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83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  <a:srgbClr val="0000FF"/>
    <a:srgbClr val="000066"/>
    <a:srgbClr val="000099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C7B512A-27E3-460E-89F0-B69F060AF9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1733DC2-CFF9-446C-A742-45BEAF0B8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13293-FA69-4E37-BBC0-84C241E9BF87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34390-84C2-44BC-903C-361989BA8F05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BBE95CFE-EB8D-4740-BF01-602FBD36E2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-228600"/>
            <a:ext cx="1962150" cy="6934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-228600"/>
            <a:ext cx="5734050" cy="6934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idweb.espol.edu.e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n-US" b="1" smtClean="0"/>
              <a:t>Seminarios de Graduación Acuicultura 2008</a:t>
            </a:r>
            <a:br>
              <a:rPr lang="en-US" b="1" smtClean="0"/>
            </a:br>
            <a:r>
              <a:rPr lang="en-US" sz="4000" b="1" smtClean="0"/>
              <a:t>Uso del Sidweb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3076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barcillo@gmail.com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(593-9) 4194239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3078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Seguimiento</a:t>
            </a:r>
            <a:endParaRPr lang="es-ES_tradnl" smtClean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El sistema permite en todos los modulos, dar seguimiento sobre las personas que han leido o accedido al contenido publicado.</a:t>
            </a:r>
          </a:p>
          <a:p>
            <a:pPr eaLnBrk="1" hangingPunct="1">
              <a:defRPr/>
            </a:pPr>
            <a:r>
              <a:rPr lang="en-US" sz="2800" smtClean="0"/>
              <a:t>De esta forma se puede saber el grado de interes y participacion de los estudiantes.</a:t>
            </a:r>
            <a:endParaRPr lang="es-ES_tradnl" sz="2800" smtClean="0"/>
          </a:p>
        </p:txBody>
      </p:sp>
      <p:sp>
        <p:nvSpPr>
          <p:cNvPr id="949253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/>
          <a:srcRect l="33038" t="70706" r="27214" b="3653"/>
          <a:stretch>
            <a:fillRect/>
          </a:stretch>
        </p:blipFill>
        <p:spPr bwMode="auto">
          <a:xfrm>
            <a:off x="1752600" y="37338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Contenido</a:t>
            </a:r>
            <a:endParaRPr lang="es-ES_tradnl" smtClean="0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Permite publicar la clase o material de apoyo, la cual puede ser bajada por alumnos para su impresión o consulta.</a:t>
            </a:r>
          </a:p>
          <a:p>
            <a:pPr eaLnBrk="1" hangingPunct="1">
              <a:defRPr/>
            </a:pPr>
            <a:r>
              <a:rPr lang="en-US" sz="2400" smtClean="0"/>
              <a:t>Se agilita la misma al no tener que copiar al profesor mientras habla, solo tomar nota de comentarios especificos.</a:t>
            </a:r>
          </a:p>
          <a:p>
            <a:pPr eaLnBrk="1" hangingPunct="1">
              <a:defRPr/>
            </a:pPr>
            <a:r>
              <a:rPr lang="en-US" sz="2400" smtClean="0"/>
              <a:t>Al momento estan creadas las secciones para los distintos seminarios, consultar contenido antes de los mismos.</a:t>
            </a:r>
            <a:endParaRPr lang="es-ES_tradnl" sz="2400" smtClean="0"/>
          </a:p>
        </p:txBody>
      </p:sp>
      <p:sp>
        <p:nvSpPr>
          <p:cNvPr id="950277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/>
          <a:srcRect t="22588" b="5882"/>
          <a:stretch>
            <a:fillRect/>
          </a:stretch>
        </p:blipFill>
        <p:spPr bwMode="auto">
          <a:xfrm>
            <a:off x="781050" y="2990850"/>
            <a:ext cx="71437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Enlaces</a:t>
            </a:r>
            <a:endParaRPr lang="es-ES_tradnl" smtClean="0"/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Permite publicar URLs de sitios web en donde se puede encontrar información adicional. Facilitando de esta forma la investigacion.</a:t>
            </a:r>
            <a:endParaRPr lang="es-ES_tradnl" sz="2600" smtClean="0"/>
          </a:p>
        </p:txBody>
      </p:sp>
      <p:sp>
        <p:nvSpPr>
          <p:cNvPr id="951301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/>
          <a:srcRect t="21765" b="4823"/>
          <a:stretch>
            <a:fillRect/>
          </a:stretch>
        </p:blipFill>
        <p:spPr bwMode="auto">
          <a:xfrm>
            <a:off x="1066800" y="2362200"/>
            <a:ext cx="78486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Foros</a:t>
            </a:r>
            <a:endParaRPr lang="es-ES_tradnl" smtClean="0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Permite abrir temas de discusion, en donde se intercambia informacion pertinente.</a:t>
            </a:r>
          </a:p>
          <a:p>
            <a:pPr eaLnBrk="1" hangingPunct="1">
              <a:defRPr/>
            </a:pPr>
            <a:r>
              <a:rPr lang="en-US" sz="2600" smtClean="0"/>
              <a:t>Esto puede ser particularmente provechoso en nuestro caso, en donde las tesis estan relacionadas. Ideas discutidas pueden ser analizadas de distintas formas y contribuir con el análisis del tema en cada sector.</a:t>
            </a:r>
            <a:endParaRPr lang="es-ES_tradnl" sz="2600" smtClean="0"/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/>
          <a:srcRect t="35765" b="30353"/>
          <a:stretch>
            <a:fillRect/>
          </a:stretch>
        </p:blipFill>
        <p:spPr bwMode="auto">
          <a:xfrm>
            <a:off x="533400" y="4116388"/>
            <a:ext cx="83820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Foros</a:t>
            </a:r>
            <a:endParaRPr lang="es-ES_tradnl" smtClean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Los foros de discusion son abiertos exclusivamente por los profesores. </a:t>
            </a:r>
          </a:p>
          <a:p>
            <a:pPr eaLnBrk="1" hangingPunct="1">
              <a:defRPr/>
            </a:pPr>
            <a:r>
              <a:rPr lang="en-US" sz="2600" smtClean="0"/>
              <a:t>En caso de tener un tema que pueda interesar a todos, comunicar a un profesor para que lo abra.</a:t>
            </a:r>
            <a:endParaRPr lang="es-ES_tradnl" sz="2600" smtClean="0"/>
          </a:p>
        </p:txBody>
      </p:sp>
      <p:sp>
        <p:nvSpPr>
          <p:cNvPr id="953349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953351" name="Rectangle 7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 t="21765" b="4823"/>
          <a:stretch>
            <a:fillRect/>
          </a:stretch>
        </p:blipFill>
        <p:spPr bwMode="auto">
          <a:xfrm>
            <a:off x="1066800" y="2895600"/>
            <a:ext cx="71628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Foros</a:t>
            </a:r>
            <a:endParaRPr lang="es-ES_tradnl" smtClean="0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Para responder a un foro, abrir el tema, y aplastar el boton responder a este mensaje. </a:t>
            </a:r>
          </a:p>
          <a:p>
            <a:pPr eaLnBrk="1" hangingPunct="1">
              <a:defRPr/>
            </a:pPr>
            <a:r>
              <a:rPr lang="en-US" sz="2600" smtClean="0"/>
              <a:t>Uno puede responder al mensaje tema, o incluso dar comentarios sobre las respuestas ya dadas. Asi, la discusion mejora la calidad del analisis.</a:t>
            </a:r>
            <a:endParaRPr lang="es-ES_tradnl" sz="2600" smtClean="0"/>
          </a:p>
        </p:txBody>
      </p:sp>
      <p:sp>
        <p:nvSpPr>
          <p:cNvPr id="954373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/>
          <a:srcRect t="21765" b="4823"/>
          <a:stretch>
            <a:fillRect/>
          </a:stretch>
        </p:blipFill>
        <p:spPr bwMode="auto">
          <a:xfrm>
            <a:off x="1066800" y="2895600"/>
            <a:ext cx="71628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Foros</a:t>
            </a:r>
            <a:endParaRPr lang="es-ES_tradnl" smtClean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Todas las respuestas al foro son guardadas y pueden ser vistas y comentadas por todos los miembros hasta que caduque el foro.</a:t>
            </a:r>
            <a:endParaRPr lang="es-ES_tradnl" sz="2600" smtClean="0"/>
          </a:p>
        </p:txBody>
      </p:sp>
      <p:sp>
        <p:nvSpPr>
          <p:cNvPr id="955397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/>
          <a:srcRect t="19881" b="4823"/>
          <a:stretch>
            <a:fillRect/>
          </a:stretch>
        </p:blipFill>
        <p:spPr bwMode="auto">
          <a:xfrm>
            <a:off x="1143000" y="2362200"/>
            <a:ext cx="76962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Correo</a:t>
            </a:r>
            <a:endParaRPr lang="es-ES_tradnl" smtClean="0"/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077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La seccion de correo permite consultar la direccion de correo y los perfiles de todos los miembros. El correo que se muestra es el que el usuario asoció con su perfil en la seccion Mis Datos</a:t>
            </a:r>
            <a:endParaRPr lang="es-ES_tradnl" sz="2600" smtClean="0"/>
          </a:p>
        </p:txBody>
      </p:sp>
      <p:sp>
        <p:nvSpPr>
          <p:cNvPr id="956421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t="23647" b="4823"/>
          <a:stretch>
            <a:fillRect/>
          </a:stretch>
        </p:blipFill>
        <p:spPr bwMode="auto">
          <a:xfrm>
            <a:off x="1066800" y="2438400"/>
            <a:ext cx="7848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Correo</a:t>
            </a:r>
            <a:endParaRPr lang="es-ES_tradnl" smtClean="0"/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Para enviar un correo a uno, varios o todos los miembros, seleccionar Componer mensaje.</a:t>
            </a:r>
          </a:p>
          <a:p>
            <a:pPr eaLnBrk="1" hangingPunct="1">
              <a:defRPr/>
            </a:pPr>
            <a:r>
              <a:rPr lang="en-US" sz="2600" smtClean="0"/>
              <a:t>Aplastando la lupa a la derecha del cuadro Para, podemos seleccionar los destinatarios. </a:t>
            </a:r>
          </a:p>
          <a:p>
            <a:pPr eaLnBrk="1" hangingPunct="1">
              <a:defRPr/>
            </a:pPr>
            <a:r>
              <a:rPr lang="en-US" sz="2600" smtClean="0"/>
              <a:t>En caso de querer enviar el mensaje a todos, apalstar en Agregar todos y luego en Cerrar.</a:t>
            </a:r>
          </a:p>
          <a:p>
            <a:pPr eaLnBrk="1" hangingPunct="1">
              <a:defRPr/>
            </a:pPr>
            <a:r>
              <a:rPr lang="en-US" sz="2600" smtClean="0"/>
              <a:t>La opcion por grupos permite enviar correo a los grupos que han sido creados.</a:t>
            </a:r>
            <a:endParaRPr lang="es-ES_tradnl" sz="2600" smtClean="0"/>
          </a:p>
        </p:txBody>
      </p:sp>
      <p:sp>
        <p:nvSpPr>
          <p:cNvPr id="957445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 l="28798" t="23647" r="27385" b="18001"/>
          <a:stretch>
            <a:fillRect/>
          </a:stretch>
        </p:blipFill>
        <p:spPr bwMode="auto">
          <a:xfrm>
            <a:off x="5791200" y="3733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Correo</a:t>
            </a:r>
            <a:endParaRPr lang="es-ES_tradnl" smtClean="0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Al componer el correo podemos adjuntar archivos y tenemos las opciones comunes de un correo web.</a:t>
            </a:r>
          </a:p>
          <a:p>
            <a:pPr eaLnBrk="1" hangingPunct="1">
              <a:defRPr/>
            </a:pPr>
            <a:r>
              <a:rPr lang="en-US" sz="2400" smtClean="0"/>
              <a:t>Al enviar el mensaje, este es enviado desde la direccion de correos que se especificó en Mis datos.  Si esta es distinta a la de Espol, ciertos proveedores de correo la pueden identificar como spam y debemos decirle que no lo es.</a:t>
            </a:r>
            <a:endParaRPr lang="es-ES_tradnl" sz="2400" smtClean="0"/>
          </a:p>
        </p:txBody>
      </p:sp>
      <p:sp>
        <p:nvSpPr>
          <p:cNvPr id="958469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/>
          <a:srcRect t="21765" b="6706"/>
          <a:stretch>
            <a:fillRect/>
          </a:stretch>
        </p:blipFill>
        <p:spPr bwMode="auto">
          <a:xfrm>
            <a:off x="1219200" y="3124200"/>
            <a:ext cx="6858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US" sz="2400" dirty="0">
                <a:latin typeface="+mn-lt"/>
                <a:hlinkClick r:id="rId4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Grupos</a:t>
            </a:r>
            <a:endParaRPr lang="es-ES_tradnl" smtClean="0"/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534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Los grupos permiten identificar quienes conforman cada uno de ellos. </a:t>
            </a:r>
          </a:p>
          <a:p>
            <a:pPr eaLnBrk="1" hangingPunct="1">
              <a:defRPr/>
            </a:pPr>
            <a:r>
              <a:rPr lang="en-US" sz="2600" smtClean="0"/>
              <a:t>Pueden ser usados para grupos de trabajo o estudio. En nuestro caso los usamos para identificar los grupos de tesis.</a:t>
            </a:r>
            <a:endParaRPr lang="es-ES_tradnl" sz="2600" smtClean="0"/>
          </a:p>
        </p:txBody>
      </p:sp>
      <p:sp>
        <p:nvSpPr>
          <p:cNvPr id="959493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/>
          <a:srcRect t="21765" b="6706"/>
          <a:stretch>
            <a:fillRect/>
          </a:stretch>
        </p:blipFill>
        <p:spPr bwMode="auto">
          <a:xfrm>
            <a:off x="1066800" y="2895600"/>
            <a:ext cx="73152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Chat</a:t>
            </a:r>
            <a:endParaRPr lang="es-ES_tradnl" smtClean="0"/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077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El chat permite comunicacion en tiempo real. Puede ser usado para consultas de tesis o para equipos de trabajo entre miembros que se encuentren lejos, sin necesidad de viajar.</a:t>
            </a:r>
            <a:endParaRPr lang="es-ES_tradnl" sz="2600" smtClean="0"/>
          </a:p>
        </p:txBody>
      </p:sp>
      <p:sp>
        <p:nvSpPr>
          <p:cNvPr id="960517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/>
          <a:srcRect t="23647" b="4823"/>
          <a:stretch>
            <a:fillRect/>
          </a:stretch>
        </p:blipFill>
        <p:spPr bwMode="auto">
          <a:xfrm>
            <a:off x="1143000" y="2743200"/>
            <a:ext cx="74676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Calendario</a:t>
            </a:r>
            <a:endParaRPr lang="es-ES_tradnl" smtClean="0"/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Muestra todas las actividades que han sido ingresadas en el sidweb. </a:t>
            </a:r>
          </a:p>
          <a:p>
            <a:pPr eaLnBrk="1" hangingPunct="1">
              <a:defRPr/>
            </a:pPr>
            <a:r>
              <a:rPr lang="en-US" sz="2600" smtClean="0"/>
              <a:t>Estas incluyen: clases (contenidos), anuncios, tareas, etc. </a:t>
            </a:r>
          </a:p>
          <a:p>
            <a:pPr eaLnBrk="1" hangingPunct="1">
              <a:defRPr/>
            </a:pPr>
            <a:r>
              <a:rPr lang="en-US" sz="2600" smtClean="0"/>
              <a:t>Se actualiza automaticamente.</a:t>
            </a:r>
            <a:endParaRPr lang="es-ES_tradnl" sz="2600" smtClean="0"/>
          </a:p>
        </p:txBody>
      </p:sp>
      <p:sp>
        <p:nvSpPr>
          <p:cNvPr id="961541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/>
          <a:srcRect t="22588" b="5882"/>
          <a:stretch>
            <a:fillRect/>
          </a:stretch>
        </p:blipFill>
        <p:spPr bwMode="auto">
          <a:xfrm>
            <a:off x="1143000" y="2895600"/>
            <a:ext cx="7162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Anuncios</a:t>
            </a:r>
            <a:endParaRPr lang="es-ES_tradnl" smtClean="0"/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Permiten a los profesores dar informacion a todos los alumnos y poner fecha tope a la misma.</a:t>
            </a:r>
          </a:p>
          <a:p>
            <a:pPr eaLnBrk="1" hangingPunct="1">
              <a:defRPr/>
            </a:pPr>
            <a:r>
              <a:rPr lang="en-US" sz="2600" smtClean="0"/>
              <a:t>Se diferencian de los correos en que la informacion queda disponible en la sidweb y se programa en el calendario. Opcionalmente esta puede tambien ser enviada por correo.</a:t>
            </a:r>
            <a:endParaRPr lang="es-ES_tradnl" sz="2600" smtClean="0"/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/>
          <a:srcRect t="33058" b="31177"/>
          <a:stretch>
            <a:fillRect/>
          </a:stretch>
        </p:blipFill>
        <p:spPr bwMode="auto">
          <a:xfrm>
            <a:off x="838200" y="3662363"/>
            <a:ext cx="79248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Anuncios</a:t>
            </a:r>
            <a:endParaRPr lang="es-ES_tradnl" smtClean="0"/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Para ver los anuncios se hace click en el mismo.</a:t>
            </a:r>
          </a:p>
          <a:p>
            <a:pPr eaLnBrk="1" hangingPunct="1">
              <a:defRPr/>
            </a:pPr>
            <a:r>
              <a:rPr lang="en-US" sz="2600" smtClean="0"/>
              <a:t>Al igual que todo el contenido, se puede ver quienes han accedido al mismo.</a:t>
            </a:r>
            <a:endParaRPr lang="es-ES_tradnl" sz="2600" smtClean="0"/>
          </a:p>
        </p:txBody>
      </p:sp>
      <p:sp>
        <p:nvSpPr>
          <p:cNvPr id="963589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/>
          <a:srcRect t="22588" b="3999"/>
          <a:stretch>
            <a:fillRect/>
          </a:stretch>
        </p:blipFill>
        <p:spPr bwMode="auto">
          <a:xfrm>
            <a:off x="1066800" y="2438400"/>
            <a:ext cx="74676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Cartelera</a:t>
            </a:r>
            <a:endParaRPr lang="es-ES_tradnl" smtClean="0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80010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/>
              <a:t>Permite a todos los miembros, tanto alumnos como profesores el poner un anuncio en una cartelera.</a:t>
            </a:r>
          </a:p>
          <a:p>
            <a:pPr eaLnBrk="1" hangingPunct="1">
              <a:defRPr/>
            </a:pPr>
            <a:r>
              <a:rPr lang="en-US" sz="2600" smtClean="0"/>
              <a:t>No esta limitado a asuntos relacionados con el curso.</a:t>
            </a:r>
            <a:endParaRPr lang="es-ES_tradnl" sz="2600" smtClean="0"/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/>
          <a:srcRect t="21765" b="4823"/>
          <a:stretch>
            <a:fillRect/>
          </a:stretch>
        </p:blipFill>
        <p:spPr bwMode="auto">
          <a:xfrm>
            <a:off x="1066800" y="2743200"/>
            <a:ext cx="7315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Tarea</a:t>
            </a:r>
            <a:endParaRPr lang="es-ES_tradnl" smtClean="0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Permite enviar tareas o asignaciones especificas a los alumnos, con una fecha tope. </a:t>
            </a:r>
          </a:p>
          <a:p>
            <a:pPr eaLnBrk="1" hangingPunct="1">
              <a:defRPr/>
            </a:pPr>
            <a:r>
              <a:rPr lang="en-US" sz="2600" smtClean="0"/>
              <a:t>Esta fecha limite queda ademas  registrada en el calendario.</a:t>
            </a:r>
            <a:endParaRPr lang="es-ES_tradnl" sz="2600" smtClean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Banco de preguntas</a:t>
            </a:r>
            <a:endParaRPr lang="es-ES_tradnl" smtClean="0"/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Permite tomar lecciones o poner preguntas a ser contestadas por los alumnos.</a:t>
            </a:r>
          </a:p>
          <a:p>
            <a:pPr eaLnBrk="1" hangingPunct="1">
              <a:defRPr/>
            </a:pPr>
            <a:r>
              <a:rPr lang="en-US" sz="2600" smtClean="0"/>
              <a:t>Estas pueden ser calificadas o no.</a:t>
            </a:r>
            <a:endParaRPr lang="es-ES_tradnl" sz="2600" smtClean="0"/>
          </a:p>
        </p:txBody>
      </p:sp>
      <p:sp>
        <p:nvSpPr>
          <p:cNvPr id="966661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/>
          <a:srcRect t="21765" b="4823"/>
          <a:stretch>
            <a:fillRect/>
          </a:stretch>
        </p:blipFill>
        <p:spPr bwMode="auto">
          <a:xfrm>
            <a:off x="990600" y="2438400"/>
            <a:ext cx="77724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Otros Modulos</a:t>
            </a:r>
            <a:endParaRPr lang="es-ES_tradnl" smtClean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El sidweb consta tambien de otros modulos.</a:t>
            </a:r>
          </a:p>
          <a:p>
            <a:pPr eaLnBrk="1" hangingPunct="1">
              <a:defRPr/>
            </a:pPr>
            <a:r>
              <a:rPr lang="en-US" sz="2800" smtClean="0"/>
              <a:t>La utilidad de cada uno de estos modulos depende de la creatividad y el enfoque que se les de, asi com a la participacion de los estudiantes.</a:t>
            </a:r>
          </a:p>
          <a:p>
            <a:pPr eaLnBrk="1" hangingPunct="1">
              <a:defRPr/>
            </a:pPr>
            <a:r>
              <a:rPr lang="en-US" sz="2800" smtClean="0"/>
              <a:t>Debe de acceder y practicar en el sidweb para poder sacar el maximo provecho de el.</a:t>
            </a:r>
          </a:p>
          <a:p>
            <a:pPr eaLnBrk="1" hangingPunct="1">
              <a:defRPr/>
            </a:pPr>
            <a:r>
              <a:rPr lang="en-US" sz="2800" smtClean="0"/>
              <a:t>Recuerde que estos seminarios van a apoyarse grandemente en esta tecnologia para poder mejorar la productividad y comunicacion. 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 es el sidweb?</a:t>
            </a:r>
            <a:endParaRPr lang="es-ES_tradnl" smtClean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Es una herramienta de comunicacion en linea que permite compartir informacion y comunicarse entre alumnos y profesores.</a:t>
            </a:r>
          </a:p>
          <a:p>
            <a:pPr eaLnBrk="1" hangingPunct="1">
              <a:defRPr/>
            </a:pPr>
            <a:r>
              <a:rPr lang="en-US" sz="2800" smtClean="0"/>
              <a:t>Combina, lista de correos, base de datos, pagina web, chat, calendario, repositorio de informacion y transferencia de archivos entre otras cosas.</a:t>
            </a:r>
          </a:p>
          <a:p>
            <a:pPr eaLnBrk="1" hangingPunct="1">
              <a:defRPr/>
            </a:pPr>
            <a:r>
              <a:rPr lang="en-US" sz="2800" smtClean="0"/>
              <a:t>Para nosotros nos va a facilitar la comunicación alumno – director, permitiendo revisiones de progreso de la tesis sin necesidad de reunion fisica personal.</a:t>
            </a:r>
            <a:endParaRPr lang="es-ES_tradnl" sz="2800" smtClean="0"/>
          </a:p>
        </p:txBody>
      </p:sp>
      <p:pic>
        <p:nvPicPr>
          <p:cNvPr id="5124" name="Picture 4" descr="Sid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Ingresar al sidweb</a:t>
            </a:r>
            <a:endParaRPr lang="es-ES_tradnl" smtClean="0"/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hlinkClick r:id="rId2"/>
              </a:rPr>
              <a:t>http://www.sidweb.espol.edu.ec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Ingresan con su nombre de usuario y clave de la ESPOL.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De la pagina principal pueden acceder a sus cursos u otras opciones.</a:t>
            </a:r>
            <a:endParaRPr lang="es-ES_tradnl" sz="2800" smtClean="0"/>
          </a:p>
        </p:txBody>
      </p:sp>
      <p:sp>
        <p:nvSpPr>
          <p:cNvPr id="943109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/>
          <a:srcRect t="20706" b="5882"/>
          <a:stretch>
            <a:fillRect/>
          </a:stretch>
        </p:blipFill>
        <p:spPr bwMode="auto">
          <a:xfrm>
            <a:off x="1143000" y="2971800"/>
            <a:ext cx="68580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Personalizar apariencia</a:t>
            </a:r>
            <a:endParaRPr lang="es-ES_tradnl" smtClean="0"/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En el menu superior seleccionan apariencia, seleccionan el tema que deseen y guardar.</a:t>
            </a:r>
            <a:endParaRPr lang="es-ES_tradnl" sz="2800" smtClean="0"/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 t="21378" b="4625"/>
          <a:stretch>
            <a:fillRect/>
          </a:stretch>
        </p:blipFill>
        <p:spPr bwMode="auto">
          <a:xfrm>
            <a:off x="838200" y="1828800"/>
            <a:ext cx="81534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Ingresar Mis Datos</a:t>
            </a:r>
            <a:endParaRPr lang="es-ES_tradnl" smtClean="0"/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848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Permite compartir informacion adicional de contacto. Y cambiar de email predeterminado.</a:t>
            </a:r>
          </a:p>
          <a:p>
            <a:pPr eaLnBrk="1" hangingPunct="1">
              <a:defRPr/>
            </a:pPr>
            <a:r>
              <a:rPr lang="en-US" sz="2800" smtClean="0"/>
              <a:t>Muy recomendable completar totalmente.</a:t>
            </a:r>
            <a:endParaRPr lang="es-ES_tradnl" sz="2800" smtClean="0"/>
          </a:p>
        </p:txBody>
      </p:sp>
      <p:sp>
        <p:nvSpPr>
          <p:cNvPr id="945157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/>
          <a:srcRect t="19882" b="4823"/>
          <a:stretch>
            <a:fillRect/>
          </a:stretch>
        </p:blipFill>
        <p:spPr bwMode="auto">
          <a:xfrm>
            <a:off x="609600" y="2209800"/>
            <a:ext cx="8001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 cursos</a:t>
            </a:r>
            <a:endParaRPr lang="es-ES_tradnl" smtClean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534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Para cada curso en el que esten registrados, da toda la informacion respecto al mismo. Es la sección mas usada. </a:t>
            </a:r>
          </a:p>
          <a:p>
            <a:pPr eaLnBrk="1" hangingPunct="1">
              <a:defRPr/>
            </a:pPr>
            <a:r>
              <a:rPr lang="en-US" sz="2400" smtClean="0"/>
              <a:t>Se navega en ella por medio del menu lateral izquierdo.</a:t>
            </a:r>
            <a:endParaRPr lang="es-ES_tradnl" sz="2400" smtClean="0"/>
          </a:p>
        </p:txBody>
      </p:sp>
      <p:sp>
        <p:nvSpPr>
          <p:cNvPr id="946181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/>
          <a:srcRect t="23647" b="4823"/>
          <a:stretch>
            <a:fillRect/>
          </a:stretch>
        </p:blipFill>
        <p:spPr bwMode="auto">
          <a:xfrm>
            <a:off x="533400" y="2057400"/>
            <a:ext cx="86106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Resumen</a:t>
            </a:r>
            <a:endParaRPr lang="es-ES_tradnl" smtClean="0"/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smtClean="0"/>
              <a:t>Da información Acerca del curso, objetivos y otros.</a:t>
            </a:r>
            <a:endParaRPr lang="es-ES_tradnl" sz="2600" smtClean="0"/>
          </a:p>
        </p:txBody>
      </p:sp>
      <p:sp>
        <p:nvSpPr>
          <p:cNvPr id="947205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/>
          <a:srcRect t="23647" b="2942"/>
          <a:stretch>
            <a:fillRect/>
          </a:stretch>
        </p:blipFill>
        <p:spPr bwMode="auto">
          <a:xfrm>
            <a:off x="457200" y="1905000"/>
            <a:ext cx="8610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Información</a:t>
            </a:r>
            <a:endParaRPr lang="es-ES_tradnl" smtClean="0"/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Da otra información relacionada a todo el curso. En nuestro caso tenemos el calendario, las politicas del curso y la informacion para la presentacion del tema y temario de tesis.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Otra informacion puede ser subida en el futuro.</a:t>
            </a:r>
            <a:endParaRPr lang="es-ES_tradnl" sz="2600" smtClean="0"/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1876425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/>
          <a:srcRect t="19882" b="27412"/>
          <a:stretch>
            <a:fillRect/>
          </a:stretch>
        </p:blipFill>
        <p:spPr bwMode="auto">
          <a:xfrm>
            <a:off x="381000" y="3373438"/>
            <a:ext cx="86106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3250</TotalTime>
  <Words>1080</Words>
  <Application>Microsoft PowerPoint</Application>
  <PresentationFormat>Presentación en pantalla (4:3)</PresentationFormat>
  <Paragraphs>98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Wingdings</vt:lpstr>
      <vt:lpstr>Times New Roman</vt:lpstr>
      <vt:lpstr>Azure</vt:lpstr>
      <vt:lpstr>Seminarios de Graduación Acuicultura 2008 Uso del Sidweb</vt:lpstr>
      <vt:lpstr>Fabrizio Marcillo Morla</vt:lpstr>
      <vt:lpstr>Que es el sidweb?</vt:lpstr>
      <vt:lpstr>Ingresar al sidweb</vt:lpstr>
      <vt:lpstr>Personalizar apariencia</vt:lpstr>
      <vt:lpstr>Ingresar Mis Datos</vt:lpstr>
      <vt:lpstr>Mis cursos</vt:lpstr>
      <vt:lpstr>Resumen</vt:lpstr>
      <vt:lpstr>Información</vt:lpstr>
      <vt:lpstr>Seguimiento</vt:lpstr>
      <vt:lpstr>Contenido</vt:lpstr>
      <vt:lpstr>Enlaces</vt:lpstr>
      <vt:lpstr>Foros</vt:lpstr>
      <vt:lpstr>Foros</vt:lpstr>
      <vt:lpstr>Foros</vt:lpstr>
      <vt:lpstr>Foros</vt:lpstr>
      <vt:lpstr>Correo</vt:lpstr>
      <vt:lpstr>Correo</vt:lpstr>
      <vt:lpstr>Correo</vt:lpstr>
      <vt:lpstr>Grupos</vt:lpstr>
      <vt:lpstr>Chat</vt:lpstr>
      <vt:lpstr>Calendario</vt:lpstr>
      <vt:lpstr>Anuncios</vt:lpstr>
      <vt:lpstr>Anuncios</vt:lpstr>
      <vt:lpstr>Cartelera</vt:lpstr>
      <vt:lpstr>Tarea</vt:lpstr>
      <vt:lpstr>Banco de preguntas</vt:lpstr>
      <vt:lpstr>Otros Modulos</vt:lpstr>
    </vt:vector>
  </TitlesOfParts>
  <Manager>Barcillo Barzinister</Manager>
  <Company>ESPOL</Company>
  <LinksUpToDate>false</LinksUpToDate>
  <SharedDoc>false</SharedDoc>
  <HyperlinkBase>www.barcillo.com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Sidweb</dc:title>
  <dc:subject>Seminarios de Graduacion</dc:subject>
  <dc:creator>Fabrizio Marcillo</dc:creator>
  <cp:lastModifiedBy>kenjjime</cp:lastModifiedBy>
  <cp:revision>604</cp:revision>
  <cp:lastPrinted>1601-01-01T00:00:00Z</cp:lastPrinted>
  <dcterms:created xsi:type="dcterms:W3CDTF">2002-07-19T11:47:45Z</dcterms:created>
  <dcterms:modified xsi:type="dcterms:W3CDTF">2010-01-29T17:22:54Z</dcterms:modified>
</cp:coreProperties>
</file>