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notesSlides/notesSlide7.xml" ContentType="application/vnd.openxmlformats-officedocument.presentationml.notes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ppt/notesSlides/notesSlide24.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charts/chart10.xml" ContentType="application/vnd.openxmlformats-officedocument.drawingml.char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charts/chart12.xml" ContentType="application/vnd.openxmlformats-officedocument.drawingml.char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charts/chart6.xml" ContentType="application/vnd.openxmlformats-officedocument.drawingml.chart+xml"/>
  <Override PartName="/ppt/notesSlides/notesSlide11.xml" ContentType="application/vnd.openxmlformats-officedocument.presentationml.notesSlide+xml"/>
  <Override PartName="/ppt/diagrams/layout16.xml" ContentType="application/vnd.openxmlformats-officedocument.drawingml.diagramLayout+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charts/chart7.xml" ContentType="application/vnd.openxmlformats-officedocument.drawingml.chart+xml"/>
  <Override PartName="/ppt/notesSlides/notesSlide12.xml" ContentType="application/vnd.openxmlformats-officedocument.presentationml.notesSlid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72"/>
  </p:notesMasterIdLst>
  <p:handoutMasterIdLst>
    <p:handoutMasterId r:id="rId73"/>
  </p:handoutMasterIdLst>
  <p:sldIdLst>
    <p:sldId id="256" r:id="rId2"/>
    <p:sldId id="259" r:id="rId3"/>
    <p:sldId id="271" r:id="rId4"/>
    <p:sldId id="272" r:id="rId5"/>
    <p:sldId id="273" r:id="rId6"/>
    <p:sldId id="274" r:id="rId7"/>
    <p:sldId id="275" r:id="rId8"/>
    <p:sldId id="260"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267" r:id="rId33"/>
    <p:sldId id="292" r:id="rId34"/>
    <p:sldId id="293" r:id="rId35"/>
    <p:sldId id="294" r:id="rId36"/>
    <p:sldId id="296" r:id="rId37"/>
    <p:sldId id="297" r:id="rId38"/>
    <p:sldId id="298" r:id="rId39"/>
    <p:sldId id="269" r:id="rId40"/>
    <p:sldId id="331" r:id="rId41"/>
    <p:sldId id="332" r:id="rId42"/>
    <p:sldId id="333" r:id="rId43"/>
    <p:sldId id="266" r:id="rId44"/>
    <p:sldId id="276" r:id="rId45"/>
    <p:sldId id="277" r:id="rId46"/>
    <p:sldId id="279" r:id="rId47"/>
    <p:sldId id="278" r:id="rId48"/>
    <p:sldId id="281" r:id="rId49"/>
    <p:sldId id="282" r:id="rId50"/>
    <p:sldId id="283" r:id="rId51"/>
    <p:sldId id="284" r:id="rId52"/>
    <p:sldId id="285" r:id="rId53"/>
    <p:sldId id="286" r:id="rId54"/>
    <p:sldId id="307" r:id="rId55"/>
    <p:sldId id="288" r:id="rId56"/>
    <p:sldId id="290" r:id="rId57"/>
    <p:sldId id="289" r:id="rId58"/>
    <p:sldId id="291" r:id="rId59"/>
    <p:sldId id="270" r:id="rId60"/>
    <p:sldId id="264" r:id="rId61"/>
    <p:sldId id="265" r:id="rId62"/>
    <p:sldId id="299" r:id="rId63"/>
    <p:sldId id="300" r:id="rId64"/>
    <p:sldId id="301" r:id="rId65"/>
    <p:sldId id="302" r:id="rId66"/>
    <p:sldId id="303" r:id="rId67"/>
    <p:sldId id="304" r:id="rId68"/>
    <p:sldId id="305" r:id="rId69"/>
    <p:sldId id="306" r:id="rId70"/>
    <p:sldId id="263"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61" autoAdjust="0"/>
  </p:normalViewPr>
  <p:slideViewPr>
    <p:cSldViewPr>
      <p:cViewPr varScale="1">
        <p:scale>
          <a:sx n="65" d="100"/>
          <a:sy n="65" d="100"/>
        </p:scale>
        <p:origin x="-12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Acer\Desktop\Sensibilidad%20Precios_lenin.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Acer\Desktop\Sensibilidad%20DemandaFinal.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Acer\Desktop\Sensibilidad%20Costos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Acer\Desktop\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Género</a:t>
            </a:r>
          </a:p>
        </c:rich>
      </c:tx>
      <c:layout/>
    </c:title>
    <c:view3D>
      <c:rotX val="30"/>
      <c:perspective val="30"/>
    </c:view3D>
    <c:plotArea>
      <c:layout/>
      <c:pie3DChart>
        <c:varyColors val="1"/>
        <c:ser>
          <c:idx val="0"/>
          <c:order val="0"/>
          <c:tx>
            <c:strRef>
              <c:f>Hoja1!$F$8</c:f>
              <c:strCache>
                <c:ptCount val="1"/>
                <c:pt idx="0">
                  <c:v>Porcentaje válido</c:v>
                </c:pt>
              </c:strCache>
            </c:strRef>
          </c:tx>
          <c:explosion val="25"/>
          <c:cat>
            <c:strRef>
              <c:f>Hoja1!$C$9:$C$10</c:f>
              <c:strCache>
                <c:ptCount val="2"/>
                <c:pt idx="0">
                  <c:v>Mujer</c:v>
                </c:pt>
                <c:pt idx="1">
                  <c:v>Hombre</c:v>
                </c:pt>
              </c:strCache>
            </c:strRef>
          </c:cat>
          <c:val>
            <c:numRef>
              <c:f>Hoja1!$F$9:$F$10</c:f>
              <c:numCache>
                <c:formatCode>General</c:formatCode>
                <c:ptCount val="2"/>
                <c:pt idx="0">
                  <c:v>55.4</c:v>
                </c:pt>
                <c:pt idx="1">
                  <c:v>44.6</c:v>
                </c:pt>
              </c:numCache>
            </c:numRef>
          </c:val>
        </c:ser>
      </c:pie3DChart>
    </c:plotArea>
    <c:legend>
      <c:legendPos val="r"/>
      <c:layout/>
      <c:txPr>
        <a:bodyPr/>
        <a:lstStyle/>
        <a:p>
          <a:pPr rtl="0">
            <a:defRPr/>
          </a:pPr>
          <a:endParaRPr lang="es-EC"/>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Carteras</a:t>
            </a:r>
          </a:p>
        </c:rich>
      </c:tx>
      <c:layout/>
    </c:title>
    <c:view3D>
      <c:rotX val="30"/>
      <c:perspective val="30"/>
    </c:view3D>
    <c:plotArea>
      <c:layout/>
      <c:pie3DChart>
        <c:varyColors val="1"/>
        <c:ser>
          <c:idx val="0"/>
          <c:order val="0"/>
          <c:tx>
            <c:strRef>
              <c:f>Hoja9!$F$8</c:f>
              <c:strCache>
                <c:ptCount val="1"/>
                <c:pt idx="0">
                  <c:v>Porcentaje válido</c:v>
                </c:pt>
              </c:strCache>
            </c:strRef>
          </c:tx>
          <c:explosion val="25"/>
          <c:cat>
            <c:strRef>
              <c:f>Hoja9!$C$9:$C$12</c:f>
              <c:strCache>
                <c:ptCount val="4"/>
                <c:pt idx="0">
                  <c:v>Ninguno</c:v>
                </c:pt>
                <c:pt idx="1">
                  <c:v>Entre 1 y 3</c:v>
                </c:pt>
                <c:pt idx="2">
                  <c:v>Entre 4 y 6</c:v>
                </c:pt>
                <c:pt idx="3">
                  <c:v>Mas de 6</c:v>
                </c:pt>
              </c:strCache>
            </c:strRef>
          </c:cat>
          <c:val>
            <c:numRef>
              <c:f>Hoja9!$F$9:$F$12</c:f>
              <c:numCache>
                <c:formatCode>General</c:formatCode>
                <c:ptCount val="4"/>
                <c:pt idx="0">
                  <c:v>50</c:v>
                </c:pt>
                <c:pt idx="1">
                  <c:v>32.4</c:v>
                </c:pt>
                <c:pt idx="2">
                  <c:v>8.8000000000000007</c:v>
                </c:pt>
                <c:pt idx="3">
                  <c:v>8.8000000000000007</c:v>
                </c:pt>
              </c:numCache>
            </c:numRef>
          </c:val>
        </c:ser>
      </c:pie3DChart>
    </c:plotArea>
    <c:legend>
      <c:legendPos val="r"/>
      <c:layout/>
      <c:txPr>
        <a:bodyPr/>
        <a:lstStyle/>
        <a:p>
          <a:pPr rtl="0">
            <a:defRPr/>
          </a:pPr>
          <a:endParaRPr lang="es-EC"/>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Conglomerado</a:t>
            </a:r>
            <a:r>
              <a:rPr lang="en-US" baseline="0"/>
              <a:t> 1</a:t>
            </a:r>
            <a:endParaRPr lang="en-US"/>
          </a:p>
        </c:rich>
      </c:tx>
      <c:layout/>
    </c:title>
    <c:plotArea>
      <c:layout/>
      <c:radarChart>
        <c:radarStyle val="marker"/>
        <c:ser>
          <c:idx val="0"/>
          <c:order val="0"/>
          <c:marker>
            <c:symbol val="none"/>
          </c:marker>
          <c:cat>
            <c:strRef>
              <c:f>Hoja11!$B$6:$B$10</c:f>
              <c:strCache>
                <c:ptCount val="5"/>
                <c:pt idx="0">
                  <c:v>Costoso</c:v>
                </c:pt>
                <c:pt idx="1">
                  <c:v>Diseños</c:v>
                </c:pt>
                <c:pt idx="2">
                  <c:v>Caracteristicas</c:v>
                </c:pt>
                <c:pt idx="3">
                  <c:v>Tiempo</c:v>
                </c:pt>
                <c:pt idx="4">
                  <c:v>Otros</c:v>
                </c:pt>
              </c:strCache>
            </c:strRef>
          </c:cat>
          <c:val>
            <c:numRef>
              <c:f>Hoja11!$C$6:$C$10</c:f>
              <c:numCache>
                <c:formatCode>General</c:formatCode>
                <c:ptCount val="5"/>
                <c:pt idx="0">
                  <c:v>33</c:v>
                </c:pt>
                <c:pt idx="1">
                  <c:v>5</c:v>
                </c:pt>
                <c:pt idx="2">
                  <c:v>1</c:v>
                </c:pt>
                <c:pt idx="3">
                  <c:v>2</c:v>
                </c:pt>
                <c:pt idx="4">
                  <c:v>4</c:v>
                </c:pt>
              </c:numCache>
            </c:numRef>
          </c:val>
        </c:ser>
        <c:axId val="224466432"/>
        <c:axId val="224467968"/>
      </c:radarChart>
      <c:catAx>
        <c:axId val="224466432"/>
        <c:scaling>
          <c:orientation val="minMax"/>
        </c:scaling>
        <c:axPos val="b"/>
        <c:majorGridlines/>
        <c:majorTickMark val="none"/>
        <c:tickLblPos val="nextTo"/>
        <c:spPr>
          <a:ln w="9525">
            <a:noFill/>
          </a:ln>
        </c:spPr>
        <c:crossAx val="224467968"/>
        <c:crosses val="autoZero"/>
        <c:auto val="1"/>
        <c:lblAlgn val="ctr"/>
        <c:lblOffset val="100"/>
      </c:catAx>
      <c:valAx>
        <c:axId val="224467968"/>
        <c:scaling>
          <c:orientation val="minMax"/>
        </c:scaling>
        <c:axPos val="l"/>
        <c:majorGridlines/>
        <c:numFmt formatCode="General" sourceLinked="1"/>
        <c:majorTickMark val="none"/>
        <c:tickLblPos val="nextTo"/>
        <c:crossAx val="224466432"/>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Conglomerado</a:t>
            </a:r>
            <a:r>
              <a:rPr lang="en-US" baseline="0"/>
              <a:t> 2</a:t>
            </a:r>
            <a:endParaRPr lang="en-US"/>
          </a:p>
        </c:rich>
      </c:tx>
      <c:layout/>
    </c:title>
    <c:plotArea>
      <c:layout/>
      <c:radarChart>
        <c:radarStyle val="marker"/>
        <c:ser>
          <c:idx val="0"/>
          <c:order val="0"/>
          <c:marker>
            <c:symbol val="none"/>
          </c:marker>
          <c:cat>
            <c:strRef>
              <c:f>Hoja11!$B$6:$B$10</c:f>
              <c:strCache>
                <c:ptCount val="5"/>
                <c:pt idx="0">
                  <c:v>Costoso</c:v>
                </c:pt>
                <c:pt idx="1">
                  <c:v>Diseños</c:v>
                </c:pt>
                <c:pt idx="2">
                  <c:v>Caracteristicas</c:v>
                </c:pt>
                <c:pt idx="3">
                  <c:v>Tiempo</c:v>
                </c:pt>
                <c:pt idx="4">
                  <c:v>Otros</c:v>
                </c:pt>
              </c:strCache>
            </c:strRef>
          </c:cat>
          <c:val>
            <c:numRef>
              <c:f>Hoja11!$D$6:$D$10</c:f>
              <c:numCache>
                <c:formatCode>General</c:formatCode>
                <c:ptCount val="5"/>
                <c:pt idx="0">
                  <c:v>3.5</c:v>
                </c:pt>
                <c:pt idx="1">
                  <c:v>3.42</c:v>
                </c:pt>
                <c:pt idx="2">
                  <c:v>3.18</c:v>
                </c:pt>
                <c:pt idx="3">
                  <c:v>2.94</c:v>
                </c:pt>
                <c:pt idx="4">
                  <c:v>1.9300000000000028</c:v>
                </c:pt>
              </c:numCache>
            </c:numRef>
          </c:val>
        </c:ser>
        <c:axId val="224489856"/>
        <c:axId val="224511488"/>
      </c:radarChart>
      <c:catAx>
        <c:axId val="224489856"/>
        <c:scaling>
          <c:orientation val="minMax"/>
        </c:scaling>
        <c:axPos val="b"/>
        <c:majorGridlines/>
        <c:majorTickMark val="none"/>
        <c:tickLblPos val="nextTo"/>
        <c:spPr>
          <a:ln w="9525">
            <a:noFill/>
          </a:ln>
        </c:spPr>
        <c:crossAx val="224511488"/>
        <c:crosses val="autoZero"/>
        <c:auto val="1"/>
        <c:lblAlgn val="ctr"/>
        <c:lblOffset val="100"/>
      </c:catAx>
      <c:valAx>
        <c:axId val="224511488"/>
        <c:scaling>
          <c:orientation val="minMax"/>
        </c:scaling>
        <c:axPos val="l"/>
        <c:majorGridlines/>
        <c:numFmt formatCode="General" sourceLinked="1"/>
        <c:majorTickMark val="none"/>
        <c:tickLblPos val="nextTo"/>
        <c:crossAx val="224489856"/>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Conglomerado</a:t>
            </a:r>
            <a:r>
              <a:rPr lang="en-US" baseline="0"/>
              <a:t> 1</a:t>
            </a:r>
            <a:endParaRPr lang="en-US"/>
          </a:p>
        </c:rich>
      </c:tx>
      <c:layout/>
    </c:title>
    <c:plotArea>
      <c:layout/>
      <c:radarChart>
        <c:radarStyle val="marker"/>
        <c:ser>
          <c:idx val="0"/>
          <c:order val="0"/>
          <c:marker>
            <c:symbol val="none"/>
          </c:marker>
          <c:cat>
            <c:strRef>
              <c:f>Hoja12!$B$7:$B$13</c:f>
              <c:strCache>
                <c:ptCount val="7"/>
                <c:pt idx="0">
                  <c:v>Color</c:v>
                </c:pt>
                <c:pt idx="1">
                  <c:v>Tamaño</c:v>
                </c:pt>
                <c:pt idx="2">
                  <c:v>Originalidad</c:v>
                </c:pt>
                <c:pt idx="3">
                  <c:v>Necesidades</c:v>
                </c:pt>
                <c:pt idx="4">
                  <c:v>Marca</c:v>
                </c:pt>
                <c:pt idx="5">
                  <c:v>Precio</c:v>
                </c:pt>
                <c:pt idx="6">
                  <c:v>Otro</c:v>
                </c:pt>
              </c:strCache>
            </c:strRef>
          </c:cat>
          <c:val>
            <c:numRef>
              <c:f>Hoja12!$C$7:$C$13</c:f>
              <c:numCache>
                <c:formatCode>General</c:formatCode>
                <c:ptCount val="7"/>
                <c:pt idx="0">
                  <c:v>2.79</c:v>
                </c:pt>
                <c:pt idx="1">
                  <c:v>3.75</c:v>
                </c:pt>
                <c:pt idx="2">
                  <c:v>4.2</c:v>
                </c:pt>
                <c:pt idx="3">
                  <c:v>5.28</c:v>
                </c:pt>
                <c:pt idx="4">
                  <c:v>4.28</c:v>
                </c:pt>
                <c:pt idx="5">
                  <c:v>5.31</c:v>
                </c:pt>
                <c:pt idx="6">
                  <c:v>2.4</c:v>
                </c:pt>
              </c:numCache>
            </c:numRef>
          </c:val>
        </c:ser>
        <c:axId val="224680192"/>
        <c:axId val="224694272"/>
      </c:radarChart>
      <c:catAx>
        <c:axId val="224680192"/>
        <c:scaling>
          <c:orientation val="minMax"/>
        </c:scaling>
        <c:axPos val="b"/>
        <c:majorGridlines/>
        <c:majorTickMark val="none"/>
        <c:tickLblPos val="nextTo"/>
        <c:spPr>
          <a:ln w="9525">
            <a:noFill/>
          </a:ln>
        </c:spPr>
        <c:crossAx val="224694272"/>
        <c:crosses val="autoZero"/>
        <c:auto val="1"/>
        <c:lblAlgn val="ctr"/>
        <c:lblOffset val="100"/>
      </c:catAx>
      <c:valAx>
        <c:axId val="224694272"/>
        <c:scaling>
          <c:orientation val="minMax"/>
        </c:scaling>
        <c:axPos val="l"/>
        <c:majorGridlines/>
        <c:numFmt formatCode="General" sourceLinked="1"/>
        <c:majorTickMark val="none"/>
        <c:tickLblPos val="nextTo"/>
        <c:crossAx val="224680192"/>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Conglomerado</a:t>
            </a:r>
            <a:r>
              <a:rPr lang="en-US" baseline="0"/>
              <a:t> 2</a:t>
            </a:r>
            <a:endParaRPr lang="en-US"/>
          </a:p>
        </c:rich>
      </c:tx>
      <c:layout/>
    </c:title>
    <c:plotArea>
      <c:layout/>
      <c:radarChart>
        <c:radarStyle val="marker"/>
        <c:ser>
          <c:idx val="0"/>
          <c:order val="0"/>
          <c:marker>
            <c:symbol val="none"/>
          </c:marker>
          <c:cat>
            <c:strRef>
              <c:f>Hoja12!$B$7:$B$13</c:f>
              <c:strCache>
                <c:ptCount val="7"/>
                <c:pt idx="0">
                  <c:v>Color</c:v>
                </c:pt>
                <c:pt idx="1">
                  <c:v>Tamaño</c:v>
                </c:pt>
                <c:pt idx="2">
                  <c:v>Originalidad</c:v>
                </c:pt>
                <c:pt idx="3">
                  <c:v>Necesidades</c:v>
                </c:pt>
                <c:pt idx="4">
                  <c:v>Marca</c:v>
                </c:pt>
                <c:pt idx="5">
                  <c:v>Precio</c:v>
                </c:pt>
                <c:pt idx="6">
                  <c:v>Otro</c:v>
                </c:pt>
              </c:strCache>
            </c:strRef>
          </c:cat>
          <c:val>
            <c:numRef>
              <c:f>Hoja12!$D$7:$D$13</c:f>
              <c:numCache>
                <c:formatCode>General</c:formatCode>
                <c:ptCount val="7"/>
                <c:pt idx="0">
                  <c:v>5.6599999999999975</c:v>
                </c:pt>
                <c:pt idx="1">
                  <c:v>4.96</c:v>
                </c:pt>
                <c:pt idx="2">
                  <c:v>5.25</c:v>
                </c:pt>
                <c:pt idx="3">
                  <c:v>4.08</c:v>
                </c:pt>
                <c:pt idx="4">
                  <c:v>3.42</c:v>
                </c:pt>
                <c:pt idx="5">
                  <c:v>3.3099999999999987</c:v>
                </c:pt>
                <c:pt idx="6">
                  <c:v>1.27</c:v>
                </c:pt>
              </c:numCache>
            </c:numRef>
          </c:val>
        </c:ser>
        <c:axId val="224563968"/>
        <c:axId val="224565504"/>
      </c:radarChart>
      <c:catAx>
        <c:axId val="224563968"/>
        <c:scaling>
          <c:orientation val="minMax"/>
        </c:scaling>
        <c:axPos val="b"/>
        <c:majorGridlines/>
        <c:majorTickMark val="none"/>
        <c:tickLblPos val="nextTo"/>
        <c:spPr>
          <a:ln w="9525">
            <a:noFill/>
          </a:ln>
        </c:spPr>
        <c:crossAx val="224565504"/>
        <c:crosses val="autoZero"/>
        <c:auto val="1"/>
        <c:lblAlgn val="ctr"/>
        <c:lblOffset val="100"/>
      </c:catAx>
      <c:valAx>
        <c:axId val="224565504"/>
        <c:scaling>
          <c:orientation val="minMax"/>
        </c:scaling>
        <c:axPos val="l"/>
        <c:majorGridlines/>
        <c:numFmt formatCode="General" sourceLinked="1"/>
        <c:majorTickMark val="none"/>
        <c:tickLblPos val="nextTo"/>
        <c:crossAx val="224563968"/>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Accesorios</a:t>
            </a:r>
          </a:p>
        </c:rich>
      </c:tx>
      <c:layout/>
    </c:title>
    <c:view3D>
      <c:rAngAx val="1"/>
    </c:view3D>
    <c:plotArea>
      <c:layout/>
      <c:bar3DChart>
        <c:barDir val="col"/>
        <c:grouping val="clustered"/>
        <c:ser>
          <c:idx val="0"/>
          <c:order val="0"/>
          <c:tx>
            <c:strRef>
              <c:f>Hoja13!$F$5</c:f>
              <c:strCache>
                <c:ptCount val="1"/>
                <c:pt idx="0">
                  <c:v>Porcentaje válido</c:v>
                </c:pt>
              </c:strCache>
            </c:strRef>
          </c:tx>
          <c:cat>
            <c:strRef>
              <c:f>Hoja13!$C$6:$C$11</c:f>
              <c:strCache>
                <c:ptCount val="6"/>
                <c:pt idx="0">
                  <c:v>Canguros</c:v>
                </c:pt>
                <c:pt idx="1">
                  <c:v>Monederos</c:v>
                </c:pt>
                <c:pt idx="2">
                  <c:v>Billeteras</c:v>
                </c:pt>
                <c:pt idx="3">
                  <c:v>Cartucheras</c:v>
                </c:pt>
                <c:pt idx="4">
                  <c:v>Estuches</c:v>
                </c:pt>
                <c:pt idx="5">
                  <c:v>Otros</c:v>
                </c:pt>
              </c:strCache>
            </c:strRef>
          </c:cat>
          <c:val>
            <c:numRef>
              <c:f>Hoja13!$F$6:$F$11</c:f>
              <c:numCache>
                <c:formatCode>General</c:formatCode>
                <c:ptCount val="6"/>
                <c:pt idx="0">
                  <c:v>10.4</c:v>
                </c:pt>
                <c:pt idx="1">
                  <c:v>24.5</c:v>
                </c:pt>
                <c:pt idx="2">
                  <c:v>81.900000000000006</c:v>
                </c:pt>
                <c:pt idx="3">
                  <c:v>31.9</c:v>
                </c:pt>
                <c:pt idx="4">
                  <c:v>57.1</c:v>
                </c:pt>
                <c:pt idx="5">
                  <c:v>3.1</c:v>
                </c:pt>
              </c:numCache>
            </c:numRef>
          </c:val>
        </c:ser>
        <c:shape val="box"/>
        <c:axId val="224586752"/>
        <c:axId val="224871168"/>
        <c:axId val="0"/>
      </c:bar3DChart>
      <c:catAx>
        <c:axId val="224586752"/>
        <c:scaling>
          <c:orientation val="minMax"/>
        </c:scaling>
        <c:axPos val="b"/>
        <c:tickLblPos val="nextTo"/>
        <c:crossAx val="224871168"/>
        <c:crosses val="autoZero"/>
        <c:auto val="1"/>
        <c:lblAlgn val="ctr"/>
        <c:lblOffset val="100"/>
      </c:catAx>
      <c:valAx>
        <c:axId val="224871168"/>
        <c:scaling>
          <c:orientation val="minMax"/>
        </c:scaling>
        <c:axPos val="l"/>
        <c:majorGridlines/>
        <c:numFmt formatCode="General" sourceLinked="1"/>
        <c:tickLblPos val="nextTo"/>
        <c:crossAx val="224586752"/>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sz="1600"/>
              <a:t>¿Estaría</a:t>
            </a:r>
            <a:r>
              <a:rPr lang="en-US" sz="1600" baseline="0"/>
              <a:t> dispuesto a Diseñar su artículo</a:t>
            </a:r>
            <a:r>
              <a:rPr lang="en-US" sz="1600"/>
              <a:t>?</a:t>
            </a:r>
          </a:p>
        </c:rich>
      </c:tx>
      <c:layout/>
    </c:title>
    <c:view3D>
      <c:rotX val="30"/>
      <c:perspective val="30"/>
    </c:view3D>
    <c:plotArea>
      <c:layout/>
      <c:pie3DChart>
        <c:varyColors val="1"/>
        <c:ser>
          <c:idx val="0"/>
          <c:order val="0"/>
          <c:tx>
            <c:strRef>
              <c:f>Hoja14!$F$5</c:f>
              <c:strCache>
                <c:ptCount val="1"/>
                <c:pt idx="0">
                  <c:v>Porcentaje válido</c:v>
                </c:pt>
              </c:strCache>
            </c:strRef>
          </c:tx>
          <c:explosion val="25"/>
          <c:cat>
            <c:strRef>
              <c:f>Hoja14!$C$6:$C$7</c:f>
              <c:strCache>
                <c:ptCount val="2"/>
                <c:pt idx="0">
                  <c:v>No</c:v>
                </c:pt>
                <c:pt idx="1">
                  <c:v>Si</c:v>
                </c:pt>
              </c:strCache>
            </c:strRef>
          </c:cat>
          <c:val>
            <c:numRef>
              <c:f>Hoja14!$F$6:$F$7</c:f>
              <c:numCache>
                <c:formatCode>General</c:formatCode>
                <c:ptCount val="2"/>
                <c:pt idx="0">
                  <c:v>18.899999999999999</c:v>
                </c:pt>
                <c:pt idx="1">
                  <c:v>81.099999999999994</c:v>
                </c:pt>
              </c:numCache>
            </c:numRef>
          </c:val>
        </c:ser>
      </c:pie3DChart>
    </c:plotArea>
    <c:legend>
      <c:legendPos val="r"/>
      <c:layout/>
      <c:txPr>
        <a:bodyPr/>
        <a:lstStyle/>
        <a:p>
          <a:pPr rtl="0">
            <a:defRPr/>
          </a:pPr>
          <a:endParaRPr lang="es-EC"/>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7500000000000004"/>
          <c:y val="4.8611111111111126E-2"/>
          <c:w val="0.79166666666666652"/>
          <c:h val="0.89583333333333393"/>
        </c:manualLayout>
      </c:layout>
      <c:barChart>
        <c:barDir val="col"/>
        <c:grouping val="clustered"/>
        <c:ser>
          <c:idx val="1"/>
          <c:order val="0"/>
          <c:cat>
            <c:numRef>
              <c:f>'cuadro '!$B$3:$B$13</c:f>
              <c:numCache>
                <c:formatCode>0%</c:formatCode>
                <c:ptCount val="11"/>
                <c:pt idx="0">
                  <c:v>-0.4</c:v>
                </c:pt>
                <c:pt idx="1">
                  <c:v>-0.30000000000000032</c:v>
                </c:pt>
                <c:pt idx="2">
                  <c:v>-0.2</c:v>
                </c:pt>
                <c:pt idx="3">
                  <c:v>-0.1</c:v>
                </c:pt>
                <c:pt idx="4">
                  <c:v>-5.0000000000000017E-2</c:v>
                </c:pt>
                <c:pt idx="5">
                  <c:v>0</c:v>
                </c:pt>
                <c:pt idx="6">
                  <c:v>5.0000000000000017E-2</c:v>
                </c:pt>
                <c:pt idx="7">
                  <c:v>0.1</c:v>
                </c:pt>
                <c:pt idx="8">
                  <c:v>0.2</c:v>
                </c:pt>
                <c:pt idx="9">
                  <c:v>0.30000000000000032</c:v>
                </c:pt>
                <c:pt idx="10">
                  <c:v>0.4</c:v>
                </c:pt>
              </c:numCache>
            </c:numRef>
          </c:cat>
          <c:val>
            <c:numRef>
              <c:f>'cuadro '!$C$3:$C$13</c:f>
              <c:numCache>
                <c:formatCode>0.00</c:formatCode>
                <c:ptCount val="11"/>
                <c:pt idx="0">
                  <c:v>-50353.909982999401</c:v>
                </c:pt>
                <c:pt idx="1">
                  <c:v>-33014.53015370213</c:v>
                </c:pt>
                <c:pt idx="2">
                  <c:v>-15675.150324404811</c:v>
                </c:pt>
                <c:pt idx="3">
                  <c:v>1664.2295048924643</c:v>
                </c:pt>
                <c:pt idx="4">
                  <c:v>10333.919419541086</c:v>
                </c:pt>
                <c:pt idx="5">
                  <c:v>19003.609334189696</c:v>
                </c:pt>
                <c:pt idx="6">
                  <c:v>27673.299248838273</c:v>
                </c:pt>
                <c:pt idx="7">
                  <c:v>36342.989163487022</c:v>
                </c:pt>
                <c:pt idx="8">
                  <c:v>53682.368992784301</c:v>
                </c:pt>
                <c:pt idx="9">
                  <c:v>71021.748822081572</c:v>
                </c:pt>
                <c:pt idx="10">
                  <c:v>88361.128651378822</c:v>
                </c:pt>
              </c:numCache>
            </c:numRef>
          </c:val>
        </c:ser>
        <c:axId val="82757120"/>
        <c:axId val="82759040"/>
      </c:barChart>
      <c:catAx>
        <c:axId val="82757120"/>
        <c:scaling>
          <c:orientation val="minMax"/>
        </c:scaling>
        <c:axPos val="b"/>
        <c:numFmt formatCode="0%" sourceLinked="1"/>
        <c:tickLblPos val="nextTo"/>
        <c:crossAx val="82759040"/>
        <c:crosses val="autoZero"/>
        <c:auto val="1"/>
        <c:lblAlgn val="ctr"/>
        <c:lblOffset val="100"/>
      </c:catAx>
      <c:valAx>
        <c:axId val="82759040"/>
        <c:scaling>
          <c:orientation val="minMax"/>
          <c:max val="100000"/>
        </c:scaling>
        <c:axPos val="l"/>
        <c:majorGridlines/>
        <c:numFmt formatCode="0.00" sourceLinked="1"/>
        <c:tickLblPos val="nextTo"/>
        <c:crossAx val="82757120"/>
        <c:crosses val="autoZero"/>
        <c:crossBetween val="between"/>
      </c:valAx>
    </c:plotArea>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7500000000000004"/>
          <c:y val="4.8611111111111112E-2"/>
          <c:w val="0.79166666666666652"/>
          <c:h val="0.8958333333333337"/>
        </c:manualLayout>
      </c:layout>
      <c:barChart>
        <c:barDir val="col"/>
        <c:grouping val="clustered"/>
        <c:ser>
          <c:idx val="1"/>
          <c:order val="0"/>
          <c:cat>
            <c:numRef>
              <c:f>'cuadro '!$B$3:$B$13</c:f>
              <c:numCache>
                <c:formatCode>0%</c:formatCode>
                <c:ptCount val="11"/>
                <c:pt idx="0">
                  <c:v>-0.4</c:v>
                </c:pt>
                <c:pt idx="1">
                  <c:v>-0.30000000000000032</c:v>
                </c:pt>
                <c:pt idx="2">
                  <c:v>-0.2</c:v>
                </c:pt>
                <c:pt idx="3">
                  <c:v>-0.1</c:v>
                </c:pt>
                <c:pt idx="4">
                  <c:v>-0.05</c:v>
                </c:pt>
                <c:pt idx="5">
                  <c:v>0</c:v>
                </c:pt>
                <c:pt idx="6">
                  <c:v>0.05</c:v>
                </c:pt>
                <c:pt idx="7">
                  <c:v>0.1</c:v>
                </c:pt>
                <c:pt idx="8">
                  <c:v>0.2</c:v>
                </c:pt>
                <c:pt idx="9">
                  <c:v>0.30000000000000032</c:v>
                </c:pt>
                <c:pt idx="10">
                  <c:v>0.4</c:v>
                </c:pt>
              </c:numCache>
            </c:numRef>
          </c:cat>
          <c:val>
            <c:numRef>
              <c:f>'cuadro '!$C$3:$C$13</c:f>
              <c:numCache>
                <c:formatCode>0.00</c:formatCode>
                <c:ptCount val="11"/>
                <c:pt idx="0">
                  <c:v>-42791.244566918205</c:v>
                </c:pt>
                <c:pt idx="1">
                  <c:v>-27342.531091641245</c:v>
                </c:pt>
                <c:pt idx="2">
                  <c:v>-11893.817616364218</c:v>
                </c:pt>
                <c:pt idx="3">
                  <c:v>3554.8958589127615</c:v>
                </c:pt>
                <c:pt idx="4">
                  <c:v>11279.252596551232</c:v>
                </c:pt>
                <c:pt idx="5">
                  <c:v>19003.609334189696</c:v>
                </c:pt>
                <c:pt idx="6">
                  <c:v>26727.966071828221</c:v>
                </c:pt>
                <c:pt idx="7">
                  <c:v>34452.322809466743</c:v>
                </c:pt>
                <c:pt idx="8">
                  <c:v>49901.036284743714</c:v>
                </c:pt>
                <c:pt idx="9">
                  <c:v>65349.749760020575</c:v>
                </c:pt>
                <c:pt idx="10">
                  <c:v>80798.463235297328</c:v>
                </c:pt>
              </c:numCache>
            </c:numRef>
          </c:val>
        </c:ser>
        <c:axId val="83052800"/>
        <c:axId val="83058688"/>
      </c:barChart>
      <c:catAx>
        <c:axId val="83052800"/>
        <c:scaling>
          <c:orientation val="minMax"/>
        </c:scaling>
        <c:axPos val="b"/>
        <c:numFmt formatCode="0%" sourceLinked="1"/>
        <c:tickLblPos val="nextTo"/>
        <c:crossAx val="83058688"/>
        <c:crosses val="autoZero"/>
        <c:auto val="1"/>
        <c:lblAlgn val="ctr"/>
        <c:lblOffset val="100"/>
      </c:catAx>
      <c:valAx>
        <c:axId val="83058688"/>
        <c:scaling>
          <c:orientation val="minMax"/>
          <c:max val="100000"/>
        </c:scaling>
        <c:axPos val="l"/>
        <c:majorGridlines/>
        <c:numFmt formatCode="0.00" sourceLinked="1"/>
        <c:tickLblPos val="nextTo"/>
        <c:crossAx val="83052800"/>
        <c:crosses val="autoZero"/>
        <c:crossBetween val="between"/>
      </c:valAx>
    </c:plotArea>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6041666666666671"/>
          <c:y val="4.8611111111111112E-2"/>
          <c:w val="0.80625000000000002"/>
          <c:h val="0.82638888888888884"/>
        </c:manualLayout>
      </c:layout>
      <c:barChart>
        <c:barDir val="col"/>
        <c:grouping val="clustered"/>
        <c:ser>
          <c:idx val="1"/>
          <c:order val="0"/>
          <c:cat>
            <c:numRef>
              <c:f>'cuadro '!$B$3:$B$13</c:f>
              <c:numCache>
                <c:formatCode>0%</c:formatCode>
                <c:ptCount val="11"/>
                <c:pt idx="0">
                  <c:v>-0.4</c:v>
                </c:pt>
                <c:pt idx="1">
                  <c:v>-0.30000000000000032</c:v>
                </c:pt>
                <c:pt idx="2">
                  <c:v>-0.2</c:v>
                </c:pt>
                <c:pt idx="3">
                  <c:v>-0.1</c:v>
                </c:pt>
                <c:pt idx="4">
                  <c:v>-0.05</c:v>
                </c:pt>
                <c:pt idx="5">
                  <c:v>0</c:v>
                </c:pt>
                <c:pt idx="6">
                  <c:v>0.05</c:v>
                </c:pt>
                <c:pt idx="7">
                  <c:v>0.1</c:v>
                </c:pt>
                <c:pt idx="8">
                  <c:v>0.2</c:v>
                </c:pt>
                <c:pt idx="9">
                  <c:v>0.30000000000000032</c:v>
                </c:pt>
                <c:pt idx="10">
                  <c:v>0.4</c:v>
                </c:pt>
              </c:numCache>
            </c:numRef>
          </c:cat>
          <c:val>
            <c:numRef>
              <c:f>'cuadro '!$C$3:$C$13</c:f>
              <c:numCache>
                <c:formatCode>0.00</c:formatCode>
                <c:ptCount val="11"/>
                <c:pt idx="0">
                  <c:v>26566.27475027091</c:v>
                </c:pt>
                <c:pt idx="1">
                  <c:v>24675.60839625062</c:v>
                </c:pt>
                <c:pt idx="2">
                  <c:v>22784.942042230323</c:v>
                </c:pt>
                <c:pt idx="3">
                  <c:v>20894.275688210029</c:v>
                </c:pt>
                <c:pt idx="4">
                  <c:v>19948.942511199879</c:v>
                </c:pt>
                <c:pt idx="5">
                  <c:v>19003.609334189696</c:v>
                </c:pt>
                <c:pt idx="6">
                  <c:v>18058.276157179556</c:v>
                </c:pt>
                <c:pt idx="7">
                  <c:v>17112.942980169479</c:v>
                </c:pt>
                <c:pt idx="8">
                  <c:v>15222.276626149131</c:v>
                </c:pt>
                <c:pt idx="9">
                  <c:v>13331.610272128857</c:v>
                </c:pt>
                <c:pt idx="10">
                  <c:v>13331.610272128857</c:v>
                </c:pt>
              </c:numCache>
            </c:numRef>
          </c:val>
        </c:ser>
        <c:axId val="83065472"/>
        <c:axId val="83075456"/>
      </c:barChart>
      <c:catAx>
        <c:axId val="83065472"/>
        <c:scaling>
          <c:orientation val="minMax"/>
        </c:scaling>
        <c:axPos val="b"/>
        <c:numFmt formatCode="0%" sourceLinked="1"/>
        <c:tickLblPos val="nextTo"/>
        <c:crossAx val="83075456"/>
        <c:crosses val="autoZero"/>
        <c:auto val="1"/>
        <c:lblAlgn val="ctr"/>
        <c:lblOffset val="100"/>
      </c:catAx>
      <c:valAx>
        <c:axId val="83075456"/>
        <c:scaling>
          <c:orientation val="minMax"/>
          <c:max val="30000"/>
        </c:scaling>
        <c:axPos val="l"/>
        <c:majorGridlines/>
        <c:numFmt formatCode="0.00" sourceLinked="1"/>
        <c:tickLblPos val="nextTo"/>
        <c:crossAx val="8306547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Edad</a:t>
            </a:r>
          </a:p>
        </c:rich>
      </c:tx>
      <c:layout/>
    </c:title>
    <c:view3D>
      <c:rAngAx val="1"/>
    </c:view3D>
    <c:plotArea>
      <c:layout/>
      <c:bar3DChart>
        <c:barDir val="col"/>
        <c:grouping val="clustered"/>
        <c:ser>
          <c:idx val="0"/>
          <c:order val="0"/>
          <c:tx>
            <c:strRef>
              <c:f>Hoja2!$F$7</c:f>
              <c:strCache>
                <c:ptCount val="1"/>
                <c:pt idx="0">
                  <c:v>Porcentaje válido</c:v>
                </c:pt>
              </c:strCache>
            </c:strRef>
          </c:tx>
          <c:cat>
            <c:strRef>
              <c:f>Hoja2!$C$8:$C$18</c:f>
              <c:strCache>
                <c:ptCount val="11"/>
                <c:pt idx="0">
                  <c:v>17</c:v>
                </c:pt>
                <c:pt idx="1">
                  <c:v>18</c:v>
                </c:pt>
                <c:pt idx="2">
                  <c:v>19</c:v>
                </c:pt>
                <c:pt idx="3">
                  <c:v>20</c:v>
                </c:pt>
                <c:pt idx="4">
                  <c:v>21</c:v>
                </c:pt>
                <c:pt idx="5">
                  <c:v>22</c:v>
                </c:pt>
                <c:pt idx="6">
                  <c:v>23</c:v>
                </c:pt>
                <c:pt idx="7">
                  <c:v>24</c:v>
                </c:pt>
                <c:pt idx="8">
                  <c:v>25</c:v>
                </c:pt>
                <c:pt idx="9">
                  <c:v>26</c:v>
                </c:pt>
                <c:pt idx="10">
                  <c:v>Mas de 27</c:v>
                </c:pt>
              </c:strCache>
            </c:strRef>
          </c:cat>
          <c:val>
            <c:numRef>
              <c:f>Hoja2!$F$8:$F$18</c:f>
              <c:numCache>
                <c:formatCode>General</c:formatCode>
                <c:ptCount val="11"/>
                <c:pt idx="0">
                  <c:v>3.4</c:v>
                </c:pt>
                <c:pt idx="1">
                  <c:v>14.9</c:v>
                </c:pt>
                <c:pt idx="2">
                  <c:v>24</c:v>
                </c:pt>
                <c:pt idx="3">
                  <c:v>26.6</c:v>
                </c:pt>
                <c:pt idx="4">
                  <c:v>17</c:v>
                </c:pt>
                <c:pt idx="5">
                  <c:v>4.4000000000000004</c:v>
                </c:pt>
                <c:pt idx="6">
                  <c:v>2.1</c:v>
                </c:pt>
                <c:pt idx="7">
                  <c:v>2.1</c:v>
                </c:pt>
                <c:pt idx="8">
                  <c:v>2.1</c:v>
                </c:pt>
                <c:pt idx="9">
                  <c:v>1.3</c:v>
                </c:pt>
                <c:pt idx="10">
                  <c:v>2.1</c:v>
                </c:pt>
              </c:numCache>
            </c:numRef>
          </c:val>
        </c:ser>
        <c:shape val="box"/>
        <c:axId val="223993216"/>
        <c:axId val="224199808"/>
        <c:axId val="0"/>
      </c:bar3DChart>
      <c:catAx>
        <c:axId val="223993216"/>
        <c:scaling>
          <c:orientation val="minMax"/>
        </c:scaling>
        <c:axPos val="b"/>
        <c:tickLblPos val="nextTo"/>
        <c:crossAx val="224199808"/>
        <c:crosses val="autoZero"/>
        <c:auto val="1"/>
        <c:lblAlgn val="ctr"/>
        <c:lblOffset val="100"/>
      </c:catAx>
      <c:valAx>
        <c:axId val="224199808"/>
        <c:scaling>
          <c:orientation val="minMax"/>
        </c:scaling>
        <c:axPos val="l"/>
        <c:majorGridlines/>
        <c:numFmt formatCode="General" sourceLinked="1"/>
        <c:tickLblPos val="nextTo"/>
        <c:crossAx val="22399321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Acceso a Internet</a:t>
            </a:r>
          </a:p>
        </c:rich>
      </c:tx>
      <c:layout/>
    </c:title>
    <c:view3D>
      <c:rotX val="30"/>
      <c:perspective val="30"/>
    </c:view3D>
    <c:plotArea>
      <c:layout/>
      <c:pie3DChart>
        <c:varyColors val="1"/>
        <c:ser>
          <c:idx val="0"/>
          <c:order val="0"/>
          <c:tx>
            <c:strRef>
              <c:f>Hoja3!$G$6</c:f>
              <c:strCache>
                <c:ptCount val="1"/>
                <c:pt idx="0">
                  <c:v>Porcentaje válido</c:v>
                </c:pt>
              </c:strCache>
            </c:strRef>
          </c:tx>
          <c:explosion val="25"/>
          <c:cat>
            <c:strRef>
              <c:f>Hoja3!$D$7:$D$8</c:f>
              <c:strCache>
                <c:ptCount val="2"/>
                <c:pt idx="0">
                  <c:v>No</c:v>
                </c:pt>
                <c:pt idx="1">
                  <c:v>Si</c:v>
                </c:pt>
              </c:strCache>
            </c:strRef>
          </c:cat>
          <c:val>
            <c:numRef>
              <c:f>Hoja3!$G$7:$G$8</c:f>
              <c:numCache>
                <c:formatCode>General</c:formatCode>
                <c:ptCount val="2"/>
                <c:pt idx="0">
                  <c:v>2.9</c:v>
                </c:pt>
                <c:pt idx="1">
                  <c:v>97.1</c:v>
                </c:pt>
              </c:numCache>
            </c:numRef>
          </c:val>
        </c:ser>
      </c:pie3DChart>
    </c:plotArea>
    <c:legend>
      <c:legendPos val="r"/>
      <c:layout/>
      <c:txPr>
        <a:bodyPr/>
        <a:lstStyle/>
        <a:p>
          <a:pPr rtl="0">
            <a:defRPr/>
          </a:pPr>
          <a:endParaRPr lang="es-EC"/>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sz="1400"/>
              <a:t>¿Ha</a:t>
            </a:r>
            <a:r>
              <a:rPr lang="en-US" sz="1400" baseline="0"/>
              <a:t> realizado alguna compra por internet?</a:t>
            </a:r>
            <a:endParaRPr lang="en-US" sz="1400"/>
          </a:p>
        </c:rich>
      </c:tx>
      <c:layout/>
    </c:title>
    <c:view3D>
      <c:rotX val="30"/>
      <c:perspective val="30"/>
    </c:view3D>
    <c:plotArea>
      <c:layout/>
      <c:pie3DChart>
        <c:varyColors val="1"/>
        <c:ser>
          <c:idx val="0"/>
          <c:order val="0"/>
          <c:tx>
            <c:strRef>
              <c:f>Hoja4!$E$5</c:f>
              <c:strCache>
                <c:ptCount val="1"/>
                <c:pt idx="0">
                  <c:v>Porcentaje</c:v>
                </c:pt>
              </c:strCache>
            </c:strRef>
          </c:tx>
          <c:explosion val="25"/>
          <c:cat>
            <c:strRef>
              <c:f>Hoja4!$C$6:$C$8</c:f>
              <c:strCache>
                <c:ptCount val="3"/>
                <c:pt idx="0">
                  <c:v>No</c:v>
                </c:pt>
                <c:pt idx="1">
                  <c:v>Si</c:v>
                </c:pt>
                <c:pt idx="2">
                  <c:v>Termino Encuesta</c:v>
                </c:pt>
              </c:strCache>
            </c:strRef>
          </c:cat>
          <c:val>
            <c:numRef>
              <c:f>Hoja4!$E$6:$E$8</c:f>
              <c:numCache>
                <c:formatCode>General</c:formatCode>
                <c:ptCount val="3"/>
                <c:pt idx="0">
                  <c:v>76.5</c:v>
                </c:pt>
                <c:pt idx="1">
                  <c:v>20.6</c:v>
                </c:pt>
                <c:pt idx="2">
                  <c:v>2.9</c:v>
                </c:pt>
              </c:numCache>
            </c:numRef>
          </c:val>
        </c:ser>
      </c:pie3DChart>
    </c:plotArea>
    <c:legend>
      <c:legendPos val="r"/>
      <c:layout/>
      <c:txPr>
        <a:bodyPr/>
        <a:lstStyle/>
        <a:p>
          <a:pPr rtl="0">
            <a:defRPr/>
          </a:pPr>
          <a:endParaRPr lang="es-EC"/>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sz="1600" dirty="0" err="1"/>
              <a:t>Tipo</a:t>
            </a:r>
            <a:r>
              <a:rPr lang="en-US" sz="1600" baseline="0" dirty="0"/>
              <a:t> de </a:t>
            </a:r>
            <a:r>
              <a:rPr lang="en-US" sz="1600" baseline="0" dirty="0" err="1"/>
              <a:t>Consumidor</a:t>
            </a:r>
            <a:r>
              <a:rPr lang="en-US" sz="1600" baseline="0" dirty="0"/>
              <a:t> 1               </a:t>
            </a:r>
            <a:r>
              <a:rPr lang="en-US" sz="1600" baseline="0" dirty="0" smtClean="0"/>
              <a:t>             </a:t>
            </a:r>
            <a:r>
              <a:rPr lang="en-US" sz="1600" baseline="0" dirty="0" err="1"/>
              <a:t>Conglomerado</a:t>
            </a:r>
            <a:r>
              <a:rPr lang="en-US" sz="1600" baseline="0" dirty="0"/>
              <a:t> 1</a:t>
            </a:r>
            <a:endParaRPr lang="en-US" sz="1600" dirty="0"/>
          </a:p>
        </c:rich>
      </c:tx>
      <c:layout/>
    </c:title>
    <c:plotArea>
      <c:layout/>
      <c:radarChart>
        <c:radarStyle val="marker"/>
        <c:ser>
          <c:idx val="0"/>
          <c:order val="0"/>
          <c:marker>
            <c:symbol val="none"/>
          </c:marker>
          <c:cat>
            <c:strRef>
              <c:f>Hoja5!$B$7:$B$11</c:f>
              <c:strCache>
                <c:ptCount val="5"/>
                <c:pt idx="0">
                  <c:v>No posee tarjeta de crédito</c:v>
                </c:pt>
                <c:pt idx="1">
                  <c:v>No confia ingresar datos en una pagina web</c:v>
                </c:pt>
                <c:pt idx="2">
                  <c:v>Teme que el producto no llegue bien</c:v>
                </c:pt>
                <c:pt idx="3">
                  <c:v>Tramite de reclamo largo</c:v>
                </c:pt>
                <c:pt idx="4">
                  <c:v>Otros</c:v>
                </c:pt>
              </c:strCache>
            </c:strRef>
          </c:cat>
          <c:val>
            <c:numRef>
              <c:f>Hoja5!$C$7:$C$11</c:f>
              <c:numCache>
                <c:formatCode>General</c:formatCode>
                <c:ptCount val="5"/>
                <c:pt idx="0">
                  <c:v>2.8699999999999997</c:v>
                </c:pt>
                <c:pt idx="1">
                  <c:v>1.9400000000000028</c:v>
                </c:pt>
                <c:pt idx="2">
                  <c:v>2.4899999999999998</c:v>
                </c:pt>
                <c:pt idx="3">
                  <c:v>2.9899999999999998</c:v>
                </c:pt>
                <c:pt idx="4">
                  <c:v>4.71</c:v>
                </c:pt>
              </c:numCache>
            </c:numRef>
          </c:val>
        </c:ser>
        <c:axId val="224368512"/>
        <c:axId val="224370048"/>
      </c:radarChart>
      <c:catAx>
        <c:axId val="224368512"/>
        <c:scaling>
          <c:orientation val="minMax"/>
        </c:scaling>
        <c:axPos val="b"/>
        <c:majorGridlines/>
        <c:majorTickMark val="none"/>
        <c:tickLblPos val="nextTo"/>
        <c:spPr>
          <a:ln w="9525">
            <a:noFill/>
          </a:ln>
        </c:spPr>
        <c:crossAx val="224370048"/>
        <c:crosses val="autoZero"/>
        <c:auto val="1"/>
        <c:lblAlgn val="ctr"/>
        <c:lblOffset val="100"/>
      </c:catAx>
      <c:valAx>
        <c:axId val="224370048"/>
        <c:scaling>
          <c:orientation val="minMax"/>
        </c:scaling>
        <c:axPos val="l"/>
        <c:majorGridlines/>
        <c:numFmt formatCode="General" sourceLinked="1"/>
        <c:majorTickMark val="none"/>
        <c:tickLblPos val="nextTo"/>
        <c:crossAx val="22436851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600" b="1" i="0" baseline="0" dirty="0" err="1" smtClean="0"/>
              <a:t>Tipo</a:t>
            </a:r>
            <a:r>
              <a:rPr lang="en-US" sz="1600" b="1" i="0" baseline="0" dirty="0" smtClean="0"/>
              <a:t> de </a:t>
            </a:r>
            <a:r>
              <a:rPr lang="en-US" sz="1600" b="1" i="0" baseline="0" dirty="0" err="1" smtClean="0"/>
              <a:t>Consumidor</a:t>
            </a:r>
            <a:r>
              <a:rPr lang="en-US" sz="1600" b="1" i="0" baseline="0" dirty="0" smtClean="0"/>
              <a:t> 2                         </a:t>
            </a:r>
            <a:r>
              <a:rPr lang="en-US" sz="1600" b="1" i="0" baseline="0" dirty="0" err="1" smtClean="0"/>
              <a:t>Conglomerado</a:t>
            </a:r>
            <a:r>
              <a:rPr lang="en-US" sz="1600" b="1" i="0" baseline="0" dirty="0" smtClean="0"/>
              <a:t> 2</a:t>
            </a:r>
            <a:endParaRPr lang="en-US" sz="1600" b="1" i="0" baseline="0" dirty="0"/>
          </a:p>
        </c:rich>
      </c:tx>
      <c:layout/>
    </c:title>
    <c:plotArea>
      <c:layout/>
      <c:radarChart>
        <c:radarStyle val="marker"/>
        <c:ser>
          <c:idx val="0"/>
          <c:order val="0"/>
          <c:marker>
            <c:symbol val="none"/>
          </c:marker>
          <c:cat>
            <c:strRef>
              <c:f>Hoja5!$B$7:$B$11</c:f>
              <c:strCache>
                <c:ptCount val="5"/>
                <c:pt idx="0">
                  <c:v>No posee tarjeta de crédito</c:v>
                </c:pt>
                <c:pt idx="1">
                  <c:v>No confia ingresar datos en una pagina web</c:v>
                </c:pt>
                <c:pt idx="2">
                  <c:v>Teme que el producto no llegue bien</c:v>
                </c:pt>
                <c:pt idx="3">
                  <c:v>Tramite de reclamo largo</c:v>
                </c:pt>
                <c:pt idx="4">
                  <c:v>Otros</c:v>
                </c:pt>
              </c:strCache>
            </c:strRef>
          </c:cat>
          <c:val>
            <c:numRef>
              <c:f>Hoja5!$D$7:$D$11</c:f>
              <c:numCache>
                <c:formatCode>General</c:formatCode>
                <c:ptCount val="5"/>
                <c:pt idx="0">
                  <c:v>3.72</c:v>
                </c:pt>
                <c:pt idx="1">
                  <c:v>4.0599999999999996</c:v>
                </c:pt>
                <c:pt idx="2">
                  <c:v>3.3299999999999987</c:v>
                </c:pt>
                <c:pt idx="3">
                  <c:v>2.73</c:v>
                </c:pt>
                <c:pt idx="4">
                  <c:v>1.1499999999999968</c:v>
                </c:pt>
              </c:numCache>
            </c:numRef>
          </c:val>
        </c:ser>
        <c:axId val="224248192"/>
        <c:axId val="224273920"/>
      </c:radarChart>
      <c:catAx>
        <c:axId val="224248192"/>
        <c:scaling>
          <c:orientation val="minMax"/>
        </c:scaling>
        <c:axPos val="b"/>
        <c:majorGridlines/>
        <c:majorTickMark val="none"/>
        <c:tickLblPos val="nextTo"/>
        <c:spPr>
          <a:ln w="9525">
            <a:noFill/>
          </a:ln>
        </c:spPr>
        <c:crossAx val="224273920"/>
        <c:crosses val="autoZero"/>
        <c:auto val="1"/>
        <c:lblAlgn val="ctr"/>
        <c:lblOffset val="100"/>
      </c:catAx>
      <c:valAx>
        <c:axId val="224273920"/>
        <c:scaling>
          <c:orientation val="minMax"/>
        </c:scaling>
        <c:axPos val="l"/>
        <c:majorGridlines/>
        <c:numFmt formatCode="General" sourceLinked="1"/>
        <c:majorTickMark val="none"/>
        <c:tickLblPos val="nextTo"/>
        <c:crossAx val="224248192"/>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sz="1400"/>
              <a:t>¿Compraria por internet si se solucionaran los problemas?</a:t>
            </a:r>
          </a:p>
        </c:rich>
      </c:tx>
      <c:layout/>
    </c:title>
    <c:view3D>
      <c:rotX val="30"/>
      <c:perspective val="30"/>
    </c:view3D>
    <c:plotArea>
      <c:layout/>
      <c:pie3DChart>
        <c:varyColors val="1"/>
        <c:ser>
          <c:idx val="0"/>
          <c:order val="0"/>
          <c:tx>
            <c:strRef>
              <c:f>Hoja6!$E$5</c:f>
              <c:strCache>
                <c:ptCount val="1"/>
                <c:pt idx="0">
                  <c:v>Porcentaje</c:v>
                </c:pt>
              </c:strCache>
            </c:strRef>
          </c:tx>
          <c:explosion val="25"/>
          <c:cat>
            <c:strRef>
              <c:f>Hoja6!$C$6:$C$7</c:f>
              <c:strCache>
                <c:ptCount val="2"/>
                <c:pt idx="0">
                  <c:v>No</c:v>
                </c:pt>
                <c:pt idx="1">
                  <c:v>Si</c:v>
                </c:pt>
              </c:strCache>
            </c:strRef>
          </c:cat>
          <c:val>
            <c:numRef>
              <c:f>Hoja6!$E$6:$E$7</c:f>
              <c:numCache>
                <c:formatCode>General</c:formatCode>
                <c:ptCount val="2"/>
                <c:pt idx="0">
                  <c:v>22.5</c:v>
                </c:pt>
                <c:pt idx="1">
                  <c:v>56.7</c:v>
                </c:pt>
              </c:numCache>
            </c:numRef>
          </c:val>
        </c:ser>
      </c:pie3DChart>
    </c:plotArea>
    <c:legend>
      <c:legendPos val="r"/>
      <c:layout/>
      <c:txPr>
        <a:bodyPr/>
        <a:lstStyle/>
        <a:p>
          <a:pPr rtl="0">
            <a:defRPr/>
          </a:pPr>
          <a:endParaRPr lang="es-EC"/>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Bolsos</a:t>
            </a:r>
          </a:p>
        </c:rich>
      </c:tx>
      <c:layout/>
    </c:title>
    <c:view3D>
      <c:rotX val="30"/>
      <c:perspective val="30"/>
    </c:view3D>
    <c:plotArea>
      <c:layout/>
      <c:pie3DChart>
        <c:varyColors val="1"/>
        <c:ser>
          <c:idx val="0"/>
          <c:order val="0"/>
          <c:tx>
            <c:strRef>
              <c:f>Hoja7!$F$7</c:f>
              <c:strCache>
                <c:ptCount val="1"/>
                <c:pt idx="0">
                  <c:v>Porcentaje válido</c:v>
                </c:pt>
              </c:strCache>
            </c:strRef>
          </c:tx>
          <c:explosion val="25"/>
          <c:cat>
            <c:strRef>
              <c:f>Hoja7!$C$8:$C$11</c:f>
              <c:strCache>
                <c:ptCount val="4"/>
                <c:pt idx="0">
                  <c:v>Ninguno</c:v>
                </c:pt>
                <c:pt idx="1">
                  <c:v>Entre 1 y 3</c:v>
                </c:pt>
                <c:pt idx="2">
                  <c:v>Entre 4 y 6</c:v>
                </c:pt>
                <c:pt idx="3">
                  <c:v>Mas de 6</c:v>
                </c:pt>
              </c:strCache>
            </c:strRef>
          </c:cat>
          <c:val>
            <c:numRef>
              <c:f>Hoja7!$F$8:$F$11</c:f>
              <c:numCache>
                <c:formatCode>General</c:formatCode>
                <c:ptCount val="4"/>
                <c:pt idx="0">
                  <c:v>40.6</c:v>
                </c:pt>
                <c:pt idx="1">
                  <c:v>45.5</c:v>
                </c:pt>
                <c:pt idx="2">
                  <c:v>10.8</c:v>
                </c:pt>
                <c:pt idx="3">
                  <c:v>3.1</c:v>
                </c:pt>
              </c:numCache>
            </c:numRef>
          </c:val>
        </c:ser>
      </c:pie3DChart>
    </c:plotArea>
    <c:legend>
      <c:legendPos val="r"/>
      <c:layout/>
      <c:txPr>
        <a:bodyPr/>
        <a:lstStyle/>
        <a:p>
          <a:pPr rtl="0">
            <a:defRPr/>
          </a:pPr>
          <a:endParaRPr lang="es-EC"/>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Mochilas</a:t>
            </a:r>
          </a:p>
        </c:rich>
      </c:tx>
      <c:layout/>
    </c:title>
    <c:view3D>
      <c:rotX val="30"/>
      <c:perspective val="30"/>
    </c:view3D>
    <c:plotArea>
      <c:layout/>
      <c:pie3DChart>
        <c:varyColors val="1"/>
        <c:ser>
          <c:idx val="0"/>
          <c:order val="0"/>
          <c:tx>
            <c:strRef>
              <c:f>Hoja8!$F$7</c:f>
              <c:strCache>
                <c:ptCount val="1"/>
                <c:pt idx="0">
                  <c:v>Porcentaje válido</c:v>
                </c:pt>
              </c:strCache>
            </c:strRef>
          </c:tx>
          <c:explosion val="25"/>
          <c:cat>
            <c:strRef>
              <c:f>Hoja8!$C$8:$C$11</c:f>
              <c:strCache>
                <c:ptCount val="4"/>
                <c:pt idx="0">
                  <c:v>Ninguno</c:v>
                </c:pt>
                <c:pt idx="1">
                  <c:v>Entre 1 y 3</c:v>
                </c:pt>
                <c:pt idx="2">
                  <c:v>Entre 4 y 6</c:v>
                </c:pt>
                <c:pt idx="3">
                  <c:v>Mas de 6</c:v>
                </c:pt>
              </c:strCache>
            </c:strRef>
          </c:cat>
          <c:val>
            <c:numRef>
              <c:f>Hoja8!$F$8:$F$11</c:f>
              <c:numCache>
                <c:formatCode>General</c:formatCode>
                <c:ptCount val="4"/>
                <c:pt idx="0">
                  <c:v>36.9</c:v>
                </c:pt>
                <c:pt idx="1">
                  <c:v>61.3</c:v>
                </c:pt>
                <c:pt idx="2">
                  <c:v>1.1000000000000001</c:v>
                </c:pt>
                <c:pt idx="3">
                  <c:v>0.70000000000000062</c:v>
                </c:pt>
              </c:numCache>
            </c:numRef>
          </c:val>
        </c:ser>
      </c:pie3DChart>
    </c:plotArea>
    <c:legend>
      <c:legendPos val="r"/>
      <c:layout/>
      <c:txPr>
        <a:bodyPr/>
        <a:lstStyle/>
        <a:p>
          <a:pPr rtl="0">
            <a:defRPr/>
          </a:pPr>
          <a:endParaRPr lang="es-EC"/>
        </a:p>
      </c:txPr>
    </c:legend>
    <c:plotVisOnly val="1"/>
  </c:chart>
  <c:externalData r:id="rId1"/>
</c:chartSpace>
</file>

<file path=ppt/diagrams/_rels/data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ata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C0A63-00A4-4AD3-AADE-F7FB98A5F126}" type="doc">
      <dgm:prSet loTypeId="urn:microsoft.com/office/officeart/2005/8/layout/hierarchy2" loCatId="hierarchy" qsTypeId="urn:microsoft.com/office/officeart/2005/8/quickstyle/3d1" qsCatId="3D" csTypeId="urn:microsoft.com/office/officeart/2005/8/colors/accent1_4" csCatId="accent1" phldr="1"/>
      <dgm:spPr/>
      <dgm:t>
        <a:bodyPr/>
        <a:lstStyle/>
        <a:p>
          <a:endParaRPr lang="en-US"/>
        </a:p>
      </dgm:t>
    </dgm:pt>
    <dgm:pt modelId="{700A4BCA-6CCA-4F36-8383-F3E723422809}" type="asst">
      <dgm:prSet phldrT="[Text]" custT="1"/>
      <dgm:spPr/>
      <dgm:t>
        <a:bodyPr/>
        <a:lstStyle/>
        <a:p>
          <a:r>
            <a:rPr lang="en-US" sz="1800" dirty="0" err="1" smtClean="0">
              <a:latin typeface="Century Gothic" pitchFamily="34" charset="0"/>
            </a:rPr>
            <a:t>Capítulo</a:t>
          </a:r>
          <a:r>
            <a:rPr lang="en-US" sz="1800" dirty="0" smtClean="0">
              <a:latin typeface="Century Gothic" pitchFamily="34" charset="0"/>
            </a:rPr>
            <a:t> 1:</a:t>
          </a:r>
          <a:br>
            <a:rPr lang="en-US" sz="1800" dirty="0" smtClean="0">
              <a:latin typeface="Century Gothic" pitchFamily="34" charset="0"/>
            </a:rPr>
          </a:br>
          <a:r>
            <a:rPr lang="en-US" sz="1800" dirty="0" err="1" smtClean="0">
              <a:latin typeface="Century Gothic" pitchFamily="34" charset="0"/>
            </a:rPr>
            <a:t>Introducción</a:t>
          </a:r>
          <a:endParaRPr lang="en-US" sz="1800" dirty="0">
            <a:latin typeface="Century Gothic" pitchFamily="34" charset="0"/>
          </a:endParaRPr>
        </a:p>
      </dgm:t>
    </dgm:pt>
    <dgm:pt modelId="{92CB5DA0-3776-4B36-B61C-1163FB7B5622}" type="parTrans" cxnId="{AF8D8BD3-856F-45B1-9FC1-DA5444519F1D}">
      <dgm:prSet/>
      <dgm:spPr/>
      <dgm:t>
        <a:bodyPr/>
        <a:lstStyle/>
        <a:p>
          <a:endParaRPr lang="en-US">
            <a:latin typeface="Century Gothic" pitchFamily="34" charset="0"/>
          </a:endParaRPr>
        </a:p>
      </dgm:t>
    </dgm:pt>
    <dgm:pt modelId="{0E5EC18C-311F-42BE-BD33-7B6033C4B48A}" type="sibTrans" cxnId="{AF8D8BD3-856F-45B1-9FC1-DA5444519F1D}">
      <dgm:prSet/>
      <dgm:spPr/>
      <dgm:t>
        <a:bodyPr/>
        <a:lstStyle/>
        <a:p>
          <a:endParaRPr lang="en-US">
            <a:latin typeface="Century Gothic" pitchFamily="34" charset="0"/>
          </a:endParaRPr>
        </a:p>
      </dgm:t>
    </dgm:pt>
    <dgm:pt modelId="{6F6BF171-4AB0-4A21-BC02-7E50B4F897F7}">
      <dgm:prSet phldrT="[Text]"/>
      <dgm:spPr/>
      <dgm:t>
        <a:bodyPr/>
        <a:lstStyle/>
        <a:p>
          <a:r>
            <a:rPr lang="en-US" dirty="0" err="1" smtClean="0">
              <a:latin typeface="Century Gothic" pitchFamily="34" charset="0"/>
            </a:rPr>
            <a:t>Capítulo</a:t>
          </a:r>
          <a:r>
            <a:rPr lang="en-US" dirty="0" smtClean="0">
              <a:latin typeface="Century Gothic" pitchFamily="34" charset="0"/>
            </a:rPr>
            <a:t> 3:</a:t>
          </a:r>
          <a:br>
            <a:rPr lang="en-US" dirty="0" smtClean="0">
              <a:latin typeface="Century Gothic" pitchFamily="34" charset="0"/>
            </a:rPr>
          </a:br>
          <a:r>
            <a:rPr lang="en-US" dirty="0" err="1" smtClean="0">
              <a:latin typeface="Century Gothic" pitchFamily="34" charset="0"/>
            </a:rPr>
            <a:t>Estudio</a:t>
          </a:r>
          <a:r>
            <a:rPr lang="en-US" dirty="0" smtClean="0">
              <a:latin typeface="Century Gothic" pitchFamily="34" charset="0"/>
            </a:rPr>
            <a:t> </a:t>
          </a:r>
          <a:r>
            <a:rPr lang="en-US" dirty="0" err="1" smtClean="0">
              <a:latin typeface="Century Gothic" pitchFamily="34" charset="0"/>
            </a:rPr>
            <a:t>Técnico</a:t>
          </a:r>
          <a:endParaRPr lang="en-US" dirty="0">
            <a:latin typeface="Century Gothic" pitchFamily="34" charset="0"/>
          </a:endParaRPr>
        </a:p>
      </dgm:t>
    </dgm:pt>
    <dgm:pt modelId="{58F58297-C61A-4E79-B58D-50DDF4D63D48}" type="parTrans" cxnId="{03BD6839-014D-4165-BA08-B4010EA446A8}">
      <dgm:prSet/>
      <dgm:spPr/>
      <dgm:t>
        <a:bodyPr/>
        <a:lstStyle/>
        <a:p>
          <a:endParaRPr lang="en-US">
            <a:latin typeface="Century Gothic" pitchFamily="34" charset="0"/>
          </a:endParaRPr>
        </a:p>
      </dgm:t>
    </dgm:pt>
    <dgm:pt modelId="{8279ABE6-C85D-42B8-8890-9477C7AFCA15}" type="sibTrans" cxnId="{03BD6839-014D-4165-BA08-B4010EA446A8}">
      <dgm:prSet/>
      <dgm:spPr/>
      <dgm:t>
        <a:bodyPr/>
        <a:lstStyle/>
        <a:p>
          <a:endParaRPr lang="en-US">
            <a:latin typeface="Century Gothic" pitchFamily="34" charset="0"/>
          </a:endParaRPr>
        </a:p>
      </dgm:t>
    </dgm:pt>
    <dgm:pt modelId="{DA8F21AC-F1F1-4C65-B16E-F67D30F7F3F0}">
      <dgm:prSet phldrT="[Text]"/>
      <dgm:spPr/>
      <dgm:t>
        <a:bodyPr/>
        <a:lstStyle/>
        <a:p>
          <a:r>
            <a:rPr lang="en-US" dirty="0" err="1" smtClean="0">
              <a:latin typeface="Century Gothic" pitchFamily="34" charset="0"/>
            </a:rPr>
            <a:t>Capítulo</a:t>
          </a:r>
          <a:r>
            <a:rPr lang="en-US" dirty="0" smtClean="0">
              <a:latin typeface="Century Gothic" pitchFamily="34" charset="0"/>
            </a:rPr>
            <a:t> 4:</a:t>
          </a:r>
          <a:br>
            <a:rPr lang="en-US" dirty="0" smtClean="0">
              <a:latin typeface="Century Gothic" pitchFamily="34" charset="0"/>
            </a:rPr>
          </a:br>
          <a:r>
            <a:rPr lang="en-US" dirty="0" err="1" smtClean="0">
              <a:latin typeface="Century Gothic" pitchFamily="34" charset="0"/>
            </a:rPr>
            <a:t>Estudio</a:t>
          </a:r>
          <a:r>
            <a:rPr lang="en-US" dirty="0" smtClean="0">
              <a:latin typeface="Century Gothic" pitchFamily="34" charset="0"/>
            </a:rPr>
            <a:t> </a:t>
          </a:r>
          <a:r>
            <a:rPr lang="en-US" dirty="0" err="1" smtClean="0">
              <a:latin typeface="Century Gothic" pitchFamily="34" charset="0"/>
            </a:rPr>
            <a:t>Organizacional</a:t>
          </a:r>
          <a:endParaRPr lang="en-US" dirty="0">
            <a:latin typeface="Century Gothic" pitchFamily="34" charset="0"/>
          </a:endParaRPr>
        </a:p>
      </dgm:t>
    </dgm:pt>
    <dgm:pt modelId="{0E4B321E-284B-4035-9370-70B78AEC0454}" type="parTrans" cxnId="{43453D3A-F5DD-478C-958C-3B4933BD18A2}">
      <dgm:prSet/>
      <dgm:spPr/>
      <dgm:t>
        <a:bodyPr/>
        <a:lstStyle/>
        <a:p>
          <a:endParaRPr lang="en-US">
            <a:latin typeface="Century Gothic" pitchFamily="34" charset="0"/>
          </a:endParaRPr>
        </a:p>
      </dgm:t>
    </dgm:pt>
    <dgm:pt modelId="{927AA8EC-C137-43F6-9409-28890BF4589F}" type="sibTrans" cxnId="{43453D3A-F5DD-478C-958C-3B4933BD18A2}">
      <dgm:prSet/>
      <dgm:spPr/>
      <dgm:t>
        <a:bodyPr/>
        <a:lstStyle/>
        <a:p>
          <a:endParaRPr lang="en-US">
            <a:latin typeface="Century Gothic" pitchFamily="34" charset="0"/>
          </a:endParaRPr>
        </a:p>
      </dgm:t>
    </dgm:pt>
    <dgm:pt modelId="{3DBEA6E5-D00B-4253-8576-47965AE62E7D}">
      <dgm:prSet phldrT="[Text]"/>
      <dgm:spPr/>
      <dgm:t>
        <a:bodyPr/>
        <a:lstStyle/>
        <a:p>
          <a:r>
            <a:rPr lang="es-EC" noProof="0" dirty="0" smtClean="0">
              <a:latin typeface="Century Gothic" pitchFamily="34" charset="0"/>
            </a:rPr>
            <a:t>Capítulo</a:t>
          </a:r>
          <a:r>
            <a:rPr lang="en-US" dirty="0" smtClean="0">
              <a:latin typeface="Century Gothic" pitchFamily="34" charset="0"/>
            </a:rPr>
            <a:t> 5:</a:t>
          </a:r>
          <a:br>
            <a:rPr lang="en-US" dirty="0" smtClean="0">
              <a:latin typeface="Century Gothic" pitchFamily="34" charset="0"/>
            </a:rPr>
          </a:br>
          <a:r>
            <a:rPr lang="en-US" dirty="0" err="1" smtClean="0">
              <a:latin typeface="Century Gothic" pitchFamily="34" charset="0"/>
            </a:rPr>
            <a:t>Estudio</a:t>
          </a:r>
          <a:r>
            <a:rPr lang="en-US" dirty="0" smtClean="0">
              <a:latin typeface="Century Gothic" pitchFamily="34" charset="0"/>
            </a:rPr>
            <a:t> </a:t>
          </a:r>
          <a:r>
            <a:rPr lang="en-US" dirty="0" err="1" smtClean="0">
              <a:latin typeface="Century Gothic" pitchFamily="34" charset="0"/>
            </a:rPr>
            <a:t>Financiero</a:t>
          </a:r>
          <a:endParaRPr lang="en-US" dirty="0">
            <a:latin typeface="Century Gothic" pitchFamily="34" charset="0"/>
          </a:endParaRPr>
        </a:p>
      </dgm:t>
    </dgm:pt>
    <dgm:pt modelId="{63B9B031-88BE-41A2-8C36-CC18D3CD2455}" type="parTrans" cxnId="{E6D9A996-4F84-4AFE-9225-902E0FEF30F9}">
      <dgm:prSet/>
      <dgm:spPr/>
      <dgm:t>
        <a:bodyPr/>
        <a:lstStyle/>
        <a:p>
          <a:endParaRPr lang="en-US">
            <a:latin typeface="Century Gothic" pitchFamily="34" charset="0"/>
          </a:endParaRPr>
        </a:p>
      </dgm:t>
    </dgm:pt>
    <dgm:pt modelId="{45A31C7B-2A63-48E4-8A53-C0D217A4CA46}" type="sibTrans" cxnId="{E6D9A996-4F84-4AFE-9225-902E0FEF30F9}">
      <dgm:prSet/>
      <dgm:spPr/>
      <dgm:t>
        <a:bodyPr/>
        <a:lstStyle/>
        <a:p>
          <a:endParaRPr lang="en-US">
            <a:latin typeface="Century Gothic" pitchFamily="34" charset="0"/>
          </a:endParaRPr>
        </a:p>
      </dgm:t>
    </dgm:pt>
    <dgm:pt modelId="{48F319E6-4F96-4B39-AABC-1766A9D1D3B7}" type="asst">
      <dgm:prSet phldrT="[Text]"/>
      <dgm:spPr/>
      <dgm:t>
        <a:bodyPr/>
        <a:lstStyle/>
        <a:p>
          <a:r>
            <a:rPr lang="en-US" dirty="0" err="1" smtClean="0">
              <a:latin typeface="Century Gothic" pitchFamily="34" charset="0"/>
            </a:rPr>
            <a:t>Capítulo</a:t>
          </a:r>
          <a:r>
            <a:rPr lang="en-US" dirty="0" smtClean="0">
              <a:latin typeface="Century Gothic" pitchFamily="34" charset="0"/>
            </a:rPr>
            <a:t> 2:</a:t>
          </a:r>
          <a:br>
            <a:rPr lang="en-US" dirty="0" smtClean="0">
              <a:latin typeface="Century Gothic" pitchFamily="34" charset="0"/>
            </a:rPr>
          </a:br>
          <a:r>
            <a:rPr lang="en-US" dirty="0" err="1" smtClean="0">
              <a:latin typeface="Century Gothic" pitchFamily="34" charset="0"/>
            </a:rPr>
            <a:t>Estudio</a:t>
          </a:r>
          <a:r>
            <a:rPr lang="en-US" dirty="0" smtClean="0">
              <a:latin typeface="Century Gothic" pitchFamily="34" charset="0"/>
            </a:rPr>
            <a:t> de Mercado</a:t>
          </a:r>
          <a:endParaRPr lang="en-US" dirty="0">
            <a:latin typeface="Century Gothic" pitchFamily="34" charset="0"/>
          </a:endParaRPr>
        </a:p>
      </dgm:t>
    </dgm:pt>
    <dgm:pt modelId="{F9EB070B-B4C2-4AD2-B723-37B05A44975A}" type="parTrans" cxnId="{9D57B926-5F6A-4948-AA3B-BBDAC2DE8CF0}">
      <dgm:prSet/>
      <dgm:spPr/>
      <dgm:t>
        <a:bodyPr/>
        <a:lstStyle/>
        <a:p>
          <a:endParaRPr lang="en-US">
            <a:latin typeface="Century Gothic" pitchFamily="34" charset="0"/>
          </a:endParaRPr>
        </a:p>
      </dgm:t>
    </dgm:pt>
    <dgm:pt modelId="{3B33F432-21AB-4288-A455-35B8291448C9}" type="sibTrans" cxnId="{9D57B926-5F6A-4948-AA3B-BBDAC2DE8CF0}">
      <dgm:prSet/>
      <dgm:spPr/>
      <dgm:t>
        <a:bodyPr/>
        <a:lstStyle/>
        <a:p>
          <a:endParaRPr lang="en-US">
            <a:latin typeface="Century Gothic" pitchFamily="34" charset="0"/>
          </a:endParaRPr>
        </a:p>
      </dgm:t>
    </dgm:pt>
    <dgm:pt modelId="{E0D4EF63-3EDB-44D1-A173-0A9F438D6476}">
      <dgm:prSet phldrT="[Text]"/>
      <dgm:spPr/>
      <dgm:t>
        <a:bodyPr/>
        <a:lstStyle/>
        <a:p>
          <a:r>
            <a:rPr lang="en-US" dirty="0" err="1" smtClean="0">
              <a:latin typeface="Century Gothic" pitchFamily="34" charset="0"/>
            </a:rPr>
            <a:t>Anexo</a:t>
          </a:r>
          <a:r>
            <a:rPr lang="en-US" dirty="0" smtClean="0">
              <a:latin typeface="Century Gothic" pitchFamily="34" charset="0"/>
            </a:rPr>
            <a:t>:</a:t>
          </a:r>
          <a:br>
            <a:rPr lang="en-US" dirty="0" smtClean="0">
              <a:latin typeface="Century Gothic" pitchFamily="34" charset="0"/>
            </a:rPr>
          </a:br>
          <a:r>
            <a:rPr lang="en-US" dirty="0" smtClean="0">
              <a:latin typeface="Century Gothic" pitchFamily="34" charset="0"/>
            </a:rPr>
            <a:t>Plan de Marketing</a:t>
          </a:r>
          <a:endParaRPr lang="en-US" dirty="0">
            <a:latin typeface="Century Gothic" pitchFamily="34" charset="0"/>
          </a:endParaRPr>
        </a:p>
      </dgm:t>
    </dgm:pt>
    <dgm:pt modelId="{D170F4EC-5040-44E3-9000-328740798CAB}" type="parTrans" cxnId="{184A383C-1B45-473A-A949-D450AEF3214D}">
      <dgm:prSet/>
      <dgm:spPr/>
      <dgm:t>
        <a:bodyPr/>
        <a:lstStyle/>
        <a:p>
          <a:endParaRPr lang="es-EC"/>
        </a:p>
      </dgm:t>
    </dgm:pt>
    <dgm:pt modelId="{68A0BA92-20CD-456E-ABBE-A636F9861264}" type="sibTrans" cxnId="{184A383C-1B45-473A-A949-D450AEF3214D}">
      <dgm:prSet/>
      <dgm:spPr/>
      <dgm:t>
        <a:bodyPr/>
        <a:lstStyle/>
        <a:p>
          <a:endParaRPr lang="es-EC"/>
        </a:p>
      </dgm:t>
    </dgm:pt>
    <dgm:pt modelId="{09F3501A-6962-45ED-999D-6C596A92F621}">
      <dgm:prSet phldrT="[Text]"/>
      <dgm:spPr/>
      <dgm:t>
        <a:bodyPr/>
        <a:lstStyle/>
        <a:p>
          <a:r>
            <a:rPr lang="es-ES" b="1" dirty="0" smtClean="0">
              <a:ln w="10541" cmpd="sng">
                <a:prstDash val="solid"/>
              </a:ln>
            </a:rPr>
            <a:t>Proyecto de inversión para el diseño on-line, manufactura y comercialización de CARTERAS, MOCHILAS, BOLSOS y ACCESORIOS en la ciudad de Guayaquil. </a:t>
          </a:r>
          <a:endParaRPr lang="en-US" dirty="0">
            <a:latin typeface="Century Gothic" pitchFamily="34" charset="0"/>
          </a:endParaRPr>
        </a:p>
      </dgm:t>
    </dgm:pt>
    <dgm:pt modelId="{7D2AEBBB-9BAC-4833-BD4F-26150316571D}" type="sibTrans" cxnId="{A223CEEA-DD9C-4FF6-B0D9-B175CB2E66FA}">
      <dgm:prSet/>
      <dgm:spPr/>
      <dgm:t>
        <a:bodyPr/>
        <a:lstStyle/>
        <a:p>
          <a:endParaRPr lang="en-US">
            <a:latin typeface="Century Gothic" pitchFamily="34" charset="0"/>
          </a:endParaRPr>
        </a:p>
      </dgm:t>
    </dgm:pt>
    <dgm:pt modelId="{6ECBD3AB-0CF6-47A0-97FC-504DDCC5ECF4}" type="parTrans" cxnId="{A223CEEA-DD9C-4FF6-B0D9-B175CB2E66FA}">
      <dgm:prSet/>
      <dgm:spPr/>
      <dgm:t>
        <a:bodyPr/>
        <a:lstStyle/>
        <a:p>
          <a:endParaRPr lang="en-US">
            <a:latin typeface="Century Gothic" pitchFamily="34" charset="0"/>
          </a:endParaRPr>
        </a:p>
      </dgm:t>
    </dgm:pt>
    <dgm:pt modelId="{F2999D82-75D3-4F73-A716-1B1C8302A2F7}" type="pres">
      <dgm:prSet presAssocID="{997C0A63-00A4-4AD3-AADE-F7FB98A5F126}" presName="diagram" presStyleCnt="0">
        <dgm:presLayoutVars>
          <dgm:chPref val="1"/>
          <dgm:dir/>
          <dgm:animOne val="branch"/>
          <dgm:animLvl val="lvl"/>
          <dgm:resizeHandles val="exact"/>
        </dgm:presLayoutVars>
      </dgm:prSet>
      <dgm:spPr/>
      <dgm:t>
        <a:bodyPr/>
        <a:lstStyle/>
        <a:p>
          <a:endParaRPr lang="es-EC"/>
        </a:p>
      </dgm:t>
    </dgm:pt>
    <dgm:pt modelId="{56B7EF65-EAD5-4611-9AFE-069BB92BB3BA}" type="pres">
      <dgm:prSet presAssocID="{09F3501A-6962-45ED-999D-6C596A92F621}" presName="root1" presStyleCnt="0"/>
      <dgm:spPr/>
      <dgm:t>
        <a:bodyPr/>
        <a:lstStyle/>
        <a:p>
          <a:endParaRPr lang="es-EC"/>
        </a:p>
      </dgm:t>
    </dgm:pt>
    <dgm:pt modelId="{B947717A-394C-4694-B03E-0B946B4010DE}" type="pres">
      <dgm:prSet presAssocID="{09F3501A-6962-45ED-999D-6C596A92F621}" presName="LevelOneTextNode" presStyleLbl="node0" presStyleIdx="0" presStyleCnt="1" custScaleX="175425" custScaleY="255341">
        <dgm:presLayoutVars>
          <dgm:chPref val="3"/>
        </dgm:presLayoutVars>
      </dgm:prSet>
      <dgm:spPr/>
      <dgm:t>
        <a:bodyPr/>
        <a:lstStyle/>
        <a:p>
          <a:endParaRPr lang="es-EC"/>
        </a:p>
      </dgm:t>
    </dgm:pt>
    <dgm:pt modelId="{F3A22B38-10DA-47E8-B3C5-AA2623CE6DD4}" type="pres">
      <dgm:prSet presAssocID="{09F3501A-6962-45ED-999D-6C596A92F621}" presName="level2hierChild" presStyleCnt="0"/>
      <dgm:spPr/>
      <dgm:t>
        <a:bodyPr/>
        <a:lstStyle/>
        <a:p>
          <a:endParaRPr lang="es-EC"/>
        </a:p>
      </dgm:t>
    </dgm:pt>
    <dgm:pt modelId="{CC3485F3-0FBE-44BF-8E07-79B2C0324841}" type="pres">
      <dgm:prSet presAssocID="{92CB5DA0-3776-4B36-B61C-1163FB7B5622}" presName="conn2-1" presStyleLbl="parChTrans1D2" presStyleIdx="0" presStyleCnt="6"/>
      <dgm:spPr/>
      <dgm:t>
        <a:bodyPr/>
        <a:lstStyle/>
        <a:p>
          <a:endParaRPr lang="es-EC"/>
        </a:p>
      </dgm:t>
    </dgm:pt>
    <dgm:pt modelId="{3DD26EDA-F662-4DA1-895C-A5DBD9AC7573}" type="pres">
      <dgm:prSet presAssocID="{92CB5DA0-3776-4B36-B61C-1163FB7B5622}" presName="connTx" presStyleLbl="parChTrans1D2" presStyleIdx="0" presStyleCnt="6"/>
      <dgm:spPr/>
      <dgm:t>
        <a:bodyPr/>
        <a:lstStyle/>
        <a:p>
          <a:endParaRPr lang="es-EC"/>
        </a:p>
      </dgm:t>
    </dgm:pt>
    <dgm:pt modelId="{340461AE-D9BA-4B12-8785-E8AF7F3CB748}" type="pres">
      <dgm:prSet presAssocID="{700A4BCA-6CCA-4F36-8383-F3E723422809}" presName="root2" presStyleCnt="0"/>
      <dgm:spPr/>
      <dgm:t>
        <a:bodyPr/>
        <a:lstStyle/>
        <a:p>
          <a:endParaRPr lang="es-EC"/>
        </a:p>
      </dgm:t>
    </dgm:pt>
    <dgm:pt modelId="{DB4D78E6-8AF7-4863-87ED-62E574649FEB}" type="pres">
      <dgm:prSet presAssocID="{700A4BCA-6CCA-4F36-8383-F3E723422809}" presName="LevelTwoTextNode" presStyleLbl="asst1" presStyleIdx="0" presStyleCnt="2">
        <dgm:presLayoutVars>
          <dgm:chPref val="3"/>
        </dgm:presLayoutVars>
      </dgm:prSet>
      <dgm:spPr/>
      <dgm:t>
        <a:bodyPr/>
        <a:lstStyle/>
        <a:p>
          <a:endParaRPr lang="es-EC"/>
        </a:p>
      </dgm:t>
    </dgm:pt>
    <dgm:pt modelId="{E447337E-664B-490E-8D0F-AA46D3F6389A}" type="pres">
      <dgm:prSet presAssocID="{700A4BCA-6CCA-4F36-8383-F3E723422809}" presName="level3hierChild" presStyleCnt="0"/>
      <dgm:spPr/>
      <dgm:t>
        <a:bodyPr/>
        <a:lstStyle/>
        <a:p>
          <a:endParaRPr lang="es-EC"/>
        </a:p>
      </dgm:t>
    </dgm:pt>
    <dgm:pt modelId="{6A06B1E8-7A5E-4FFC-B380-B308BAF4BF85}" type="pres">
      <dgm:prSet presAssocID="{F9EB070B-B4C2-4AD2-B723-37B05A44975A}" presName="conn2-1" presStyleLbl="parChTrans1D2" presStyleIdx="1" presStyleCnt="6"/>
      <dgm:spPr/>
      <dgm:t>
        <a:bodyPr/>
        <a:lstStyle/>
        <a:p>
          <a:endParaRPr lang="es-EC"/>
        </a:p>
      </dgm:t>
    </dgm:pt>
    <dgm:pt modelId="{327DE0E3-73E6-4753-B4F1-B56B0746C9E2}" type="pres">
      <dgm:prSet presAssocID="{F9EB070B-B4C2-4AD2-B723-37B05A44975A}" presName="connTx" presStyleLbl="parChTrans1D2" presStyleIdx="1" presStyleCnt="6"/>
      <dgm:spPr/>
      <dgm:t>
        <a:bodyPr/>
        <a:lstStyle/>
        <a:p>
          <a:endParaRPr lang="es-EC"/>
        </a:p>
      </dgm:t>
    </dgm:pt>
    <dgm:pt modelId="{3B681DF5-0350-4D51-8E98-D13BDAD3C494}" type="pres">
      <dgm:prSet presAssocID="{48F319E6-4F96-4B39-AABC-1766A9D1D3B7}" presName="root2" presStyleCnt="0"/>
      <dgm:spPr/>
      <dgm:t>
        <a:bodyPr/>
        <a:lstStyle/>
        <a:p>
          <a:endParaRPr lang="es-EC"/>
        </a:p>
      </dgm:t>
    </dgm:pt>
    <dgm:pt modelId="{5C5BEC9D-F12D-47BD-8D29-8E95DC2211D4}" type="pres">
      <dgm:prSet presAssocID="{48F319E6-4F96-4B39-AABC-1766A9D1D3B7}" presName="LevelTwoTextNode" presStyleLbl="asst1" presStyleIdx="1" presStyleCnt="2">
        <dgm:presLayoutVars>
          <dgm:chPref val="3"/>
        </dgm:presLayoutVars>
      </dgm:prSet>
      <dgm:spPr/>
      <dgm:t>
        <a:bodyPr/>
        <a:lstStyle/>
        <a:p>
          <a:endParaRPr lang="es-EC"/>
        </a:p>
      </dgm:t>
    </dgm:pt>
    <dgm:pt modelId="{F87BA37A-DC8F-4625-B5EA-BDC2D2DDA0A5}" type="pres">
      <dgm:prSet presAssocID="{48F319E6-4F96-4B39-AABC-1766A9D1D3B7}" presName="level3hierChild" presStyleCnt="0"/>
      <dgm:spPr/>
      <dgm:t>
        <a:bodyPr/>
        <a:lstStyle/>
        <a:p>
          <a:endParaRPr lang="es-EC"/>
        </a:p>
      </dgm:t>
    </dgm:pt>
    <dgm:pt modelId="{21B3EC45-7A54-4EE5-9A4E-713F58B60571}" type="pres">
      <dgm:prSet presAssocID="{58F58297-C61A-4E79-B58D-50DDF4D63D48}" presName="conn2-1" presStyleLbl="parChTrans1D2" presStyleIdx="2" presStyleCnt="6"/>
      <dgm:spPr/>
      <dgm:t>
        <a:bodyPr/>
        <a:lstStyle/>
        <a:p>
          <a:endParaRPr lang="es-EC"/>
        </a:p>
      </dgm:t>
    </dgm:pt>
    <dgm:pt modelId="{5817A874-FC4D-4518-AF5C-122747593623}" type="pres">
      <dgm:prSet presAssocID="{58F58297-C61A-4E79-B58D-50DDF4D63D48}" presName="connTx" presStyleLbl="parChTrans1D2" presStyleIdx="2" presStyleCnt="6"/>
      <dgm:spPr/>
      <dgm:t>
        <a:bodyPr/>
        <a:lstStyle/>
        <a:p>
          <a:endParaRPr lang="es-EC"/>
        </a:p>
      </dgm:t>
    </dgm:pt>
    <dgm:pt modelId="{4EAA3F99-BF91-42A4-BDA5-1ED1D1DED0DA}" type="pres">
      <dgm:prSet presAssocID="{6F6BF171-4AB0-4A21-BC02-7E50B4F897F7}" presName="root2" presStyleCnt="0"/>
      <dgm:spPr/>
      <dgm:t>
        <a:bodyPr/>
        <a:lstStyle/>
        <a:p>
          <a:endParaRPr lang="es-EC"/>
        </a:p>
      </dgm:t>
    </dgm:pt>
    <dgm:pt modelId="{D74A11EE-AAC9-403A-BEE3-DD674A0BEB24}" type="pres">
      <dgm:prSet presAssocID="{6F6BF171-4AB0-4A21-BC02-7E50B4F897F7}" presName="LevelTwoTextNode" presStyleLbl="node2" presStyleIdx="0" presStyleCnt="4">
        <dgm:presLayoutVars>
          <dgm:chPref val="3"/>
        </dgm:presLayoutVars>
      </dgm:prSet>
      <dgm:spPr/>
      <dgm:t>
        <a:bodyPr/>
        <a:lstStyle/>
        <a:p>
          <a:endParaRPr lang="es-EC"/>
        </a:p>
      </dgm:t>
    </dgm:pt>
    <dgm:pt modelId="{8C6091F0-F99D-41B7-9FF6-46ED93DC844B}" type="pres">
      <dgm:prSet presAssocID="{6F6BF171-4AB0-4A21-BC02-7E50B4F897F7}" presName="level3hierChild" presStyleCnt="0"/>
      <dgm:spPr/>
      <dgm:t>
        <a:bodyPr/>
        <a:lstStyle/>
        <a:p>
          <a:endParaRPr lang="es-EC"/>
        </a:p>
      </dgm:t>
    </dgm:pt>
    <dgm:pt modelId="{C5AB6203-4ABA-4A7D-90D8-B723E5AE7EA1}" type="pres">
      <dgm:prSet presAssocID="{0E4B321E-284B-4035-9370-70B78AEC0454}" presName="conn2-1" presStyleLbl="parChTrans1D2" presStyleIdx="3" presStyleCnt="6"/>
      <dgm:spPr/>
      <dgm:t>
        <a:bodyPr/>
        <a:lstStyle/>
        <a:p>
          <a:endParaRPr lang="es-EC"/>
        </a:p>
      </dgm:t>
    </dgm:pt>
    <dgm:pt modelId="{0B808DD2-11A9-4CEB-843A-5487CE3A9614}" type="pres">
      <dgm:prSet presAssocID="{0E4B321E-284B-4035-9370-70B78AEC0454}" presName="connTx" presStyleLbl="parChTrans1D2" presStyleIdx="3" presStyleCnt="6"/>
      <dgm:spPr/>
      <dgm:t>
        <a:bodyPr/>
        <a:lstStyle/>
        <a:p>
          <a:endParaRPr lang="es-EC"/>
        </a:p>
      </dgm:t>
    </dgm:pt>
    <dgm:pt modelId="{08267F6E-1F52-4687-8BB6-DA5AB413510B}" type="pres">
      <dgm:prSet presAssocID="{DA8F21AC-F1F1-4C65-B16E-F67D30F7F3F0}" presName="root2" presStyleCnt="0"/>
      <dgm:spPr/>
      <dgm:t>
        <a:bodyPr/>
        <a:lstStyle/>
        <a:p>
          <a:endParaRPr lang="es-EC"/>
        </a:p>
      </dgm:t>
    </dgm:pt>
    <dgm:pt modelId="{8A616A7E-4BB7-4704-8154-AD05A13F5D46}" type="pres">
      <dgm:prSet presAssocID="{DA8F21AC-F1F1-4C65-B16E-F67D30F7F3F0}" presName="LevelTwoTextNode" presStyleLbl="node2" presStyleIdx="1" presStyleCnt="4">
        <dgm:presLayoutVars>
          <dgm:chPref val="3"/>
        </dgm:presLayoutVars>
      </dgm:prSet>
      <dgm:spPr/>
      <dgm:t>
        <a:bodyPr/>
        <a:lstStyle/>
        <a:p>
          <a:endParaRPr lang="es-EC"/>
        </a:p>
      </dgm:t>
    </dgm:pt>
    <dgm:pt modelId="{25083160-F0DF-49BA-B435-CCADCEB1B5CB}" type="pres">
      <dgm:prSet presAssocID="{DA8F21AC-F1F1-4C65-B16E-F67D30F7F3F0}" presName="level3hierChild" presStyleCnt="0"/>
      <dgm:spPr/>
      <dgm:t>
        <a:bodyPr/>
        <a:lstStyle/>
        <a:p>
          <a:endParaRPr lang="es-EC"/>
        </a:p>
      </dgm:t>
    </dgm:pt>
    <dgm:pt modelId="{65FB3D71-26A5-4BA3-91BE-0CB4EFC0E234}" type="pres">
      <dgm:prSet presAssocID="{63B9B031-88BE-41A2-8C36-CC18D3CD2455}" presName="conn2-1" presStyleLbl="parChTrans1D2" presStyleIdx="4" presStyleCnt="6"/>
      <dgm:spPr/>
      <dgm:t>
        <a:bodyPr/>
        <a:lstStyle/>
        <a:p>
          <a:endParaRPr lang="es-EC"/>
        </a:p>
      </dgm:t>
    </dgm:pt>
    <dgm:pt modelId="{BDEFB71B-2A23-4CB7-8667-9E5C94759FC3}" type="pres">
      <dgm:prSet presAssocID="{63B9B031-88BE-41A2-8C36-CC18D3CD2455}" presName="connTx" presStyleLbl="parChTrans1D2" presStyleIdx="4" presStyleCnt="6"/>
      <dgm:spPr/>
      <dgm:t>
        <a:bodyPr/>
        <a:lstStyle/>
        <a:p>
          <a:endParaRPr lang="es-EC"/>
        </a:p>
      </dgm:t>
    </dgm:pt>
    <dgm:pt modelId="{6392E4FE-245F-400C-92C3-F90987E1FDBB}" type="pres">
      <dgm:prSet presAssocID="{3DBEA6E5-D00B-4253-8576-47965AE62E7D}" presName="root2" presStyleCnt="0"/>
      <dgm:spPr/>
      <dgm:t>
        <a:bodyPr/>
        <a:lstStyle/>
        <a:p>
          <a:endParaRPr lang="es-EC"/>
        </a:p>
      </dgm:t>
    </dgm:pt>
    <dgm:pt modelId="{331DE40E-733D-45DE-B9CD-8682F3C77581}" type="pres">
      <dgm:prSet presAssocID="{3DBEA6E5-D00B-4253-8576-47965AE62E7D}" presName="LevelTwoTextNode" presStyleLbl="node2" presStyleIdx="2" presStyleCnt="4">
        <dgm:presLayoutVars>
          <dgm:chPref val="3"/>
        </dgm:presLayoutVars>
      </dgm:prSet>
      <dgm:spPr/>
      <dgm:t>
        <a:bodyPr/>
        <a:lstStyle/>
        <a:p>
          <a:endParaRPr lang="es-EC"/>
        </a:p>
      </dgm:t>
    </dgm:pt>
    <dgm:pt modelId="{02614709-4F8A-48E1-94D6-D9CB3DCCD267}" type="pres">
      <dgm:prSet presAssocID="{3DBEA6E5-D00B-4253-8576-47965AE62E7D}" presName="level3hierChild" presStyleCnt="0"/>
      <dgm:spPr/>
      <dgm:t>
        <a:bodyPr/>
        <a:lstStyle/>
        <a:p>
          <a:endParaRPr lang="es-EC"/>
        </a:p>
      </dgm:t>
    </dgm:pt>
    <dgm:pt modelId="{76843842-9DD6-4D3F-933D-56F6D0483B28}" type="pres">
      <dgm:prSet presAssocID="{D170F4EC-5040-44E3-9000-328740798CAB}" presName="conn2-1" presStyleLbl="parChTrans1D2" presStyleIdx="5" presStyleCnt="6"/>
      <dgm:spPr/>
      <dgm:t>
        <a:bodyPr/>
        <a:lstStyle/>
        <a:p>
          <a:endParaRPr lang="es-EC"/>
        </a:p>
      </dgm:t>
    </dgm:pt>
    <dgm:pt modelId="{1867A89D-0ED1-43D6-99DC-FCE9952520A9}" type="pres">
      <dgm:prSet presAssocID="{D170F4EC-5040-44E3-9000-328740798CAB}" presName="connTx" presStyleLbl="parChTrans1D2" presStyleIdx="5" presStyleCnt="6"/>
      <dgm:spPr/>
      <dgm:t>
        <a:bodyPr/>
        <a:lstStyle/>
        <a:p>
          <a:endParaRPr lang="es-EC"/>
        </a:p>
      </dgm:t>
    </dgm:pt>
    <dgm:pt modelId="{BC1D42B4-ABF9-4524-8619-6719DA7EB45F}" type="pres">
      <dgm:prSet presAssocID="{E0D4EF63-3EDB-44D1-A173-0A9F438D6476}" presName="root2" presStyleCnt="0"/>
      <dgm:spPr/>
      <dgm:t>
        <a:bodyPr/>
        <a:lstStyle/>
        <a:p>
          <a:endParaRPr lang="es-EC"/>
        </a:p>
      </dgm:t>
    </dgm:pt>
    <dgm:pt modelId="{743278A3-D9C8-4235-8532-B236C98FBAE4}" type="pres">
      <dgm:prSet presAssocID="{E0D4EF63-3EDB-44D1-A173-0A9F438D6476}" presName="LevelTwoTextNode" presStyleLbl="node2" presStyleIdx="3" presStyleCnt="4">
        <dgm:presLayoutVars>
          <dgm:chPref val="3"/>
        </dgm:presLayoutVars>
      </dgm:prSet>
      <dgm:spPr/>
      <dgm:t>
        <a:bodyPr/>
        <a:lstStyle/>
        <a:p>
          <a:endParaRPr lang="es-EC"/>
        </a:p>
      </dgm:t>
    </dgm:pt>
    <dgm:pt modelId="{CC63D6E6-5E0A-4082-A747-0E509859264B}" type="pres">
      <dgm:prSet presAssocID="{E0D4EF63-3EDB-44D1-A173-0A9F438D6476}" presName="level3hierChild" presStyleCnt="0"/>
      <dgm:spPr/>
      <dgm:t>
        <a:bodyPr/>
        <a:lstStyle/>
        <a:p>
          <a:endParaRPr lang="es-EC"/>
        </a:p>
      </dgm:t>
    </dgm:pt>
  </dgm:ptLst>
  <dgm:cxnLst>
    <dgm:cxn modelId="{A8DDEF03-09B4-47F7-9688-61980FCF04CC}" type="presOf" srcId="{DA8F21AC-F1F1-4C65-B16E-F67D30F7F3F0}" destId="{8A616A7E-4BB7-4704-8154-AD05A13F5D46}" srcOrd="0" destOrd="0" presId="urn:microsoft.com/office/officeart/2005/8/layout/hierarchy2"/>
    <dgm:cxn modelId="{351A68B8-FEE5-4FAC-83D6-5AD2BA24C75F}" type="presOf" srcId="{3DBEA6E5-D00B-4253-8576-47965AE62E7D}" destId="{331DE40E-733D-45DE-B9CD-8682F3C77581}" srcOrd="0" destOrd="0" presId="urn:microsoft.com/office/officeart/2005/8/layout/hierarchy2"/>
    <dgm:cxn modelId="{469A9C26-9A1E-4414-BCC8-88BE23F23BFB}" type="presOf" srcId="{0E4B321E-284B-4035-9370-70B78AEC0454}" destId="{0B808DD2-11A9-4CEB-843A-5487CE3A9614}" srcOrd="1" destOrd="0" presId="urn:microsoft.com/office/officeart/2005/8/layout/hierarchy2"/>
    <dgm:cxn modelId="{F2B85676-CF4D-4918-8667-87BD02C9B9D0}" type="presOf" srcId="{6F6BF171-4AB0-4A21-BC02-7E50B4F897F7}" destId="{D74A11EE-AAC9-403A-BEE3-DD674A0BEB24}" srcOrd="0" destOrd="0" presId="urn:microsoft.com/office/officeart/2005/8/layout/hierarchy2"/>
    <dgm:cxn modelId="{A223CEEA-DD9C-4FF6-B0D9-B175CB2E66FA}" srcId="{997C0A63-00A4-4AD3-AADE-F7FB98A5F126}" destId="{09F3501A-6962-45ED-999D-6C596A92F621}" srcOrd="0" destOrd="0" parTransId="{6ECBD3AB-0CF6-47A0-97FC-504DDCC5ECF4}" sibTransId="{7D2AEBBB-9BAC-4833-BD4F-26150316571D}"/>
    <dgm:cxn modelId="{43453D3A-F5DD-478C-958C-3B4933BD18A2}" srcId="{09F3501A-6962-45ED-999D-6C596A92F621}" destId="{DA8F21AC-F1F1-4C65-B16E-F67D30F7F3F0}" srcOrd="3" destOrd="0" parTransId="{0E4B321E-284B-4035-9370-70B78AEC0454}" sibTransId="{927AA8EC-C137-43F6-9409-28890BF4589F}"/>
    <dgm:cxn modelId="{FE7C7FA7-A5DE-411A-9EE9-EE4015A180DE}" type="presOf" srcId="{63B9B031-88BE-41A2-8C36-CC18D3CD2455}" destId="{BDEFB71B-2A23-4CB7-8667-9E5C94759FC3}" srcOrd="1" destOrd="0" presId="urn:microsoft.com/office/officeart/2005/8/layout/hierarchy2"/>
    <dgm:cxn modelId="{E7F8E935-2CD2-4384-81C3-78C23BC63721}" type="presOf" srcId="{09F3501A-6962-45ED-999D-6C596A92F621}" destId="{B947717A-394C-4694-B03E-0B946B4010DE}" srcOrd="0" destOrd="0" presId="urn:microsoft.com/office/officeart/2005/8/layout/hierarchy2"/>
    <dgm:cxn modelId="{A426D8F6-C0CB-40C4-A3E4-07BB94A94F2C}" type="presOf" srcId="{92CB5DA0-3776-4B36-B61C-1163FB7B5622}" destId="{CC3485F3-0FBE-44BF-8E07-79B2C0324841}" srcOrd="0" destOrd="0" presId="urn:microsoft.com/office/officeart/2005/8/layout/hierarchy2"/>
    <dgm:cxn modelId="{9D57B926-5F6A-4948-AA3B-BBDAC2DE8CF0}" srcId="{09F3501A-6962-45ED-999D-6C596A92F621}" destId="{48F319E6-4F96-4B39-AABC-1766A9D1D3B7}" srcOrd="1" destOrd="0" parTransId="{F9EB070B-B4C2-4AD2-B723-37B05A44975A}" sibTransId="{3B33F432-21AB-4288-A455-35B8291448C9}"/>
    <dgm:cxn modelId="{F8DFD6E1-092D-477F-B092-FA8F41C0217E}" type="presOf" srcId="{58F58297-C61A-4E79-B58D-50DDF4D63D48}" destId="{5817A874-FC4D-4518-AF5C-122747593623}" srcOrd="1" destOrd="0" presId="urn:microsoft.com/office/officeart/2005/8/layout/hierarchy2"/>
    <dgm:cxn modelId="{C3C72362-B648-4330-B8B5-76F6F340DF82}" type="presOf" srcId="{63B9B031-88BE-41A2-8C36-CC18D3CD2455}" destId="{65FB3D71-26A5-4BA3-91BE-0CB4EFC0E234}" srcOrd="0" destOrd="0" presId="urn:microsoft.com/office/officeart/2005/8/layout/hierarchy2"/>
    <dgm:cxn modelId="{03BD6839-014D-4165-BA08-B4010EA446A8}" srcId="{09F3501A-6962-45ED-999D-6C596A92F621}" destId="{6F6BF171-4AB0-4A21-BC02-7E50B4F897F7}" srcOrd="2" destOrd="0" parTransId="{58F58297-C61A-4E79-B58D-50DDF4D63D48}" sibTransId="{8279ABE6-C85D-42B8-8890-9477C7AFCA15}"/>
    <dgm:cxn modelId="{F9D4692F-C407-4CA9-842E-FD6053C8CB33}" type="presOf" srcId="{E0D4EF63-3EDB-44D1-A173-0A9F438D6476}" destId="{743278A3-D9C8-4235-8532-B236C98FBAE4}" srcOrd="0" destOrd="0" presId="urn:microsoft.com/office/officeart/2005/8/layout/hierarchy2"/>
    <dgm:cxn modelId="{7A4AD5F5-13EC-4296-BA26-E6657974C140}" type="presOf" srcId="{58F58297-C61A-4E79-B58D-50DDF4D63D48}" destId="{21B3EC45-7A54-4EE5-9A4E-713F58B60571}" srcOrd="0" destOrd="0" presId="urn:microsoft.com/office/officeart/2005/8/layout/hierarchy2"/>
    <dgm:cxn modelId="{AF8D8BD3-856F-45B1-9FC1-DA5444519F1D}" srcId="{09F3501A-6962-45ED-999D-6C596A92F621}" destId="{700A4BCA-6CCA-4F36-8383-F3E723422809}" srcOrd="0" destOrd="0" parTransId="{92CB5DA0-3776-4B36-B61C-1163FB7B5622}" sibTransId="{0E5EC18C-311F-42BE-BD33-7B6033C4B48A}"/>
    <dgm:cxn modelId="{4F2C51A6-0B16-42DB-BCEC-A77C24BF70CD}" type="presOf" srcId="{D170F4EC-5040-44E3-9000-328740798CAB}" destId="{76843842-9DD6-4D3F-933D-56F6D0483B28}" srcOrd="0" destOrd="0" presId="urn:microsoft.com/office/officeart/2005/8/layout/hierarchy2"/>
    <dgm:cxn modelId="{E6D9A996-4F84-4AFE-9225-902E0FEF30F9}" srcId="{09F3501A-6962-45ED-999D-6C596A92F621}" destId="{3DBEA6E5-D00B-4253-8576-47965AE62E7D}" srcOrd="4" destOrd="0" parTransId="{63B9B031-88BE-41A2-8C36-CC18D3CD2455}" sibTransId="{45A31C7B-2A63-48E4-8A53-C0D217A4CA46}"/>
    <dgm:cxn modelId="{5B37941E-9C1B-4CEC-A371-1987B6CEAA95}" type="presOf" srcId="{48F319E6-4F96-4B39-AABC-1766A9D1D3B7}" destId="{5C5BEC9D-F12D-47BD-8D29-8E95DC2211D4}" srcOrd="0" destOrd="0" presId="urn:microsoft.com/office/officeart/2005/8/layout/hierarchy2"/>
    <dgm:cxn modelId="{F6704060-97D4-49CE-8173-9584B157AE97}" type="presOf" srcId="{92CB5DA0-3776-4B36-B61C-1163FB7B5622}" destId="{3DD26EDA-F662-4DA1-895C-A5DBD9AC7573}" srcOrd="1" destOrd="0" presId="urn:microsoft.com/office/officeart/2005/8/layout/hierarchy2"/>
    <dgm:cxn modelId="{C7572495-A9BE-4813-84E0-B16395DF64DA}" type="presOf" srcId="{D170F4EC-5040-44E3-9000-328740798CAB}" destId="{1867A89D-0ED1-43D6-99DC-FCE9952520A9}" srcOrd="1" destOrd="0" presId="urn:microsoft.com/office/officeart/2005/8/layout/hierarchy2"/>
    <dgm:cxn modelId="{E417010B-486E-47BE-82FB-77EAF0EC3F35}" type="presOf" srcId="{997C0A63-00A4-4AD3-AADE-F7FB98A5F126}" destId="{F2999D82-75D3-4F73-A716-1B1C8302A2F7}" srcOrd="0" destOrd="0" presId="urn:microsoft.com/office/officeart/2005/8/layout/hierarchy2"/>
    <dgm:cxn modelId="{B4F0CA53-E5C8-485F-B080-12C624FAF8FD}" type="presOf" srcId="{700A4BCA-6CCA-4F36-8383-F3E723422809}" destId="{DB4D78E6-8AF7-4863-87ED-62E574649FEB}" srcOrd="0" destOrd="0" presId="urn:microsoft.com/office/officeart/2005/8/layout/hierarchy2"/>
    <dgm:cxn modelId="{2C7CCE11-4AE1-466E-A1A4-2C6745DB716C}" type="presOf" srcId="{F9EB070B-B4C2-4AD2-B723-37B05A44975A}" destId="{327DE0E3-73E6-4753-B4F1-B56B0746C9E2}" srcOrd="1" destOrd="0" presId="urn:microsoft.com/office/officeart/2005/8/layout/hierarchy2"/>
    <dgm:cxn modelId="{C6279683-E010-40F1-8586-17CC2903847E}" type="presOf" srcId="{F9EB070B-B4C2-4AD2-B723-37B05A44975A}" destId="{6A06B1E8-7A5E-4FFC-B380-B308BAF4BF85}" srcOrd="0" destOrd="0" presId="urn:microsoft.com/office/officeart/2005/8/layout/hierarchy2"/>
    <dgm:cxn modelId="{184A383C-1B45-473A-A949-D450AEF3214D}" srcId="{09F3501A-6962-45ED-999D-6C596A92F621}" destId="{E0D4EF63-3EDB-44D1-A173-0A9F438D6476}" srcOrd="5" destOrd="0" parTransId="{D170F4EC-5040-44E3-9000-328740798CAB}" sibTransId="{68A0BA92-20CD-456E-ABBE-A636F9861264}"/>
    <dgm:cxn modelId="{F7AF8236-AE54-4C13-9B70-8ADB165AE53F}" type="presOf" srcId="{0E4B321E-284B-4035-9370-70B78AEC0454}" destId="{C5AB6203-4ABA-4A7D-90D8-B723E5AE7EA1}" srcOrd="0" destOrd="0" presId="urn:microsoft.com/office/officeart/2005/8/layout/hierarchy2"/>
    <dgm:cxn modelId="{00DAE6B3-0D3E-49F2-9368-5D2860A65CC0}" type="presParOf" srcId="{F2999D82-75D3-4F73-A716-1B1C8302A2F7}" destId="{56B7EF65-EAD5-4611-9AFE-069BB92BB3BA}" srcOrd="0" destOrd="0" presId="urn:microsoft.com/office/officeart/2005/8/layout/hierarchy2"/>
    <dgm:cxn modelId="{2B0250BA-B551-4C21-B102-BBE23CB92938}" type="presParOf" srcId="{56B7EF65-EAD5-4611-9AFE-069BB92BB3BA}" destId="{B947717A-394C-4694-B03E-0B946B4010DE}" srcOrd="0" destOrd="0" presId="urn:microsoft.com/office/officeart/2005/8/layout/hierarchy2"/>
    <dgm:cxn modelId="{0D327825-FC01-4542-95D1-7C028C56A72F}" type="presParOf" srcId="{56B7EF65-EAD5-4611-9AFE-069BB92BB3BA}" destId="{F3A22B38-10DA-47E8-B3C5-AA2623CE6DD4}" srcOrd="1" destOrd="0" presId="urn:microsoft.com/office/officeart/2005/8/layout/hierarchy2"/>
    <dgm:cxn modelId="{5D7B6305-6C8C-4A1A-BEA3-3FA03D831DE9}" type="presParOf" srcId="{F3A22B38-10DA-47E8-B3C5-AA2623CE6DD4}" destId="{CC3485F3-0FBE-44BF-8E07-79B2C0324841}" srcOrd="0" destOrd="0" presId="urn:microsoft.com/office/officeart/2005/8/layout/hierarchy2"/>
    <dgm:cxn modelId="{E03C40CD-2E8F-49E6-B311-91232B4FEF2D}" type="presParOf" srcId="{CC3485F3-0FBE-44BF-8E07-79B2C0324841}" destId="{3DD26EDA-F662-4DA1-895C-A5DBD9AC7573}" srcOrd="0" destOrd="0" presId="urn:microsoft.com/office/officeart/2005/8/layout/hierarchy2"/>
    <dgm:cxn modelId="{C430C67F-420C-4A1A-9D82-F44EFCFCEBB7}" type="presParOf" srcId="{F3A22B38-10DA-47E8-B3C5-AA2623CE6DD4}" destId="{340461AE-D9BA-4B12-8785-E8AF7F3CB748}" srcOrd="1" destOrd="0" presId="urn:microsoft.com/office/officeart/2005/8/layout/hierarchy2"/>
    <dgm:cxn modelId="{642FA8EE-A5ED-43DA-96AF-E190B159A286}" type="presParOf" srcId="{340461AE-D9BA-4B12-8785-E8AF7F3CB748}" destId="{DB4D78E6-8AF7-4863-87ED-62E574649FEB}" srcOrd="0" destOrd="0" presId="urn:microsoft.com/office/officeart/2005/8/layout/hierarchy2"/>
    <dgm:cxn modelId="{C150B375-486C-43DD-953E-5F9FCAE0673C}" type="presParOf" srcId="{340461AE-D9BA-4B12-8785-E8AF7F3CB748}" destId="{E447337E-664B-490E-8D0F-AA46D3F6389A}" srcOrd="1" destOrd="0" presId="urn:microsoft.com/office/officeart/2005/8/layout/hierarchy2"/>
    <dgm:cxn modelId="{60C3DD94-4AAC-4E73-878F-0C913F3ED8FD}" type="presParOf" srcId="{F3A22B38-10DA-47E8-B3C5-AA2623CE6DD4}" destId="{6A06B1E8-7A5E-4FFC-B380-B308BAF4BF85}" srcOrd="2" destOrd="0" presId="urn:microsoft.com/office/officeart/2005/8/layout/hierarchy2"/>
    <dgm:cxn modelId="{D5AAE991-0BC0-419C-9132-099DD398C580}" type="presParOf" srcId="{6A06B1E8-7A5E-4FFC-B380-B308BAF4BF85}" destId="{327DE0E3-73E6-4753-B4F1-B56B0746C9E2}" srcOrd="0" destOrd="0" presId="urn:microsoft.com/office/officeart/2005/8/layout/hierarchy2"/>
    <dgm:cxn modelId="{8D643EE7-57D2-4251-9729-03B4A03150AE}" type="presParOf" srcId="{F3A22B38-10DA-47E8-B3C5-AA2623CE6DD4}" destId="{3B681DF5-0350-4D51-8E98-D13BDAD3C494}" srcOrd="3" destOrd="0" presId="urn:microsoft.com/office/officeart/2005/8/layout/hierarchy2"/>
    <dgm:cxn modelId="{D371967C-3213-453E-BABC-256CB64E08BF}" type="presParOf" srcId="{3B681DF5-0350-4D51-8E98-D13BDAD3C494}" destId="{5C5BEC9D-F12D-47BD-8D29-8E95DC2211D4}" srcOrd="0" destOrd="0" presId="urn:microsoft.com/office/officeart/2005/8/layout/hierarchy2"/>
    <dgm:cxn modelId="{84CD4C81-9075-4A5D-9B4E-351F178D5460}" type="presParOf" srcId="{3B681DF5-0350-4D51-8E98-D13BDAD3C494}" destId="{F87BA37A-DC8F-4625-B5EA-BDC2D2DDA0A5}" srcOrd="1" destOrd="0" presId="urn:microsoft.com/office/officeart/2005/8/layout/hierarchy2"/>
    <dgm:cxn modelId="{F8C677B7-0804-4568-AB69-763ECFAA07BC}" type="presParOf" srcId="{F3A22B38-10DA-47E8-B3C5-AA2623CE6DD4}" destId="{21B3EC45-7A54-4EE5-9A4E-713F58B60571}" srcOrd="4" destOrd="0" presId="urn:microsoft.com/office/officeart/2005/8/layout/hierarchy2"/>
    <dgm:cxn modelId="{83DF0830-2DD4-4C02-BD57-3E7A5D0DB460}" type="presParOf" srcId="{21B3EC45-7A54-4EE5-9A4E-713F58B60571}" destId="{5817A874-FC4D-4518-AF5C-122747593623}" srcOrd="0" destOrd="0" presId="urn:microsoft.com/office/officeart/2005/8/layout/hierarchy2"/>
    <dgm:cxn modelId="{7DEC3ADB-FED4-4AB5-8CC2-A366D5788FF2}" type="presParOf" srcId="{F3A22B38-10DA-47E8-B3C5-AA2623CE6DD4}" destId="{4EAA3F99-BF91-42A4-BDA5-1ED1D1DED0DA}" srcOrd="5" destOrd="0" presId="urn:microsoft.com/office/officeart/2005/8/layout/hierarchy2"/>
    <dgm:cxn modelId="{2FF33087-E02E-440F-A8F1-519D716BE0BB}" type="presParOf" srcId="{4EAA3F99-BF91-42A4-BDA5-1ED1D1DED0DA}" destId="{D74A11EE-AAC9-403A-BEE3-DD674A0BEB24}" srcOrd="0" destOrd="0" presId="urn:microsoft.com/office/officeart/2005/8/layout/hierarchy2"/>
    <dgm:cxn modelId="{191632A6-ABC2-4741-BF32-A14B4F3BA269}" type="presParOf" srcId="{4EAA3F99-BF91-42A4-BDA5-1ED1D1DED0DA}" destId="{8C6091F0-F99D-41B7-9FF6-46ED93DC844B}" srcOrd="1" destOrd="0" presId="urn:microsoft.com/office/officeart/2005/8/layout/hierarchy2"/>
    <dgm:cxn modelId="{955EFAE0-784A-441A-993F-AD3D810DFA20}" type="presParOf" srcId="{F3A22B38-10DA-47E8-B3C5-AA2623CE6DD4}" destId="{C5AB6203-4ABA-4A7D-90D8-B723E5AE7EA1}" srcOrd="6" destOrd="0" presId="urn:microsoft.com/office/officeart/2005/8/layout/hierarchy2"/>
    <dgm:cxn modelId="{5DED9CC9-2EFC-4019-AFF6-6EC097E52671}" type="presParOf" srcId="{C5AB6203-4ABA-4A7D-90D8-B723E5AE7EA1}" destId="{0B808DD2-11A9-4CEB-843A-5487CE3A9614}" srcOrd="0" destOrd="0" presId="urn:microsoft.com/office/officeart/2005/8/layout/hierarchy2"/>
    <dgm:cxn modelId="{691A4392-50B7-4A71-9744-98CEC1AC786D}" type="presParOf" srcId="{F3A22B38-10DA-47E8-B3C5-AA2623CE6DD4}" destId="{08267F6E-1F52-4687-8BB6-DA5AB413510B}" srcOrd="7" destOrd="0" presId="urn:microsoft.com/office/officeart/2005/8/layout/hierarchy2"/>
    <dgm:cxn modelId="{FB33A4FC-7F75-44B2-B192-B00814247217}" type="presParOf" srcId="{08267F6E-1F52-4687-8BB6-DA5AB413510B}" destId="{8A616A7E-4BB7-4704-8154-AD05A13F5D46}" srcOrd="0" destOrd="0" presId="urn:microsoft.com/office/officeart/2005/8/layout/hierarchy2"/>
    <dgm:cxn modelId="{81838E79-026F-4CA4-97EA-FBEBF37D1848}" type="presParOf" srcId="{08267F6E-1F52-4687-8BB6-DA5AB413510B}" destId="{25083160-F0DF-49BA-B435-CCADCEB1B5CB}" srcOrd="1" destOrd="0" presId="urn:microsoft.com/office/officeart/2005/8/layout/hierarchy2"/>
    <dgm:cxn modelId="{8A9D9E3D-7990-4165-8649-BC561286EA9C}" type="presParOf" srcId="{F3A22B38-10DA-47E8-B3C5-AA2623CE6DD4}" destId="{65FB3D71-26A5-4BA3-91BE-0CB4EFC0E234}" srcOrd="8" destOrd="0" presId="urn:microsoft.com/office/officeart/2005/8/layout/hierarchy2"/>
    <dgm:cxn modelId="{6E521619-F4F1-4900-9952-A51A940DE29C}" type="presParOf" srcId="{65FB3D71-26A5-4BA3-91BE-0CB4EFC0E234}" destId="{BDEFB71B-2A23-4CB7-8667-9E5C94759FC3}" srcOrd="0" destOrd="0" presId="urn:microsoft.com/office/officeart/2005/8/layout/hierarchy2"/>
    <dgm:cxn modelId="{B72D02B8-F6A3-400C-B30C-906DFE0F7864}" type="presParOf" srcId="{F3A22B38-10DA-47E8-B3C5-AA2623CE6DD4}" destId="{6392E4FE-245F-400C-92C3-F90987E1FDBB}" srcOrd="9" destOrd="0" presId="urn:microsoft.com/office/officeart/2005/8/layout/hierarchy2"/>
    <dgm:cxn modelId="{1FAA9DC0-78D8-4580-9784-462A676216EE}" type="presParOf" srcId="{6392E4FE-245F-400C-92C3-F90987E1FDBB}" destId="{331DE40E-733D-45DE-B9CD-8682F3C77581}" srcOrd="0" destOrd="0" presId="urn:microsoft.com/office/officeart/2005/8/layout/hierarchy2"/>
    <dgm:cxn modelId="{D95CD1A6-4DE9-4334-AD85-1F4397D6D468}" type="presParOf" srcId="{6392E4FE-245F-400C-92C3-F90987E1FDBB}" destId="{02614709-4F8A-48E1-94D6-D9CB3DCCD267}" srcOrd="1" destOrd="0" presId="urn:microsoft.com/office/officeart/2005/8/layout/hierarchy2"/>
    <dgm:cxn modelId="{76549F73-45EC-4911-81E7-19C42A740018}" type="presParOf" srcId="{F3A22B38-10DA-47E8-B3C5-AA2623CE6DD4}" destId="{76843842-9DD6-4D3F-933D-56F6D0483B28}" srcOrd="10" destOrd="0" presId="urn:microsoft.com/office/officeart/2005/8/layout/hierarchy2"/>
    <dgm:cxn modelId="{A843C75F-3220-461A-8A77-2BA79CB6B994}" type="presParOf" srcId="{76843842-9DD6-4D3F-933D-56F6D0483B28}" destId="{1867A89D-0ED1-43D6-99DC-FCE9952520A9}" srcOrd="0" destOrd="0" presId="urn:microsoft.com/office/officeart/2005/8/layout/hierarchy2"/>
    <dgm:cxn modelId="{D5F23DD8-24A8-4119-9F1D-8A8E6FCED149}" type="presParOf" srcId="{F3A22B38-10DA-47E8-B3C5-AA2623CE6DD4}" destId="{BC1D42B4-ABF9-4524-8619-6719DA7EB45F}" srcOrd="11" destOrd="0" presId="urn:microsoft.com/office/officeart/2005/8/layout/hierarchy2"/>
    <dgm:cxn modelId="{08E2556F-0D5A-4AC0-B5AC-A1E984191923}" type="presParOf" srcId="{BC1D42B4-ABF9-4524-8619-6719DA7EB45F}" destId="{743278A3-D9C8-4235-8532-B236C98FBAE4}" srcOrd="0" destOrd="0" presId="urn:microsoft.com/office/officeart/2005/8/layout/hierarchy2"/>
    <dgm:cxn modelId="{34A86F94-EF94-4193-B26E-A7D798D4FC97}" type="presParOf" srcId="{BC1D42B4-ABF9-4524-8619-6719DA7EB45F}" destId="{CC63D6E6-5E0A-4082-A747-0E509859264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2BC7CC-E9DD-418A-8EA0-6CC4AF2402CF}"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en-US"/>
        </a:p>
      </dgm:t>
    </dgm:pt>
    <dgm:pt modelId="{BB33F863-A685-494D-9FBB-DF4F218C96A8}">
      <dgm:prSet phldrT="[Texto]" custT="1"/>
      <dgm:spPr/>
      <dgm:t>
        <a:bodyPr/>
        <a:lstStyle/>
        <a:p>
          <a:r>
            <a:rPr lang="es-MX" sz="3200" dirty="0" smtClean="0"/>
            <a:t>4 </a:t>
          </a:r>
          <a:r>
            <a:rPr lang="es-MX" sz="3200" dirty="0" err="1" smtClean="0"/>
            <a:t>P’s</a:t>
          </a:r>
          <a:endParaRPr lang="en-US" sz="3200" dirty="0"/>
        </a:p>
      </dgm:t>
    </dgm:pt>
    <dgm:pt modelId="{6B3ACDE3-6F0A-4028-8418-2C03432E899F}" type="parTrans" cxnId="{A86913D9-30BA-4C91-AA2E-8E4340FB71F2}">
      <dgm:prSet/>
      <dgm:spPr/>
      <dgm:t>
        <a:bodyPr/>
        <a:lstStyle/>
        <a:p>
          <a:endParaRPr lang="en-US"/>
        </a:p>
      </dgm:t>
    </dgm:pt>
    <dgm:pt modelId="{600505FD-C4B8-4072-BE31-23A8539798AD}" type="sibTrans" cxnId="{A86913D9-30BA-4C91-AA2E-8E4340FB71F2}">
      <dgm:prSet/>
      <dgm:spPr/>
      <dgm:t>
        <a:bodyPr/>
        <a:lstStyle/>
        <a:p>
          <a:endParaRPr lang="en-US"/>
        </a:p>
      </dgm:t>
    </dgm:pt>
    <dgm:pt modelId="{FD1F8993-9DA2-4B15-B6CA-EBD2D7A7BDF6}">
      <dgm:prSet phldrT="[Texto]"/>
      <dgm:spPr/>
      <dgm:t>
        <a:bodyPr/>
        <a:lstStyle/>
        <a:p>
          <a:r>
            <a:rPr lang="es-MX" dirty="0" smtClean="0"/>
            <a:t>Producto</a:t>
          </a:r>
        </a:p>
        <a:p>
          <a:r>
            <a:rPr lang="es-MX" dirty="0" smtClean="0"/>
            <a:t>Bolsos, carteras, mochilas o accesorios diseñados por el cliente </a:t>
          </a:r>
          <a:endParaRPr lang="en-US" dirty="0"/>
        </a:p>
      </dgm:t>
    </dgm:pt>
    <dgm:pt modelId="{6B8FA094-E189-4C75-B77B-8542293BA93B}" type="parTrans" cxnId="{04F25D90-F9DD-45B4-AB79-626FDC02D8CF}">
      <dgm:prSet/>
      <dgm:spPr/>
      <dgm:t>
        <a:bodyPr/>
        <a:lstStyle/>
        <a:p>
          <a:endParaRPr lang="en-US"/>
        </a:p>
      </dgm:t>
    </dgm:pt>
    <dgm:pt modelId="{5772F5AC-B5D5-44C4-A30E-73294A7D322D}" type="sibTrans" cxnId="{04F25D90-F9DD-45B4-AB79-626FDC02D8CF}">
      <dgm:prSet/>
      <dgm:spPr/>
      <dgm:t>
        <a:bodyPr/>
        <a:lstStyle/>
        <a:p>
          <a:endParaRPr lang="en-US"/>
        </a:p>
      </dgm:t>
    </dgm:pt>
    <dgm:pt modelId="{F4D82B67-8FFA-4E0A-984D-1D0F148AD46C}">
      <dgm:prSet phldrT="[Texto]"/>
      <dgm:spPr/>
      <dgm:t>
        <a:bodyPr/>
        <a:lstStyle/>
        <a:p>
          <a:r>
            <a:rPr lang="es-MX" dirty="0" smtClean="0"/>
            <a:t>Precio</a:t>
          </a:r>
        </a:p>
        <a:p>
          <a:r>
            <a:rPr lang="es-MX" dirty="0" smtClean="0"/>
            <a:t>Precio s competitivos en el mercado.</a:t>
          </a:r>
          <a:endParaRPr lang="en-US" dirty="0"/>
        </a:p>
      </dgm:t>
    </dgm:pt>
    <dgm:pt modelId="{CEC377A3-1A1B-40FB-9591-91D627F90963}" type="parTrans" cxnId="{84C78E2D-E104-46CD-85DB-8A70D97554DB}">
      <dgm:prSet/>
      <dgm:spPr/>
      <dgm:t>
        <a:bodyPr/>
        <a:lstStyle/>
        <a:p>
          <a:endParaRPr lang="en-US"/>
        </a:p>
      </dgm:t>
    </dgm:pt>
    <dgm:pt modelId="{CF3D4A0A-1AAD-42BC-A5BF-E65030197D03}" type="sibTrans" cxnId="{84C78E2D-E104-46CD-85DB-8A70D97554DB}">
      <dgm:prSet/>
      <dgm:spPr/>
      <dgm:t>
        <a:bodyPr/>
        <a:lstStyle/>
        <a:p>
          <a:endParaRPr lang="en-US"/>
        </a:p>
      </dgm:t>
    </dgm:pt>
    <dgm:pt modelId="{4FC6CC68-DE39-4BEE-B7B3-60546197CC29}">
      <dgm:prSet phldrT="[Texto]"/>
      <dgm:spPr/>
      <dgm:t>
        <a:bodyPr/>
        <a:lstStyle/>
        <a:p>
          <a:r>
            <a:rPr lang="es-MX" dirty="0" smtClean="0"/>
            <a:t>Plaza</a:t>
          </a:r>
        </a:p>
        <a:p>
          <a:r>
            <a:rPr lang="es-MX" dirty="0" smtClean="0"/>
            <a:t>El producto se ofrecerá en toda la ciudad de Guayaquil, a través de la página web</a:t>
          </a:r>
          <a:endParaRPr lang="en-US" dirty="0"/>
        </a:p>
      </dgm:t>
    </dgm:pt>
    <dgm:pt modelId="{11955EF2-54DB-4E3F-9088-C823335A515B}" type="parTrans" cxnId="{55DF2D8B-64E9-4FD8-B068-8D2144D6B058}">
      <dgm:prSet/>
      <dgm:spPr/>
      <dgm:t>
        <a:bodyPr/>
        <a:lstStyle/>
        <a:p>
          <a:endParaRPr lang="en-US"/>
        </a:p>
      </dgm:t>
    </dgm:pt>
    <dgm:pt modelId="{B9DAFDBE-5A1B-492C-8F41-E4BDA49293DA}" type="sibTrans" cxnId="{55DF2D8B-64E9-4FD8-B068-8D2144D6B058}">
      <dgm:prSet/>
      <dgm:spPr/>
      <dgm:t>
        <a:bodyPr/>
        <a:lstStyle/>
        <a:p>
          <a:endParaRPr lang="en-US"/>
        </a:p>
      </dgm:t>
    </dgm:pt>
    <dgm:pt modelId="{76F35550-3425-49DC-8BF0-2582B4A26066}">
      <dgm:prSet phldrT="[Texto]"/>
      <dgm:spPr/>
      <dgm:t>
        <a:bodyPr/>
        <a:lstStyle/>
        <a:p>
          <a:r>
            <a:rPr lang="es-MX" dirty="0" smtClean="0"/>
            <a:t>Promoción</a:t>
          </a:r>
        </a:p>
        <a:p>
          <a:r>
            <a:rPr lang="es-MX" dirty="0" smtClean="0"/>
            <a:t>Internet</a:t>
          </a:r>
        </a:p>
        <a:p>
          <a:r>
            <a:rPr lang="es-MX" dirty="0" err="1" smtClean="0"/>
            <a:t>Flyers</a:t>
          </a:r>
          <a:endParaRPr lang="es-MX" dirty="0" smtClean="0"/>
        </a:p>
        <a:p>
          <a:r>
            <a:rPr lang="es-MX" dirty="0" smtClean="0"/>
            <a:t>Otros Anuncios</a:t>
          </a:r>
          <a:endParaRPr lang="en-US" dirty="0"/>
        </a:p>
      </dgm:t>
    </dgm:pt>
    <dgm:pt modelId="{0109B520-DB86-44E5-91CE-8A64E602384A}" type="parTrans" cxnId="{CD9E5F39-330C-4EF2-AE29-52CA1BE7BEFB}">
      <dgm:prSet/>
      <dgm:spPr/>
      <dgm:t>
        <a:bodyPr/>
        <a:lstStyle/>
        <a:p>
          <a:endParaRPr lang="en-US"/>
        </a:p>
      </dgm:t>
    </dgm:pt>
    <dgm:pt modelId="{E1154E7A-AAFE-4E85-820E-0774588934D3}" type="sibTrans" cxnId="{CD9E5F39-330C-4EF2-AE29-52CA1BE7BEFB}">
      <dgm:prSet/>
      <dgm:spPr/>
      <dgm:t>
        <a:bodyPr/>
        <a:lstStyle/>
        <a:p>
          <a:endParaRPr lang="en-US"/>
        </a:p>
      </dgm:t>
    </dgm:pt>
    <dgm:pt modelId="{4B292BF1-9134-42B2-A03D-DCCECD299102}" type="pres">
      <dgm:prSet presAssocID="{332BC7CC-E9DD-418A-8EA0-6CC4AF2402CF}" presName="diagram" presStyleCnt="0">
        <dgm:presLayoutVars>
          <dgm:chMax val="1"/>
          <dgm:dir/>
          <dgm:animLvl val="ctr"/>
          <dgm:resizeHandles val="exact"/>
        </dgm:presLayoutVars>
      </dgm:prSet>
      <dgm:spPr/>
      <dgm:t>
        <a:bodyPr/>
        <a:lstStyle/>
        <a:p>
          <a:endParaRPr lang="en-US"/>
        </a:p>
      </dgm:t>
    </dgm:pt>
    <dgm:pt modelId="{4F393A64-0DF1-4DB4-AB4F-53542DC67F30}" type="pres">
      <dgm:prSet presAssocID="{332BC7CC-E9DD-418A-8EA0-6CC4AF2402CF}" presName="matrix" presStyleCnt="0"/>
      <dgm:spPr/>
      <dgm:t>
        <a:bodyPr/>
        <a:lstStyle/>
        <a:p>
          <a:endParaRPr lang="es-EC"/>
        </a:p>
      </dgm:t>
    </dgm:pt>
    <dgm:pt modelId="{7D88635E-DDD4-423F-9DBA-1D95E1E0FA1E}" type="pres">
      <dgm:prSet presAssocID="{332BC7CC-E9DD-418A-8EA0-6CC4AF2402CF}" presName="tile1" presStyleLbl="node1" presStyleIdx="0" presStyleCnt="4"/>
      <dgm:spPr/>
      <dgm:t>
        <a:bodyPr/>
        <a:lstStyle/>
        <a:p>
          <a:endParaRPr lang="en-US"/>
        </a:p>
      </dgm:t>
    </dgm:pt>
    <dgm:pt modelId="{28643B42-6A94-43D9-98FB-CA5ACEA3FD81}" type="pres">
      <dgm:prSet presAssocID="{332BC7CC-E9DD-418A-8EA0-6CC4AF2402CF}" presName="tile1text" presStyleLbl="node1" presStyleIdx="0" presStyleCnt="4">
        <dgm:presLayoutVars>
          <dgm:chMax val="0"/>
          <dgm:chPref val="0"/>
          <dgm:bulletEnabled val="1"/>
        </dgm:presLayoutVars>
      </dgm:prSet>
      <dgm:spPr/>
      <dgm:t>
        <a:bodyPr/>
        <a:lstStyle/>
        <a:p>
          <a:endParaRPr lang="en-US"/>
        </a:p>
      </dgm:t>
    </dgm:pt>
    <dgm:pt modelId="{98469143-06C9-403A-AAA9-84003BD3F943}" type="pres">
      <dgm:prSet presAssocID="{332BC7CC-E9DD-418A-8EA0-6CC4AF2402CF}" presName="tile2" presStyleLbl="node1" presStyleIdx="1" presStyleCnt="4"/>
      <dgm:spPr/>
      <dgm:t>
        <a:bodyPr/>
        <a:lstStyle/>
        <a:p>
          <a:endParaRPr lang="en-US"/>
        </a:p>
      </dgm:t>
    </dgm:pt>
    <dgm:pt modelId="{F38B89CC-5016-465B-83E1-96BDCAA64E9E}" type="pres">
      <dgm:prSet presAssocID="{332BC7CC-E9DD-418A-8EA0-6CC4AF2402CF}" presName="tile2text" presStyleLbl="node1" presStyleIdx="1" presStyleCnt="4">
        <dgm:presLayoutVars>
          <dgm:chMax val="0"/>
          <dgm:chPref val="0"/>
          <dgm:bulletEnabled val="1"/>
        </dgm:presLayoutVars>
      </dgm:prSet>
      <dgm:spPr/>
      <dgm:t>
        <a:bodyPr/>
        <a:lstStyle/>
        <a:p>
          <a:endParaRPr lang="en-US"/>
        </a:p>
      </dgm:t>
    </dgm:pt>
    <dgm:pt modelId="{169FD149-6FEA-4C54-8850-DE18F166E81F}" type="pres">
      <dgm:prSet presAssocID="{332BC7CC-E9DD-418A-8EA0-6CC4AF2402CF}" presName="tile3" presStyleLbl="node1" presStyleIdx="2" presStyleCnt="4"/>
      <dgm:spPr/>
      <dgm:t>
        <a:bodyPr/>
        <a:lstStyle/>
        <a:p>
          <a:endParaRPr lang="en-US"/>
        </a:p>
      </dgm:t>
    </dgm:pt>
    <dgm:pt modelId="{62E2C3C4-9294-4245-8A46-55F5F5D99BB7}" type="pres">
      <dgm:prSet presAssocID="{332BC7CC-E9DD-418A-8EA0-6CC4AF2402CF}" presName="tile3text" presStyleLbl="node1" presStyleIdx="2" presStyleCnt="4">
        <dgm:presLayoutVars>
          <dgm:chMax val="0"/>
          <dgm:chPref val="0"/>
          <dgm:bulletEnabled val="1"/>
        </dgm:presLayoutVars>
      </dgm:prSet>
      <dgm:spPr/>
      <dgm:t>
        <a:bodyPr/>
        <a:lstStyle/>
        <a:p>
          <a:endParaRPr lang="en-US"/>
        </a:p>
      </dgm:t>
    </dgm:pt>
    <dgm:pt modelId="{FFC4EF77-50D2-4F77-BF35-A46749F56BCD}" type="pres">
      <dgm:prSet presAssocID="{332BC7CC-E9DD-418A-8EA0-6CC4AF2402CF}" presName="tile4" presStyleLbl="node1" presStyleIdx="3" presStyleCnt="4"/>
      <dgm:spPr/>
      <dgm:t>
        <a:bodyPr/>
        <a:lstStyle/>
        <a:p>
          <a:endParaRPr lang="en-US"/>
        </a:p>
      </dgm:t>
    </dgm:pt>
    <dgm:pt modelId="{1D6C717A-AAAF-4D12-8747-B5DC49C933EC}" type="pres">
      <dgm:prSet presAssocID="{332BC7CC-E9DD-418A-8EA0-6CC4AF2402CF}" presName="tile4text" presStyleLbl="node1" presStyleIdx="3" presStyleCnt="4">
        <dgm:presLayoutVars>
          <dgm:chMax val="0"/>
          <dgm:chPref val="0"/>
          <dgm:bulletEnabled val="1"/>
        </dgm:presLayoutVars>
      </dgm:prSet>
      <dgm:spPr/>
      <dgm:t>
        <a:bodyPr/>
        <a:lstStyle/>
        <a:p>
          <a:endParaRPr lang="en-US"/>
        </a:p>
      </dgm:t>
    </dgm:pt>
    <dgm:pt modelId="{BB858B2D-BE73-456E-882E-223422037B2D}" type="pres">
      <dgm:prSet presAssocID="{332BC7CC-E9DD-418A-8EA0-6CC4AF2402CF}" presName="centerTile" presStyleLbl="fgShp" presStyleIdx="0" presStyleCnt="1">
        <dgm:presLayoutVars>
          <dgm:chMax val="0"/>
          <dgm:chPref val="0"/>
        </dgm:presLayoutVars>
      </dgm:prSet>
      <dgm:spPr/>
      <dgm:t>
        <a:bodyPr/>
        <a:lstStyle/>
        <a:p>
          <a:endParaRPr lang="en-US"/>
        </a:p>
      </dgm:t>
    </dgm:pt>
  </dgm:ptLst>
  <dgm:cxnLst>
    <dgm:cxn modelId="{04F25D90-F9DD-45B4-AB79-626FDC02D8CF}" srcId="{BB33F863-A685-494D-9FBB-DF4F218C96A8}" destId="{FD1F8993-9DA2-4B15-B6CA-EBD2D7A7BDF6}" srcOrd="0" destOrd="0" parTransId="{6B8FA094-E189-4C75-B77B-8542293BA93B}" sibTransId="{5772F5AC-B5D5-44C4-A30E-73294A7D322D}"/>
    <dgm:cxn modelId="{1D4872DA-5A66-4F16-AC40-A0BC365BB4C5}" type="presOf" srcId="{4FC6CC68-DE39-4BEE-B7B3-60546197CC29}" destId="{62E2C3C4-9294-4245-8A46-55F5F5D99BB7}" srcOrd="1" destOrd="0" presId="urn:microsoft.com/office/officeart/2005/8/layout/matrix1"/>
    <dgm:cxn modelId="{B1C6E323-A741-4B18-AE30-4D0F228BD8A5}" type="presOf" srcId="{4FC6CC68-DE39-4BEE-B7B3-60546197CC29}" destId="{169FD149-6FEA-4C54-8850-DE18F166E81F}" srcOrd="0" destOrd="0" presId="urn:microsoft.com/office/officeart/2005/8/layout/matrix1"/>
    <dgm:cxn modelId="{F7A8A33D-933F-414A-9569-DDCF6CD7D1B0}" type="presOf" srcId="{F4D82B67-8FFA-4E0A-984D-1D0F148AD46C}" destId="{98469143-06C9-403A-AAA9-84003BD3F943}" srcOrd="0" destOrd="0" presId="urn:microsoft.com/office/officeart/2005/8/layout/matrix1"/>
    <dgm:cxn modelId="{5775479A-086C-4AFE-B450-E8B1B1A66141}" type="presOf" srcId="{76F35550-3425-49DC-8BF0-2582B4A26066}" destId="{1D6C717A-AAAF-4D12-8747-B5DC49C933EC}" srcOrd="1" destOrd="0" presId="urn:microsoft.com/office/officeart/2005/8/layout/matrix1"/>
    <dgm:cxn modelId="{55DF2D8B-64E9-4FD8-B068-8D2144D6B058}" srcId="{BB33F863-A685-494D-9FBB-DF4F218C96A8}" destId="{4FC6CC68-DE39-4BEE-B7B3-60546197CC29}" srcOrd="2" destOrd="0" parTransId="{11955EF2-54DB-4E3F-9088-C823335A515B}" sibTransId="{B9DAFDBE-5A1B-492C-8F41-E4BDA49293DA}"/>
    <dgm:cxn modelId="{A86913D9-30BA-4C91-AA2E-8E4340FB71F2}" srcId="{332BC7CC-E9DD-418A-8EA0-6CC4AF2402CF}" destId="{BB33F863-A685-494D-9FBB-DF4F218C96A8}" srcOrd="0" destOrd="0" parTransId="{6B3ACDE3-6F0A-4028-8418-2C03432E899F}" sibTransId="{600505FD-C4B8-4072-BE31-23A8539798AD}"/>
    <dgm:cxn modelId="{807D23D6-4EE9-440D-BF0A-D4673C32A994}" type="presOf" srcId="{BB33F863-A685-494D-9FBB-DF4F218C96A8}" destId="{BB858B2D-BE73-456E-882E-223422037B2D}" srcOrd="0" destOrd="0" presId="urn:microsoft.com/office/officeart/2005/8/layout/matrix1"/>
    <dgm:cxn modelId="{84C78E2D-E104-46CD-85DB-8A70D97554DB}" srcId="{BB33F863-A685-494D-9FBB-DF4F218C96A8}" destId="{F4D82B67-8FFA-4E0A-984D-1D0F148AD46C}" srcOrd="1" destOrd="0" parTransId="{CEC377A3-1A1B-40FB-9591-91D627F90963}" sibTransId="{CF3D4A0A-1AAD-42BC-A5BF-E65030197D03}"/>
    <dgm:cxn modelId="{613EA068-F454-4F7F-9B77-DDA7D5C78FA9}" type="presOf" srcId="{76F35550-3425-49DC-8BF0-2582B4A26066}" destId="{FFC4EF77-50D2-4F77-BF35-A46749F56BCD}" srcOrd="0" destOrd="0" presId="urn:microsoft.com/office/officeart/2005/8/layout/matrix1"/>
    <dgm:cxn modelId="{C6A76847-68D8-45B7-84F3-076DA8B81714}" type="presOf" srcId="{332BC7CC-E9DD-418A-8EA0-6CC4AF2402CF}" destId="{4B292BF1-9134-42B2-A03D-DCCECD299102}" srcOrd="0" destOrd="0" presId="urn:microsoft.com/office/officeart/2005/8/layout/matrix1"/>
    <dgm:cxn modelId="{93BBC202-4DB3-4350-A4F7-06B775177776}" type="presOf" srcId="{FD1F8993-9DA2-4B15-B6CA-EBD2D7A7BDF6}" destId="{7D88635E-DDD4-423F-9DBA-1D95E1E0FA1E}" srcOrd="0" destOrd="0" presId="urn:microsoft.com/office/officeart/2005/8/layout/matrix1"/>
    <dgm:cxn modelId="{D9D7CFDA-4A1A-41A4-BA57-09A9C33E7F9D}" type="presOf" srcId="{FD1F8993-9DA2-4B15-B6CA-EBD2D7A7BDF6}" destId="{28643B42-6A94-43D9-98FB-CA5ACEA3FD81}" srcOrd="1" destOrd="0" presId="urn:microsoft.com/office/officeart/2005/8/layout/matrix1"/>
    <dgm:cxn modelId="{CD9E5F39-330C-4EF2-AE29-52CA1BE7BEFB}" srcId="{BB33F863-A685-494D-9FBB-DF4F218C96A8}" destId="{76F35550-3425-49DC-8BF0-2582B4A26066}" srcOrd="3" destOrd="0" parTransId="{0109B520-DB86-44E5-91CE-8A64E602384A}" sibTransId="{E1154E7A-AAFE-4E85-820E-0774588934D3}"/>
    <dgm:cxn modelId="{60BCC0D3-3E3A-47BB-ABFA-90589819371E}" type="presOf" srcId="{F4D82B67-8FFA-4E0A-984D-1D0F148AD46C}" destId="{F38B89CC-5016-465B-83E1-96BDCAA64E9E}" srcOrd="1" destOrd="0" presId="urn:microsoft.com/office/officeart/2005/8/layout/matrix1"/>
    <dgm:cxn modelId="{B764AE91-9327-480F-AEF6-C6AB9176E387}" type="presParOf" srcId="{4B292BF1-9134-42B2-A03D-DCCECD299102}" destId="{4F393A64-0DF1-4DB4-AB4F-53542DC67F30}" srcOrd="0" destOrd="0" presId="urn:microsoft.com/office/officeart/2005/8/layout/matrix1"/>
    <dgm:cxn modelId="{3738179E-7810-42F5-8885-D3645A3FD417}" type="presParOf" srcId="{4F393A64-0DF1-4DB4-AB4F-53542DC67F30}" destId="{7D88635E-DDD4-423F-9DBA-1D95E1E0FA1E}" srcOrd="0" destOrd="0" presId="urn:microsoft.com/office/officeart/2005/8/layout/matrix1"/>
    <dgm:cxn modelId="{6FE7BAD3-AEC1-4414-886D-1A73E4E58B42}" type="presParOf" srcId="{4F393A64-0DF1-4DB4-AB4F-53542DC67F30}" destId="{28643B42-6A94-43D9-98FB-CA5ACEA3FD81}" srcOrd="1" destOrd="0" presId="urn:microsoft.com/office/officeart/2005/8/layout/matrix1"/>
    <dgm:cxn modelId="{58C26333-9134-440C-ACC2-9EBE3C70EB49}" type="presParOf" srcId="{4F393A64-0DF1-4DB4-AB4F-53542DC67F30}" destId="{98469143-06C9-403A-AAA9-84003BD3F943}" srcOrd="2" destOrd="0" presId="urn:microsoft.com/office/officeart/2005/8/layout/matrix1"/>
    <dgm:cxn modelId="{BE90F79D-C55E-4786-BA6E-04AF63DB0096}" type="presParOf" srcId="{4F393A64-0DF1-4DB4-AB4F-53542DC67F30}" destId="{F38B89CC-5016-465B-83E1-96BDCAA64E9E}" srcOrd="3" destOrd="0" presId="urn:microsoft.com/office/officeart/2005/8/layout/matrix1"/>
    <dgm:cxn modelId="{26107EDC-144C-40DD-8293-E86583FA5AAE}" type="presParOf" srcId="{4F393A64-0DF1-4DB4-AB4F-53542DC67F30}" destId="{169FD149-6FEA-4C54-8850-DE18F166E81F}" srcOrd="4" destOrd="0" presId="urn:microsoft.com/office/officeart/2005/8/layout/matrix1"/>
    <dgm:cxn modelId="{8931C70F-5BB1-4CF6-AEA8-B2A64A57C3AA}" type="presParOf" srcId="{4F393A64-0DF1-4DB4-AB4F-53542DC67F30}" destId="{62E2C3C4-9294-4245-8A46-55F5F5D99BB7}" srcOrd="5" destOrd="0" presId="urn:microsoft.com/office/officeart/2005/8/layout/matrix1"/>
    <dgm:cxn modelId="{53592E72-9725-4072-A12E-970975FEC1EF}" type="presParOf" srcId="{4F393A64-0DF1-4DB4-AB4F-53542DC67F30}" destId="{FFC4EF77-50D2-4F77-BF35-A46749F56BCD}" srcOrd="6" destOrd="0" presId="urn:microsoft.com/office/officeart/2005/8/layout/matrix1"/>
    <dgm:cxn modelId="{8877A6AD-B289-453E-9089-E82528E0D136}" type="presParOf" srcId="{4F393A64-0DF1-4DB4-AB4F-53542DC67F30}" destId="{1D6C717A-AAAF-4D12-8747-B5DC49C933EC}" srcOrd="7" destOrd="0" presId="urn:microsoft.com/office/officeart/2005/8/layout/matrix1"/>
    <dgm:cxn modelId="{8D86FD08-4A78-4F45-ABBD-C43A0B0E10C9}" type="presParOf" srcId="{4B292BF1-9134-42B2-A03D-DCCECD299102}" destId="{BB858B2D-BE73-456E-882E-223422037B2D}"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F11109-26B7-4780-A9CA-67749D472031}"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en-US"/>
        </a:p>
      </dgm:t>
    </dgm:pt>
    <dgm:pt modelId="{B491B96C-C537-406E-BD9B-2A0C9B5EC1BD}">
      <dgm:prSet phldrT="[Texto]"/>
      <dgm:spPr/>
      <dgm:t>
        <a:bodyPr/>
        <a:lstStyle/>
        <a:p>
          <a:r>
            <a:rPr lang="es-MX" dirty="0" smtClean="0"/>
            <a:t>Objetivo Principal: </a:t>
          </a:r>
          <a:r>
            <a:rPr lang="es-ES" dirty="0" smtClean="0"/>
            <a:t>Obtener la demanda potencial para el diseño, confección y comercialización de bolsos, mochilas, carteras o accesorios en la ciudad de Guayaquil</a:t>
          </a:r>
          <a:endParaRPr lang="en-US" dirty="0"/>
        </a:p>
      </dgm:t>
    </dgm:pt>
    <dgm:pt modelId="{8C63C0D3-A179-43AD-8BD8-E0D56AFD431B}" type="parTrans" cxnId="{42C22F2C-91A8-41C1-ACF8-F79878C6102E}">
      <dgm:prSet/>
      <dgm:spPr/>
      <dgm:t>
        <a:bodyPr/>
        <a:lstStyle/>
        <a:p>
          <a:endParaRPr lang="en-US"/>
        </a:p>
      </dgm:t>
    </dgm:pt>
    <dgm:pt modelId="{746BC141-91BA-4C6B-B1BC-9501E9448C1D}" type="sibTrans" cxnId="{42C22F2C-91A8-41C1-ACF8-F79878C6102E}">
      <dgm:prSet/>
      <dgm:spPr/>
      <dgm:t>
        <a:bodyPr/>
        <a:lstStyle/>
        <a:p>
          <a:endParaRPr lang="en-US"/>
        </a:p>
      </dgm:t>
    </dgm:pt>
    <dgm:pt modelId="{7A33FC92-3FDE-41C2-AC18-446FE6602435}">
      <dgm:prSet phldrT="[Texto]"/>
      <dgm:spPr/>
      <dgm:t>
        <a:bodyPr/>
        <a:lstStyle/>
        <a:p>
          <a:r>
            <a:rPr lang="es-MX" dirty="0" smtClean="0"/>
            <a:t>Objetivo Secundario: Definir las características principales esperadas</a:t>
          </a:r>
          <a:endParaRPr lang="en-US" dirty="0"/>
        </a:p>
      </dgm:t>
    </dgm:pt>
    <dgm:pt modelId="{80F9D3BC-904A-4D8B-A95A-2018844C24CF}" type="parTrans" cxnId="{449D1A45-9468-48EB-B45D-54990F37FE05}">
      <dgm:prSet/>
      <dgm:spPr/>
      <dgm:t>
        <a:bodyPr/>
        <a:lstStyle/>
        <a:p>
          <a:endParaRPr lang="en-US"/>
        </a:p>
      </dgm:t>
    </dgm:pt>
    <dgm:pt modelId="{A7B7F9D7-25D4-45E6-A189-CFB6BFAE8E40}" type="sibTrans" cxnId="{449D1A45-9468-48EB-B45D-54990F37FE05}">
      <dgm:prSet/>
      <dgm:spPr/>
      <dgm:t>
        <a:bodyPr/>
        <a:lstStyle/>
        <a:p>
          <a:endParaRPr lang="en-US"/>
        </a:p>
      </dgm:t>
    </dgm:pt>
    <dgm:pt modelId="{567E850E-F171-4C5E-8F27-20521A3D2E35}">
      <dgm:prSet phldrT="[Texto]"/>
      <dgm:spPr/>
      <dgm:t>
        <a:bodyPr/>
        <a:lstStyle/>
        <a:p>
          <a:r>
            <a:rPr lang="es-MX" dirty="0" smtClean="0"/>
            <a:t>Objetivo Secundario: Definir el nivel de confianza de realizar una compra por internet</a:t>
          </a:r>
          <a:endParaRPr lang="en-US" dirty="0"/>
        </a:p>
      </dgm:t>
    </dgm:pt>
    <dgm:pt modelId="{AFD5335E-AE0F-4522-9A10-1E5DB29F8923}" type="parTrans" cxnId="{EFBDC75D-F478-4F63-AF1C-C78DDA46EB3B}">
      <dgm:prSet/>
      <dgm:spPr/>
      <dgm:t>
        <a:bodyPr/>
        <a:lstStyle/>
        <a:p>
          <a:endParaRPr lang="en-US"/>
        </a:p>
      </dgm:t>
    </dgm:pt>
    <dgm:pt modelId="{5386020E-C9B5-44A7-9289-F2F6A3FD3D41}" type="sibTrans" cxnId="{EFBDC75D-F478-4F63-AF1C-C78DDA46EB3B}">
      <dgm:prSet/>
      <dgm:spPr/>
      <dgm:t>
        <a:bodyPr/>
        <a:lstStyle/>
        <a:p>
          <a:endParaRPr lang="en-US"/>
        </a:p>
      </dgm:t>
    </dgm:pt>
    <dgm:pt modelId="{12DF93F9-78A4-4ED1-A14E-08856944E9EE}" type="pres">
      <dgm:prSet presAssocID="{57F11109-26B7-4780-A9CA-67749D472031}" presName="composite" presStyleCnt="0">
        <dgm:presLayoutVars>
          <dgm:chMax val="1"/>
          <dgm:dir/>
          <dgm:resizeHandles val="exact"/>
        </dgm:presLayoutVars>
      </dgm:prSet>
      <dgm:spPr/>
      <dgm:t>
        <a:bodyPr/>
        <a:lstStyle/>
        <a:p>
          <a:endParaRPr lang="es-EC"/>
        </a:p>
      </dgm:t>
    </dgm:pt>
    <dgm:pt modelId="{B6B7663E-D2E7-439B-B713-49E93B920299}" type="pres">
      <dgm:prSet presAssocID="{57F11109-26B7-4780-A9CA-67749D472031}" presName="radial" presStyleCnt="0">
        <dgm:presLayoutVars>
          <dgm:animLvl val="ctr"/>
        </dgm:presLayoutVars>
      </dgm:prSet>
      <dgm:spPr/>
      <dgm:t>
        <a:bodyPr/>
        <a:lstStyle/>
        <a:p>
          <a:endParaRPr lang="es-EC"/>
        </a:p>
      </dgm:t>
    </dgm:pt>
    <dgm:pt modelId="{CDEAF73B-3F86-4091-AAE8-E4FEC4F1D5E6}" type="pres">
      <dgm:prSet presAssocID="{B491B96C-C537-406E-BD9B-2A0C9B5EC1BD}" presName="centerShape" presStyleLbl="vennNode1" presStyleIdx="0" presStyleCnt="3"/>
      <dgm:spPr/>
      <dgm:t>
        <a:bodyPr/>
        <a:lstStyle/>
        <a:p>
          <a:endParaRPr lang="en-US"/>
        </a:p>
      </dgm:t>
    </dgm:pt>
    <dgm:pt modelId="{9B60EF5A-9358-4FD1-A791-6A8B563F9389}" type="pres">
      <dgm:prSet presAssocID="{7A33FC92-3FDE-41C2-AC18-446FE6602435}" presName="node" presStyleLbl="vennNode1" presStyleIdx="1" presStyleCnt="3" custScaleX="114046" custScaleY="111220" custRadScaleRad="108161" custRadScaleInc="50637">
        <dgm:presLayoutVars>
          <dgm:bulletEnabled val="1"/>
        </dgm:presLayoutVars>
      </dgm:prSet>
      <dgm:spPr/>
      <dgm:t>
        <a:bodyPr/>
        <a:lstStyle/>
        <a:p>
          <a:endParaRPr lang="en-US"/>
        </a:p>
      </dgm:t>
    </dgm:pt>
    <dgm:pt modelId="{8DFB18F4-3720-4E31-B4C9-0AC8AB992C56}" type="pres">
      <dgm:prSet presAssocID="{567E850E-F171-4C5E-8F27-20521A3D2E35}" presName="node" presStyleLbl="vennNode1" presStyleIdx="2" presStyleCnt="3" custScaleX="112847" custScaleY="117486" custRadScaleRad="110862" custRadScaleInc="49379">
        <dgm:presLayoutVars>
          <dgm:bulletEnabled val="1"/>
        </dgm:presLayoutVars>
      </dgm:prSet>
      <dgm:spPr/>
      <dgm:t>
        <a:bodyPr/>
        <a:lstStyle/>
        <a:p>
          <a:endParaRPr lang="en-US"/>
        </a:p>
      </dgm:t>
    </dgm:pt>
  </dgm:ptLst>
  <dgm:cxnLst>
    <dgm:cxn modelId="{1FBBE738-72E1-4B17-865E-D1E055DDA759}" type="presOf" srcId="{57F11109-26B7-4780-A9CA-67749D472031}" destId="{12DF93F9-78A4-4ED1-A14E-08856944E9EE}" srcOrd="0" destOrd="0" presId="urn:microsoft.com/office/officeart/2005/8/layout/radial3"/>
    <dgm:cxn modelId="{06E04EC1-EF35-439B-A3BD-251A83E22AD1}" type="presOf" srcId="{7A33FC92-3FDE-41C2-AC18-446FE6602435}" destId="{9B60EF5A-9358-4FD1-A791-6A8B563F9389}" srcOrd="0" destOrd="0" presId="urn:microsoft.com/office/officeart/2005/8/layout/radial3"/>
    <dgm:cxn modelId="{18E5D807-5A45-40EE-8B33-5B3F65C81617}" type="presOf" srcId="{B491B96C-C537-406E-BD9B-2A0C9B5EC1BD}" destId="{CDEAF73B-3F86-4091-AAE8-E4FEC4F1D5E6}" srcOrd="0" destOrd="0" presId="urn:microsoft.com/office/officeart/2005/8/layout/radial3"/>
    <dgm:cxn modelId="{812D12B8-2A7E-4CCE-BF63-4DC11CD69FB6}" type="presOf" srcId="{567E850E-F171-4C5E-8F27-20521A3D2E35}" destId="{8DFB18F4-3720-4E31-B4C9-0AC8AB992C56}" srcOrd="0" destOrd="0" presId="urn:microsoft.com/office/officeart/2005/8/layout/radial3"/>
    <dgm:cxn modelId="{42C22F2C-91A8-41C1-ACF8-F79878C6102E}" srcId="{57F11109-26B7-4780-A9CA-67749D472031}" destId="{B491B96C-C537-406E-BD9B-2A0C9B5EC1BD}" srcOrd="0" destOrd="0" parTransId="{8C63C0D3-A179-43AD-8BD8-E0D56AFD431B}" sibTransId="{746BC141-91BA-4C6B-B1BC-9501E9448C1D}"/>
    <dgm:cxn modelId="{EFBDC75D-F478-4F63-AF1C-C78DDA46EB3B}" srcId="{B491B96C-C537-406E-BD9B-2A0C9B5EC1BD}" destId="{567E850E-F171-4C5E-8F27-20521A3D2E35}" srcOrd="1" destOrd="0" parTransId="{AFD5335E-AE0F-4522-9A10-1E5DB29F8923}" sibTransId="{5386020E-C9B5-44A7-9289-F2F6A3FD3D41}"/>
    <dgm:cxn modelId="{449D1A45-9468-48EB-B45D-54990F37FE05}" srcId="{B491B96C-C537-406E-BD9B-2A0C9B5EC1BD}" destId="{7A33FC92-3FDE-41C2-AC18-446FE6602435}" srcOrd="0" destOrd="0" parTransId="{80F9D3BC-904A-4D8B-A95A-2018844C24CF}" sibTransId="{A7B7F9D7-25D4-45E6-A189-CFB6BFAE8E40}"/>
    <dgm:cxn modelId="{52AD5AC5-0F25-42F0-B095-51E9C86F8F20}" type="presParOf" srcId="{12DF93F9-78A4-4ED1-A14E-08856944E9EE}" destId="{B6B7663E-D2E7-439B-B713-49E93B920299}" srcOrd="0" destOrd="0" presId="urn:microsoft.com/office/officeart/2005/8/layout/radial3"/>
    <dgm:cxn modelId="{78E3D277-20BD-464D-ACC6-4F8AB0F05985}" type="presParOf" srcId="{B6B7663E-D2E7-439B-B713-49E93B920299}" destId="{CDEAF73B-3F86-4091-AAE8-E4FEC4F1D5E6}" srcOrd="0" destOrd="0" presId="urn:microsoft.com/office/officeart/2005/8/layout/radial3"/>
    <dgm:cxn modelId="{6E6998B8-9E45-4619-83E7-7B3F6617925B}" type="presParOf" srcId="{B6B7663E-D2E7-439B-B713-49E93B920299}" destId="{9B60EF5A-9358-4FD1-A791-6A8B563F9389}" srcOrd="1" destOrd="0" presId="urn:microsoft.com/office/officeart/2005/8/layout/radial3"/>
    <dgm:cxn modelId="{0E268746-024D-455F-82D7-3A95D90348E5}" type="presParOf" srcId="{B6B7663E-D2E7-439B-B713-49E93B920299}" destId="{8DFB18F4-3720-4E31-B4C9-0AC8AB992C56}" srcOrd="2"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CC0801-9A99-4898-99FF-A63419F7B76B}" type="doc">
      <dgm:prSet loTypeId="urn:microsoft.com/office/officeart/2005/8/layout/chevron1" loCatId="process" qsTypeId="urn:microsoft.com/office/officeart/2005/8/quickstyle/simple5" qsCatId="simple" csTypeId="urn:microsoft.com/office/officeart/2005/8/colors/colorful1" csCatId="colorful" phldr="1"/>
      <dgm:spPr/>
    </dgm:pt>
    <dgm:pt modelId="{8D550F10-F486-49D4-8DD2-1F1216635B65}">
      <dgm:prSet phldrT="[Texto]"/>
      <dgm:spPr/>
      <dgm:t>
        <a:bodyPr/>
        <a:lstStyle/>
        <a:p>
          <a:r>
            <a:rPr lang="es-MX" dirty="0" smtClean="0"/>
            <a:t>Cantidad de Personas en el Mercado Objetivo</a:t>
          </a:r>
          <a:endParaRPr lang="en-US" dirty="0"/>
        </a:p>
      </dgm:t>
    </dgm:pt>
    <dgm:pt modelId="{C7EF5226-BD14-4091-9251-1B79BA600978}" type="parTrans" cxnId="{3DDCADF5-4B00-4F3F-8123-F080DF68D930}">
      <dgm:prSet/>
      <dgm:spPr/>
      <dgm:t>
        <a:bodyPr/>
        <a:lstStyle/>
        <a:p>
          <a:endParaRPr lang="en-US"/>
        </a:p>
      </dgm:t>
    </dgm:pt>
    <dgm:pt modelId="{3AA348B2-EA90-43C7-92F7-988BD4098305}" type="sibTrans" cxnId="{3DDCADF5-4B00-4F3F-8123-F080DF68D930}">
      <dgm:prSet/>
      <dgm:spPr/>
      <dgm:t>
        <a:bodyPr/>
        <a:lstStyle/>
        <a:p>
          <a:endParaRPr lang="en-US"/>
        </a:p>
      </dgm:t>
    </dgm:pt>
    <dgm:pt modelId="{B3CE92D4-1E7D-425D-A3C2-1CB2DAB00B7A}">
      <dgm:prSet phldrT="[Texto]"/>
      <dgm:spPr/>
      <dgm:t>
        <a:bodyPr/>
        <a:lstStyle/>
        <a:p>
          <a:r>
            <a:rPr lang="es-MX" dirty="0" smtClean="0"/>
            <a:t>Condiciones de la página web para incentivar a la compra</a:t>
          </a:r>
          <a:endParaRPr lang="en-US" dirty="0"/>
        </a:p>
      </dgm:t>
    </dgm:pt>
    <dgm:pt modelId="{780A9C77-3FB1-438B-9525-4C933275336E}" type="parTrans" cxnId="{BA3C3265-59BE-48E8-9CF2-1E5882517E5C}">
      <dgm:prSet/>
      <dgm:spPr/>
      <dgm:t>
        <a:bodyPr/>
        <a:lstStyle/>
        <a:p>
          <a:endParaRPr lang="en-US"/>
        </a:p>
      </dgm:t>
    </dgm:pt>
    <dgm:pt modelId="{3EF05CA1-EEAF-47DC-BE6F-7FAB4A2E1B6C}" type="sibTrans" cxnId="{BA3C3265-59BE-48E8-9CF2-1E5882517E5C}">
      <dgm:prSet/>
      <dgm:spPr/>
      <dgm:t>
        <a:bodyPr/>
        <a:lstStyle/>
        <a:p>
          <a:endParaRPr lang="en-US"/>
        </a:p>
      </dgm:t>
    </dgm:pt>
    <dgm:pt modelId="{E51128FD-11FB-4804-B00E-882713737659}">
      <dgm:prSet phldrT="[Texto]"/>
      <dgm:spPr/>
      <dgm:t>
        <a:bodyPr/>
        <a:lstStyle/>
        <a:p>
          <a:r>
            <a:rPr lang="es-MX" dirty="0" smtClean="0"/>
            <a:t>Características relevantes de los artículos</a:t>
          </a:r>
          <a:endParaRPr lang="en-US" dirty="0"/>
        </a:p>
      </dgm:t>
    </dgm:pt>
    <dgm:pt modelId="{3DDC9D6D-F4DA-43AA-AE80-0412F819A6A9}" type="parTrans" cxnId="{7FE0A1E1-80A2-4ADA-9135-30D6D39CC010}">
      <dgm:prSet/>
      <dgm:spPr/>
      <dgm:t>
        <a:bodyPr/>
        <a:lstStyle/>
        <a:p>
          <a:endParaRPr lang="en-US"/>
        </a:p>
      </dgm:t>
    </dgm:pt>
    <dgm:pt modelId="{BFAE5BDF-056C-4EE7-AF18-AEFFF6E33230}" type="sibTrans" cxnId="{7FE0A1E1-80A2-4ADA-9135-30D6D39CC010}">
      <dgm:prSet/>
      <dgm:spPr/>
      <dgm:t>
        <a:bodyPr/>
        <a:lstStyle/>
        <a:p>
          <a:endParaRPr lang="en-US"/>
        </a:p>
      </dgm:t>
    </dgm:pt>
    <dgm:pt modelId="{770CFC00-A863-4CAC-90E3-943B9E482A8C}" type="pres">
      <dgm:prSet presAssocID="{34CC0801-9A99-4898-99FF-A63419F7B76B}" presName="Name0" presStyleCnt="0">
        <dgm:presLayoutVars>
          <dgm:dir/>
          <dgm:animLvl val="lvl"/>
          <dgm:resizeHandles val="exact"/>
        </dgm:presLayoutVars>
      </dgm:prSet>
      <dgm:spPr/>
    </dgm:pt>
    <dgm:pt modelId="{8150540A-4ED6-4011-8383-9C36D324809B}" type="pres">
      <dgm:prSet presAssocID="{8D550F10-F486-49D4-8DD2-1F1216635B65}" presName="parTxOnly" presStyleLbl="node1" presStyleIdx="0" presStyleCnt="3">
        <dgm:presLayoutVars>
          <dgm:chMax val="0"/>
          <dgm:chPref val="0"/>
          <dgm:bulletEnabled val="1"/>
        </dgm:presLayoutVars>
      </dgm:prSet>
      <dgm:spPr/>
      <dgm:t>
        <a:bodyPr/>
        <a:lstStyle/>
        <a:p>
          <a:endParaRPr lang="es-EC"/>
        </a:p>
      </dgm:t>
    </dgm:pt>
    <dgm:pt modelId="{3306C836-38C6-4285-B84C-18435755D6E8}" type="pres">
      <dgm:prSet presAssocID="{3AA348B2-EA90-43C7-92F7-988BD4098305}" presName="parTxOnlySpace" presStyleCnt="0"/>
      <dgm:spPr/>
    </dgm:pt>
    <dgm:pt modelId="{A02D2B80-1D87-4169-A0E8-85B818293BC7}" type="pres">
      <dgm:prSet presAssocID="{B3CE92D4-1E7D-425D-A3C2-1CB2DAB00B7A}" presName="parTxOnly" presStyleLbl="node1" presStyleIdx="1" presStyleCnt="3">
        <dgm:presLayoutVars>
          <dgm:chMax val="0"/>
          <dgm:chPref val="0"/>
          <dgm:bulletEnabled val="1"/>
        </dgm:presLayoutVars>
      </dgm:prSet>
      <dgm:spPr/>
      <dgm:t>
        <a:bodyPr/>
        <a:lstStyle/>
        <a:p>
          <a:endParaRPr lang="en-US"/>
        </a:p>
      </dgm:t>
    </dgm:pt>
    <dgm:pt modelId="{E9B8FFFD-8C7C-4AAE-A362-8962E63B66A3}" type="pres">
      <dgm:prSet presAssocID="{3EF05CA1-EEAF-47DC-BE6F-7FAB4A2E1B6C}" presName="parTxOnlySpace" presStyleCnt="0"/>
      <dgm:spPr/>
    </dgm:pt>
    <dgm:pt modelId="{A480EBB2-6818-47C9-BEC5-FB73D27E63EA}" type="pres">
      <dgm:prSet presAssocID="{E51128FD-11FB-4804-B00E-882713737659}" presName="parTxOnly" presStyleLbl="node1" presStyleIdx="2" presStyleCnt="3">
        <dgm:presLayoutVars>
          <dgm:chMax val="0"/>
          <dgm:chPref val="0"/>
          <dgm:bulletEnabled val="1"/>
        </dgm:presLayoutVars>
      </dgm:prSet>
      <dgm:spPr/>
      <dgm:t>
        <a:bodyPr/>
        <a:lstStyle/>
        <a:p>
          <a:endParaRPr lang="es-EC"/>
        </a:p>
      </dgm:t>
    </dgm:pt>
  </dgm:ptLst>
  <dgm:cxnLst>
    <dgm:cxn modelId="{FCC39EBF-280D-4CAA-845A-969D837923F4}" type="presOf" srcId="{8D550F10-F486-49D4-8DD2-1F1216635B65}" destId="{8150540A-4ED6-4011-8383-9C36D324809B}" srcOrd="0" destOrd="0" presId="urn:microsoft.com/office/officeart/2005/8/layout/chevron1"/>
    <dgm:cxn modelId="{4B15EE6F-D9A1-4C5A-BDD6-8AE54D8F6EA8}" type="presOf" srcId="{34CC0801-9A99-4898-99FF-A63419F7B76B}" destId="{770CFC00-A863-4CAC-90E3-943B9E482A8C}" srcOrd="0" destOrd="0" presId="urn:microsoft.com/office/officeart/2005/8/layout/chevron1"/>
    <dgm:cxn modelId="{3A110137-12F8-4B13-9E3B-E9796AAC4366}" type="presOf" srcId="{B3CE92D4-1E7D-425D-A3C2-1CB2DAB00B7A}" destId="{A02D2B80-1D87-4169-A0E8-85B818293BC7}" srcOrd="0" destOrd="0" presId="urn:microsoft.com/office/officeart/2005/8/layout/chevron1"/>
    <dgm:cxn modelId="{B3763C4D-8D7A-470A-B7D7-DF87567EB850}" type="presOf" srcId="{E51128FD-11FB-4804-B00E-882713737659}" destId="{A480EBB2-6818-47C9-BEC5-FB73D27E63EA}" srcOrd="0" destOrd="0" presId="urn:microsoft.com/office/officeart/2005/8/layout/chevron1"/>
    <dgm:cxn modelId="{7FE0A1E1-80A2-4ADA-9135-30D6D39CC010}" srcId="{34CC0801-9A99-4898-99FF-A63419F7B76B}" destId="{E51128FD-11FB-4804-B00E-882713737659}" srcOrd="2" destOrd="0" parTransId="{3DDC9D6D-F4DA-43AA-AE80-0412F819A6A9}" sibTransId="{BFAE5BDF-056C-4EE7-AF18-AEFFF6E33230}"/>
    <dgm:cxn modelId="{BA3C3265-59BE-48E8-9CF2-1E5882517E5C}" srcId="{34CC0801-9A99-4898-99FF-A63419F7B76B}" destId="{B3CE92D4-1E7D-425D-A3C2-1CB2DAB00B7A}" srcOrd="1" destOrd="0" parTransId="{780A9C77-3FB1-438B-9525-4C933275336E}" sibTransId="{3EF05CA1-EEAF-47DC-BE6F-7FAB4A2E1B6C}"/>
    <dgm:cxn modelId="{3DDCADF5-4B00-4F3F-8123-F080DF68D930}" srcId="{34CC0801-9A99-4898-99FF-A63419F7B76B}" destId="{8D550F10-F486-49D4-8DD2-1F1216635B65}" srcOrd="0" destOrd="0" parTransId="{C7EF5226-BD14-4091-9251-1B79BA600978}" sibTransId="{3AA348B2-EA90-43C7-92F7-988BD4098305}"/>
    <dgm:cxn modelId="{6040E6BD-D6E5-4B9D-BD6A-FA1C5D5F81DF}" type="presParOf" srcId="{770CFC00-A863-4CAC-90E3-943B9E482A8C}" destId="{8150540A-4ED6-4011-8383-9C36D324809B}" srcOrd="0" destOrd="0" presId="urn:microsoft.com/office/officeart/2005/8/layout/chevron1"/>
    <dgm:cxn modelId="{3699DE0D-9E29-4676-99D8-8BC1450A6A6F}" type="presParOf" srcId="{770CFC00-A863-4CAC-90E3-943B9E482A8C}" destId="{3306C836-38C6-4285-B84C-18435755D6E8}" srcOrd="1" destOrd="0" presId="urn:microsoft.com/office/officeart/2005/8/layout/chevron1"/>
    <dgm:cxn modelId="{4F6EE32A-E43F-4FAE-8772-71062CC43949}" type="presParOf" srcId="{770CFC00-A863-4CAC-90E3-943B9E482A8C}" destId="{A02D2B80-1D87-4169-A0E8-85B818293BC7}" srcOrd="2" destOrd="0" presId="urn:microsoft.com/office/officeart/2005/8/layout/chevron1"/>
    <dgm:cxn modelId="{DF3B1E90-C2D2-480B-A5F3-E469DD4D7E47}" type="presParOf" srcId="{770CFC00-A863-4CAC-90E3-943B9E482A8C}" destId="{E9B8FFFD-8C7C-4AAE-A362-8962E63B66A3}" srcOrd="3" destOrd="0" presId="urn:microsoft.com/office/officeart/2005/8/layout/chevron1"/>
    <dgm:cxn modelId="{A1A779B8-B707-469B-A370-CE0A1F2DB7FC}" type="presParOf" srcId="{770CFC00-A863-4CAC-90E3-943B9E482A8C}" destId="{A480EBB2-6818-47C9-BEC5-FB73D27E63EA}"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765FAF-8534-4146-B11D-12125A680404}"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n-US"/>
        </a:p>
      </dgm:t>
    </dgm:pt>
    <dgm:pt modelId="{5D8C4BA2-8430-4134-812A-BA280B935EA9}">
      <dgm:prSet phldrT="[Texto]" custT="1"/>
      <dgm:spPr/>
      <dgm:t>
        <a:bodyPr/>
        <a:lstStyle/>
        <a:p>
          <a:r>
            <a:rPr lang="es-MX" sz="3200" dirty="0" smtClean="0"/>
            <a:t>Fuentes de Información</a:t>
          </a:r>
          <a:endParaRPr lang="en-US" sz="3200" dirty="0"/>
        </a:p>
      </dgm:t>
    </dgm:pt>
    <dgm:pt modelId="{28CCD993-9245-4986-957F-17DC87478D38}" type="parTrans" cxnId="{45ABFF68-135F-4397-AD18-0129DD38BC4A}">
      <dgm:prSet/>
      <dgm:spPr/>
      <dgm:t>
        <a:bodyPr/>
        <a:lstStyle/>
        <a:p>
          <a:endParaRPr lang="en-US"/>
        </a:p>
      </dgm:t>
    </dgm:pt>
    <dgm:pt modelId="{2FC5F139-218E-496E-9B52-CFDD47D677D4}" type="sibTrans" cxnId="{45ABFF68-135F-4397-AD18-0129DD38BC4A}">
      <dgm:prSet/>
      <dgm:spPr/>
      <dgm:t>
        <a:bodyPr/>
        <a:lstStyle/>
        <a:p>
          <a:endParaRPr lang="en-US"/>
        </a:p>
      </dgm:t>
    </dgm:pt>
    <dgm:pt modelId="{7E520F1D-FD39-41CE-AE46-A7CDE2DF7340}">
      <dgm:prSet phldrT="[Texto]"/>
      <dgm:spPr/>
      <dgm:t>
        <a:bodyPr/>
        <a:lstStyle/>
        <a:p>
          <a:r>
            <a:rPr lang="es-MX" b="1" dirty="0" smtClean="0"/>
            <a:t>FUENTES PRIMARIAS</a:t>
          </a:r>
          <a:r>
            <a:rPr lang="es-MX" dirty="0" smtClean="0"/>
            <a:t>: </a:t>
          </a:r>
          <a:r>
            <a:rPr lang="es-MX" dirty="0" smtClean="0"/>
            <a:t>Las encuestas realizadas en la Investigación de Mercado</a:t>
          </a:r>
          <a:endParaRPr lang="en-US" dirty="0"/>
        </a:p>
      </dgm:t>
    </dgm:pt>
    <dgm:pt modelId="{1A089C12-A51E-4E5B-9662-C8F5DA861AE4}" type="parTrans" cxnId="{22625981-00A9-48EF-8523-4374D833207F}">
      <dgm:prSet/>
      <dgm:spPr/>
      <dgm:t>
        <a:bodyPr/>
        <a:lstStyle/>
        <a:p>
          <a:endParaRPr lang="en-US"/>
        </a:p>
      </dgm:t>
    </dgm:pt>
    <dgm:pt modelId="{ED2D1DA4-35A3-4944-AB22-0CDB003E4214}" type="sibTrans" cxnId="{22625981-00A9-48EF-8523-4374D833207F}">
      <dgm:prSet/>
      <dgm:spPr/>
      <dgm:t>
        <a:bodyPr/>
        <a:lstStyle/>
        <a:p>
          <a:endParaRPr lang="en-US"/>
        </a:p>
      </dgm:t>
    </dgm:pt>
    <dgm:pt modelId="{7E9F550D-8FC5-4AC9-9E56-5FB62422F69A}">
      <dgm:prSet phldrT="[Texto]"/>
      <dgm:spPr/>
      <dgm:t>
        <a:bodyPr/>
        <a:lstStyle/>
        <a:p>
          <a:r>
            <a:rPr lang="es-MX" b="1" dirty="0" smtClean="0"/>
            <a:t>FUENTES SECUNDARIAS:</a:t>
          </a:r>
          <a:r>
            <a:rPr lang="es-MX" dirty="0" smtClean="0"/>
            <a:t> </a:t>
          </a:r>
          <a:r>
            <a:rPr lang="es-MX" dirty="0" smtClean="0"/>
            <a:t>Páginas  web como la del INEC, Unesco y Banco Central</a:t>
          </a:r>
          <a:endParaRPr lang="en-US" dirty="0"/>
        </a:p>
      </dgm:t>
    </dgm:pt>
    <dgm:pt modelId="{341D1021-B44E-4DF7-AE97-26FCA834A9EF}" type="parTrans" cxnId="{5D031165-EFBE-4C5B-86B8-3FA3C44B27BA}">
      <dgm:prSet/>
      <dgm:spPr/>
      <dgm:t>
        <a:bodyPr/>
        <a:lstStyle/>
        <a:p>
          <a:endParaRPr lang="en-US"/>
        </a:p>
      </dgm:t>
    </dgm:pt>
    <dgm:pt modelId="{20109813-080C-414D-ACC1-008C4FF83C71}" type="sibTrans" cxnId="{5D031165-EFBE-4C5B-86B8-3FA3C44B27BA}">
      <dgm:prSet/>
      <dgm:spPr/>
      <dgm:t>
        <a:bodyPr/>
        <a:lstStyle/>
        <a:p>
          <a:endParaRPr lang="en-US"/>
        </a:p>
      </dgm:t>
    </dgm:pt>
    <dgm:pt modelId="{5EA41D1C-9928-4351-A710-5CE819A02CA2}" type="pres">
      <dgm:prSet presAssocID="{32765FAF-8534-4146-B11D-12125A680404}" presName="diagram" presStyleCnt="0">
        <dgm:presLayoutVars>
          <dgm:chPref val="1"/>
          <dgm:dir/>
          <dgm:animOne val="branch"/>
          <dgm:animLvl val="lvl"/>
          <dgm:resizeHandles/>
        </dgm:presLayoutVars>
      </dgm:prSet>
      <dgm:spPr/>
      <dgm:t>
        <a:bodyPr/>
        <a:lstStyle/>
        <a:p>
          <a:endParaRPr lang="es-EC"/>
        </a:p>
      </dgm:t>
    </dgm:pt>
    <dgm:pt modelId="{6373A545-5191-4A4A-929A-E8DBDEABC93F}" type="pres">
      <dgm:prSet presAssocID="{5D8C4BA2-8430-4134-812A-BA280B935EA9}" presName="root" presStyleCnt="0"/>
      <dgm:spPr/>
      <dgm:t>
        <a:bodyPr/>
        <a:lstStyle/>
        <a:p>
          <a:endParaRPr lang="es-EC"/>
        </a:p>
      </dgm:t>
    </dgm:pt>
    <dgm:pt modelId="{C4F39C7F-5D27-4FAE-A43C-6A1B05AB4543}" type="pres">
      <dgm:prSet presAssocID="{5D8C4BA2-8430-4134-812A-BA280B935EA9}" presName="rootComposite" presStyleCnt="0"/>
      <dgm:spPr/>
      <dgm:t>
        <a:bodyPr/>
        <a:lstStyle/>
        <a:p>
          <a:endParaRPr lang="es-EC"/>
        </a:p>
      </dgm:t>
    </dgm:pt>
    <dgm:pt modelId="{F05081D2-92DC-4038-8FAB-1BCA767967F9}" type="pres">
      <dgm:prSet presAssocID="{5D8C4BA2-8430-4134-812A-BA280B935EA9}" presName="rootText" presStyleLbl="node1" presStyleIdx="0" presStyleCnt="1" custScaleX="217439" custScaleY="47608"/>
      <dgm:spPr/>
      <dgm:t>
        <a:bodyPr/>
        <a:lstStyle/>
        <a:p>
          <a:endParaRPr lang="es-EC"/>
        </a:p>
      </dgm:t>
    </dgm:pt>
    <dgm:pt modelId="{B69E8232-D33E-4E6B-8398-4FD6AE11D969}" type="pres">
      <dgm:prSet presAssocID="{5D8C4BA2-8430-4134-812A-BA280B935EA9}" presName="rootConnector" presStyleLbl="node1" presStyleIdx="0" presStyleCnt="1"/>
      <dgm:spPr/>
      <dgm:t>
        <a:bodyPr/>
        <a:lstStyle/>
        <a:p>
          <a:endParaRPr lang="es-EC"/>
        </a:p>
      </dgm:t>
    </dgm:pt>
    <dgm:pt modelId="{F801E0BC-16F7-490F-88E4-1CC405167178}" type="pres">
      <dgm:prSet presAssocID="{5D8C4BA2-8430-4134-812A-BA280B935EA9}" presName="childShape" presStyleCnt="0"/>
      <dgm:spPr/>
      <dgm:t>
        <a:bodyPr/>
        <a:lstStyle/>
        <a:p>
          <a:endParaRPr lang="es-EC"/>
        </a:p>
      </dgm:t>
    </dgm:pt>
    <dgm:pt modelId="{8CCD9685-F54A-4CC2-B2DD-8EC7297B8C46}" type="pres">
      <dgm:prSet presAssocID="{1A089C12-A51E-4E5B-9662-C8F5DA861AE4}" presName="Name13" presStyleLbl="parChTrans1D2" presStyleIdx="0" presStyleCnt="2"/>
      <dgm:spPr/>
      <dgm:t>
        <a:bodyPr/>
        <a:lstStyle/>
        <a:p>
          <a:endParaRPr lang="es-EC"/>
        </a:p>
      </dgm:t>
    </dgm:pt>
    <dgm:pt modelId="{7161D4C6-F0F3-4D98-9AAC-030C84477AD3}" type="pres">
      <dgm:prSet presAssocID="{7E520F1D-FD39-41CE-AE46-A7CDE2DF7340}" presName="childText" presStyleLbl="bgAcc1" presStyleIdx="0" presStyleCnt="2" custScaleX="176495">
        <dgm:presLayoutVars>
          <dgm:bulletEnabled val="1"/>
        </dgm:presLayoutVars>
      </dgm:prSet>
      <dgm:spPr/>
      <dgm:t>
        <a:bodyPr/>
        <a:lstStyle/>
        <a:p>
          <a:endParaRPr lang="en-US"/>
        </a:p>
      </dgm:t>
    </dgm:pt>
    <dgm:pt modelId="{6A4AF53E-7B0C-438F-A069-0B8433FBE3D7}" type="pres">
      <dgm:prSet presAssocID="{341D1021-B44E-4DF7-AE97-26FCA834A9EF}" presName="Name13" presStyleLbl="parChTrans1D2" presStyleIdx="1" presStyleCnt="2"/>
      <dgm:spPr/>
      <dgm:t>
        <a:bodyPr/>
        <a:lstStyle/>
        <a:p>
          <a:endParaRPr lang="es-EC"/>
        </a:p>
      </dgm:t>
    </dgm:pt>
    <dgm:pt modelId="{CCF36967-A5B8-478E-A7A5-29BF52C7D2BE}" type="pres">
      <dgm:prSet presAssocID="{7E9F550D-8FC5-4AC9-9E56-5FB62422F69A}" presName="childText" presStyleLbl="bgAcc1" presStyleIdx="1" presStyleCnt="2" custScaleX="176496">
        <dgm:presLayoutVars>
          <dgm:bulletEnabled val="1"/>
        </dgm:presLayoutVars>
      </dgm:prSet>
      <dgm:spPr/>
      <dgm:t>
        <a:bodyPr/>
        <a:lstStyle/>
        <a:p>
          <a:endParaRPr lang="en-US"/>
        </a:p>
      </dgm:t>
    </dgm:pt>
  </dgm:ptLst>
  <dgm:cxnLst>
    <dgm:cxn modelId="{E0AC3A4C-92C1-4348-8F3B-4E9402143160}" type="presOf" srcId="{7E9F550D-8FC5-4AC9-9E56-5FB62422F69A}" destId="{CCF36967-A5B8-478E-A7A5-29BF52C7D2BE}" srcOrd="0" destOrd="0" presId="urn:microsoft.com/office/officeart/2005/8/layout/hierarchy3"/>
    <dgm:cxn modelId="{4592E912-3C18-4D39-853F-2DAF34E7095A}" type="presOf" srcId="{32765FAF-8534-4146-B11D-12125A680404}" destId="{5EA41D1C-9928-4351-A710-5CE819A02CA2}" srcOrd="0" destOrd="0" presId="urn:microsoft.com/office/officeart/2005/8/layout/hierarchy3"/>
    <dgm:cxn modelId="{22625981-00A9-48EF-8523-4374D833207F}" srcId="{5D8C4BA2-8430-4134-812A-BA280B935EA9}" destId="{7E520F1D-FD39-41CE-AE46-A7CDE2DF7340}" srcOrd="0" destOrd="0" parTransId="{1A089C12-A51E-4E5B-9662-C8F5DA861AE4}" sibTransId="{ED2D1DA4-35A3-4944-AB22-0CDB003E4214}"/>
    <dgm:cxn modelId="{324D435A-2DAF-4C72-B881-DF873D04643A}" type="presOf" srcId="{1A089C12-A51E-4E5B-9662-C8F5DA861AE4}" destId="{8CCD9685-F54A-4CC2-B2DD-8EC7297B8C46}" srcOrd="0" destOrd="0" presId="urn:microsoft.com/office/officeart/2005/8/layout/hierarchy3"/>
    <dgm:cxn modelId="{1B80E418-1CB5-48C9-A1B8-12639D5E8268}" type="presOf" srcId="{7E520F1D-FD39-41CE-AE46-A7CDE2DF7340}" destId="{7161D4C6-F0F3-4D98-9AAC-030C84477AD3}" srcOrd="0" destOrd="0" presId="urn:microsoft.com/office/officeart/2005/8/layout/hierarchy3"/>
    <dgm:cxn modelId="{45ABFF68-135F-4397-AD18-0129DD38BC4A}" srcId="{32765FAF-8534-4146-B11D-12125A680404}" destId="{5D8C4BA2-8430-4134-812A-BA280B935EA9}" srcOrd="0" destOrd="0" parTransId="{28CCD993-9245-4986-957F-17DC87478D38}" sibTransId="{2FC5F139-218E-496E-9B52-CFDD47D677D4}"/>
    <dgm:cxn modelId="{70CEF81E-0296-44CF-8DBE-2E0EC44FD794}" type="presOf" srcId="{5D8C4BA2-8430-4134-812A-BA280B935EA9}" destId="{F05081D2-92DC-4038-8FAB-1BCA767967F9}" srcOrd="0" destOrd="0" presId="urn:microsoft.com/office/officeart/2005/8/layout/hierarchy3"/>
    <dgm:cxn modelId="{5A61FC1D-2593-414F-A74F-4CA39E74286C}" type="presOf" srcId="{341D1021-B44E-4DF7-AE97-26FCA834A9EF}" destId="{6A4AF53E-7B0C-438F-A069-0B8433FBE3D7}" srcOrd="0" destOrd="0" presId="urn:microsoft.com/office/officeart/2005/8/layout/hierarchy3"/>
    <dgm:cxn modelId="{09D643E1-3AA3-484D-BCF2-B88FD15C7A78}" type="presOf" srcId="{5D8C4BA2-8430-4134-812A-BA280B935EA9}" destId="{B69E8232-D33E-4E6B-8398-4FD6AE11D969}" srcOrd="1" destOrd="0" presId="urn:microsoft.com/office/officeart/2005/8/layout/hierarchy3"/>
    <dgm:cxn modelId="{5D031165-EFBE-4C5B-86B8-3FA3C44B27BA}" srcId="{5D8C4BA2-8430-4134-812A-BA280B935EA9}" destId="{7E9F550D-8FC5-4AC9-9E56-5FB62422F69A}" srcOrd="1" destOrd="0" parTransId="{341D1021-B44E-4DF7-AE97-26FCA834A9EF}" sibTransId="{20109813-080C-414D-ACC1-008C4FF83C71}"/>
    <dgm:cxn modelId="{0A7A7B8E-95D4-4026-A3CC-ED44C1C00D49}" type="presParOf" srcId="{5EA41D1C-9928-4351-A710-5CE819A02CA2}" destId="{6373A545-5191-4A4A-929A-E8DBDEABC93F}" srcOrd="0" destOrd="0" presId="urn:microsoft.com/office/officeart/2005/8/layout/hierarchy3"/>
    <dgm:cxn modelId="{C35C3233-2439-4BAF-A6C9-E8C3D19A31AC}" type="presParOf" srcId="{6373A545-5191-4A4A-929A-E8DBDEABC93F}" destId="{C4F39C7F-5D27-4FAE-A43C-6A1B05AB4543}" srcOrd="0" destOrd="0" presId="urn:microsoft.com/office/officeart/2005/8/layout/hierarchy3"/>
    <dgm:cxn modelId="{ECFE50CB-3B0F-4B25-9C85-C5C75BFCB93C}" type="presParOf" srcId="{C4F39C7F-5D27-4FAE-A43C-6A1B05AB4543}" destId="{F05081D2-92DC-4038-8FAB-1BCA767967F9}" srcOrd="0" destOrd="0" presId="urn:microsoft.com/office/officeart/2005/8/layout/hierarchy3"/>
    <dgm:cxn modelId="{C5983B71-BE00-42FF-A9AE-B1709297B145}" type="presParOf" srcId="{C4F39C7F-5D27-4FAE-A43C-6A1B05AB4543}" destId="{B69E8232-D33E-4E6B-8398-4FD6AE11D969}" srcOrd="1" destOrd="0" presId="urn:microsoft.com/office/officeart/2005/8/layout/hierarchy3"/>
    <dgm:cxn modelId="{FF07C60A-BBA3-4331-B89B-236653E64E65}" type="presParOf" srcId="{6373A545-5191-4A4A-929A-E8DBDEABC93F}" destId="{F801E0BC-16F7-490F-88E4-1CC405167178}" srcOrd="1" destOrd="0" presId="urn:microsoft.com/office/officeart/2005/8/layout/hierarchy3"/>
    <dgm:cxn modelId="{10141D45-2CEB-446C-8381-A6734CC0F0B6}" type="presParOf" srcId="{F801E0BC-16F7-490F-88E4-1CC405167178}" destId="{8CCD9685-F54A-4CC2-B2DD-8EC7297B8C46}" srcOrd="0" destOrd="0" presId="urn:microsoft.com/office/officeart/2005/8/layout/hierarchy3"/>
    <dgm:cxn modelId="{002BB520-A533-4FB2-A5C3-F43019138AA8}" type="presParOf" srcId="{F801E0BC-16F7-490F-88E4-1CC405167178}" destId="{7161D4C6-F0F3-4D98-9AAC-030C84477AD3}" srcOrd="1" destOrd="0" presId="urn:microsoft.com/office/officeart/2005/8/layout/hierarchy3"/>
    <dgm:cxn modelId="{893453D3-5F63-40C7-89FA-8DD149CF64D4}" type="presParOf" srcId="{F801E0BC-16F7-490F-88E4-1CC405167178}" destId="{6A4AF53E-7B0C-438F-A069-0B8433FBE3D7}" srcOrd="2" destOrd="0" presId="urn:microsoft.com/office/officeart/2005/8/layout/hierarchy3"/>
    <dgm:cxn modelId="{35BFF03E-B40A-4CB1-8A45-DA52C46E1556}" type="presParOf" srcId="{F801E0BC-16F7-490F-88E4-1CC405167178}" destId="{CCF36967-A5B8-478E-A7A5-29BF52C7D2BE}" srcOrd="3"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1FF07-C796-4D38-BF8F-B1A0552E2E14}"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EC"/>
        </a:p>
      </dgm:t>
    </dgm:pt>
    <dgm:pt modelId="{60098B3E-5F81-4B69-9C08-A77B8FE98010}">
      <dgm:prSet phldrT="[Texto]"/>
      <dgm:spPr/>
      <dgm:t>
        <a:bodyPr/>
        <a:lstStyle/>
        <a:p>
          <a:pPr algn="ctr"/>
          <a:r>
            <a:rPr lang="es-EC" b="1" dirty="0" smtClean="0"/>
            <a:t>Zona 1</a:t>
          </a:r>
          <a:endParaRPr lang="es-EC" b="1" dirty="0"/>
        </a:p>
      </dgm:t>
    </dgm:pt>
    <dgm:pt modelId="{DE5BF1DF-088A-4B48-819E-293E1C879501}" type="parTrans" cxnId="{0FCC1D67-DEA9-4797-BF91-13E16D167273}">
      <dgm:prSet/>
      <dgm:spPr/>
      <dgm:t>
        <a:bodyPr/>
        <a:lstStyle/>
        <a:p>
          <a:endParaRPr lang="es-EC"/>
        </a:p>
      </dgm:t>
    </dgm:pt>
    <dgm:pt modelId="{47DB1F40-61DF-4887-9259-0B403378B6B4}" type="sibTrans" cxnId="{0FCC1D67-DEA9-4797-BF91-13E16D167273}">
      <dgm:prSet/>
      <dgm:spPr/>
      <dgm:t>
        <a:bodyPr/>
        <a:lstStyle/>
        <a:p>
          <a:endParaRPr lang="es-EC"/>
        </a:p>
      </dgm:t>
    </dgm:pt>
    <dgm:pt modelId="{25581549-EF02-4DF8-A6B3-7D1A150AEEB4}">
      <dgm:prSet phldrT="[Texto]" custT="1"/>
      <dgm:spPr/>
      <dgm:t>
        <a:bodyPr/>
        <a:lstStyle/>
        <a:p>
          <a:r>
            <a:rPr lang="es-EC" sz="1600" dirty="0" smtClean="0"/>
            <a:t> Centro de la ciudad</a:t>
          </a:r>
          <a:endParaRPr lang="es-EC" sz="1600" dirty="0"/>
        </a:p>
      </dgm:t>
    </dgm:pt>
    <dgm:pt modelId="{88C951BA-606E-439A-81D7-DE82063529E0}" type="parTrans" cxnId="{741DBF45-FB0C-4750-B194-941D5BE23A69}">
      <dgm:prSet/>
      <dgm:spPr/>
      <dgm:t>
        <a:bodyPr/>
        <a:lstStyle/>
        <a:p>
          <a:endParaRPr lang="es-EC"/>
        </a:p>
      </dgm:t>
    </dgm:pt>
    <dgm:pt modelId="{214FB655-81E6-4889-B236-850017775305}" type="sibTrans" cxnId="{741DBF45-FB0C-4750-B194-941D5BE23A69}">
      <dgm:prSet/>
      <dgm:spPr/>
      <dgm:t>
        <a:bodyPr/>
        <a:lstStyle/>
        <a:p>
          <a:endParaRPr lang="es-EC"/>
        </a:p>
      </dgm:t>
    </dgm:pt>
    <dgm:pt modelId="{12D366CF-3783-4A86-BC81-ED3F5DDCD0AC}">
      <dgm:prSet phldrT="[Texto]"/>
      <dgm:spPr/>
      <dgm:t>
        <a:bodyPr/>
        <a:lstStyle/>
        <a:p>
          <a:pPr algn="ctr"/>
          <a:r>
            <a:rPr lang="es-EC" b="1" dirty="0" smtClean="0"/>
            <a:t>Zona 2</a:t>
          </a:r>
          <a:endParaRPr lang="es-EC" b="1" dirty="0"/>
        </a:p>
      </dgm:t>
    </dgm:pt>
    <dgm:pt modelId="{F5B87945-FC7C-4905-BF07-BAD5948CE509}" type="parTrans" cxnId="{E7953467-7D2E-41CB-B755-0C00BBC80784}">
      <dgm:prSet/>
      <dgm:spPr/>
      <dgm:t>
        <a:bodyPr/>
        <a:lstStyle/>
        <a:p>
          <a:endParaRPr lang="es-EC"/>
        </a:p>
      </dgm:t>
    </dgm:pt>
    <dgm:pt modelId="{6461743A-EE95-4D15-A36D-207CB981FD2E}" type="sibTrans" cxnId="{E7953467-7D2E-41CB-B755-0C00BBC80784}">
      <dgm:prSet/>
      <dgm:spPr/>
      <dgm:t>
        <a:bodyPr/>
        <a:lstStyle/>
        <a:p>
          <a:endParaRPr lang="es-EC"/>
        </a:p>
      </dgm:t>
    </dgm:pt>
    <dgm:pt modelId="{3F8222BD-A801-49CE-B4DB-9CCBA1564B59}">
      <dgm:prSet phldrT="[Texto]" custT="1"/>
      <dgm:spPr/>
      <dgm:t>
        <a:bodyPr/>
        <a:lstStyle/>
        <a:p>
          <a:r>
            <a:rPr lang="es-EC" sz="1600" dirty="0" smtClean="0"/>
            <a:t> Norte de la ciudad</a:t>
          </a:r>
          <a:endParaRPr lang="es-EC" sz="1600" dirty="0"/>
        </a:p>
      </dgm:t>
    </dgm:pt>
    <dgm:pt modelId="{AA9EDABF-83BF-42E9-AE4F-DDA0A6555F13}" type="parTrans" cxnId="{B346E175-260B-4FEF-B97B-D790A0162F5D}">
      <dgm:prSet/>
      <dgm:spPr/>
      <dgm:t>
        <a:bodyPr/>
        <a:lstStyle/>
        <a:p>
          <a:endParaRPr lang="es-EC"/>
        </a:p>
      </dgm:t>
    </dgm:pt>
    <dgm:pt modelId="{43E4B865-E9CD-41F0-A22A-DC1F8BB51471}" type="sibTrans" cxnId="{B346E175-260B-4FEF-B97B-D790A0162F5D}">
      <dgm:prSet/>
      <dgm:spPr/>
      <dgm:t>
        <a:bodyPr/>
        <a:lstStyle/>
        <a:p>
          <a:endParaRPr lang="es-EC"/>
        </a:p>
      </dgm:t>
    </dgm:pt>
    <dgm:pt modelId="{23C39592-B59C-4CCD-AD93-F6ED8B86C292}">
      <dgm:prSet phldrT="[Texto]"/>
      <dgm:spPr/>
      <dgm:t>
        <a:bodyPr/>
        <a:lstStyle/>
        <a:p>
          <a:pPr algn="ctr"/>
          <a:r>
            <a:rPr lang="es-EC" b="1" dirty="0" smtClean="0"/>
            <a:t>Zona 3</a:t>
          </a:r>
          <a:endParaRPr lang="es-EC" b="1" dirty="0"/>
        </a:p>
      </dgm:t>
    </dgm:pt>
    <dgm:pt modelId="{62C73D89-2DDD-41FB-A604-381C3967119D}" type="parTrans" cxnId="{5EF64668-04E0-4BCD-9E26-8E8C83947E44}">
      <dgm:prSet/>
      <dgm:spPr/>
      <dgm:t>
        <a:bodyPr/>
        <a:lstStyle/>
        <a:p>
          <a:endParaRPr lang="es-EC"/>
        </a:p>
      </dgm:t>
    </dgm:pt>
    <dgm:pt modelId="{F402E8B7-7D7A-4129-B264-40EB4F6EF578}" type="sibTrans" cxnId="{5EF64668-04E0-4BCD-9E26-8E8C83947E44}">
      <dgm:prSet/>
      <dgm:spPr/>
      <dgm:t>
        <a:bodyPr/>
        <a:lstStyle/>
        <a:p>
          <a:endParaRPr lang="es-EC"/>
        </a:p>
      </dgm:t>
    </dgm:pt>
    <dgm:pt modelId="{2C8A73EE-E75E-409C-A674-C6CA2877B8C0}">
      <dgm:prSet phldrT="[Texto]" custT="1"/>
      <dgm:spPr/>
      <dgm:t>
        <a:bodyPr/>
        <a:lstStyle/>
        <a:p>
          <a:r>
            <a:rPr lang="es-EC" sz="1600" dirty="0" smtClean="0"/>
            <a:t>Zona industrial en Guayaquil</a:t>
          </a:r>
          <a:endParaRPr lang="es-EC" sz="1600" dirty="0"/>
        </a:p>
      </dgm:t>
    </dgm:pt>
    <dgm:pt modelId="{A4D23ACD-FBFC-4F25-A6E4-6401996ED9E7}" type="parTrans" cxnId="{F9D92ECA-DBF8-4984-A322-25D20B4A7C7C}">
      <dgm:prSet/>
      <dgm:spPr/>
      <dgm:t>
        <a:bodyPr/>
        <a:lstStyle/>
        <a:p>
          <a:endParaRPr lang="es-EC"/>
        </a:p>
      </dgm:t>
    </dgm:pt>
    <dgm:pt modelId="{93E0429B-03FD-40F2-B822-2AEB2DBF39CE}" type="sibTrans" cxnId="{F9D92ECA-DBF8-4984-A322-25D20B4A7C7C}">
      <dgm:prSet/>
      <dgm:spPr/>
      <dgm:t>
        <a:bodyPr/>
        <a:lstStyle/>
        <a:p>
          <a:endParaRPr lang="es-EC"/>
        </a:p>
      </dgm:t>
    </dgm:pt>
    <dgm:pt modelId="{2369E1C6-B07E-4311-9E21-6FA9DBAD9899}" type="pres">
      <dgm:prSet presAssocID="{03D1FF07-C796-4D38-BF8F-B1A0552E2E14}" presName="linear" presStyleCnt="0">
        <dgm:presLayoutVars>
          <dgm:animLvl val="lvl"/>
          <dgm:resizeHandles val="exact"/>
        </dgm:presLayoutVars>
      </dgm:prSet>
      <dgm:spPr/>
      <dgm:t>
        <a:bodyPr/>
        <a:lstStyle/>
        <a:p>
          <a:endParaRPr lang="es-EC"/>
        </a:p>
      </dgm:t>
    </dgm:pt>
    <dgm:pt modelId="{DB497B88-00B4-493B-91E8-6E4C06829BDE}" type="pres">
      <dgm:prSet presAssocID="{60098B3E-5F81-4B69-9C08-A77B8FE98010}" presName="parentText" presStyleLbl="node1" presStyleIdx="0" presStyleCnt="3">
        <dgm:presLayoutVars>
          <dgm:chMax val="0"/>
          <dgm:bulletEnabled val="1"/>
        </dgm:presLayoutVars>
      </dgm:prSet>
      <dgm:spPr/>
      <dgm:t>
        <a:bodyPr/>
        <a:lstStyle/>
        <a:p>
          <a:endParaRPr lang="es-EC"/>
        </a:p>
      </dgm:t>
    </dgm:pt>
    <dgm:pt modelId="{B13280FE-8B38-4355-8A40-4ADA747E1B48}" type="pres">
      <dgm:prSet presAssocID="{60098B3E-5F81-4B69-9C08-A77B8FE98010}" presName="childText" presStyleLbl="revTx" presStyleIdx="0" presStyleCnt="3">
        <dgm:presLayoutVars>
          <dgm:bulletEnabled val="1"/>
        </dgm:presLayoutVars>
      </dgm:prSet>
      <dgm:spPr/>
      <dgm:t>
        <a:bodyPr/>
        <a:lstStyle/>
        <a:p>
          <a:endParaRPr lang="es-EC"/>
        </a:p>
      </dgm:t>
    </dgm:pt>
    <dgm:pt modelId="{B21DE97B-0460-4DF9-A225-2F19372D22DC}" type="pres">
      <dgm:prSet presAssocID="{12D366CF-3783-4A86-BC81-ED3F5DDCD0AC}" presName="parentText" presStyleLbl="node1" presStyleIdx="1" presStyleCnt="3">
        <dgm:presLayoutVars>
          <dgm:chMax val="0"/>
          <dgm:bulletEnabled val="1"/>
        </dgm:presLayoutVars>
      </dgm:prSet>
      <dgm:spPr/>
      <dgm:t>
        <a:bodyPr/>
        <a:lstStyle/>
        <a:p>
          <a:endParaRPr lang="es-EC"/>
        </a:p>
      </dgm:t>
    </dgm:pt>
    <dgm:pt modelId="{8AEBECFE-DCB5-4A9D-BB1F-8797EA41584A}" type="pres">
      <dgm:prSet presAssocID="{12D366CF-3783-4A86-BC81-ED3F5DDCD0AC}" presName="childText" presStyleLbl="revTx" presStyleIdx="1" presStyleCnt="3">
        <dgm:presLayoutVars>
          <dgm:bulletEnabled val="1"/>
        </dgm:presLayoutVars>
      </dgm:prSet>
      <dgm:spPr/>
      <dgm:t>
        <a:bodyPr/>
        <a:lstStyle/>
        <a:p>
          <a:endParaRPr lang="es-EC"/>
        </a:p>
      </dgm:t>
    </dgm:pt>
    <dgm:pt modelId="{864E092A-FABC-4D40-823E-4222E5680B0A}" type="pres">
      <dgm:prSet presAssocID="{23C39592-B59C-4CCD-AD93-F6ED8B86C292}" presName="parentText" presStyleLbl="node1" presStyleIdx="2" presStyleCnt="3">
        <dgm:presLayoutVars>
          <dgm:chMax val="0"/>
          <dgm:bulletEnabled val="1"/>
        </dgm:presLayoutVars>
      </dgm:prSet>
      <dgm:spPr/>
      <dgm:t>
        <a:bodyPr/>
        <a:lstStyle/>
        <a:p>
          <a:endParaRPr lang="es-EC"/>
        </a:p>
      </dgm:t>
    </dgm:pt>
    <dgm:pt modelId="{A16BC9EB-EE78-46A1-844E-0550CF1F1A53}" type="pres">
      <dgm:prSet presAssocID="{23C39592-B59C-4CCD-AD93-F6ED8B86C292}" presName="childText" presStyleLbl="revTx" presStyleIdx="2" presStyleCnt="3">
        <dgm:presLayoutVars>
          <dgm:bulletEnabled val="1"/>
        </dgm:presLayoutVars>
      </dgm:prSet>
      <dgm:spPr/>
      <dgm:t>
        <a:bodyPr/>
        <a:lstStyle/>
        <a:p>
          <a:endParaRPr lang="es-EC"/>
        </a:p>
      </dgm:t>
    </dgm:pt>
  </dgm:ptLst>
  <dgm:cxnLst>
    <dgm:cxn modelId="{F9D92ECA-DBF8-4984-A322-25D20B4A7C7C}" srcId="{12D366CF-3783-4A86-BC81-ED3F5DDCD0AC}" destId="{2C8A73EE-E75E-409C-A674-C6CA2877B8C0}" srcOrd="0" destOrd="0" parTransId="{A4D23ACD-FBFC-4F25-A6E4-6401996ED9E7}" sibTransId="{93E0429B-03FD-40F2-B822-2AEB2DBF39CE}"/>
    <dgm:cxn modelId="{CB0B40D3-961A-4CC1-8E68-6C2B0F615BF6}" type="presOf" srcId="{12D366CF-3783-4A86-BC81-ED3F5DDCD0AC}" destId="{B21DE97B-0460-4DF9-A225-2F19372D22DC}" srcOrd="0" destOrd="0" presId="urn:microsoft.com/office/officeart/2005/8/layout/vList2"/>
    <dgm:cxn modelId="{89FA4FEB-495D-477E-81A2-E4C7A4751612}" type="presOf" srcId="{60098B3E-5F81-4B69-9C08-A77B8FE98010}" destId="{DB497B88-00B4-493B-91E8-6E4C06829BDE}" srcOrd="0" destOrd="0" presId="urn:microsoft.com/office/officeart/2005/8/layout/vList2"/>
    <dgm:cxn modelId="{F9828BFA-D50D-4CFD-BD43-59F64E9128B6}" type="presOf" srcId="{23C39592-B59C-4CCD-AD93-F6ED8B86C292}" destId="{864E092A-FABC-4D40-823E-4222E5680B0A}" srcOrd="0" destOrd="0" presId="urn:microsoft.com/office/officeart/2005/8/layout/vList2"/>
    <dgm:cxn modelId="{5EF64668-04E0-4BCD-9E26-8E8C83947E44}" srcId="{03D1FF07-C796-4D38-BF8F-B1A0552E2E14}" destId="{23C39592-B59C-4CCD-AD93-F6ED8B86C292}" srcOrd="2" destOrd="0" parTransId="{62C73D89-2DDD-41FB-A604-381C3967119D}" sibTransId="{F402E8B7-7D7A-4129-B264-40EB4F6EF578}"/>
    <dgm:cxn modelId="{741DBF45-FB0C-4750-B194-941D5BE23A69}" srcId="{60098B3E-5F81-4B69-9C08-A77B8FE98010}" destId="{25581549-EF02-4DF8-A6B3-7D1A150AEEB4}" srcOrd="0" destOrd="0" parTransId="{88C951BA-606E-439A-81D7-DE82063529E0}" sibTransId="{214FB655-81E6-4889-B236-850017775305}"/>
    <dgm:cxn modelId="{81D0F4F8-382B-4539-B689-D10F2121384F}" type="presOf" srcId="{3F8222BD-A801-49CE-B4DB-9CCBA1564B59}" destId="{A16BC9EB-EE78-46A1-844E-0550CF1F1A53}" srcOrd="0" destOrd="0" presId="urn:microsoft.com/office/officeart/2005/8/layout/vList2"/>
    <dgm:cxn modelId="{538FA370-4C5D-4862-878E-60904064A40F}" type="presOf" srcId="{03D1FF07-C796-4D38-BF8F-B1A0552E2E14}" destId="{2369E1C6-B07E-4311-9E21-6FA9DBAD9899}" srcOrd="0" destOrd="0" presId="urn:microsoft.com/office/officeart/2005/8/layout/vList2"/>
    <dgm:cxn modelId="{7C57A18A-6623-431A-8E88-CB62A3000E0B}" type="presOf" srcId="{25581549-EF02-4DF8-A6B3-7D1A150AEEB4}" destId="{B13280FE-8B38-4355-8A40-4ADA747E1B48}" srcOrd="0" destOrd="0" presId="urn:microsoft.com/office/officeart/2005/8/layout/vList2"/>
    <dgm:cxn modelId="{0FCC1D67-DEA9-4797-BF91-13E16D167273}" srcId="{03D1FF07-C796-4D38-BF8F-B1A0552E2E14}" destId="{60098B3E-5F81-4B69-9C08-A77B8FE98010}" srcOrd="0" destOrd="0" parTransId="{DE5BF1DF-088A-4B48-819E-293E1C879501}" sibTransId="{47DB1F40-61DF-4887-9259-0B403378B6B4}"/>
    <dgm:cxn modelId="{E7953467-7D2E-41CB-B755-0C00BBC80784}" srcId="{03D1FF07-C796-4D38-BF8F-B1A0552E2E14}" destId="{12D366CF-3783-4A86-BC81-ED3F5DDCD0AC}" srcOrd="1" destOrd="0" parTransId="{F5B87945-FC7C-4905-BF07-BAD5948CE509}" sibTransId="{6461743A-EE95-4D15-A36D-207CB981FD2E}"/>
    <dgm:cxn modelId="{98553C4E-9D63-4DB1-933C-44AD4FF0BDB7}" type="presOf" srcId="{2C8A73EE-E75E-409C-A674-C6CA2877B8C0}" destId="{8AEBECFE-DCB5-4A9D-BB1F-8797EA41584A}" srcOrd="0" destOrd="0" presId="urn:microsoft.com/office/officeart/2005/8/layout/vList2"/>
    <dgm:cxn modelId="{B346E175-260B-4FEF-B97B-D790A0162F5D}" srcId="{23C39592-B59C-4CCD-AD93-F6ED8B86C292}" destId="{3F8222BD-A801-49CE-B4DB-9CCBA1564B59}" srcOrd="0" destOrd="0" parTransId="{AA9EDABF-83BF-42E9-AE4F-DDA0A6555F13}" sibTransId="{43E4B865-E9CD-41F0-A22A-DC1F8BB51471}"/>
    <dgm:cxn modelId="{7C272ECA-0F70-4798-8778-4F6358F95801}" type="presParOf" srcId="{2369E1C6-B07E-4311-9E21-6FA9DBAD9899}" destId="{DB497B88-00B4-493B-91E8-6E4C06829BDE}" srcOrd="0" destOrd="0" presId="urn:microsoft.com/office/officeart/2005/8/layout/vList2"/>
    <dgm:cxn modelId="{768613FF-B9A1-4531-A015-EA6F7E7FFF34}" type="presParOf" srcId="{2369E1C6-B07E-4311-9E21-6FA9DBAD9899}" destId="{B13280FE-8B38-4355-8A40-4ADA747E1B48}" srcOrd="1" destOrd="0" presId="urn:microsoft.com/office/officeart/2005/8/layout/vList2"/>
    <dgm:cxn modelId="{C04B2CF1-EC5D-4537-8C4D-52634C146AAA}" type="presParOf" srcId="{2369E1C6-B07E-4311-9E21-6FA9DBAD9899}" destId="{B21DE97B-0460-4DF9-A225-2F19372D22DC}" srcOrd="2" destOrd="0" presId="urn:microsoft.com/office/officeart/2005/8/layout/vList2"/>
    <dgm:cxn modelId="{8D7262A4-C176-4A2B-A4A4-CC641D301316}" type="presParOf" srcId="{2369E1C6-B07E-4311-9E21-6FA9DBAD9899}" destId="{8AEBECFE-DCB5-4A9D-BB1F-8797EA41584A}" srcOrd="3" destOrd="0" presId="urn:microsoft.com/office/officeart/2005/8/layout/vList2"/>
    <dgm:cxn modelId="{E26379DE-3F00-4C87-84CE-484018A7B069}" type="presParOf" srcId="{2369E1C6-B07E-4311-9E21-6FA9DBAD9899}" destId="{864E092A-FABC-4D40-823E-4222E5680B0A}" srcOrd="4" destOrd="0" presId="urn:microsoft.com/office/officeart/2005/8/layout/vList2"/>
    <dgm:cxn modelId="{D9EA3569-F75C-45F8-AA50-B69D1E12D6C6}" type="presParOf" srcId="{2369E1C6-B07E-4311-9E21-6FA9DBAD9899}" destId="{A16BC9EB-EE78-46A1-844E-0550CF1F1A53}" srcOrd="5"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966F84-6149-42F9-B8FD-67F09428450B}" type="doc">
      <dgm:prSet loTypeId="urn:microsoft.com/office/officeart/2005/8/layout/vList4" loCatId="list" qsTypeId="urn:microsoft.com/office/officeart/2005/8/quickstyle/simple5" qsCatId="simple" csTypeId="urn:microsoft.com/office/officeart/2005/8/colors/colorful1" csCatId="colorful" phldr="1"/>
      <dgm:spPr/>
      <dgm:t>
        <a:bodyPr/>
        <a:lstStyle/>
        <a:p>
          <a:endParaRPr lang="es-EC"/>
        </a:p>
      </dgm:t>
    </dgm:pt>
    <dgm:pt modelId="{510FD6AE-ADE4-4A90-B9F1-080BE5EB4A57}">
      <dgm:prSet phldrT="[Texto]"/>
      <dgm:spPr/>
      <dgm:t>
        <a:bodyPr/>
        <a:lstStyle/>
        <a:p>
          <a:r>
            <a:rPr lang="es-EC" b="1" dirty="0" smtClean="0"/>
            <a:t>MISIÓN</a:t>
          </a:r>
          <a:endParaRPr lang="es-EC" b="1" dirty="0"/>
        </a:p>
      </dgm:t>
    </dgm:pt>
    <dgm:pt modelId="{24287E56-A90A-4565-BC49-E029FC619679}" type="parTrans" cxnId="{829BC4A7-8B00-4BCA-B4AB-1A85AAC4F043}">
      <dgm:prSet/>
      <dgm:spPr/>
      <dgm:t>
        <a:bodyPr/>
        <a:lstStyle/>
        <a:p>
          <a:endParaRPr lang="es-EC"/>
        </a:p>
      </dgm:t>
    </dgm:pt>
    <dgm:pt modelId="{10135263-A88C-4827-BD66-F76E95F22F02}" type="sibTrans" cxnId="{829BC4A7-8B00-4BCA-B4AB-1A85AAC4F043}">
      <dgm:prSet/>
      <dgm:spPr/>
      <dgm:t>
        <a:bodyPr/>
        <a:lstStyle/>
        <a:p>
          <a:endParaRPr lang="es-EC"/>
        </a:p>
      </dgm:t>
    </dgm:pt>
    <dgm:pt modelId="{24500607-5B7A-4252-AE0C-AF2A99E9037D}">
      <dgm:prSet phldrT="[Texto]"/>
      <dgm:spPr/>
      <dgm:t>
        <a:bodyPr/>
        <a:lstStyle/>
        <a:p>
          <a:r>
            <a:rPr lang="es-EC" dirty="0" smtClean="0"/>
            <a:t> </a:t>
          </a:r>
          <a:r>
            <a:rPr lang="es-MX" dirty="0" smtClean="0"/>
            <a:t>“Satisfacer una necesidad no cubierta de nuestros clientes; jóvenes y adultos-jóvenes en busca de diferenciación e identidad, combinando para ello dos aspectos importantes que los apasionan, la moda y el Internet”. </a:t>
          </a:r>
          <a:endParaRPr lang="es-EC" dirty="0"/>
        </a:p>
      </dgm:t>
    </dgm:pt>
    <dgm:pt modelId="{132E3B23-7307-4377-80CE-DFA3D65A9BC1}" type="parTrans" cxnId="{11E9F5CC-AD77-496A-B77D-95C7194F2AFA}">
      <dgm:prSet/>
      <dgm:spPr/>
      <dgm:t>
        <a:bodyPr/>
        <a:lstStyle/>
        <a:p>
          <a:endParaRPr lang="es-EC"/>
        </a:p>
      </dgm:t>
    </dgm:pt>
    <dgm:pt modelId="{9EB884D8-2394-4858-BA09-FB2C55286E3F}" type="sibTrans" cxnId="{11E9F5CC-AD77-496A-B77D-95C7194F2AFA}">
      <dgm:prSet/>
      <dgm:spPr/>
      <dgm:t>
        <a:bodyPr/>
        <a:lstStyle/>
        <a:p>
          <a:endParaRPr lang="es-EC"/>
        </a:p>
      </dgm:t>
    </dgm:pt>
    <dgm:pt modelId="{563F6859-FEAA-41DC-B9E5-130C85E4846D}">
      <dgm:prSet phldrT="[Texto]"/>
      <dgm:spPr/>
      <dgm:t>
        <a:bodyPr/>
        <a:lstStyle/>
        <a:p>
          <a:r>
            <a:rPr lang="es-EC" b="1" dirty="0" smtClean="0"/>
            <a:t>VISIÓN</a:t>
          </a:r>
          <a:endParaRPr lang="es-EC" b="1" dirty="0"/>
        </a:p>
      </dgm:t>
    </dgm:pt>
    <dgm:pt modelId="{F74D49D0-11DB-4CFE-8442-59F3F038F45E}" type="parTrans" cxnId="{A1055442-99C8-4CC1-A3E3-9AC17605FAFB}">
      <dgm:prSet/>
      <dgm:spPr/>
      <dgm:t>
        <a:bodyPr/>
        <a:lstStyle/>
        <a:p>
          <a:endParaRPr lang="es-EC"/>
        </a:p>
      </dgm:t>
    </dgm:pt>
    <dgm:pt modelId="{A9C9E834-10A7-421D-8FE7-14E1D8280407}" type="sibTrans" cxnId="{A1055442-99C8-4CC1-A3E3-9AC17605FAFB}">
      <dgm:prSet/>
      <dgm:spPr/>
      <dgm:t>
        <a:bodyPr/>
        <a:lstStyle/>
        <a:p>
          <a:endParaRPr lang="es-EC"/>
        </a:p>
      </dgm:t>
    </dgm:pt>
    <dgm:pt modelId="{FD7F40B0-F59A-40FE-BC0C-73B2C7994217}">
      <dgm:prSet phldrT="[Texto]"/>
      <dgm:spPr/>
      <dgm:t>
        <a:bodyPr/>
        <a:lstStyle/>
        <a:p>
          <a:r>
            <a:rPr lang="es-EC" dirty="0" smtClean="0"/>
            <a:t> </a:t>
          </a:r>
          <a:r>
            <a:rPr lang="es-MX" dirty="0" smtClean="0"/>
            <a:t>“Convertirnos en una empresa grande, sólida, referente y contribuyente constante de la economía ecuatoriana; que mantenga durante muchos años la preferencia y fidelidad de sus clientes, a través de la mejora continua de la calidad y valor de sus productos”. </a:t>
          </a:r>
          <a:endParaRPr lang="es-EC" dirty="0"/>
        </a:p>
      </dgm:t>
    </dgm:pt>
    <dgm:pt modelId="{A61A16DA-EF88-4E91-B9A8-0EAF1BB3345A}" type="parTrans" cxnId="{CDD0AEC9-50C2-42B9-BE02-552B9C6982EA}">
      <dgm:prSet/>
      <dgm:spPr/>
      <dgm:t>
        <a:bodyPr/>
        <a:lstStyle/>
        <a:p>
          <a:endParaRPr lang="es-EC"/>
        </a:p>
      </dgm:t>
    </dgm:pt>
    <dgm:pt modelId="{F6A474CE-78FB-4A3A-9C56-FAA60BF7F0C0}" type="sibTrans" cxnId="{CDD0AEC9-50C2-42B9-BE02-552B9C6982EA}">
      <dgm:prSet/>
      <dgm:spPr/>
      <dgm:t>
        <a:bodyPr/>
        <a:lstStyle/>
        <a:p>
          <a:endParaRPr lang="es-EC"/>
        </a:p>
      </dgm:t>
    </dgm:pt>
    <dgm:pt modelId="{22F024B4-9A49-4BEB-8ED7-06CCC4D72799}" type="pres">
      <dgm:prSet presAssocID="{A9966F84-6149-42F9-B8FD-67F09428450B}" presName="linear" presStyleCnt="0">
        <dgm:presLayoutVars>
          <dgm:dir/>
          <dgm:resizeHandles val="exact"/>
        </dgm:presLayoutVars>
      </dgm:prSet>
      <dgm:spPr/>
    </dgm:pt>
    <dgm:pt modelId="{A05E2900-5089-4D8F-8183-C03DB000E166}" type="pres">
      <dgm:prSet presAssocID="{510FD6AE-ADE4-4A90-B9F1-080BE5EB4A57}" presName="comp" presStyleCnt="0"/>
      <dgm:spPr/>
    </dgm:pt>
    <dgm:pt modelId="{037F54D2-EFDF-4DA8-A09D-6975E569886A}" type="pres">
      <dgm:prSet presAssocID="{510FD6AE-ADE4-4A90-B9F1-080BE5EB4A57}" presName="box" presStyleLbl="node1" presStyleIdx="0" presStyleCnt="2"/>
      <dgm:spPr/>
      <dgm:t>
        <a:bodyPr/>
        <a:lstStyle/>
        <a:p>
          <a:endParaRPr lang="es-EC"/>
        </a:p>
      </dgm:t>
    </dgm:pt>
    <dgm:pt modelId="{7974B194-E052-48DE-8947-652428CF1AB9}" type="pres">
      <dgm:prSet presAssocID="{510FD6AE-ADE4-4A90-B9F1-080BE5EB4A57}" presName="img" presStyleLbl="fgImgPlace1" presStyleIdx="0" presStyleCnt="2" custScaleX="113303" custLinFactNeighborX="-5208"/>
      <dgm:spPr>
        <a:blipFill rotWithShape="0">
          <a:blip xmlns:r="http://schemas.openxmlformats.org/officeDocument/2006/relationships" r:embed="rId1"/>
          <a:stretch>
            <a:fillRect/>
          </a:stretch>
        </a:blipFill>
      </dgm:spPr>
    </dgm:pt>
    <dgm:pt modelId="{D18DB410-DF91-4B72-9CDD-1C65FAF3B8C2}" type="pres">
      <dgm:prSet presAssocID="{510FD6AE-ADE4-4A90-B9F1-080BE5EB4A57}" presName="text" presStyleLbl="node1" presStyleIdx="0" presStyleCnt="2">
        <dgm:presLayoutVars>
          <dgm:bulletEnabled val="1"/>
        </dgm:presLayoutVars>
      </dgm:prSet>
      <dgm:spPr/>
      <dgm:t>
        <a:bodyPr/>
        <a:lstStyle/>
        <a:p>
          <a:endParaRPr lang="es-EC"/>
        </a:p>
      </dgm:t>
    </dgm:pt>
    <dgm:pt modelId="{6616D8A7-2FDF-4945-8E5A-04CDCC467620}" type="pres">
      <dgm:prSet presAssocID="{10135263-A88C-4827-BD66-F76E95F22F02}" presName="spacer" presStyleCnt="0"/>
      <dgm:spPr/>
    </dgm:pt>
    <dgm:pt modelId="{2E8EE779-FB86-413C-813F-7936804DD305}" type="pres">
      <dgm:prSet presAssocID="{563F6859-FEAA-41DC-B9E5-130C85E4846D}" presName="comp" presStyleCnt="0"/>
      <dgm:spPr/>
    </dgm:pt>
    <dgm:pt modelId="{F6ECED61-FF52-4D90-899E-913361068E4D}" type="pres">
      <dgm:prSet presAssocID="{563F6859-FEAA-41DC-B9E5-130C85E4846D}" presName="box" presStyleLbl="node1" presStyleIdx="1" presStyleCnt="2"/>
      <dgm:spPr/>
      <dgm:t>
        <a:bodyPr/>
        <a:lstStyle/>
        <a:p>
          <a:endParaRPr lang="es-EC"/>
        </a:p>
      </dgm:t>
    </dgm:pt>
    <dgm:pt modelId="{9D91D5C9-2367-4698-99F4-70313BE35BE8}" type="pres">
      <dgm:prSet presAssocID="{563F6859-FEAA-41DC-B9E5-130C85E4846D}" presName="img" presStyleLbl="fgImgPlace1" presStyleIdx="1" presStyleCnt="2" custScaleX="113303" custLinFactNeighborX="-5208"/>
      <dgm:spPr>
        <a:blipFill rotWithShape="0">
          <a:blip xmlns:r="http://schemas.openxmlformats.org/officeDocument/2006/relationships" r:embed="rId2"/>
          <a:stretch>
            <a:fillRect/>
          </a:stretch>
        </a:blipFill>
      </dgm:spPr>
    </dgm:pt>
    <dgm:pt modelId="{30CFC267-2817-48D5-BF67-14980073E448}" type="pres">
      <dgm:prSet presAssocID="{563F6859-FEAA-41DC-B9E5-130C85E4846D}" presName="text" presStyleLbl="node1" presStyleIdx="1" presStyleCnt="2">
        <dgm:presLayoutVars>
          <dgm:bulletEnabled val="1"/>
        </dgm:presLayoutVars>
      </dgm:prSet>
      <dgm:spPr/>
      <dgm:t>
        <a:bodyPr/>
        <a:lstStyle/>
        <a:p>
          <a:endParaRPr lang="es-EC"/>
        </a:p>
      </dgm:t>
    </dgm:pt>
  </dgm:ptLst>
  <dgm:cxnLst>
    <dgm:cxn modelId="{CD0CEB43-43D5-4DDD-89D9-23B74D5F0BC1}" type="presOf" srcId="{FD7F40B0-F59A-40FE-BC0C-73B2C7994217}" destId="{F6ECED61-FF52-4D90-899E-913361068E4D}" srcOrd="0" destOrd="1" presId="urn:microsoft.com/office/officeart/2005/8/layout/vList4"/>
    <dgm:cxn modelId="{01F93B02-F628-4A6D-B77C-F9FBEAA22263}" type="presOf" srcId="{A9966F84-6149-42F9-B8FD-67F09428450B}" destId="{22F024B4-9A49-4BEB-8ED7-06CCC4D72799}" srcOrd="0" destOrd="0" presId="urn:microsoft.com/office/officeart/2005/8/layout/vList4"/>
    <dgm:cxn modelId="{CDD0AEC9-50C2-42B9-BE02-552B9C6982EA}" srcId="{563F6859-FEAA-41DC-B9E5-130C85E4846D}" destId="{FD7F40B0-F59A-40FE-BC0C-73B2C7994217}" srcOrd="0" destOrd="0" parTransId="{A61A16DA-EF88-4E91-B9A8-0EAF1BB3345A}" sibTransId="{F6A474CE-78FB-4A3A-9C56-FAA60BF7F0C0}"/>
    <dgm:cxn modelId="{FE32BC43-F17A-4B76-8208-4AE94386775A}" type="presOf" srcId="{24500607-5B7A-4252-AE0C-AF2A99E9037D}" destId="{037F54D2-EFDF-4DA8-A09D-6975E569886A}" srcOrd="0" destOrd="1" presId="urn:microsoft.com/office/officeart/2005/8/layout/vList4"/>
    <dgm:cxn modelId="{CBF8EF5F-D159-4FD6-8A7E-C7305EBF80E7}" type="presOf" srcId="{510FD6AE-ADE4-4A90-B9F1-080BE5EB4A57}" destId="{D18DB410-DF91-4B72-9CDD-1C65FAF3B8C2}" srcOrd="1" destOrd="0" presId="urn:microsoft.com/office/officeart/2005/8/layout/vList4"/>
    <dgm:cxn modelId="{1A9A2116-46F3-4621-ACC1-E135E5E4A4F3}" type="presOf" srcId="{510FD6AE-ADE4-4A90-B9F1-080BE5EB4A57}" destId="{037F54D2-EFDF-4DA8-A09D-6975E569886A}" srcOrd="0" destOrd="0" presId="urn:microsoft.com/office/officeart/2005/8/layout/vList4"/>
    <dgm:cxn modelId="{829BC4A7-8B00-4BCA-B4AB-1A85AAC4F043}" srcId="{A9966F84-6149-42F9-B8FD-67F09428450B}" destId="{510FD6AE-ADE4-4A90-B9F1-080BE5EB4A57}" srcOrd="0" destOrd="0" parTransId="{24287E56-A90A-4565-BC49-E029FC619679}" sibTransId="{10135263-A88C-4827-BD66-F76E95F22F02}"/>
    <dgm:cxn modelId="{CDB69DAA-55B8-4AF4-91F8-7905F80A1929}" type="presOf" srcId="{563F6859-FEAA-41DC-B9E5-130C85E4846D}" destId="{F6ECED61-FF52-4D90-899E-913361068E4D}" srcOrd="0" destOrd="0" presId="urn:microsoft.com/office/officeart/2005/8/layout/vList4"/>
    <dgm:cxn modelId="{10E70CBB-F83B-4E55-B87D-4C1E2B426699}" type="presOf" srcId="{563F6859-FEAA-41DC-B9E5-130C85E4846D}" destId="{30CFC267-2817-48D5-BF67-14980073E448}" srcOrd="1" destOrd="0" presId="urn:microsoft.com/office/officeart/2005/8/layout/vList4"/>
    <dgm:cxn modelId="{CB82D128-CCBD-4013-89BC-8C8378529F58}" type="presOf" srcId="{FD7F40B0-F59A-40FE-BC0C-73B2C7994217}" destId="{30CFC267-2817-48D5-BF67-14980073E448}" srcOrd="1" destOrd="1" presId="urn:microsoft.com/office/officeart/2005/8/layout/vList4"/>
    <dgm:cxn modelId="{E0C4CEE3-E228-4BEF-826F-50B32552379E}" type="presOf" srcId="{24500607-5B7A-4252-AE0C-AF2A99E9037D}" destId="{D18DB410-DF91-4B72-9CDD-1C65FAF3B8C2}" srcOrd="1" destOrd="1" presId="urn:microsoft.com/office/officeart/2005/8/layout/vList4"/>
    <dgm:cxn modelId="{A1055442-99C8-4CC1-A3E3-9AC17605FAFB}" srcId="{A9966F84-6149-42F9-B8FD-67F09428450B}" destId="{563F6859-FEAA-41DC-B9E5-130C85E4846D}" srcOrd="1" destOrd="0" parTransId="{F74D49D0-11DB-4CFE-8442-59F3F038F45E}" sibTransId="{A9C9E834-10A7-421D-8FE7-14E1D8280407}"/>
    <dgm:cxn modelId="{11E9F5CC-AD77-496A-B77D-95C7194F2AFA}" srcId="{510FD6AE-ADE4-4A90-B9F1-080BE5EB4A57}" destId="{24500607-5B7A-4252-AE0C-AF2A99E9037D}" srcOrd="0" destOrd="0" parTransId="{132E3B23-7307-4377-80CE-DFA3D65A9BC1}" sibTransId="{9EB884D8-2394-4858-BA09-FB2C55286E3F}"/>
    <dgm:cxn modelId="{A6416F93-83F7-4755-B01B-AD62F4BB5D4F}" type="presParOf" srcId="{22F024B4-9A49-4BEB-8ED7-06CCC4D72799}" destId="{A05E2900-5089-4D8F-8183-C03DB000E166}" srcOrd="0" destOrd="0" presId="urn:microsoft.com/office/officeart/2005/8/layout/vList4"/>
    <dgm:cxn modelId="{A68A6B6B-4ADA-48D5-BEC5-D22C3364156E}" type="presParOf" srcId="{A05E2900-5089-4D8F-8183-C03DB000E166}" destId="{037F54D2-EFDF-4DA8-A09D-6975E569886A}" srcOrd="0" destOrd="0" presId="urn:microsoft.com/office/officeart/2005/8/layout/vList4"/>
    <dgm:cxn modelId="{87C9D4D7-8899-47F3-A0BF-55EE2EE86643}" type="presParOf" srcId="{A05E2900-5089-4D8F-8183-C03DB000E166}" destId="{7974B194-E052-48DE-8947-652428CF1AB9}" srcOrd="1" destOrd="0" presId="urn:microsoft.com/office/officeart/2005/8/layout/vList4"/>
    <dgm:cxn modelId="{6233D3F3-8F20-49CB-AC54-4893AA8E4E87}" type="presParOf" srcId="{A05E2900-5089-4D8F-8183-C03DB000E166}" destId="{D18DB410-DF91-4B72-9CDD-1C65FAF3B8C2}" srcOrd="2" destOrd="0" presId="urn:microsoft.com/office/officeart/2005/8/layout/vList4"/>
    <dgm:cxn modelId="{230A3402-3BDE-410A-A554-10AA2C9138EA}" type="presParOf" srcId="{22F024B4-9A49-4BEB-8ED7-06CCC4D72799}" destId="{6616D8A7-2FDF-4945-8E5A-04CDCC467620}" srcOrd="1" destOrd="0" presId="urn:microsoft.com/office/officeart/2005/8/layout/vList4"/>
    <dgm:cxn modelId="{074E97A5-EA08-4FCB-92ED-1D8935B30CCC}" type="presParOf" srcId="{22F024B4-9A49-4BEB-8ED7-06CCC4D72799}" destId="{2E8EE779-FB86-413C-813F-7936804DD305}" srcOrd="2" destOrd="0" presId="urn:microsoft.com/office/officeart/2005/8/layout/vList4"/>
    <dgm:cxn modelId="{197EB779-5CD1-45D5-B082-B0551A3D4044}" type="presParOf" srcId="{2E8EE779-FB86-413C-813F-7936804DD305}" destId="{F6ECED61-FF52-4D90-899E-913361068E4D}" srcOrd="0" destOrd="0" presId="urn:microsoft.com/office/officeart/2005/8/layout/vList4"/>
    <dgm:cxn modelId="{19D5C2B0-E850-4B53-A428-01FC88EBF222}" type="presParOf" srcId="{2E8EE779-FB86-413C-813F-7936804DD305}" destId="{9D91D5C9-2367-4698-99F4-70313BE35BE8}" srcOrd="1" destOrd="0" presId="urn:microsoft.com/office/officeart/2005/8/layout/vList4"/>
    <dgm:cxn modelId="{CC8FBF3E-AFAD-40F0-B35B-AA591560037A}" type="presParOf" srcId="{2E8EE779-FB86-413C-813F-7936804DD305}" destId="{30CFC267-2817-48D5-BF67-14980073E448}" srcOrd="2" destOrd="0" presId="urn:microsoft.com/office/officeart/2005/8/layout/vList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660695-7FC4-4555-BA1E-AC95BBF28841}" type="doc">
      <dgm:prSet loTypeId="urn:microsoft.com/office/officeart/2005/8/layout/orgChart1" loCatId="hierarchy" qsTypeId="urn:microsoft.com/office/officeart/2005/8/quickstyle/3d2" qsCatId="3D" csTypeId="urn:microsoft.com/office/officeart/2005/8/colors/colorful1" csCatId="colorful" phldr="1"/>
      <dgm:spPr/>
      <dgm:t>
        <a:bodyPr/>
        <a:lstStyle/>
        <a:p>
          <a:endParaRPr lang="es-EC"/>
        </a:p>
      </dgm:t>
    </dgm:pt>
    <dgm:pt modelId="{890382E7-EAD6-4183-A138-DBB4BC1CAA31}">
      <dgm:prSet phldrT="[Texto]"/>
      <dgm:spPr/>
      <dgm:t>
        <a:bodyPr/>
        <a:lstStyle/>
        <a:p>
          <a:r>
            <a:rPr lang="es-EC" dirty="0" smtClean="0"/>
            <a:t>Administrador General</a:t>
          </a:r>
          <a:endParaRPr lang="es-EC" dirty="0"/>
        </a:p>
      </dgm:t>
    </dgm:pt>
    <dgm:pt modelId="{87348A5F-CA80-4F54-85F6-8F075ED55823}" type="parTrans" cxnId="{1758746D-144F-4B00-849E-7854F8887025}">
      <dgm:prSet/>
      <dgm:spPr/>
      <dgm:t>
        <a:bodyPr/>
        <a:lstStyle/>
        <a:p>
          <a:endParaRPr lang="es-EC"/>
        </a:p>
      </dgm:t>
    </dgm:pt>
    <dgm:pt modelId="{711F30E2-497A-4424-8799-1F59066FDB8D}" type="sibTrans" cxnId="{1758746D-144F-4B00-849E-7854F8887025}">
      <dgm:prSet/>
      <dgm:spPr/>
      <dgm:t>
        <a:bodyPr/>
        <a:lstStyle/>
        <a:p>
          <a:endParaRPr lang="es-EC"/>
        </a:p>
      </dgm:t>
    </dgm:pt>
    <dgm:pt modelId="{F8ACAB95-BB5F-4901-88D8-BCD63A8D09D9}" type="asst">
      <dgm:prSet phldrT="[Texto]"/>
      <dgm:spPr/>
      <dgm:t>
        <a:bodyPr/>
        <a:lstStyle/>
        <a:p>
          <a:r>
            <a:rPr lang="es-EC" dirty="0" smtClean="0"/>
            <a:t>Administrador de Página Web</a:t>
          </a:r>
          <a:endParaRPr lang="es-EC" dirty="0"/>
        </a:p>
      </dgm:t>
    </dgm:pt>
    <dgm:pt modelId="{FEE5E99E-90F9-43F5-93C3-72C789D771D1}" type="parTrans" cxnId="{12D30B6E-94FD-438A-A71B-6C87E9C14FDD}">
      <dgm:prSet/>
      <dgm:spPr/>
      <dgm:t>
        <a:bodyPr/>
        <a:lstStyle/>
        <a:p>
          <a:endParaRPr lang="es-EC"/>
        </a:p>
      </dgm:t>
    </dgm:pt>
    <dgm:pt modelId="{2B4B1D9F-D0B5-42D9-8A70-28DDB9877FB4}" type="sibTrans" cxnId="{12D30B6E-94FD-438A-A71B-6C87E9C14FDD}">
      <dgm:prSet/>
      <dgm:spPr/>
      <dgm:t>
        <a:bodyPr/>
        <a:lstStyle/>
        <a:p>
          <a:endParaRPr lang="es-EC"/>
        </a:p>
      </dgm:t>
    </dgm:pt>
    <dgm:pt modelId="{65CDFAEB-B515-4673-907F-B3E723B31E00}">
      <dgm:prSet phldrT="[Texto]"/>
      <dgm:spPr/>
      <dgm:t>
        <a:bodyPr/>
        <a:lstStyle/>
        <a:p>
          <a:r>
            <a:rPr lang="es-EC" dirty="0" smtClean="0"/>
            <a:t>Personal de Planta</a:t>
          </a:r>
          <a:endParaRPr lang="es-EC" dirty="0"/>
        </a:p>
      </dgm:t>
    </dgm:pt>
    <dgm:pt modelId="{57F88FD8-CA08-424D-8580-F5601FE3E583}" type="parTrans" cxnId="{0F05E807-1A5A-4967-B332-555BE27FFF6A}">
      <dgm:prSet/>
      <dgm:spPr/>
      <dgm:t>
        <a:bodyPr/>
        <a:lstStyle/>
        <a:p>
          <a:endParaRPr lang="es-EC"/>
        </a:p>
      </dgm:t>
    </dgm:pt>
    <dgm:pt modelId="{5D48A11A-017F-4DE2-BE23-87571B57BE88}" type="sibTrans" cxnId="{0F05E807-1A5A-4967-B332-555BE27FFF6A}">
      <dgm:prSet/>
      <dgm:spPr/>
      <dgm:t>
        <a:bodyPr/>
        <a:lstStyle/>
        <a:p>
          <a:endParaRPr lang="es-EC"/>
        </a:p>
      </dgm:t>
    </dgm:pt>
    <dgm:pt modelId="{33BF024A-7E4B-4212-BB31-44897B371493}">
      <dgm:prSet phldrT="[Texto]"/>
      <dgm:spPr/>
      <dgm:t>
        <a:bodyPr/>
        <a:lstStyle/>
        <a:p>
          <a:r>
            <a:rPr lang="es-EC" dirty="0" smtClean="0"/>
            <a:t>Personal de Entrega</a:t>
          </a:r>
          <a:endParaRPr lang="es-EC" dirty="0"/>
        </a:p>
      </dgm:t>
    </dgm:pt>
    <dgm:pt modelId="{340110C0-CE01-41D3-B16D-8378D1B8C406}" type="parTrans" cxnId="{D2F48BBF-784B-4B43-A5F6-254E37DE436D}">
      <dgm:prSet/>
      <dgm:spPr/>
      <dgm:t>
        <a:bodyPr/>
        <a:lstStyle/>
        <a:p>
          <a:endParaRPr lang="es-EC"/>
        </a:p>
      </dgm:t>
    </dgm:pt>
    <dgm:pt modelId="{5BE782D9-8F78-4352-8BC1-F77F7C790E34}" type="sibTrans" cxnId="{D2F48BBF-784B-4B43-A5F6-254E37DE436D}">
      <dgm:prSet/>
      <dgm:spPr/>
      <dgm:t>
        <a:bodyPr/>
        <a:lstStyle/>
        <a:p>
          <a:endParaRPr lang="es-EC"/>
        </a:p>
      </dgm:t>
    </dgm:pt>
    <dgm:pt modelId="{4631BCB9-A8E6-40D8-8731-3C4B687F2282}">
      <dgm:prSet phldrT="[Texto]"/>
      <dgm:spPr/>
      <dgm:t>
        <a:bodyPr/>
        <a:lstStyle/>
        <a:p>
          <a:r>
            <a:rPr lang="es-EC" dirty="0" smtClean="0"/>
            <a:t>Personal de Limpieza</a:t>
          </a:r>
          <a:endParaRPr lang="es-EC" dirty="0"/>
        </a:p>
      </dgm:t>
    </dgm:pt>
    <dgm:pt modelId="{02F32DB0-BC3C-426D-A9AF-B3BD9EEB8B5D}" type="parTrans" cxnId="{640D4172-5C5F-486E-B900-33A0C824CCD5}">
      <dgm:prSet/>
      <dgm:spPr/>
      <dgm:t>
        <a:bodyPr/>
        <a:lstStyle/>
        <a:p>
          <a:endParaRPr lang="es-EC"/>
        </a:p>
      </dgm:t>
    </dgm:pt>
    <dgm:pt modelId="{955300CC-C5D8-4985-A253-0D0AFFB601A5}" type="sibTrans" cxnId="{640D4172-5C5F-486E-B900-33A0C824CCD5}">
      <dgm:prSet/>
      <dgm:spPr/>
      <dgm:t>
        <a:bodyPr/>
        <a:lstStyle/>
        <a:p>
          <a:endParaRPr lang="es-EC"/>
        </a:p>
      </dgm:t>
    </dgm:pt>
    <dgm:pt modelId="{A6EAF41C-5657-4BF6-8538-BF59FC5DE260}" type="asst">
      <dgm:prSet phldrT="[Texto]"/>
      <dgm:spPr/>
      <dgm:t>
        <a:bodyPr/>
        <a:lstStyle/>
        <a:p>
          <a:r>
            <a:rPr lang="es-EC" dirty="0" smtClean="0"/>
            <a:t>Administrador de Planta y Logística</a:t>
          </a:r>
          <a:endParaRPr lang="es-EC" dirty="0"/>
        </a:p>
      </dgm:t>
    </dgm:pt>
    <dgm:pt modelId="{1F5D79C0-A073-4CDA-8C21-17C804353C9B}" type="parTrans" cxnId="{55D9B17F-477E-47D2-A546-2FD2DC4286D2}">
      <dgm:prSet/>
      <dgm:spPr/>
      <dgm:t>
        <a:bodyPr/>
        <a:lstStyle/>
        <a:p>
          <a:endParaRPr lang="es-EC"/>
        </a:p>
      </dgm:t>
    </dgm:pt>
    <dgm:pt modelId="{8E6BA05F-618E-40C6-800A-DE2D94EC467A}" type="sibTrans" cxnId="{55D9B17F-477E-47D2-A546-2FD2DC4286D2}">
      <dgm:prSet/>
      <dgm:spPr/>
      <dgm:t>
        <a:bodyPr/>
        <a:lstStyle/>
        <a:p>
          <a:endParaRPr lang="es-EC"/>
        </a:p>
      </dgm:t>
    </dgm:pt>
    <dgm:pt modelId="{52FF49A1-AF5A-49FB-9718-C494D5FC8E92}" type="asst">
      <dgm:prSet phldrT="[Texto]"/>
      <dgm:spPr/>
      <dgm:t>
        <a:bodyPr/>
        <a:lstStyle/>
        <a:p>
          <a:r>
            <a:rPr lang="es-EC" dirty="0" smtClean="0"/>
            <a:t>Asistente Financiero</a:t>
          </a:r>
          <a:endParaRPr lang="es-EC" dirty="0"/>
        </a:p>
      </dgm:t>
    </dgm:pt>
    <dgm:pt modelId="{FE0CD04A-C4A4-472A-92A9-0ED37210CFD3}" type="parTrans" cxnId="{81A34F99-C2AC-4DB8-AC14-0A8D49D00EF9}">
      <dgm:prSet/>
      <dgm:spPr/>
      <dgm:t>
        <a:bodyPr/>
        <a:lstStyle/>
        <a:p>
          <a:endParaRPr lang="es-EC"/>
        </a:p>
      </dgm:t>
    </dgm:pt>
    <dgm:pt modelId="{1956FCD0-1116-4763-81CE-8C8B01F99C84}" type="sibTrans" cxnId="{81A34F99-C2AC-4DB8-AC14-0A8D49D00EF9}">
      <dgm:prSet/>
      <dgm:spPr/>
      <dgm:t>
        <a:bodyPr/>
        <a:lstStyle/>
        <a:p>
          <a:endParaRPr lang="es-EC"/>
        </a:p>
      </dgm:t>
    </dgm:pt>
    <dgm:pt modelId="{CB9D0B6C-FBC7-4923-9CB6-23DB9EFB25B0}" type="pres">
      <dgm:prSet presAssocID="{BA660695-7FC4-4555-BA1E-AC95BBF28841}" presName="hierChild1" presStyleCnt="0">
        <dgm:presLayoutVars>
          <dgm:orgChart val="1"/>
          <dgm:chPref val="1"/>
          <dgm:dir/>
          <dgm:animOne val="branch"/>
          <dgm:animLvl val="lvl"/>
          <dgm:resizeHandles/>
        </dgm:presLayoutVars>
      </dgm:prSet>
      <dgm:spPr/>
      <dgm:t>
        <a:bodyPr/>
        <a:lstStyle/>
        <a:p>
          <a:endParaRPr lang="es-EC"/>
        </a:p>
      </dgm:t>
    </dgm:pt>
    <dgm:pt modelId="{A58CBDF1-F91B-4A7B-A15C-B768A5C7B54A}" type="pres">
      <dgm:prSet presAssocID="{890382E7-EAD6-4183-A138-DBB4BC1CAA31}" presName="hierRoot1" presStyleCnt="0">
        <dgm:presLayoutVars>
          <dgm:hierBranch val="init"/>
        </dgm:presLayoutVars>
      </dgm:prSet>
      <dgm:spPr/>
      <dgm:t>
        <a:bodyPr/>
        <a:lstStyle/>
        <a:p>
          <a:endParaRPr lang="es-EC"/>
        </a:p>
      </dgm:t>
    </dgm:pt>
    <dgm:pt modelId="{A2AD2C5A-3D59-4759-8E93-0E62368CAA14}" type="pres">
      <dgm:prSet presAssocID="{890382E7-EAD6-4183-A138-DBB4BC1CAA31}" presName="rootComposite1" presStyleCnt="0"/>
      <dgm:spPr/>
      <dgm:t>
        <a:bodyPr/>
        <a:lstStyle/>
        <a:p>
          <a:endParaRPr lang="es-EC"/>
        </a:p>
      </dgm:t>
    </dgm:pt>
    <dgm:pt modelId="{14455362-A5D3-401F-B12C-5F9916FA30A4}" type="pres">
      <dgm:prSet presAssocID="{890382E7-EAD6-4183-A138-DBB4BC1CAA31}" presName="rootText1" presStyleLbl="node0" presStyleIdx="0" presStyleCnt="1">
        <dgm:presLayoutVars>
          <dgm:chPref val="3"/>
        </dgm:presLayoutVars>
      </dgm:prSet>
      <dgm:spPr/>
      <dgm:t>
        <a:bodyPr/>
        <a:lstStyle/>
        <a:p>
          <a:endParaRPr lang="es-EC"/>
        </a:p>
      </dgm:t>
    </dgm:pt>
    <dgm:pt modelId="{4B3D7C50-61BE-401D-BF52-48C522303A88}" type="pres">
      <dgm:prSet presAssocID="{890382E7-EAD6-4183-A138-DBB4BC1CAA31}" presName="rootConnector1" presStyleLbl="node1" presStyleIdx="0" presStyleCnt="0"/>
      <dgm:spPr/>
      <dgm:t>
        <a:bodyPr/>
        <a:lstStyle/>
        <a:p>
          <a:endParaRPr lang="es-EC"/>
        </a:p>
      </dgm:t>
    </dgm:pt>
    <dgm:pt modelId="{63F7356D-500F-4D6D-852D-0440548C8934}" type="pres">
      <dgm:prSet presAssocID="{890382E7-EAD6-4183-A138-DBB4BC1CAA31}" presName="hierChild2" presStyleCnt="0"/>
      <dgm:spPr/>
      <dgm:t>
        <a:bodyPr/>
        <a:lstStyle/>
        <a:p>
          <a:endParaRPr lang="es-EC"/>
        </a:p>
      </dgm:t>
    </dgm:pt>
    <dgm:pt modelId="{237897FF-6FE4-4C9E-9E3C-FFEEDA95DF8A}" type="pres">
      <dgm:prSet presAssocID="{890382E7-EAD6-4183-A138-DBB4BC1CAA31}" presName="hierChild3" presStyleCnt="0"/>
      <dgm:spPr/>
      <dgm:t>
        <a:bodyPr/>
        <a:lstStyle/>
        <a:p>
          <a:endParaRPr lang="es-EC"/>
        </a:p>
      </dgm:t>
    </dgm:pt>
    <dgm:pt modelId="{8A355654-6896-4B6E-B0AC-5FB25CEA2A9C}" type="pres">
      <dgm:prSet presAssocID="{FEE5E99E-90F9-43F5-93C3-72C789D771D1}" presName="Name111" presStyleLbl="parChTrans1D2" presStyleIdx="0" presStyleCnt="3"/>
      <dgm:spPr/>
      <dgm:t>
        <a:bodyPr/>
        <a:lstStyle/>
        <a:p>
          <a:endParaRPr lang="es-EC"/>
        </a:p>
      </dgm:t>
    </dgm:pt>
    <dgm:pt modelId="{15A916CC-57AA-4D48-B841-EEC11575925C}" type="pres">
      <dgm:prSet presAssocID="{F8ACAB95-BB5F-4901-88D8-BCD63A8D09D9}" presName="hierRoot3" presStyleCnt="0">
        <dgm:presLayoutVars>
          <dgm:hierBranch val="init"/>
        </dgm:presLayoutVars>
      </dgm:prSet>
      <dgm:spPr/>
      <dgm:t>
        <a:bodyPr/>
        <a:lstStyle/>
        <a:p>
          <a:endParaRPr lang="es-EC"/>
        </a:p>
      </dgm:t>
    </dgm:pt>
    <dgm:pt modelId="{B5AC6641-32AA-4A60-AC1C-729C5D4DAD83}" type="pres">
      <dgm:prSet presAssocID="{F8ACAB95-BB5F-4901-88D8-BCD63A8D09D9}" presName="rootComposite3" presStyleCnt="0"/>
      <dgm:spPr/>
      <dgm:t>
        <a:bodyPr/>
        <a:lstStyle/>
        <a:p>
          <a:endParaRPr lang="es-EC"/>
        </a:p>
      </dgm:t>
    </dgm:pt>
    <dgm:pt modelId="{219B5582-9C9C-48E3-B3C1-CB45DEDBA2E7}" type="pres">
      <dgm:prSet presAssocID="{F8ACAB95-BB5F-4901-88D8-BCD63A8D09D9}" presName="rootText3" presStyleLbl="asst1" presStyleIdx="0" presStyleCnt="3">
        <dgm:presLayoutVars>
          <dgm:chPref val="3"/>
        </dgm:presLayoutVars>
      </dgm:prSet>
      <dgm:spPr/>
      <dgm:t>
        <a:bodyPr/>
        <a:lstStyle/>
        <a:p>
          <a:endParaRPr lang="es-EC"/>
        </a:p>
      </dgm:t>
    </dgm:pt>
    <dgm:pt modelId="{4477A8BF-5103-49E0-B6BE-66213B092701}" type="pres">
      <dgm:prSet presAssocID="{F8ACAB95-BB5F-4901-88D8-BCD63A8D09D9}" presName="rootConnector3" presStyleLbl="asst1" presStyleIdx="0" presStyleCnt="3"/>
      <dgm:spPr/>
      <dgm:t>
        <a:bodyPr/>
        <a:lstStyle/>
        <a:p>
          <a:endParaRPr lang="es-EC"/>
        </a:p>
      </dgm:t>
    </dgm:pt>
    <dgm:pt modelId="{0D8A6426-D211-4B78-BE87-C24C7132F016}" type="pres">
      <dgm:prSet presAssocID="{F8ACAB95-BB5F-4901-88D8-BCD63A8D09D9}" presName="hierChild6" presStyleCnt="0"/>
      <dgm:spPr/>
      <dgm:t>
        <a:bodyPr/>
        <a:lstStyle/>
        <a:p>
          <a:endParaRPr lang="es-EC"/>
        </a:p>
      </dgm:t>
    </dgm:pt>
    <dgm:pt modelId="{0F2BD7A8-7A0E-4500-AB59-D03656B062E6}" type="pres">
      <dgm:prSet presAssocID="{F8ACAB95-BB5F-4901-88D8-BCD63A8D09D9}" presName="hierChild7" presStyleCnt="0"/>
      <dgm:spPr/>
      <dgm:t>
        <a:bodyPr/>
        <a:lstStyle/>
        <a:p>
          <a:endParaRPr lang="es-EC"/>
        </a:p>
      </dgm:t>
    </dgm:pt>
    <dgm:pt modelId="{93F6FBFE-3D46-4D2A-BFC8-9F38DFE944EA}" type="pres">
      <dgm:prSet presAssocID="{FE0CD04A-C4A4-472A-92A9-0ED37210CFD3}" presName="Name111" presStyleLbl="parChTrans1D2" presStyleIdx="1" presStyleCnt="3"/>
      <dgm:spPr/>
      <dgm:t>
        <a:bodyPr/>
        <a:lstStyle/>
        <a:p>
          <a:endParaRPr lang="es-EC"/>
        </a:p>
      </dgm:t>
    </dgm:pt>
    <dgm:pt modelId="{0A0A71E4-585D-4D6E-AA41-425C9F3E4D29}" type="pres">
      <dgm:prSet presAssocID="{52FF49A1-AF5A-49FB-9718-C494D5FC8E92}" presName="hierRoot3" presStyleCnt="0">
        <dgm:presLayoutVars>
          <dgm:hierBranch val="init"/>
        </dgm:presLayoutVars>
      </dgm:prSet>
      <dgm:spPr/>
      <dgm:t>
        <a:bodyPr/>
        <a:lstStyle/>
        <a:p>
          <a:endParaRPr lang="es-EC"/>
        </a:p>
      </dgm:t>
    </dgm:pt>
    <dgm:pt modelId="{AA43FECD-6A6A-4D56-9E6B-209AA664FE76}" type="pres">
      <dgm:prSet presAssocID="{52FF49A1-AF5A-49FB-9718-C494D5FC8E92}" presName="rootComposite3" presStyleCnt="0"/>
      <dgm:spPr/>
      <dgm:t>
        <a:bodyPr/>
        <a:lstStyle/>
        <a:p>
          <a:endParaRPr lang="es-EC"/>
        </a:p>
      </dgm:t>
    </dgm:pt>
    <dgm:pt modelId="{23E86590-830B-48C0-BE4A-C594B8626CB6}" type="pres">
      <dgm:prSet presAssocID="{52FF49A1-AF5A-49FB-9718-C494D5FC8E92}" presName="rootText3" presStyleLbl="asst1" presStyleIdx="1" presStyleCnt="3">
        <dgm:presLayoutVars>
          <dgm:chPref val="3"/>
        </dgm:presLayoutVars>
      </dgm:prSet>
      <dgm:spPr/>
      <dgm:t>
        <a:bodyPr/>
        <a:lstStyle/>
        <a:p>
          <a:endParaRPr lang="es-EC"/>
        </a:p>
      </dgm:t>
    </dgm:pt>
    <dgm:pt modelId="{0980AD63-C45B-4AC8-95A9-2F5CC3756420}" type="pres">
      <dgm:prSet presAssocID="{52FF49A1-AF5A-49FB-9718-C494D5FC8E92}" presName="rootConnector3" presStyleLbl="asst1" presStyleIdx="1" presStyleCnt="3"/>
      <dgm:spPr/>
      <dgm:t>
        <a:bodyPr/>
        <a:lstStyle/>
        <a:p>
          <a:endParaRPr lang="es-EC"/>
        </a:p>
      </dgm:t>
    </dgm:pt>
    <dgm:pt modelId="{C767C55C-C648-4F26-9770-9A4E8A82FFC3}" type="pres">
      <dgm:prSet presAssocID="{52FF49A1-AF5A-49FB-9718-C494D5FC8E92}" presName="hierChild6" presStyleCnt="0"/>
      <dgm:spPr/>
      <dgm:t>
        <a:bodyPr/>
        <a:lstStyle/>
        <a:p>
          <a:endParaRPr lang="es-EC"/>
        </a:p>
      </dgm:t>
    </dgm:pt>
    <dgm:pt modelId="{98B1B334-961F-45FA-99D1-02788454463B}" type="pres">
      <dgm:prSet presAssocID="{52FF49A1-AF5A-49FB-9718-C494D5FC8E92}" presName="hierChild7" presStyleCnt="0"/>
      <dgm:spPr/>
      <dgm:t>
        <a:bodyPr/>
        <a:lstStyle/>
        <a:p>
          <a:endParaRPr lang="es-EC"/>
        </a:p>
      </dgm:t>
    </dgm:pt>
    <dgm:pt modelId="{1D3632CD-9B7B-410D-8F72-41CEE9AA5676}" type="pres">
      <dgm:prSet presAssocID="{1F5D79C0-A073-4CDA-8C21-17C804353C9B}" presName="Name111" presStyleLbl="parChTrans1D2" presStyleIdx="2" presStyleCnt="3"/>
      <dgm:spPr/>
      <dgm:t>
        <a:bodyPr/>
        <a:lstStyle/>
        <a:p>
          <a:endParaRPr lang="es-EC"/>
        </a:p>
      </dgm:t>
    </dgm:pt>
    <dgm:pt modelId="{DE16BACD-FA66-4780-9081-249E9E1863A1}" type="pres">
      <dgm:prSet presAssocID="{A6EAF41C-5657-4BF6-8538-BF59FC5DE260}" presName="hierRoot3" presStyleCnt="0">
        <dgm:presLayoutVars>
          <dgm:hierBranch val="init"/>
        </dgm:presLayoutVars>
      </dgm:prSet>
      <dgm:spPr/>
      <dgm:t>
        <a:bodyPr/>
        <a:lstStyle/>
        <a:p>
          <a:endParaRPr lang="es-EC"/>
        </a:p>
      </dgm:t>
    </dgm:pt>
    <dgm:pt modelId="{E2F5E57A-9BB9-44CA-A3BF-30661F859572}" type="pres">
      <dgm:prSet presAssocID="{A6EAF41C-5657-4BF6-8538-BF59FC5DE260}" presName="rootComposite3" presStyleCnt="0"/>
      <dgm:spPr/>
      <dgm:t>
        <a:bodyPr/>
        <a:lstStyle/>
        <a:p>
          <a:endParaRPr lang="es-EC"/>
        </a:p>
      </dgm:t>
    </dgm:pt>
    <dgm:pt modelId="{739AFB78-7DBC-4058-8097-1D29F788F410}" type="pres">
      <dgm:prSet presAssocID="{A6EAF41C-5657-4BF6-8538-BF59FC5DE260}" presName="rootText3" presStyleLbl="asst1" presStyleIdx="2" presStyleCnt="3">
        <dgm:presLayoutVars>
          <dgm:chPref val="3"/>
        </dgm:presLayoutVars>
      </dgm:prSet>
      <dgm:spPr/>
      <dgm:t>
        <a:bodyPr/>
        <a:lstStyle/>
        <a:p>
          <a:endParaRPr lang="es-EC"/>
        </a:p>
      </dgm:t>
    </dgm:pt>
    <dgm:pt modelId="{D23E096E-05D5-407B-8C29-ACB9AF1AFE86}" type="pres">
      <dgm:prSet presAssocID="{A6EAF41C-5657-4BF6-8538-BF59FC5DE260}" presName="rootConnector3" presStyleLbl="asst1" presStyleIdx="2" presStyleCnt="3"/>
      <dgm:spPr/>
      <dgm:t>
        <a:bodyPr/>
        <a:lstStyle/>
        <a:p>
          <a:endParaRPr lang="es-EC"/>
        </a:p>
      </dgm:t>
    </dgm:pt>
    <dgm:pt modelId="{DA8F59A2-E3C3-4DF9-850A-CB9C6CE908D0}" type="pres">
      <dgm:prSet presAssocID="{A6EAF41C-5657-4BF6-8538-BF59FC5DE260}" presName="hierChild6" presStyleCnt="0"/>
      <dgm:spPr/>
      <dgm:t>
        <a:bodyPr/>
        <a:lstStyle/>
        <a:p>
          <a:endParaRPr lang="es-EC"/>
        </a:p>
      </dgm:t>
    </dgm:pt>
    <dgm:pt modelId="{3ABA65D7-BCD5-4872-AF0B-B15C6D4E1C60}" type="pres">
      <dgm:prSet presAssocID="{57F88FD8-CA08-424D-8580-F5601FE3E583}" presName="Name37" presStyleLbl="parChTrans1D3" presStyleIdx="0" presStyleCnt="3"/>
      <dgm:spPr/>
      <dgm:t>
        <a:bodyPr/>
        <a:lstStyle/>
        <a:p>
          <a:endParaRPr lang="es-EC"/>
        </a:p>
      </dgm:t>
    </dgm:pt>
    <dgm:pt modelId="{440AE597-18B8-47FC-9A90-2EF4C08F9508}" type="pres">
      <dgm:prSet presAssocID="{65CDFAEB-B515-4673-907F-B3E723B31E00}" presName="hierRoot2" presStyleCnt="0">
        <dgm:presLayoutVars>
          <dgm:hierBranch val="init"/>
        </dgm:presLayoutVars>
      </dgm:prSet>
      <dgm:spPr/>
      <dgm:t>
        <a:bodyPr/>
        <a:lstStyle/>
        <a:p>
          <a:endParaRPr lang="es-EC"/>
        </a:p>
      </dgm:t>
    </dgm:pt>
    <dgm:pt modelId="{A0748572-C9DE-4312-96F8-463E4439C9D5}" type="pres">
      <dgm:prSet presAssocID="{65CDFAEB-B515-4673-907F-B3E723B31E00}" presName="rootComposite" presStyleCnt="0"/>
      <dgm:spPr/>
      <dgm:t>
        <a:bodyPr/>
        <a:lstStyle/>
        <a:p>
          <a:endParaRPr lang="es-EC"/>
        </a:p>
      </dgm:t>
    </dgm:pt>
    <dgm:pt modelId="{884CCE62-1F4E-40C3-8EFC-41D3AC9D53A7}" type="pres">
      <dgm:prSet presAssocID="{65CDFAEB-B515-4673-907F-B3E723B31E00}" presName="rootText" presStyleLbl="node3" presStyleIdx="0" presStyleCnt="3">
        <dgm:presLayoutVars>
          <dgm:chPref val="3"/>
        </dgm:presLayoutVars>
      </dgm:prSet>
      <dgm:spPr/>
      <dgm:t>
        <a:bodyPr/>
        <a:lstStyle/>
        <a:p>
          <a:endParaRPr lang="es-EC"/>
        </a:p>
      </dgm:t>
    </dgm:pt>
    <dgm:pt modelId="{7E841897-6DC6-4EB3-AF27-4E24839CF246}" type="pres">
      <dgm:prSet presAssocID="{65CDFAEB-B515-4673-907F-B3E723B31E00}" presName="rootConnector" presStyleLbl="node3" presStyleIdx="0" presStyleCnt="3"/>
      <dgm:spPr/>
      <dgm:t>
        <a:bodyPr/>
        <a:lstStyle/>
        <a:p>
          <a:endParaRPr lang="es-EC"/>
        </a:p>
      </dgm:t>
    </dgm:pt>
    <dgm:pt modelId="{0ACE2E9A-54CF-4E36-B734-855A125AF629}" type="pres">
      <dgm:prSet presAssocID="{65CDFAEB-B515-4673-907F-B3E723B31E00}" presName="hierChild4" presStyleCnt="0"/>
      <dgm:spPr/>
      <dgm:t>
        <a:bodyPr/>
        <a:lstStyle/>
        <a:p>
          <a:endParaRPr lang="es-EC"/>
        </a:p>
      </dgm:t>
    </dgm:pt>
    <dgm:pt modelId="{C454081A-E204-4D5D-A623-AF977D5E77E0}" type="pres">
      <dgm:prSet presAssocID="{65CDFAEB-B515-4673-907F-B3E723B31E00}" presName="hierChild5" presStyleCnt="0"/>
      <dgm:spPr/>
      <dgm:t>
        <a:bodyPr/>
        <a:lstStyle/>
        <a:p>
          <a:endParaRPr lang="es-EC"/>
        </a:p>
      </dgm:t>
    </dgm:pt>
    <dgm:pt modelId="{29B8C57D-4B9A-4875-BED2-8CE699453A33}" type="pres">
      <dgm:prSet presAssocID="{340110C0-CE01-41D3-B16D-8378D1B8C406}" presName="Name37" presStyleLbl="parChTrans1D3" presStyleIdx="1" presStyleCnt="3"/>
      <dgm:spPr/>
      <dgm:t>
        <a:bodyPr/>
        <a:lstStyle/>
        <a:p>
          <a:endParaRPr lang="es-EC"/>
        </a:p>
      </dgm:t>
    </dgm:pt>
    <dgm:pt modelId="{C2948FAA-DF69-429B-8772-385FC85BCEEF}" type="pres">
      <dgm:prSet presAssocID="{33BF024A-7E4B-4212-BB31-44897B371493}" presName="hierRoot2" presStyleCnt="0">
        <dgm:presLayoutVars>
          <dgm:hierBranch val="init"/>
        </dgm:presLayoutVars>
      </dgm:prSet>
      <dgm:spPr/>
      <dgm:t>
        <a:bodyPr/>
        <a:lstStyle/>
        <a:p>
          <a:endParaRPr lang="es-EC"/>
        </a:p>
      </dgm:t>
    </dgm:pt>
    <dgm:pt modelId="{2B685D04-0061-4304-AAE6-C08EB2985DBE}" type="pres">
      <dgm:prSet presAssocID="{33BF024A-7E4B-4212-BB31-44897B371493}" presName="rootComposite" presStyleCnt="0"/>
      <dgm:spPr/>
      <dgm:t>
        <a:bodyPr/>
        <a:lstStyle/>
        <a:p>
          <a:endParaRPr lang="es-EC"/>
        </a:p>
      </dgm:t>
    </dgm:pt>
    <dgm:pt modelId="{DBC21BE6-44A6-406E-81AD-E9F803198F6B}" type="pres">
      <dgm:prSet presAssocID="{33BF024A-7E4B-4212-BB31-44897B371493}" presName="rootText" presStyleLbl="node3" presStyleIdx="1" presStyleCnt="3">
        <dgm:presLayoutVars>
          <dgm:chPref val="3"/>
        </dgm:presLayoutVars>
      </dgm:prSet>
      <dgm:spPr/>
      <dgm:t>
        <a:bodyPr/>
        <a:lstStyle/>
        <a:p>
          <a:endParaRPr lang="es-EC"/>
        </a:p>
      </dgm:t>
    </dgm:pt>
    <dgm:pt modelId="{4BEB220D-DB1E-4A2D-AE69-A5E2C4B11C47}" type="pres">
      <dgm:prSet presAssocID="{33BF024A-7E4B-4212-BB31-44897B371493}" presName="rootConnector" presStyleLbl="node3" presStyleIdx="1" presStyleCnt="3"/>
      <dgm:spPr/>
      <dgm:t>
        <a:bodyPr/>
        <a:lstStyle/>
        <a:p>
          <a:endParaRPr lang="es-EC"/>
        </a:p>
      </dgm:t>
    </dgm:pt>
    <dgm:pt modelId="{8123EC86-65E3-4919-A915-2EB71CEBBF76}" type="pres">
      <dgm:prSet presAssocID="{33BF024A-7E4B-4212-BB31-44897B371493}" presName="hierChild4" presStyleCnt="0"/>
      <dgm:spPr/>
      <dgm:t>
        <a:bodyPr/>
        <a:lstStyle/>
        <a:p>
          <a:endParaRPr lang="es-EC"/>
        </a:p>
      </dgm:t>
    </dgm:pt>
    <dgm:pt modelId="{68242215-2FBA-4D0D-ACA0-A36B75D46ECD}" type="pres">
      <dgm:prSet presAssocID="{33BF024A-7E4B-4212-BB31-44897B371493}" presName="hierChild5" presStyleCnt="0"/>
      <dgm:spPr/>
      <dgm:t>
        <a:bodyPr/>
        <a:lstStyle/>
        <a:p>
          <a:endParaRPr lang="es-EC"/>
        </a:p>
      </dgm:t>
    </dgm:pt>
    <dgm:pt modelId="{5C0604AC-4043-4863-9898-E8F52FAE5A95}" type="pres">
      <dgm:prSet presAssocID="{02F32DB0-BC3C-426D-A9AF-B3BD9EEB8B5D}" presName="Name37" presStyleLbl="parChTrans1D3" presStyleIdx="2" presStyleCnt="3"/>
      <dgm:spPr/>
      <dgm:t>
        <a:bodyPr/>
        <a:lstStyle/>
        <a:p>
          <a:endParaRPr lang="es-EC"/>
        </a:p>
      </dgm:t>
    </dgm:pt>
    <dgm:pt modelId="{AB894A71-6C72-40FD-8E3F-4E1B00AE9EB4}" type="pres">
      <dgm:prSet presAssocID="{4631BCB9-A8E6-40D8-8731-3C4B687F2282}" presName="hierRoot2" presStyleCnt="0">
        <dgm:presLayoutVars>
          <dgm:hierBranch val="init"/>
        </dgm:presLayoutVars>
      </dgm:prSet>
      <dgm:spPr/>
      <dgm:t>
        <a:bodyPr/>
        <a:lstStyle/>
        <a:p>
          <a:endParaRPr lang="es-EC"/>
        </a:p>
      </dgm:t>
    </dgm:pt>
    <dgm:pt modelId="{2ED90859-B251-43C0-878D-3AA8C67F7639}" type="pres">
      <dgm:prSet presAssocID="{4631BCB9-A8E6-40D8-8731-3C4B687F2282}" presName="rootComposite" presStyleCnt="0"/>
      <dgm:spPr/>
      <dgm:t>
        <a:bodyPr/>
        <a:lstStyle/>
        <a:p>
          <a:endParaRPr lang="es-EC"/>
        </a:p>
      </dgm:t>
    </dgm:pt>
    <dgm:pt modelId="{D2B5BBE7-47E8-4BA0-95AA-C2155D64A00A}" type="pres">
      <dgm:prSet presAssocID="{4631BCB9-A8E6-40D8-8731-3C4B687F2282}" presName="rootText" presStyleLbl="node3" presStyleIdx="2" presStyleCnt="3">
        <dgm:presLayoutVars>
          <dgm:chPref val="3"/>
        </dgm:presLayoutVars>
      </dgm:prSet>
      <dgm:spPr/>
      <dgm:t>
        <a:bodyPr/>
        <a:lstStyle/>
        <a:p>
          <a:endParaRPr lang="es-EC"/>
        </a:p>
      </dgm:t>
    </dgm:pt>
    <dgm:pt modelId="{0092F89B-134D-4021-8531-078220EB208D}" type="pres">
      <dgm:prSet presAssocID="{4631BCB9-A8E6-40D8-8731-3C4B687F2282}" presName="rootConnector" presStyleLbl="node3" presStyleIdx="2" presStyleCnt="3"/>
      <dgm:spPr/>
      <dgm:t>
        <a:bodyPr/>
        <a:lstStyle/>
        <a:p>
          <a:endParaRPr lang="es-EC"/>
        </a:p>
      </dgm:t>
    </dgm:pt>
    <dgm:pt modelId="{BDDB545A-1011-4391-BA44-DE4707B4A50D}" type="pres">
      <dgm:prSet presAssocID="{4631BCB9-A8E6-40D8-8731-3C4B687F2282}" presName="hierChild4" presStyleCnt="0"/>
      <dgm:spPr/>
      <dgm:t>
        <a:bodyPr/>
        <a:lstStyle/>
        <a:p>
          <a:endParaRPr lang="es-EC"/>
        </a:p>
      </dgm:t>
    </dgm:pt>
    <dgm:pt modelId="{6B2CC239-2D77-4345-B56E-12E132653393}" type="pres">
      <dgm:prSet presAssocID="{4631BCB9-A8E6-40D8-8731-3C4B687F2282}" presName="hierChild5" presStyleCnt="0"/>
      <dgm:spPr/>
      <dgm:t>
        <a:bodyPr/>
        <a:lstStyle/>
        <a:p>
          <a:endParaRPr lang="es-EC"/>
        </a:p>
      </dgm:t>
    </dgm:pt>
    <dgm:pt modelId="{A239A0C1-D9A3-4090-A807-958BBF7705F6}" type="pres">
      <dgm:prSet presAssocID="{A6EAF41C-5657-4BF6-8538-BF59FC5DE260}" presName="hierChild7" presStyleCnt="0"/>
      <dgm:spPr/>
      <dgm:t>
        <a:bodyPr/>
        <a:lstStyle/>
        <a:p>
          <a:endParaRPr lang="es-EC"/>
        </a:p>
      </dgm:t>
    </dgm:pt>
  </dgm:ptLst>
  <dgm:cxnLst>
    <dgm:cxn modelId="{1758746D-144F-4B00-849E-7854F8887025}" srcId="{BA660695-7FC4-4555-BA1E-AC95BBF28841}" destId="{890382E7-EAD6-4183-A138-DBB4BC1CAA31}" srcOrd="0" destOrd="0" parTransId="{87348A5F-CA80-4F54-85F6-8F075ED55823}" sibTransId="{711F30E2-497A-4424-8799-1F59066FDB8D}"/>
    <dgm:cxn modelId="{7A360C04-F3DC-4251-BE2C-D9865460F209}" type="presOf" srcId="{A6EAF41C-5657-4BF6-8538-BF59FC5DE260}" destId="{D23E096E-05D5-407B-8C29-ACB9AF1AFE86}" srcOrd="1" destOrd="0" presId="urn:microsoft.com/office/officeart/2005/8/layout/orgChart1"/>
    <dgm:cxn modelId="{0B618B8B-D5A4-4F36-B76D-4E35DD16CD85}" type="presOf" srcId="{A6EAF41C-5657-4BF6-8538-BF59FC5DE260}" destId="{739AFB78-7DBC-4058-8097-1D29F788F410}" srcOrd="0" destOrd="0" presId="urn:microsoft.com/office/officeart/2005/8/layout/orgChart1"/>
    <dgm:cxn modelId="{2CFFA44D-DC5D-48B4-A290-732F1EA2342F}" type="presOf" srcId="{4631BCB9-A8E6-40D8-8731-3C4B687F2282}" destId="{D2B5BBE7-47E8-4BA0-95AA-C2155D64A00A}" srcOrd="0" destOrd="0" presId="urn:microsoft.com/office/officeart/2005/8/layout/orgChart1"/>
    <dgm:cxn modelId="{CF07E090-0710-4199-9E0E-1FBA2E151AEE}" type="presOf" srcId="{65CDFAEB-B515-4673-907F-B3E723B31E00}" destId="{7E841897-6DC6-4EB3-AF27-4E24839CF246}" srcOrd="1" destOrd="0" presId="urn:microsoft.com/office/officeart/2005/8/layout/orgChart1"/>
    <dgm:cxn modelId="{12D30B6E-94FD-438A-A71B-6C87E9C14FDD}" srcId="{890382E7-EAD6-4183-A138-DBB4BC1CAA31}" destId="{F8ACAB95-BB5F-4901-88D8-BCD63A8D09D9}" srcOrd="0" destOrd="0" parTransId="{FEE5E99E-90F9-43F5-93C3-72C789D771D1}" sibTransId="{2B4B1D9F-D0B5-42D9-8A70-28DDB9877FB4}"/>
    <dgm:cxn modelId="{25EA8EB9-76E1-41D5-96FD-32AF55DD2365}" type="presOf" srcId="{F8ACAB95-BB5F-4901-88D8-BCD63A8D09D9}" destId="{4477A8BF-5103-49E0-B6BE-66213B092701}" srcOrd="1" destOrd="0" presId="urn:microsoft.com/office/officeart/2005/8/layout/orgChart1"/>
    <dgm:cxn modelId="{00D7F974-10A7-4023-8638-300C79766B7D}" type="presOf" srcId="{FEE5E99E-90F9-43F5-93C3-72C789D771D1}" destId="{8A355654-6896-4B6E-B0AC-5FB25CEA2A9C}" srcOrd="0" destOrd="0" presId="urn:microsoft.com/office/officeart/2005/8/layout/orgChart1"/>
    <dgm:cxn modelId="{6D5ABCA2-7482-4232-A3C2-5E64158C1455}" type="presOf" srcId="{52FF49A1-AF5A-49FB-9718-C494D5FC8E92}" destId="{0980AD63-C45B-4AC8-95A9-2F5CC3756420}" srcOrd="1" destOrd="0" presId="urn:microsoft.com/office/officeart/2005/8/layout/orgChart1"/>
    <dgm:cxn modelId="{78214085-A85F-4288-B580-EFF7DA4C4BE9}" type="presOf" srcId="{1F5D79C0-A073-4CDA-8C21-17C804353C9B}" destId="{1D3632CD-9B7B-410D-8F72-41CEE9AA5676}" srcOrd="0" destOrd="0" presId="urn:microsoft.com/office/officeart/2005/8/layout/orgChart1"/>
    <dgm:cxn modelId="{87CC9911-C7CF-4384-83AB-413A6B98E13E}" type="presOf" srcId="{340110C0-CE01-41D3-B16D-8378D1B8C406}" destId="{29B8C57D-4B9A-4875-BED2-8CE699453A33}" srcOrd="0" destOrd="0" presId="urn:microsoft.com/office/officeart/2005/8/layout/orgChart1"/>
    <dgm:cxn modelId="{D2BCF0C6-B0C7-44EE-A387-C648C18EB428}" type="presOf" srcId="{4631BCB9-A8E6-40D8-8731-3C4B687F2282}" destId="{0092F89B-134D-4021-8531-078220EB208D}" srcOrd="1" destOrd="0" presId="urn:microsoft.com/office/officeart/2005/8/layout/orgChart1"/>
    <dgm:cxn modelId="{1C29F076-77B4-499D-8260-41B4C2C2086A}" type="presOf" srcId="{FE0CD04A-C4A4-472A-92A9-0ED37210CFD3}" destId="{93F6FBFE-3D46-4D2A-BFC8-9F38DFE944EA}" srcOrd="0" destOrd="0" presId="urn:microsoft.com/office/officeart/2005/8/layout/orgChart1"/>
    <dgm:cxn modelId="{0F05E807-1A5A-4967-B332-555BE27FFF6A}" srcId="{A6EAF41C-5657-4BF6-8538-BF59FC5DE260}" destId="{65CDFAEB-B515-4673-907F-B3E723B31E00}" srcOrd="0" destOrd="0" parTransId="{57F88FD8-CA08-424D-8580-F5601FE3E583}" sibTransId="{5D48A11A-017F-4DE2-BE23-87571B57BE88}"/>
    <dgm:cxn modelId="{98C18284-39AB-4BDA-9132-B0CCC4F830B4}" type="presOf" srcId="{52FF49A1-AF5A-49FB-9718-C494D5FC8E92}" destId="{23E86590-830B-48C0-BE4A-C594B8626CB6}" srcOrd="0" destOrd="0" presId="urn:microsoft.com/office/officeart/2005/8/layout/orgChart1"/>
    <dgm:cxn modelId="{5D6B5938-7140-41B8-80FE-3D641799FF7C}" type="presOf" srcId="{57F88FD8-CA08-424D-8580-F5601FE3E583}" destId="{3ABA65D7-BCD5-4872-AF0B-B15C6D4E1C60}" srcOrd="0" destOrd="0" presId="urn:microsoft.com/office/officeart/2005/8/layout/orgChart1"/>
    <dgm:cxn modelId="{BE811B06-D9DD-4A65-8835-245734B4A6B3}" type="presOf" srcId="{02F32DB0-BC3C-426D-A9AF-B3BD9EEB8B5D}" destId="{5C0604AC-4043-4863-9898-E8F52FAE5A95}" srcOrd="0" destOrd="0" presId="urn:microsoft.com/office/officeart/2005/8/layout/orgChart1"/>
    <dgm:cxn modelId="{2181F1ED-5127-4715-A7EC-1DBC2D0384E3}" type="presOf" srcId="{65CDFAEB-B515-4673-907F-B3E723B31E00}" destId="{884CCE62-1F4E-40C3-8EFC-41D3AC9D53A7}" srcOrd="0" destOrd="0" presId="urn:microsoft.com/office/officeart/2005/8/layout/orgChart1"/>
    <dgm:cxn modelId="{09324563-B78F-4E4C-A6A1-0685992212E1}" type="presOf" srcId="{890382E7-EAD6-4183-A138-DBB4BC1CAA31}" destId="{14455362-A5D3-401F-B12C-5F9916FA30A4}" srcOrd="0" destOrd="0" presId="urn:microsoft.com/office/officeart/2005/8/layout/orgChart1"/>
    <dgm:cxn modelId="{640D4172-5C5F-486E-B900-33A0C824CCD5}" srcId="{A6EAF41C-5657-4BF6-8538-BF59FC5DE260}" destId="{4631BCB9-A8E6-40D8-8731-3C4B687F2282}" srcOrd="2" destOrd="0" parTransId="{02F32DB0-BC3C-426D-A9AF-B3BD9EEB8B5D}" sibTransId="{955300CC-C5D8-4985-A253-0D0AFFB601A5}"/>
    <dgm:cxn modelId="{36665ED2-F60C-45E3-8251-3BE09EA13671}" type="presOf" srcId="{BA660695-7FC4-4555-BA1E-AC95BBF28841}" destId="{CB9D0B6C-FBC7-4923-9CB6-23DB9EFB25B0}" srcOrd="0" destOrd="0" presId="urn:microsoft.com/office/officeart/2005/8/layout/orgChart1"/>
    <dgm:cxn modelId="{81A34F99-C2AC-4DB8-AC14-0A8D49D00EF9}" srcId="{890382E7-EAD6-4183-A138-DBB4BC1CAA31}" destId="{52FF49A1-AF5A-49FB-9718-C494D5FC8E92}" srcOrd="1" destOrd="0" parTransId="{FE0CD04A-C4A4-472A-92A9-0ED37210CFD3}" sibTransId="{1956FCD0-1116-4763-81CE-8C8B01F99C84}"/>
    <dgm:cxn modelId="{55D9B17F-477E-47D2-A546-2FD2DC4286D2}" srcId="{890382E7-EAD6-4183-A138-DBB4BC1CAA31}" destId="{A6EAF41C-5657-4BF6-8538-BF59FC5DE260}" srcOrd="2" destOrd="0" parTransId="{1F5D79C0-A073-4CDA-8C21-17C804353C9B}" sibTransId="{8E6BA05F-618E-40C6-800A-DE2D94EC467A}"/>
    <dgm:cxn modelId="{BBD85041-F02E-41F3-BF08-F2544FC5BA58}" type="presOf" srcId="{33BF024A-7E4B-4212-BB31-44897B371493}" destId="{4BEB220D-DB1E-4A2D-AE69-A5E2C4B11C47}" srcOrd="1" destOrd="0" presId="urn:microsoft.com/office/officeart/2005/8/layout/orgChart1"/>
    <dgm:cxn modelId="{D58716FF-192A-47B2-8691-3D737AFE3166}" type="presOf" srcId="{F8ACAB95-BB5F-4901-88D8-BCD63A8D09D9}" destId="{219B5582-9C9C-48E3-B3C1-CB45DEDBA2E7}" srcOrd="0" destOrd="0" presId="urn:microsoft.com/office/officeart/2005/8/layout/orgChart1"/>
    <dgm:cxn modelId="{FFC4A6C4-ECEA-46E4-86FE-4452FA7A0EC2}" type="presOf" srcId="{33BF024A-7E4B-4212-BB31-44897B371493}" destId="{DBC21BE6-44A6-406E-81AD-E9F803198F6B}" srcOrd="0" destOrd="0" presId="urn:microsoft.com/office/officeart/2005/8/layout/orgChart1"/>
    <dgm:cxn modelId="{6EC38F5E-E906-4C66-8031-3AF7C5661727}" type="presOf" srcId="{890382E7-EAD6-4183-A138-DBB4BC1CAA31}" destId="{4B3D7C50-61BE-401D-BF52-48C522303A88}" srcOrd="1" destOrd="0" presId="urn:microsoft.com/office/officeart/2005/8/layout/orgChart1"/>
    <dgm:cxn modelId="{D2F48BBF-784B-4B43-A5F6-254E37DE436D}" srcId="{A6EAF41C-5657-4BF6-8538-BF59FC5DE260}" destId="{33BF024A-7E4B-4212-BB31-44897B371493}" srcOrd="1" destOrd="0" parTransId="{340110C0-CE01-41D3-B16D-8378D1B8C406}" sibTransId="{5BE782D9-8F78-4352-8BC1-F77F7C790E34}"/>
    <dgm:cxn modelId="{E88A9CC5-0FC3-467E-AE91-6BD231A97559}" type="presParOf" srcId="{CB9D0B6C-FBC7-4923-9CB6-23DB9EFB25B0}" destId="{A58CBDF1-F91B-4A7B-A15C-B768A5C7B54A}" srcOrd="0" destOrd="0" presId="urn:microsoft.com/office/officeart/2005/8/layout/orgChart1"/>
    <dgm:cxn modelId="{60944AEF-85DC-4391-8F9D-7C9DBC7ADAE0}" type="presParOf" srcId="{A58CBDF1-F91B-4A7B-A15C-B768A5C7B54A}" destId="{A2AD2C5A-3D59-4759-8E93-0E62368CAA14}" srcOrd="0" destOrd="0" presId="urn:microsoft.com/office/officeart/2005/8/layout/orgChart1"/>
    <dgm:cxn modelId="{563B27BE-CF1B-4938-95D8-3AF6F7AB728D}" type="presParOf" srcId="{A2AD2C5A-3D59-4759-8E93-0E62368CAA14}" destId="{14455362-A5D3-401F-B12C-5F9916FA30A4}" srcOrd="0" destOrd="0" presId="urn:microsoft.com/office/officeart/2005/8/layout/orgChart1"/>
    <dgm:cxn modelId="{B4C4AECE-07D6-4C94-AB02-C6BC90BC458C}" type="presParOf" srcId="{A2AD2C5A-3D59-4759-8E93-0E62368CAA14}" destId="{4B3D7C50-61BE-401D-BF52-48C522303A88}" srcOrd="1" destOrd="0" presId="urn:microsoft.com/office/officeart/2005/8/layout/orgChart1"/>
    <dgm:cxn modelId="{7F5DC975-87BC-4AA4-A724-42671F7204F6}" type="presParOf" srcId="{A58CBDF1-F91B-4A7B-A15C-B768A5C7B54A}" destId="{63F7356D-500F-4D6D-852D-0440548C8934}" srcOrd="1" destOrd="0" presId="urn:microsoft.com/office/officeart/2005/8/layout/orgChart1"/>
    <dgm:cxn modelId="{A91F1E4C-B508-4D4E-B16D-DC90264CA733}" type="presParOf" srcId="{A58CBDF1-F91B-4A7B-A15C-B768A5C7B54A}" destId="{237897FF-6FE4-4C9E-9E3C-FFEEDA95DF8A}" srcOrd="2" destOrd="0" presId="urn:microsoft.com/office/officeart/2005/8/layout/orgChart1"/>
    <dgm:cxn modelId="{8DBFEC5F-5CD5-4031-AE82-D79F52518E2D}" type="presParOf" srcId="{237897FF-6FE4-4C9E-9E3C-FFEEDA95DF8A}" destId="{8A355654-6896-4B6E-B0AC-5FB25CEA2A9C}" srcOrd="0" destOrd="0" presId="urn:microsoft.com/office/officeart/2005/8/layout/orgChart1"/>
    <dgm:cxn modelId="{78F67ADF-9B27-4D3E-A02E-9DB24E421DD3}" type="presParOf" srcId="{237897FF-6FE4-4C9E-9E3C-FFEEDA95DF8A}" destId="{15A916CC-57AA-4D48-B841-EEC11575925C}" srcOrd="1" destOrd="0" presId="urn:microsoft.com/office/officeart/2005/8/layout/orgChart1"/>
    <dgm:cxn modelId="{F84F2408-11F0-4274-A312-9BF48F9F919B}" type="presParOf" srcId="{15A916CC-57AA-4D48-B841-EEC11575925C}" destId="{B5AC6641-32AA-4A60-AC1C-729C5D4DAD83}" srcOrd="0" destOrd="0" presId="urn:microsoft.com/office/officeart/2005/8/layout/orgChart1"/>
    <dgm:cxn modelId="{20577DD2-726C-4F1B-A8F2-37FDD6DC43B1}" type="presParOf" srcId="{B5AC6641-32AA-4A60-AC1C-729C5D4DAD83}" destId="{219B5582-9C9C-48E3-B3C1-CB45DEDBA2E7}" srcOrd="0" destOrd="0" presId="urn:microsoft.com/office/officeart/2005/8/layout/orgChart1"/>
    <dgm:cxn modelId="{88AFB436-F7F4-445B-AA05-01EEE6480366}" type="presParOf" srcId="{B5AC6641-32AA-4A60-AC1C-729C5D4DAD83}" destId="{4477A8BF-5103-49E0-B6BE-66213B092701}" srcOrd="1" destOrd="0" presId="urn:microsoft.com/office/officeart/2005/8/layout/orgChart1"/>
    <dgm:cxn modelId="{535A0A9B-AC15-442A-82F2-33AB4D82717A}" type="presParOf" srcId="{15A916CC-57AA-4D48-B841-EEC11575925C}" destId="{0D8A6426-D211-4B78-BE87-C24C7132F016}" srcOrd="1" destOrd="0" presId="urn:microsoft.com/office/officeart/2005/8/layout/orgChart1"/>
    <dgm:cxn modelId="{AE4CBB0A-610A-4E4B-96D9-39E44C8AB557}" type="presParOf" srcId="{15A916CC-57AA-4D48-B841-EEC11575925C}" destId="{0F2BD7A8-7A0E-4500-AB59-D03656B062E6}" srcOrd="2" destOrd="0" presId="urn:microsoft.com/office/officeart/2005/8/layout/orgChart1"/>
    <dgm:cxn modelId="{6CED5797-3F67-4816-BD53-3D5C2AA5B907}" type="presParOf" srcId="{237897FF-6FE4-4C9E-9E3C-FFEEDA95DF8A}" destId="{93F6FBFE-3D46-4D2A-BFC8-9F38DFE944EA}" srcOrd="2" destOrd="0" presId="urn:microsoft.com/office/officeart/2005/8/layout/orgChart1"/>
    <dgm:cxn modelId="{1343E96A-4FF7-42E3-A5C2-6C5232993F13}" type="presParOf" srcId="{237897FF-6FE4-4C9E-9E3C-FFEEDA95DF8A}" destId="{0A0A71E4-585D-4D6E-AA41-425C9F3E4D29}" srcOrd="3" destOrd="0" presId="urn:microsoft.com/office/officeart/2005/8/layout/orgChart1"/>
    <dgm:cxn modelId="{F90D32EC-DF6E-407F-A066-BE7BAE1F2371}" type="presParOf" srcId="{0A0A71E4-585D-4D6E-AA41-425C9F3E4D29}" destId="{AA43FECD-6A6A-4D56-9E6B-209AA664FE76}" srcOrd="0" destOrd="0" presId="urn:microsoft.com/office/officeart/2005/8/layout/orgChart1"/>
    <dgm:cxn modelId="{54A2BFC8-5D34-4BDC-BEAE-F6ED92041A4F}" type="presParOf" srcId="{AA43FECD-6A6A-4D56-9E6B-209AA664FE76}" destId="{23E86590-830B-48C0-BE4A-C594B8626CB6}" srcOrd="0" destOrd="0" presId="urn:microsoft.com/office/officeart/2005/8/layout/orgChart1"/>
    <dgm:cxn modelId="{840BBE21-B377-4B5C-A9F1-05A766BB8A73}" type="presParOf" srcId="{AA43FECD-6A6A-4D56-9E6B-209AA664FE76}" destId="{0980AD63-C45B-4AC8-95A9-2F5CC3756420}" srcOrd="1" destOrd="0" presId="urn:microsoft.com/office/officeart/2005/8/layout/orgChart1"/>
    <dgm:cxn modelId="{11BBB603-7DD2-4123-95AE-A3B15742776A}" type="presParOf" srcId="{0A0A71E4-585D-4D6E-AA41-425C9F3E4D29}" destId="{C767C55C-C648-4F26-9770-9A4E8A82FFC3}" srcOrd="1" destOrd="0" presId="urn:microsoft.com/office/officeart/2005/8/layout/orgChart1"/>
    <dgm:cxn modelId="{05C75EBD-85AA-40CA-8117-65024EAA3F91}" type="presParOf" srcId="{0A0A71E4-585D-4D6E-AA41-425C9F3E4D29}" destId="{98B1B334-961F-45FA-99D1-02788454463B}" srcOrd="2" destOrd="0" presId="urn:microsoft.com/office/officeart/2005/8/layout/orgChart1"/>
    <dgm:cxn modelId="{171979F6-2417-4532-A0E7-4ABD55507B3F}" type="presParOf" srcId="{237897FF-6FE4-4C9E-9E3C-FFEEDA95DF8A}" destId="{1D3632CD-9B7B-410D-8F72-41CEE9AA5676}" srcOrd="4" destOrd="0" presId="urn:microsoft.com/office/officeart/2005/8/layout/orgChart1"/>
    <dgm:cxn modelId="{1ADE3CC9-F56F-47C9-B68E-5262923EFEAD}" type="presParOf" srcId="{237897FF-6FE4-4C9E-9E3C-FFEEDA95DF8A}" destId="{DE16BACD-FA66-4780-9081-249E9E1863A1}" srcOrd="5" destOrd="0" presId="urn:microsoft.com/office/officeart/2005/8/layout/orgChart1"/>
    <dgm:cxn modelId="{88DBBC89-EC69-435C-A2E0-C6D1171E97C9}" type="presParOf" srcId="{DE16BACD-FA66-4780-9081-249E9E1863A1}" destId="{E2F5E57A-9BB9-44CA-A3BF-30661F859572}" srcOrd="0" destOrd="0" presId="urn:microsoft.com/office/officeart/2005/8/layout/orgChart1"/>
    <dgm:cxn modelId="{5D7D9F83-9D16-45CD-84CD-D1D3BDA98DFF}" type="presParOf" srcId="{E2F5E57A-9BB9-44CA-A3BF-30661F859572}" destId="{739AFB78-7DBC-4058-8097-1D29F788F410}" srcOrd="0" destOrd="0" presId="urn:microsoft.com/office/officeart/2005/8/layout/orgChart1"/>
    <dgm:cxn modelId="{CCCCFB16-7F2A-4D68-9CA6-E22C34187948}" type="presParOf" srcId="{E2F5E57A-9BB9-44CA-A3BF-30661F859572}" destId="{D23E096E-05D5-407B-8C29-ACB9AF1AFE86}" srcOrd="1" destOrd="0" presId="urn:microsoft.com/office/officeart/2005/8/layout/orgChart1"/>
    <dgm:cxn modelId="{81BB39B9-75B6-4073-8A7E-732A27A11679}" type="presParOf" srcId="{DE16BACD-FA66-4780-9081-249E9E1863A1}" destId="{DA8F59A2-E3C3-4DF9-850A-CB9C6CE908D0}" srcOrd="1" destOrd="0" presId="urn:microsoft.com/office/officeart/2005/8/layout/orgChart1"/>
    <dgm:cxn modelId="{0924B4FD-8830-4486-8981-C14E5BA58BB0}" type="presParOf" srcId="{DA8F59A2-E3C3-4DF9-850A-CB9C6CE908D0}" destId="{3ABA65D7-BCD5-4872-AF0B-B15C6D4E1C60}" srcOrd="0" destOrd="0" presId="urn:microsoft.com/office/officeart/2005/8/layout/orgChart1"/>
    <dgm:cxn modelId="{00744359-7CB9-41D5-A954-99BD22405586}" type="presParOf" srcId="{DA8F59A2-E3C3-4DF9-850A-CB9C6CE908D0}" destId="{440AE597-18B8-47FC-9A90-2EF4C08F9508}" srcOrd="1" destOrd="0" presId="urn:microsoft.com/office/officeart/2005/8/layout/orgChart1"/>
    <dgm:cxn modelId="{4792A474-2A33-4608-A02F-6FEA8B7CE803}" type="presParOf" srcId="{440AE597-18B8-47FC-9A90-2EF4C08F9508}" destId="{A0748572-C9DE-4312-96F8-463E4439C9D5}" srcOrd="0" destOrd="0" presId="urn:microsoft.com/office/officeart/2005/8/layout/orgChart1"/>
    <dgm:cxn modelId="{748EF6A0-AEAB-4B9F-9718-81CEF825C6EE}" type="presParOf" srcId="{A0748572-C9DE-4312-96F8-463E4439C9D5}" destId="{884CCE62-1F4E-40C3-8EFC-41D3AC9D53A7}" srcOrd="0" destOrd="0" presId="urn:microsoft.com/office/officeart/2005/8/layout/orgChart1"/>
    <dgm:cxn modelId="{EE05BDFF-D9A3-4D81-A868-9FE80112AF05}" type="presParOf" srcId="{A0748572-C9DE-4312-96F8-463E4439C9D5}" destId="{7E841897-6DC6-4EB3-AF27-4E24839CF246}" srcOrd="1" destOrd="0" presId="urn:microsoft.com/office/officeart/2005/8/layout/orgChart1"/>
    <dgm:cxn modelId="{6CB98D78-0234-41EC-8F4A-ACFA413E4727}" type="presParOf" srcId="{440AE597-18B8-47FC-9A90-2EF4C08F9508}" destId="{0ACE2E9A-54CF-4E36-B734-855A125AF629}" srcOrd="1" destOrd="0" presId="urn:microsoft.com/office/officeart/2005/8/layout/orgChart1"/>
    <dgm:cxn modelId="{629713E6-0D30-4A98-BE70-9A75138368DE}" type="presParOf" srcId="{440AE597-18B8-47FC-9A90-2EF4C08F9508}" destId="{C454081A-E204-4D5D-A623-AF977D5E77E0}" srcOrd="2" destOrd="0" presId="urn:microsoft.com/office/officeart/2005/8/layout/orgChart1"/>
    <dgm:cxn modelId="{FD622297-DFAC-4131-A261-B5AAA3FFE131}" type="presParOf" srcId="{DA8F59A2-E3C3-4DF9-850A-CB9C6CE908D0}" destId="{29B8C57D-4B9A-4875-BED2-8CE699453A33}" srcOrd="2" destOrd="0" presId="urn:microsoft.com/office/officeart/2005/8/layout/orgChart1"/>
    <dgm:cxn modelId="{4A8F754D-0291-481A-A632-E179AAC5AFF5}" type="presParOf" srcId="{DA8F59A2-E3C3-4DF9-850A-CB9C6CE908D0}" destId="{C2948FAA-DF69-429B-8772-385FC85BCEEF}" srcOrd="3" destOrd="0" presId="urn:microsoft.com/office/officeart/2005/8/layout/orgChart1"/>
    <dgm:cxn modelId="{AAFFF68E-4CA6-4FFB-9EFB-A593FD436BE5}" type="presParOf" srcId="{C2948FAA-DF69-429B-8772-385FC85BCEEF}" destId="{2B685D04-0061-4304-AAE6-C08EB2985DBE}" srcOrd="0" destOrd="0" presId="urn:microsoft.com/office/officeart/2005/8/layout/orgChart1"/>
    <dgm:cxn modelId="{6664B722-D599-4C77-AC89-2AE24C1EF369}" type="presParOf" srcId="{2B685D04-0061-4304-AAE6-C08EB2985DBE}" destId="{DBC21BE6-44A6-406E-81AD-E9F803198F6B}" srcOrd="0" destOrd="0" presId="urn:microsoft.com/office/officeart/2005/8/layout/orgChart1"/>
    <dgm:cxn modelId="{121E304D-8E34-4A16-89E3-E5CA24740842}" type="presParOf" srcId="{2B685D04-0061-4304-AAE6-C08EB2985DBE}" destId="{4BEB220D-DB1E-4A2D-AE69-A5E2C4B11C47}" srcOrd="1" destOrd="0" presId="urn:microsoft.com/office/officeart/2005/8/layout/orgChart1"/>
    <dgm:cxn modelId="{466D5AEA-E843-4786-A2A7-7E7D72F737F4}" type="presParOf" srcId="{C2948FAA-DF69-429B-8772-385FC85BCEEF}" destId="{8123EC86-65E3-4919-A915-2EB71CEBBF76}" srcOrd="1" destOrd="0" presId="urn:microsoft.com/office/officeart/2005/8/layout/orgChart1"/>
    <dgm:cxn modelId="{35C069D9-CC81-4C41-8241-52B48E3079DC}" type="presParOf" srcId="{C2948FAA-DF69-429B-8772-385FC85BCEEF}" destId="{68242215-2FBA-4D0D-ACA0-A36B75D46ECD}" srcOrd="2" destOrd="0" presId="urn:microsoft.com/office/officeart/2005/8/layout/orgChart1"/>
    <dgm:cxn modelId="{2B5D17FE-500F-4F54-ABC1-D11393ECF217}" type="presParOf" srcId="{DA8F59A2-E3C3-4DF9-850A-CB9C6CE908D0}" destId="{5C0604AC-4043-4863-9898-E8F52FAE5A95}" srcOrd="4" destOrd="0" presId="urn:microsoft.com/office/officeart/2005/8/layout/orgChart1"/>
    <dgm:cxn modelId="{7BC5790D-E48F-427C-A5DD-9DE2E80ED2BE}" type="presParOf" srcId="{DA8F59A2-E3C3-4DF9-850A-CB9C6CE908D0}" destId="{AB894A71-6C72-40FD-8E3F-4E1B00AE9EB4}" srcOrd="5" destOrd="0" presId="urn:microsoft.com/office/officeart/2005/8/layout/orgChart1"/>
    <dgm:cxn modelId="{51257A80-301B-4F91-8CD5-64EBF3C66141}" type="presParOf" srcId="{AB894A71-6C72-40FD-8E3F-4E1B00AE9EB4}" destId="{2ED90859-B251-43C0-878D-3AA8C67F7639}" srcOrd="0" destOrd="0" presId="urn:microsoft.com/office/officeart/2005/8/layout/orgChart1"/>
    <dgm:cxn modelId="{B3B5A6F3-7D18-4240-A8A5-9877F0B1EF7D}" type="presParOf" srcId="{2ED90859-B251-43C0-878D-3AA8C67F7639}" destId="{D2B5BBE7-47E8-4BA0-95AA-C2155D64A00A}" srcOrd="0" destOrd="0" presId="urn:microsoft.com/office/officeart/2005/8/layout/orgChart1"/>
    <dgm:cxn modelId="{72821E8B-E949-4F50-885C-1972E2F5A3B1}" type="presParOf" srcId="{2ED90859-B251-43C0-878D-3AA8C67F7639}" destId="{0092F89B-134D-4021-8531-078220EB208D}" srcOrd="1" destOrd="0" presId="urn:microsoft.com/office/officeart/2005/8/layout/orgChart1"/>
    <dgm:cxn modelId="{41FF13F1-4A67-4985-AFCA-4DDE13E4CEAD}" type="presParOf" srcId="{AB894A71-6C72-40FD-8E3F-4E1B00AE9EB4}" destId="{BDDB545A-1011-4391-BA44-DE4707B4A50D}" srcOrd="1" destOrd="0" presId="urn:microsoft.com/office/officeart/2005/8/layout/orgChart1"/>
    <dgm:cxn modelId="{1F702ED0-DA34-4C45-A047-A6506B0A5E59}" type="presParOf" srcId="{AB894A71-6C72-40FD-8E3F-4E1B00AE9EB4}" destId="{6B2CC239-2D77-4345-B56E-12E132653393}" srcOrd="2" destOrd="0" presId="urn:microsoft.com/office/officeart/2005/8/layout/orgChart1"/>
    <dgm:cxn modelId="{E0BB1A6E-67CE-4AD1-B42E-65EB67940892}" type="presParOf" srcId="{DE16BACD-FA66-4780-9081-249E9E1863A1}" destId="{A239A0C1-D9A3-4090-A807-958BBF7705F6}"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B0F817-88AF-41E9-A045-92695B850743}"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C"/>
        </a:p>
      </dgm:t>
    </dgm:pt>
    <dgm:pt modelId="{2C0EF2DC-0AEF-4B5B-9AE4-84BABB92A89E}">
      <dgm:prSet phldrT="[Texto]"/>
      <dgm:spPr/>
      <dgm:t>
        <a:bodyPr/>
        <a:lstStyle/>
        <a:p>
          <a:r>
            <a:rPr lang="es-EC" dirty="0" smtClean="0"/>
            <a:t>Administrador General</a:t>
          </a:r>
          <a:endParaRPr lang="es-EC" dirty="0"/>
        </a:p>
      </dgm:t>
    </dgm:pt>
    <dgm:pt modelId="{ECC5C8BB-821D-4DF2-B23C-3B4509A3591F}" type="parTrans" cxnId="{584744D4-E00C-40BC-B36A-4242CA201D0C}">
      <dgm:prSet/>
      <dgm:spPr/>
      <dgm:t>
        <a:bodyPr/>
        <a:lstStyle/>
        <a:p>
          <a:endParaRPr lang="es-EC"/>
        </a:p>
      </dgm:t>
    </dgm:pt>
    <dgm:pt modelId="{03611366-5881-42B8-B9D6-2E866FEF3806}" type="sibTrans" cxnId="{584744D4-E00C-40BC-B36A-4242CA201D0C}">
      <dgm:prSet/>
      <dgm:spPr/>
      <dgm:t>
        <a:bodyPr/>
        <a:lstStyle/>
        <a:p>
          <a:endParaRPr lang="es-EC"/>
        </a:p>
      </dgm:t>
    </dgm:pt>
    <dgm:pt modelId="{08E3A1A7-F752-4A3C-B291-FE1E6115F34C}">
      <dgm:prSet phldrT="[Texto]"/>
      <dgm:spPr/>
      <dgm:t>
        <a:bodyPr/>
        <a:lstStyle/>
        <a:p>
          <a:r>
            <a:rPr lang="es-EC" dirty="0" smtClean="0"/>
            <a:t>Encargado de las decisiones de la Empresa.</a:t>
          </a:r>
          <a:endParaRPr lang="es-EC" dirty="0"/>
        </a:p>
      </dgm:t>
    </dgm:pt>
    <dgm:pt modelId="{45927FC7-1A45-44E5-A331-D805048BE7EF}" type="parTrans" cxnId="{45A6F216-CA84-4282-AE0A-546BE64501EA}">
      <dgm:prSet/>
      <dgm:spPr/>
      <dgm:t>
        <a:bodyPr/>
        <a:lstStyle/>
        <a:p>
          <a:endParaRPr lang="es-EC"/>
        </a:p>
      </dgm:t>
    </dgm:pt>
    <dgm:pt modelId="{6B2ED79E-1491-451E-8578-FD2760AA12CD}" type="sibTrans" cxnId="{45A6F216-CA84-4282-AE0A-546BE64501EA}">
      <dgm:prSet/>
      <dgm:spPr/>
      <dgm:t>
        <a:bodyPr/>
        <a:lstStyle/>
        <a:p>
          <a:endParaRPr lang="es-EC"/>
        </a:p>
      </dgm:t>
    </dgm:pt>
    <dgm:pt modelId="{FA484D34-E185-4A45-AD9B-C9A48A00F6D7}">
      <dgm:prSet phldrT="[Texto]"/>
      <dgm:spPr/>
      <dgm:t>
        <a:bodyPr/>
        <a:lstStyle/>
        <a:p>
          <a:r>
            <a:rPr lang="es-EC" dirty="0" smtClean="0"/>
            <a:t>Asistente Financiero</a:t>
          </a:r>
          <a:endParaRPr lang="es-EC" dirty="0"/>
        </a:p>
      </dgm:t>
    </dgm:pt>
    <dgm:pt modelId="{D2C1A05B-EF20-4FD4-A321-DDC5401565AE}" type="parTrans" cxnId="{BC693D1D-71E0-4B9F-AA83-BF70111A0F60}">
      <dgm:prSet/>
      <dgm:spPr/>
      <dgm:t>
        <a:bodyPr/>
        <a:lstStyle/>
        <a:p>
          <a:endParaRPr lang="es-EC"/>
        </a:p>
      </dgm:t>
    </dgm:pt>
    <dgm:pt modelId="{6B490F4E-F678-46A3-915D-8FB2C6903430}" type="sibTrans" cxnId="{BC693D1D-71E0-4B9F-AA83-BF70111A0F60}">
      <dgm:prSet/>
      <dgm:spPr/>
      <dgm:t>
        <a:bodyPr/>
        <a:lstStyle/>
        <a:p>
          <a:endParaRPr lang="es-EC"/>
        </a:p>
      </dgm:t>
    </dgm:pt>
    <dgm:pt modelId="{5FF08AE5-D353-4340-9615-780E757EE4A2}">
      <dgm:prSet phldrT="[Texto]"/>
      <dgm:spPr/>
      <dgm:t>
        <a:bodyPr/>
        <a:lstStyle/>
        <a:p>
          <a:r>
            <a:rPr lang="es-EC" dirty="0" smtClean="0"/>
            <a:t>Control del Personal y elaboración de presupuestos.</a:t>
          </a:r>
          <a:endParaRPr lang="es-EC" dirty="0"/>
        </a:p>
      </dgm:t>
    </dgm:pt>
    <dgm:pt modelId="{3688D3B8-CFC2-438C-B4AD-15F2FE818E6E}" type="parTrans" cxnId="{67A23153-C9CB-488D-8EDB-FD476BFEAADC}">
      <dgm:prSet/>
      <dgm:spPr/>
      <dgm:t>
        <a:bodyPr/>
        <a:lstStyle/>
        <a:p>
          <a:endParaRPr lang="es-EC"/>
        </a:p>
      </dgm:t>
    </dgm:pt>
    <dgm:pt modelId="{24DB1D18-7F43-4E99-A7DC-38081CF8CC23}" type="sibTrans" cxnId="{67A23153-C9CB-488D-8EDB-FD476BFEAADC}">
      <dgm:prSet/>
      <dgm:spPr/>
      <dgm:t>
        <a:bodyPr/>
        <a:lstStyle/>
        <a:p>
          <a:endParaRPr lang="es-EC"/>
        </a:p>
      </dgm:t>
    </dgm:pt>
    <dgm:pt modelId="{7046B61F-041C-4AE8-BFAB-66B99836A3FC}">
      <dgm:prSet phldrT="[Texto]"/>
      <dgm:spPr/>
      <dgm:t>
        <a:bodyPr/>
        <a:lstStyle/>
        <a:p>
          <a:r>
            <a:rPr lang="es-EC" dirty="0" smtClean="0"/>
            <a:t>Administrador de Pagina Web</a:t>
          </a:r>
          <a:endParaRPr lang="es-EC" dirty="0"/>
        </a:p>
      </dgm:t>
    </dgm:pt>
    <dgm:pt modelId="{BD3D0E90-EA5F-47E8-8636-D51AB8C70935}" type="parTrans" cxnId="{6C5FC380-DF66-464E-A000-A0DA57B8D8D1}">
      <dgm:prSet/>
      <dgm:spPr/>
      <dgm:t>
        <a:bodyPr/>
        <a:lstStyle/>
        <a:p>
          <a:endParaRPr lang="es-EC"/>
        </a:p>
      </dgm:t>
    </dgm:pt>
    <dgm:pt modelId="{A372AB89-AD1D-4790-BB8C-42CBA32376DC}" type="sibTrans" cxnId="{6C5FC380-DF66-464E-A000-A0DA57B8D8D1}">
      <dgm:prSet/>
      <dgm:spPr/>
      <dgm:t>
        <a:bodyPr/>
        <a:lstStyle/>
        <a:p>
          <a:endParaRPr lang="es-EC"/>
        </a:p>
      </dgm:t>
    </dgm:pt>
    <dgm:pt modelId="{D50F5B59-41A7-46C5-B9DF-210F4A268B09}">
      <dgm:prSet phldrT="[Texto]"/>
      <dgm:spPr/>
      <dgm:t>
        <a:bodyPr/>
        <a:lstStyle/>
        <a:p>
          <a:r>
            <a:rPr lang="es-EC" dirty="0" smtClean="0"/>
            <a:t>Receptar información on line y actualiza la página.</a:t>
          </a:r>
          <a:endParaRPr lang="es-EC" dirty="0"/>
        </a:p>
      </dgm:t>
    </dgm:pt>
    <dgm:pt modelId="{F2BD7C1D-51CC-4EBE-9E7B-35E9479F7451}" type="parTrans" cxnId="{9D95A6B2-C9EF-48FB-ACB5-199205B77D76}">
      <dgm:prSet/>
      <dgm:spPr/>
      <dgm:t>
        <a:bodyPr/>
        <a:lstStyle/>
        <a:p>
          <a:endParaRPr lang="es-EC"/>
        </a:p>
      </dgm:t>
    </dgm:pt>
    <dgm:pt modelId="{52B445A3-230B-4D4E-AD14-D8F8DAE9670F}" type="sibTrans" cxnId="{9D95A6B2-C9EF-48FB-ACB5-199205B77D76}">
      <dgm:prSet/>
      <dgm:spPr/>
      <dgm:t>
        <a:bodyPr/>
        <a:lstStyle/>
        <a:p>
          <a:endParaRPr lang="es-EC"/>
        </a:p>
      </dgm:t>
    </dgm:pt>
    <dgm:pt modelId="{50C04F67-6136-44FF-942D-35FC9D797C5E}">
      <dgm:prSet phldrT="[Texto]"/>
      <dgm:spPr/>
      <dgm:t>
        <a:bodyPr/>
        <a:lstStyle/>
        <a:p>
          <a:r>
            <a:rPr lang="es-EC" dirty="0" smtClean="0"/>
            <a:t>Personal de Limpieza</a:t>
          </a:r>
          <a:endParaRPr lang="es-EC" dirty="0"/>
        </a:p>
      </dgm:t>
    </dgm:pt>
    <dgm:pt modelId="{6A224C19-251B-4FD1-9B8A-361C4C9BA48C}" type="parTrans" cxnId="{CAED2C48-D967-45B7-821B-D1147F858917}">
      <dgm:prSet/>
      <dgm:spPr/>
      <dgm:t>
        <a:bodyPr/>
        <a:lstStyle/>
        <a:p>
          <a:endParaRPr lang="es-EC"/>
        </a:p>
      </dgm:t>
    </dgm:pt>
    <dgm:pt modelId="{514E7F36-CAFE-4836-B1E3-83904ED8BC5F}" type="sibTrans" cxnId="{CAED2C48-D967-45B7-821B-D1147F858917}">
      <dgm:prSet/>
      <dgm:spPr/>
      <dgm:t>
        <a:bodyPr/>
        <a:lstStyle/>
        <a:p>
          <a:endParaRPr lang="es-EC"/>
        </a:p>
      </dgm:t>
    </dgm:pt>
    <dgm:pt modelId="{B9FBD264-15C7-4227-8544-DFAD7D718959}">
      <dgm:prSet phldrT="[Texto]"/>
      <dgm:spPr/>
      <dgm:t>
        <a:bodyPr/>
        <a:lstStyle/>
        <a:p>
          <a:r>
            <a:rPr lang="es-EC" dirty="0" smtClean="0"/>
            <a:t>Administrador de P y L</a:t>
          </a:r>
          <a:endParaRPr lang="es-EC" dirty="0"/>
        </a:p>
      </dgm:t>
    </dgm:pt>
    <dgm:pt modelId="{5009A95C-E350-43A9-8D3D-E0DE2789885E}" type="parTrans" cxnId="{48BB983A-8FE2-4AE7-BB79-F70B094081F0}">
      <dgm:prSet/>
      <dgm:spPr/>
      <dgm:t>
        <a:bodyPr/>
        <a:lstStyle/>
        <a:p>
          <a:endParaRPr lang="es-EC"/>
        </a:p>
      </dgm:t>
    </dgm:pt>
    <dgm:pt modelId="{2E92968B-CAFC-4340-A9AC-46C4D858FD39}" type="sibTrans" cxnId="{48BB983A-8FE2-4AE7-BB79-F70B094081F0}">
      <dgm:prSet/>
      <dgm:spPr/>
      <dgm:t>
        <a:bodyPr/>
        <a:lstStyle/>
        <a:p>
          <a:endParaRPr lang="es-EC"/>
        </a:p>
      </dgm:t>
    </dgm:pt>
    <dgm:pt modelId="{039DA523-2651-42BD-8E88-D2917BA4C56E}">
      <dgm:prSet phldrT="[Texto]"/>
      <dgm:spPr/>
      <dgm:t>
        <a:bodyPr/>
        <a:lstStyle/>
        <a:p>
          <a:r>
            <a:rPr lang="es-EC" dirty="0" smtClean="0"/>
            <a:t>Personal de Entrega</a:t>
          </a:r>
          <a:endParaRPr lang="es-EC" dirty="0"/>
        </a:p>
      </dgm:t>
    </dgm:pt>
    <dgm:pt modelId="{DE24FD3E-D971-4AB9-8B21-567AF4CAB3C4}" type="parTrans" cxnId="{C2BA9AE1-4298-4BA8-B68B-1202609C1C3A}">
      <dgm:prSet/>
      <dgm:spPr/>
      <dgm:t>
        <a:bodyPr/>
        <a:lstStyle/>
        <a:p>
          <a:endParaRPr lang="es-EC"/>
        </a:p>
      </dgm:t>
    </dgm:pt>
    <dgm:pt modelId="{18862986-0C0E-4999-BF22-DD6F83108AB4}" type="sibTrans" cxnId="{C2BA9AE1-4298-4BA8-B68B-1202609C1C3A}">
      <dgm:prSet/>
      <dgm:spPr/>
      <dgm:t>
        <a:bodyPr/>
        <a:lstStyle/>
        <a:p>
          <a:endParaRPr lang="es-EC"/>
        </a:p>
      </dgm:t>
    </dgm:pt>
    <dgm:pt modelId="{FD29EA8A-7ECC-4992-8F61-7668CF646853}">
      <dgm:prSet phldrT="[Texto]"/>
      <dgm:spPr/>
      <dgm:t>
        <a:bodyPr/>
        <a:lstStyle/>
        <a:p>
          <a:r>
            <a:rPr lang="es-EC" dirty="0" smtClean="0"/>
            <a:t>Personal de Planta</a:t>
          </a:r>
          <a:endParaRPr lang="es-EC" dirty="0"/>
        </a:p>
      </dgm:t>
    </dgm:pt>
    <dgm:pt modelId="{8DCFE474-F796-4023-9018-014DAFEA9C6E}" type="parTrans" cxnId="{E2300FF8-4483-4124-92E2-9382CCB04A27}">
      <dgm:prSet/>
      <dgm:spPr/>
      <dgm:t>
        <a:bodyPr/>
        <a:lstStyle/>
        <a:p>
          <a:endParaRPr lang="es-EC"/>
        </a:p>
      </dgm:t>
    </dgm:pt>
    <dgm:pt modelId="{9FD7D124-2C8F-4C92-9FC8-E7067A776222}" type="sibTrans" cxnId="{E2300FF8-4483-4124-92E2-9382CCB04A27}">
      <dgm:prSet/>
      <dgm:spPr/>
      <dgm:t>
        <a:bodyPr/>
        <a:lstStyle/>
        <a:p>
          <a:endParaRPr lang="es-EC"/>
        </a:p>
      </dgm:t>
    </dgm:pt>
    <dgm:pt modelId="{806011C8-D414-4B7F-8890-22B2D54B242C}">
      <dgm:prSet phldrT="[Texto]"/>
      <dgm:spPr/>
      <dgm:t>
        <a:bodyPr/>
        <a:lstStyle/>
        <a:p>
          <a:r>
            <a:rPr lang="es-EC" dirty="0" smtClean="0"/>
            <a:t>Coordinar y Supervisar al personal de planta.</a:t>
          </a:r>
          <a:endParaRPr lang="es-EC" dirty="0"/>
        </a:p>
      </dgm:t>
    </dgm:pt>
    <dgm:pt modelId="{A485FC48-5D3B-42CD-A3BD-4C23A9204EBF}" type="parTrans" cxnId="{0BA531A0-3AFE-47A5-9FE7-46D6C950E5BD}">
      <dgm:prSet/>
      <dgm:spPr/>
      <dgm:t>
        <a:bodyPr/>
        <a:lstStyle/>
        <a:p>
          <a:endParaRPr lang="es-EC"/>
        </a:p>
      </dgm:t>
    </dgm:pt>
    <dgm:pt modelId="{B6AD6193-B765-4720-BB72-9B32374ADB4A}" type="sibTrans" cxnId="{0BA531A0-3AFE-47A5-9FE7-46D6C950E5BD}">
      <dgm:prSet/>
      <dgm:spPr/>
      <dgm:t>
        <a:bodyPr/>
        <a:lstStyle/>
        <a:p>
          <a:endParaRPr lang="es-EC"/>
        </a:p>
      </dgm:t>
    </dgm:pt>
    <dgm:pt modelId="{63139A5A-7716-4B6C-BBB0-C335032EE7FE}">
      <dgm:prSet phldrT="[Texto]"/>
      <dgm:spPr/>
      <dgm:t>
        <a:bodyPr/>
        <a:lstStyle/>
        <a:p>
          <a:r>
            <a:rPr lang="es-EC" dirty="0" smtClean="0"/>
            <a:t>Elaborar los diseños demandados.</a:t>
          </a:r>
          <a:endParaRPr lang="es-EC" dirty="0"/>
        </a:p>
      </dgm:t>
    </dgm:pt>
    <dgm:pt modelId="{BB497DE8-04DF-4F74-9919-623130D96DB3}" type="parTrans" cxnId="{1F78E8A0-4B77-48D5-9032-9120D875F2A6}">
      <dgm:prSet/>
      <dgm:spPr/>
      <dgm:t>
        <a:bodyPr/>
        <a:lstStyle/>
        <a:p>
          <a:endParaRPr lang="es-EC"/>
        </a:p>
      </dgm:t>
    </dgm:pt>
    <dgm:pt modelId="{BA407F3C-1078-402C-B0F6-1EC3F7594306}" type="sibTrans" cxnId="{1F78E8A0-4B77-48D5-9032-9120D875F2A6}">
      <dgm:prSet/>
      <dgm:spPr/>
      <dgm:t>
        <a:bodyPr/>
        <a:lstStyle/>
        <a:p>
          <a:endParaRPr lang="es-EC"/>
        </a:p>
      </dgm:t>
    </dgm:pt>
    <dgm:pt modelId="{4017220A-5E8B-4C46-9B87-5F109DB23DC4}">
      <dgm:prSet phldrT="[Texto]"/>
      <dgm:spPr/>
      <dgm:t>
        <a:bodyPr/>
        <a:lstStyle/>
        <a:p>
          <a:r>
            <a:rPr lang="es-EC" dirty="0" smtClean="0"/>
            <a:t>Entrega de productos al cliente.</a:t>
          </a:r>
          <a:endParaRPr lang="es-EC" dirty="0"/>
        </a:p>
      </dgm:t>
    </dgm:pt>
    <dgm:pt modelId="{57E4CC47-1BCA-4448-83FB-92460824AE8F}" type="parTrans" cxnId="{D7150DE5-6003-4258-8B9E-57C347ADE65D}">
      <dgm:prSet/>
      <dgm:spPr/>
      <dgm:t>
        <a:bodyPr/>
        <a:lstStyle/>
        <a:p>
          <a:endParaRPr lang="es-EC"/>
        </a:p>
      </dgm:t>
    </dgm:pt>
    <dgm:pt modelId="{3E0CB418-1EFB-4CFD-B38A-E4AE61734836}" type="sibTrans" cxnId="{D7150DE5-6003-4258-8B9E-57C347ADE65D}">
      <dgm:prSet/>
      <dgm:spPr/>
      <dgm:t>
        <a:bodyPr/>
        <a:lstStyle/>
        <a:p>
          <a:endParaRPr lang="es-EC"/>
        </a:p>
      </dgm:t>
    </dgm:pt>
    <dgm:pt modelId="{E4AA93E8-F757-4C34-8835-CF596B9A6665}">
      <dgm:prSet phldrT="[Texto]"/>
      <dgm:spPr/>
      <dgm:t>
        <a:bodyPr/>
        <a:lstStyle/>
        <a:p>
          <a:r>
            <a:rPr lang="es-EC" dirty="0" smtClean="0"/>
            <a:t>Mantener el aseo en las distintas instalaciones .</a:t>
          </a:r>
          <a:endParaRPr lang="es-EC" dirty="0"/>
        </a:p>
      </dgm:t>
    </dgm:pt>
    <dgm:pt modelId="{2B30D4BD-C675-409A-9F87-BF3D84EAABA3}" type="parTrans" cxnId="{6853979C-EC37-46E7-94F0-14FB562762F9}">
      <dgm:prSet/>
      <dgm:spPr/>
      <dgm:t>
        <a:bodyPr/>
        <a:lstStyle/>
        <a:p>
          <a:endParaRPr lang="es-EC"/>
        </a:p>
      </dgm:t>
    </dgm:pt>
    <dgm:pt modelId="{9523A855-54DC-41EA-989B-56AED8E7E41C}" type="sibTrans" cxnId="{6853979C-EC37-46E7-94F0-14FB562762F9}">
      <dgm:prSet/>
      <dgm:spPr/>
      <dgm:t>
        <a:bodyPr/>
        <a:lstStyle/>
        <a:p>
          <a:endParaRPr lang="es-EC"/>
        </a:p>
      </dgm:t>
    </dgm:pt>
    <dgm:pt modelId="{9FA188D0-4A26-4794-8965-7F8DDA79B0A5}" type="pres">
      <dgm:prSet presAssocID="{52B0F817-88AF-41E9-A045-92695B850743}" presName="Name0" presStyleCnt="0">
        <dgm:presLayoutVars>
          <dgm:dir/>
          <dgm:animLvl val="lvl"/>
          <dgm:resizeHandles val="exact"/>
        </dgm:presLayoutVars>
      </dgm:prSet>
      <dgm:spPr/>
      <dgm:t>
        <a:bodyPr/>
        <a:lstStyle/>
        <a:p>
          <a:endParaRPr lang="es-EC"/>
        </a:p>
      </dgm:t>
    </dgm:pt>
    <dgm:pt modelId="{0312CC98-BF9A-4FFE-AF08-124C47B3F842}" type="pres">
      <dgm:prSet presAssocID="{2C0EF2DC-0AEF-4B5B-9AE4-84BABB92A89E}" presName="linNode" presStyleCnt="0"/>
      <dgm:spPr/>
      <dgm:t>
        <a:bodyPr/>
        <a:lstStyle/>
        <a:p>
          <a:endParaRPr lang="es-EC"/>
        </a:p>
      </dgm:t>
    </dgm:pt>
    <dgm:pt modelId="{55BDFA03-8706-47E0-8AB2-C12FA4541CE9}" type="pres">
      <dgm:prSet presAssocID="{2C0EF2DC-0AEF-4B5B-9AE4-84BABB92A89E}" presName="parentText" presStyleLbl="node1" presStyleIdx="0" presStyleCnt="7">
        <dgm:presLayoutVars>
          <dgm:chMax val="1"/>
          <dgm:bulletEnabled val="1"/>
        </dgm:presLayoutVars>
      </dgm:prSet>
      <dgm:spPr/>
      <dgm:t>
        <a:bodyPr/>
        <a:lstStyle/>
        <a:p>
          <a:endParaRPr lang="es-EC"/>
        </a:p>
      </dgm:t>
    </dgm:pt>
    <dgm:pt modelId="{1FD813B7-CB2D-474F-9924-3E6512A9E4B9}" type="pres">
      <dgm:prSet presAssocID="{2C0EF2DC-0AEF-4B5B-9AE4-84BABB92A89E}" presName="descendantText" presStyleLbl="alignAccFollowNode1" presStyleIdx="0" presStyleCnt="7">
        <dgm:presLayoutVars>
          <dgm:bulletEnabled val="1"/>
        </dgm:presLayoutVars>
      </dgm:prSet>
      <dgm:spPr/>
      <dgm:t>
        <a:bodyPr/>
        <a:lstStyle/>
        <a:p>
          <a:endParaRPr lang="es-EC"/>
        </a:p>
      </dgm:t>
    </dgm:pt>
    <dgm:pt modelId="{CB2FAEAA-09D8-4A86-92A9-B6D828557E4F}" type="pres">
      <dgm:prSet presAssocID="{03611366-5881-42B8-B9D6-2E866FEF3806}" presName="sp" presStyleCnt="0"/>
      <dgm:spPr/>
      <dgm:t>
        <a:bodyPr/>
        <a:lstStyle/>
        <a:p>
          <a:endParaRPr lang="es-EC"/>
        </a:p>
      </dgm:t>
    </dgm:pt>
    <dgm:pt modelId="{2AEFCC10-9E80-4A03-A7E5-5AD92DDF6FB4}" type="pres">
      <dgm:prSet presAssocID="{FA484D34-E185-4A45-AD9B-C9A48A00F6D7}" presName="linNode" presStyleCnt="0"/>
      <dgm:spPr/>
      <dgm:t>
        <a:bodyPr/>
        <a:lstStyle/>
        <a:p>
          <a:endParaRPr lang="es-EC"/>
        </a:p>
      </dgm:t>
    </dgm:pt>
    <dgm:pt modelId="{30CC7820-0D43-4195-880D-45E40B487DB1}" type="pres">
      <dgm:prSet presAssocID="{FA484D34-E185-4A45-AD9B-C9A48A00F6D7}" presName="parentText" presStyleLbl="node1" presStyleIdx="1" presStyleCnt="7">
        <dgm:presLayoutVars>
          <dgm:chMax val="1"/>
          <dgm:bulletEnabled val="1"/>
        </dgm:presLayoutVars>
      </dgm:prSet>
      <dgm:spPr/>
      <dgm:t>
        <a:bodyPr/>
        <a:lstStyle/>
        <a:p>
          <a:endParaRPr lang="es-EC"/>
        </a:p>
      </dgm:t>
    </dgm:pt>
    <dgm:pt modelId="{CBE1539A-61C1-4366-A35F-432A1E508D42}" type="pres">
      <dgm:prSet presAssocID="{FA484D34-E185-4A45-AD9B-C9A48A00F6D7}" presName="descendantText" presStyleLbl="alignAccFollowNode1" presStyleIdx="1" presStyleCnt="7">
        <dgm:presLayoutVars>
          <dgm:bulletEnabled val="1"/>
        </dgm:presLayoutVars>
      </dgm:prSet>
      <dgm:spPr/>
      <dgm:t>
        <a:bodyPr/>
        <a:lstStyle/>
        <a:p>
          <a:endParaRPr lang="es-EC"/>
        </a:p>
      </dgm:t>
    </dgm:pt>
    <dgm:pt modelId="{23E804C8-4AB2-489D-9D45-277AAA254E0B}" type="pres">
      <dgm:prSet presAssocID="{6B490F4E-F678-46A3-915D-8FB2C6903430}" presName="sp" presStyleCnt="0"/>
      <dgm:spPr/>
      <dgm:t>
        <a:bodyPr/>
        <a:lstStyle/>
        <a:p>
          <a:endParaRPr lang="es-EC"/>
        </a:p>
      </dgm:t>
    </dgm:pt>
    <dgm:pt modelId="{4E2643BD-40D5-4A12-9107-D58959165E07}" type="pres">
      <dgm:prSet presAssocID="{7046B61F-041C-4AE8-BFAB-66B99836A3FC}" presName="linNode" presStyleCnt="0"/>
      <dgm:spPr/>
      <dgm:t>
        <a:bodyPr/>
        <a:lstStyle/>
        <a:p>
          <a:endParaRPr lang="es-EC"/>
        </a:p>
      </dgm:t>
    </dgm:pt>
    <dgm:pt modelId="{39189416-5020-4489-BC6C-79B1DE286746}" type="pres">
      <dgm:prSet presAssocID="{7046B61F-041C-4AE8-BFAB-66B99836A3FC}" presName="parentText" presStyleLbl="node1" presStyleIdx="2" presStyleCnt="7">
        <dgm:presLayoutVars>
          <dgm:chMax val="1"/>
          <dgm:bulletEnabled val="1"/>
        </dgm:presLayoutVars>
      </dgm:prSet>
      <dgm:spPr/>
      <dgm:t>
        <a:bodyPr/>
        <a:lstStyle/>
        <a:p>
          <a:endParaRPr lang="es-EC"/>
        </a:p>
      </dgm:t>
    </dgm:pt>
    <dgm:pt modelId="{C4E3C1CD-0C67-4F27-86CE-F29A600B1542}" type="pres">
      <dgm:prSet presAssocID="{7046B61F-041C-4AE8-BFAB-66B99836A3FC}" presName="descendantText" presStyleLbl="alignAccFollowNode1" presStyleIdx="2" presStyleCnt="7">
        <dgm:presLayoutVars>
          <dgm:bulletEnabled val="1"/>
        </dgm:presLayoutVars>
      </dgm:prSet>
      <dgm:spPr/>
      <dgm:t>
        <a:bodyPr/>
        <a:lstStyle/>
        <a:p>
          <a:endParaRPr lang="es-EC"/>
        </a:p>
      </dgm:t>
    </dgm:pt>
    <dgm:pt modelId="{249BDF88-5461-48DB-A0F1-70C05B23595F}" type="pres">
      <dgm:prSet presAssocID="{A372AB89-AD1D-4790-BB8C-42CBA32376DC}" presName="sp" presStyleCnt="0"/>
      <dgm:spPr/>
      <dgm:t>
        <a:bodyPr/>
        <a:lstStyle/>
        <a:p>
          <a:endParaRPr lang="es-EC"/>
        </a:p>
      </dgm:t>
    </dgm:pt>
    <dgm:pt modelId="{5338AB55-C571-4DFB-AD73-82636530FF03}" type="pres">
      <dgm:prSet presAssocID="{B9FBD264-15C7-4227-8544-DFAD7D718959}" presName="linNode" presStyleCnt="0"/>
      <dgm:spPr/>
      <dgm:t>
        <a:bodyPr/>
        <a:lstStyle/>
        <a:p>
          <a:endParaRPr lang="es-EC"/>
        </a:p>
      </dgm:t>
    </dgm:pt>
    <dgm:pt modelId="{BBD5E242-6873-4B8F-99D8-B9BE0EE2E6A9}" type="pres">
      <dgm:prSet presAssocID="{B9FBD264-15C7-4227-8544-DFAD7D718959}" presName="parentText" presStyleLbl="node1" presStyleIdx="3" presStyleCnt="7">
        <dgm:presLayoutVars>
          <dgm:chMax val="1"/>
          <dgm:bulletEnabled val="1"/>
        </dgm:presLayoutVars>
      </dgm:prSet>
      <dgm:spPr/>
      <dgm:t>
        <a:bodyPr/>
        <a:lstStyle/>
        <a:p>
          <a:endParaRPr lang="es-EC"/>
        </a:p>
      </dgm:t>
    </dgm:pt>
    <dgm:pt modelId="{3D944570-0A48-4E78-8767-FA00CB8D4192}" type="pres">
      <dgm:prSet presAssocID="{B9FBD264-15C7-4227-8544-DFAD7D718959}" presName="descendantText" presStyleLbl="alignAccFollowNode1" presStyleIdx="3" presStyleCnt="7">
        <dgm:presLayoutVars>
          <dgm:bulletEnabled val="1"/>
        </dgm:presLayoutVars>
      </dgm:prSet>
      <dgm:spPr/>
      <dgm:t>
        <a:bodyPr/>
        <a:lstStyle/>
        <a:p>
          <a:endParaRPr lang="es-EC"/>
        </a:p>
      </dgm:t>
    </dgm:pt>
    <dgm:pt modelId="{E332C7DC-7446-4BF4-BB13-17ADF5C26E00}" type="pres">
      <dgm:prSet presAssocID="{2E92968B-CAFC-4340-A9AC-46C4D858FD39}" presName="sp" presStyleCnt="0"/>
      <dgm:spPr/>
      <dgm:t>
        <a:bodyPr/>
        <a:lstStyle/>
        <a:p>
          <a:endParaRPr lang="es-EC"/>
        </a:p>
      </dgm:t>
    </dgm:pt>
    <dgm:pt modelId="{534687EF-DC92-4082-A360-45C3B772CBBB}" type="pres">
      <dgm:prSet presAssocID="{FD29EA8A-7ECC-4992-8F61-7668CF646853}" presName="linNode" presStyleCnt="0"/>
      <dgm:spPr/>
      <dgm:t>
        <a:bodyPr/>
        <a:lstStyle/>
        <a:p>
          <a:endParaRPr lang="es-EC"/>
        </a:p>
      </dgm:t>
    </dgm:pt>
    <dgm:pt modelId="{D5DCE99F-F482-4571-ABAA-60589ACF8AA3}" type="pres">
      <dgm:prSet presAssocID="{FD29EA8A-7ECC-4992-8F61-7668CF646853}" presName="parentText" presStyleLbl="node1" presStyleIdx="4" presStyleCnt="7">
        <dgm:presLayoutVars>
          <dgm:chMax val="1"/>
          <dgm:bulletEnabled val="1"/>
        </dgm:presLayoutVars>
      </dgm:prSet>
      <dgm:spPr/>
      <dgm:t>
        <a:bodyPr/>
        <a:lstStyle/>
        <a:p>
          <a:endParaRPr lang="es-EC"/>
        </a:p>
      </dgm:t>
    </dgm:pt>
    <dgm:pt modelId="{C32AF4C6-A39F-4A53-A4BC-94B5EF60C680}" type="pres">
      <dgm:prSet presAssocID="{FD29EA8A-7ECC-4992-8F61-7668CF646853}" presName="descendantText" presStyleLbl="alignAccFollowNode1" presStyleIdx="4" presStyleCnt="7">
        <dgm:presLayoutVars>
          <dgm:bulletEnabled val="1"/>
        </dgm:presLayoutVars>
      </dgm:prSet>
      <dgm:spPr/>
      <dgm:t>
        <a:bodyPr/>
        <a:lstStyle/>
        <a:p>
          <a:endParaRPr lang="es-EC"/>
        </a:p>
      </dgm:t>
    </dgm:pt>
    <dgm:pt modelId="{1E047AEB-994A-46F2-BA0E-E1287C0075F5}" type="pres">
      <dgm:prSet presAssocID="{9FD7D124-2C8F-4C92-9FC8-E7067A776222}" presName="sp" presStyleCnt="0"/>
      <dgm:spPr/>
      <dgm:t>
        <a:bodyPr/>
        <a:lstStyle/>
        <a:p>
          <a:endParaRPr lang="es-EC"/>
        </a:p>
      </dgm:t>
    </dgm:pt>
    <dgm:pt modelId="{C9923E72-4CB4-4037-8BE6-6C59D1109286}" type="pres">
      <dgm:prSet presAssocID="{039DA523-2651-42BD-8E88-D2917BA4C56E}" presName="linNode" presStyleCnt="0"/>
      <dgm:spPr/>
      <dgm:t>
        <a:bodyPr/>
        <a:lstStyle/>
        <a:p>
          <a:endParaRPr lang="es-EC"/>
        </a:p>
      </dgm:t>
    </dgm:pt>
    <dgm:pt modelId="{6F58504A-F82A-4B39-9D5F-4FD3678B7E72}" type="pres">
      <dgm:prSet presAssocID="{039DA523-2651-42BD-8E88-D2917BA4C56E}" presName="parentText" presStyleLbl="node1" presStyleIdx="5" presStyleCnt="7">
        <dgm:presLayoutVars>
          <dgm:chMax val="1"/>
          <dgm:bulletEnabled val="1"/>
        </dgm:presLayoutVars>
      </dgm:prSet>
      <dgm:spPr/>
      <dgm:t>
        <a:bodyPr/>
        <a:lstStyle/>
        <a:p>
          <a:endParaRPr lang="es-EC"/>
        </a:p>
      </dgm:t>
    </dgm:pt>
    <dgm:pt modelId="{33058B52-585D-49B7-B7DB-F55DD04A23C4}" type="pres">
      <dgm:prSet presAssocID="{039DA523-2651-42BD-8E88-D2917BA4C56E}" presName="descendantText" presStyleLbl="alignAccFollowNode1" presStyleIdx="5" presStyleCnt="7">
        <dgm:presLayoutVars>
          <dgm:bulletEnabled val="1"/>
        </dgm:presLayoutVars>
      </dgm:prSet>
      <dgm:spPr/>
      <dgm:t>
        <a:bodyPr/>
        <a:lstStyle/>
        <a:p>
          <a:endParaRPr lang="es-EC"/>
        </a:p>
      </dgm:t>
    </dgm:pt>
    <dgm:pt modelId="{ED29D76B-A9F3-4495-9DF8-67C2520FE371}" type="pres">
      <dgm:prSet presAssocID="{18862986-0C0E-4999-BF22-DD6F83108AB4}" presName="sp" presStyleCnt="0"/>
      <dgm:spPr/>
      <dgm:t>
        <a:bodyPr/>
        <a:lstStyle/>
        <a:p>
          <a:endParaRPr lang="es-EC"/>
        </a:p>
      </dgm:t>
    </dgm:pt>
    <dgm:pt modelId="{84F63241-DF6C-47AF-8902-A92BC22F1693}" type="pres">
      <dgm:prSet presAssocID="{50C04F67-6136-44FF-942D-35FC9D797C5E}" presName="linNode" presStyleCnt="0"/>
      <dgm:spPr/>
      <dgm:t>
        <a:bodyPr/>
        <a:lstStyle/>
        <a:p>
          <a:endParaRPr lang="es-EC"/>
        </a:p>
      </dgm:t>
    </dgm:pt>
    <dgm:pt modelId="{64AB744B-354C-4EB5-B37C-B279E988FBB0}" type="pres">
      <dgm:prSet presAssocID="{50C04F67-6136-44FF-942D-35FC9D797C5E}" presName="parentText" presStyleLbl="node1" presStyleIdx="6" presStyleCnt="7">
        <dgm:presLayoutVars>
          <dgm:chMax val="1"/>
          <dgm:bulletEnabled val="1"/>
        </dgm:presLayoutVars>
      </dgm:prSet>
      <dgm:spPr/>
      <dgm:t>
        <a:bodyPr/>
        <a:lstStyle/>
        <a:p>
          <a:endParaRPr lang="es-EC"/>
        </a:p>
      </dgm:t>
    </dgm:pt>
    <dgm:pt modelId="{E5C75C1D-4C30-4C1F-9282-CAE927217B2A}" type="pres">
      <dgm:prSet presAssocID="{50C04F67-6136-44FF-942D-35FC9D797C5E}" presName="descendantText" presStyleLbl="alignAccFollowNode1" presStyleIdx="6" presStyleCnt="7">
        <dgm:presLayoutVars>
          <dgm:bulletEnabled val="1"/>
        </dgm:presLayoutVars>
      </dgm:prSet>
      <dgm:spPr/>
      <dgm:t>
        <a:bodyPr/>
        <a:lstStyle/>
        <a:p>
          <a:endParaRPr lang="es-EC"/>
        </a:p>
      </dgm:t>
    </dgm:pt>
  </dgm:ptLst>
  <dgm:cxnLst>
    <dgm:cxn modelId="{48BB983A-8FE2-4AE7-BB79-F70B094081F0}" srcId="{52B0F817-88AF-41E9-A045-92695B850743}" destId="{B9FBD264-15C7-4227-8544-DFAD7D718959}" srcOrd="3" destOrd="0" parTransId="{5009A95C-E350-43A9-8D3D-E0DE2789885E}" sibTransId="{2E92968B-CAFC-4340-A9AC-46C4D858FD39}"/>
    <dgm:cxn modelId="{7E423183-7035-4B69-B76C-6D7DBA9C6C5E}" type="presOf" srcId="{7046B61F-041C-4AE8-BFAB-66B99836A3FC}" destId="{39189416-5020-4489-BC6C-79B1DE286746}" srcOrd="0" destOrd="0" presId="urn:microsoft.com/office/officeart/2005/8/layout/vList5"/>
    <dgm:cxn modelId="{1DC6427C-0F19-4D21-A0AB-84A4F43C3B1B}" type="presOf" srcId="{08E3A1A7-F752-4A3C-B291-FE1E6115F34C}" destId="{1FD813B7-CB2D-474F-9924-3E6512A9E4B9}" srcOrd="0" destOrd="0" presId="urn:microsoft.com/office/officeart/2005/8/layout/vList5"/>
    <dgm:cxn modelId="{F3DA5BF1-7196-411A-BF08-8FD881D4B443}" type="presOf" srcId="{D50F5B59-41A7-46C5-B9DF-210F4A268B09}" destId="{C4E3C1CD-0C67-4F27-86CE-F29A600B1542}" srcOrd="0" destOrd="0" presId="urn:microsoft.com/office/officeart/2005/8/layout/vList5"/>
    <dgm:cxn modelId="{0A4DE16C-712C-4973-8254-9F047ED21EAF}" type="presOf" srcId="{FD29EA8A-7ECC-4992-8F61-7668CF646853}" destId="{D5DCE99F-F482-4571-ABAA-60589ACF8AA3}" srcOrd="0" destOrd="0" presId="urn:microsoft.com/office/officeart/2005/8/layout/vList5"/>
    <dgm:cxn modelId="{791C9EAC-87BF-4B20-9CCB-7F58C7EBE890}" type="presOf" srcId="{E4AA93E8-F757-4C34-8835-CF596B9A6665}" destId="{E5C75C1D-4C30-4C1F-9282-CAE927217B2A}" srcOrd="0" destOrd="0" presId="urn:microsoft.com/office/officeart/2005/8/layout/vList5"/>
    <dgm:cxn modelId="{E8CD1F08-BAB5-4304-82D2-E94C910EBEBE}" type="presOf" srcId="{63139A5A-7716-4B6C-BBB0-C335032EE7FE}" destId="{C32AF4C6-A39F-4A53-A4BC-94B5EF60C680}" srcOrd="0" destOrd="0" presId="urn:microsoft.com/office/officeart/2005/8/layout/vList5"/>
    <dgm:cxn modelId="{C2BA9AE1-4298-4BA8-B68B-1202609C1C3A}" srcId="{52B0F817-88AF-41E9-A045-92695B850743}" destId="{039DA523-2651-42BD-8E88-D2917BA4C56E}" srcOrd="5" destOrd="0" parTransId="{DE24FD3E-D971-4AB9-8B21-567AF4CAB3C4}" sibTransId="{18862986-0C0E-4999-BF22-DD6F83108AB4}"/>
    <dgm:cxn modelId="{5EF35506-CBC2-4042-AE62-5555548B28FE}" type="presOf" srcId="{50C04F67-6136-44FF-942D-35FC9D797C5E}" destId="{64AB744B-354C-4EB5-B37C-B279E988FBB0}" srcOrd="0" destOrd="0" presId="urn:microsoft.com/office/officeart/2005/8/layout/vList5"/>
    <dgm:cxn modelId="{584744D4-E00C-40BC-B36A-4242CA201D0C}" srcId="{52B0F817-88AF-41E9-A045-92695B850743}" destId="{2C0EF2DC-0AEF-4B5B-9AE4-84BABB92A89E}" srcOrd="0" destOrd="0" parTransId="{ECC5C8BB-821D-4DF2-B23C-3B4509A3591F}" sibTransId="{03611366-5881-42B8-B9D6-2E866FEF3806}"/>
    <dgm:cxn modelId="{D7150DE5-6003-4258-8B9E-57C347ADE65D}" srcId="{039DA523-2651-42BD-8E88-D2917BA4C56E}" destId="{4017220A-5E8B-4C46-9B87-5F109DB23DC4}" srcOrd="0" destOrd="0" parTransId="{57E4CC47-1BCA-4448-83FB-92460824AE8F}" sibTransId="{3E0CB418-1EFB-4CFD-B38A-E4AE61734836}"/>
    <dgm:cxn modelId="{6853979C-EC37-46E7-94F0-14FB562762F9}" srcId="{50C04F67-6136-44FF-942D-35FC9D797C5E}" destId="{E4AA93E8-F757-4C34-8835-CF596B9A6665}" srcOrd="0" destOrd="0" parTransId="{2B30D4BD-C675-409A-9F87-BF3D84EAABA3}" sibTransId="{9523A855-54DC-41EA-989B-56AED8E7E41C}"/>
    <dgm:cxn modelId="{1F78E8A0-4B77-48D5-9032-9120D875F2A6}" srcId="{FD29EA8A-7ECC-4992-8F61-7668CF646853}" destId="{63139A5A-7716-4B6C-BBB0-C335032EE7FE}" srcOrd="0" destOrd="0" parTransId="{BB497DE8-04DF-4F74-9919-623130D96DB3}" sibTransId="{BA407F3C-1078-402C-B0F6-1EC3F7594306}"/>
    <dgm:cxn modelId="{654CEDE1-7FC2-470C-90C3-6056457C2ED7}" type="presOf" srcId="{4017220A-5E8B-4C46-9B87-5F109DB23DC4}" destId="{33058B52-585D-49B7-B7DB-F55DD04A23C4}" srcOrd="0" destOrd="0" presId="urn:microsoft.com/office/officeart/2005/8/layout/vList5"/>
    <dgm:cxn modelId="{6C5FC380-DF66-464E-A000-A0DA57B8D8D1}" srcId="{52B0F817-88AF-41E9-A045-92695B850743}" destId="{7046B61F-041C-4AE8-BFAB-66B99836A3FC}" srcOrd="2" destOrd="0" parTransId="{BD3D0E90-EA5F-47E8-8636-D51AB8C70935}" sibTransId="{A372AB89-AD1D-4790-BB8C-42CBA32376DC}"/>
    <dgm:cxn modelId="{67A23153-C9CB-488D-8EDB-FD476BFEAADC}" srcId="{FA484D34-E185-4A45-AD9B-C9A48A00F6D7}" destId="{5FF08AE5-D353-4340-9615-780E757EE4A2}" srcOrd="0" destOrd="0" parTransId="{3688D3B8-CFC2-438C-B4AD-15F2FE818E6E}" sibTransId="{24DB1D18-7F43-4E99-A7DC-38081CF8CC23}"/>
    <dgm:cxn modelId="{0BA531A0-3AFE-47A5-9FE7-46D6C950E5BD}" srcId="{B9FBD264-15C7-4227-8544-DFAD7D718959}" destId="{806011C8-D414-4B7F-8890-22B2D54B242C}" srcOrd="0" destOrd="0" parTransId="{A485FC48-5D3B-42CD-A3BD-4C23A9204EBF}" sibTransId="{B6AD6193-B765-4720-BB72-9B32374ADB4A}"/>
    <dgm:cxn modelId="{BC693D1D-71E0-4B9F-AA83-BF70111A0F60}" srcId="{52B0F817-88AF-41E9-A045-92695B850743}" destId="{FA484D34-E185-4A45-AD9B-C9A48A00F6D7}" srcOrd="1" destOrd="0" parTransId="{D2C1A05B-EF20-4FD4-A321-DDC5401565AE}" sibTransId="{6B490F4E-F678-46A3-915D-8FB2C6903430}"/>
    <dgm:cxn modelId="{9D95A6B2-C9EF-48FB-ACB5-199205B77D76}" srcId="{7046B61F-041C-4AE8-BFAB-66B99836A3FC}" destId="{D50F5B59-41A7-46C5-B9DF-210F4A268B09}" srcOrd="0" destOrd="0" parTransId="{F2BD7C1D-51CC-4EBE-9E7B-35E9479F7451}" sibTransId="{52B445A3-230B-4D4E-AD14-D8F8DAE9670F}"/>
    <dgm:cxn modelId="{7A15EB4C-BC13-498D-931E-C3633702D0F3}" type="presOf" srcId="{B9FBD264-15C7-4227-8544-DFAD7D718959}" destId="{BBD5E242-6873-4B8F-99D8-B9BE0EE2E6A9}" srcOrd="0" destOrd="0" presId="urn:microsoft.com/office/officeart/2005/8/layout/vList5"/>
    <dgm:cxn modelId="{53AAD5DD-4CC0-4B32-B34F-0E4AE97D2253}" type="presOf" srcId="{52B0F817-88AF-41E9-A045-92695B850743}" destId="{9FA188D0-4A26-4794-8965-7F8DDA79B0A5}" srcOrd="0" destOrd="0" presId="urn:microsoft.com/office/officeart/2005/8/layout/vList5"/>
    <dgm:cxn modelId="{CAED2C48-D967-45B7-821B-D1147F858917}" srcId="{52B0F817-88AF-41E9-A045-92695B850743}" destId="{50C04F67-6136-44FF-942D-35FC9D797C5E}" srcOrd="6" destOrd="0" parTransId="{6A224C19-251B-4FD1-9B8A-361C4C9BA48C}" sibTransId="{514E7F36-CAFE-4836-B1E3-83904ED8BC5F}"/>
    <dgm:cxn modelId="{45A6F216-CA84-4282-AE0A-546BE64501EA}" srcId="{2C0EF2DC-0AEF-4B5B-9AE4-84BABB92A89E}" destId="{08E3A1A7-F752-4A3C-B291-FE1E6115F34C}" srcOrd="0" destOrd="0" parTransId="{45927FC7-1A45-44E5-A331-D805048BE7EF}" sibTransId="{6B2ED79E-1491-451E-8578-FD2760AA12CD}"/>
    <dgm:cxn modelId="{5E41692C-95DD-4BDD-AD73-32C738F54D39}" type="presOf" srcId="{2C0EF2DC-0AEF-4B5B-9AE4-84BABB92A89E}" destId="{55BDFA03-8706-47E0-8AB2-C12FA4541CE9}" srcOrd="0" destOrd="0" presId="urn:microsoft.com/office/officeart/2005/8/layout/vList5"/>
    <dgm:cxn modelId="{E2300FF8-4483-4124-92E2-9382CCB04A27}" srcId="{52B0F817-88AF-41E9-A045-92695B850743}" destId="{FD29EA8A-7ECC-4992-8F61-7668CF646853}" srcOrd="4" destOrd="0" parTransId="{8DCFE474-F796-4023-9018-014DAFEA9C6E}" sibTransId="{9FD7D124-2C8F-4C92-9FC8-E7067A776222}"/>
    <dgm:cxn modelId="{756AE2F4-C06A-4096-AE7C-EE99779A02B0}" type="presOf" srcId="{FA484D34-E185-4A45-AD9B-C9A48A00F6D7}" destId="{30CC7820-0D43-4195-880D-45E40B487DB1}" srcOrd="0" destOrd="0" presId="urn:microsoft.com/office/officeart/2005/8/layout/vList5"/>
    <dgm:cxn modelId="{1CC29AA5-8B6A-4662-A90B-8607762B7657}" type="presOf" srcId="{039DA523-2651-42BD-8E88-D2917BA4C56E}" destId="{6F58504A-F82A-4B39-9D5F-4FD3678B7E72}" srcOrd="0" destOrd="0" presId="urn:microsoft.com/office/officeart/2005/8/layout/vList5"/>
    <dgm:cxn modelId="{9D767C2A-2FB6-4C49-8696-EFDB570DC6B9}" type="presOf" srcId="{5FF08AE5-D353-4340-9615-780E757EE4A2}" destId="{CBE1539A-61C1-4366-A35F-432A1E508D42}" srcOrd="0" destOrd="0" presId="urn:microsoft.com/office/officeart/2005/8/layout/vList5"/>
    <dgm:cxn modelId="{681F9AE5-E3E5-44C4-BA04-857DF4A1F01F}" type="presOf" srcId="{806011C8-D414-4B7F-8890-22B2D54B242C}" destId="{3D944570-0A48-4E78-8767-FA00CB8D4192}" srcOrd="0" destOrd="0" presId="urn:microsoft.com/office/officeart/2005/8/layout/vList5"/>
    <dgm:cxn modelId="{56482545-401D-4F5F-AA6E-1AE8DD00425B}" type="presParOf" srcId="{9FA188D0-4A26-4794-8965-7F8DDA79B0A5}" destId="{0312CC98-BF9A-4FFE-AF08-124C47B3F842}" srcOrd="0" destOrd="0" presId="urn:microsoft.com/office/officeart/2005/8/layout/vList5"/>
    <dgm:cxn modelId="{91C15B3B-D547-4922-86B7-156B447735C6}" type="presParOf" srcId="{0312CC98-BF9A-4FFE-AF08-124C47B3F842}" destId="{55BDFA03-8706-47E0-8AB2-C12FA4541CE9}" srcOrd="0" destOrd="0" presId="urn:microsoft.com/office/officeart/2005/8/layout/vList5"/>
    <dgm:cxn modelId="{86954446-9F61-4939-A94D-7B5511662AE1}" type="presParOf" srcId="{0312CC98-BF9A-4FFE-AF08-124C47B3F842}" destId="{1FD813B7-CB2D-474F-9924-3E6512A9E4B9}" srcOrd="1" destOrd="0" presId="urn:microsoft.com/office/officeart/2005/8/layout/vList5"/>
    <dgm:cxn modelId="{151B53FB-6286-4C4F-8D5F-78B014B92EBD}" type="presParOf" srcId="{9FA188D0-4A26-4794-8965-7F8DDA79B0A5}" destId="{CB2FAEAA-09D8-4A86-92A9-B6D828557E4F}" srcOrd="1" destOrd="0" presId="urn:microsoft.com/office/officeart/2005/8/layout/vList5"/>
    <dgm:cxn modelId="{EE4154C5-7B37-478C-A854-EE68E8F1E4A3}" type="presParOf" srcId="{9FA188D0-4A26-4794-8965-7F8DDA79B0A5}" destId="{2AEFCC10-9E80-4A03-A7E5-5AD92DDF6FB4}" srcOrd="2" destOrd="0" presId="urn:microsoft.com/office/officeart/2005/8/layout/vList5"/>
    <dgm:cxn modelId="{5B51C8F8-D6D8-4CCB-8C07-69A71CC5270D}" type="presParOf" srcId="{2AEFCC10-9E80-4A03-A7E5-5AD92DDF6FB4}" destId="{30CC7820-0D43-4195-880D-45E40B487DB1}" srcOrd="0" destOrd="0" presId="urn:microsoft.com/office/officeart/2005/8/layout/vList5"/>
    <dgm:cxn modelId="{7A5819D6-97E3-41EE-8F4B-335CE755CDD9}" type="presParOf" srcId="{2AEFCC10-9E80-4A03-A7E5-5AD92DDF6FB4}" destId="{CBE1539A-61C1-4366-A35F-432A1E508D42}" srcOrd="1" destOrd="0" presId="urn:microsoft.com/office/officeart/2005/8/layout/vList5"/>
    <dgm:cxn modelId="{A2F84DBE-BD7B-4196-AD4C-92FA863F5363}" type="presParOf" srcId="{9FA188D0-4A26-4794-8965-7F8DDA79B0A5}" destId="{23E804C8-4AB2-489D-9D45-277AAA254E0B}" srcOrd="3" destOrd="0" presId="urn:microsoft.com/office/officeart/2005/8/layout/vList5"/>
    <dgm:cxn modelId="{EE33C534-FA87-4B8C-9AEC-697AEB994C6F}" type="presParOf" srcId="{9FA188D0-4A26-4794-8965-7F8DDA79B0A5}" destId="{4E2643BD-40D5-4A12-9107-D58959165E07}" srcOrd="4" destOrd="0" presId="urn:microsoft.com/office/officeart/2005/8/layout/vList5"/>
    <dgm:cxn modelId="{42A0FE1D-62CE-43BB-86BA-E4EE95FDC52D}" type="presParOf" srcId="{4E2643BD-40D5-4A12-9107-D58959165E07}" destId="{39189416-5020-4489-BC6C-79B1DE286746}" srcOrd="0" destOrd="0" presId="urn:microsoft.com/office/officeart/2005/8/layout/vList5"/>
    <dgm:cxn modelId="{3977F607-008C-4DC1-9073-AD12810F011A}" type="presParOf" srcId="{4E2643BD-40D5-4A12-9107-D58959165E07}" destId="{C4E3C1CD-0C67-4F27-86CE-F29A600B1542}" srcOrd="1" destOrd="0" presId="urn:microsoft.com/office/officeart/2005/8/layout/vList5"/>
    <dgm:cxn modelId="{A8A7368F-613B-4E61-9637-8A2620EF3BE3}" type="presParOf" srcId="{9FA188D0-4A26-4794-8965-7F8DDA79B0A5}" destId="{249BDF88-5461-48DB-A0F1-70C05B23595F}" srcOrd="5" destOrd="0" presId="urn:microsoft.com/office/officeart/2005/8/layout/vList5"/>
    <dgm:cxn modelId="{BF468D42-9F84-46A3-B179-0DE724CAC893}" type="presParOf" srcId="{9FA188D0-4A26-4794-8965-7F8DDA79B0A5}" destId="{5338AB55-C571-4DFB-AD73-82636530FF03}" srcOrd="6" destOrd="0" presId="urn:microsoft.com/office/officeart/2005/8/layout/vList5"/>
    <dgm:cxn modelId="{3FCF715E-B233-40BD-9121-EF1D16CF5924}" type="presParOf" srcId="{5338AB55-C571-4DFB-AD73-82636530FF03}" destId="{BBD5E242-6873-4B8F-99D8-B9BE0EE2E6A9}" srcOrd="0" destOrd="0" presId="urn:microsoft.com/office/officeart/2005/8/layout/vList5"/>
    <dgm:cxn modelId="{013AD2BE-DA53-4EEC-B8AF-EC0D1D5A1F77}" type="presParOf" srcId="{5338AB55-C571-4DFB-AD73-82636530FF03}" destId="{3D944570-0A48-4E78-8767-FA00CB8D4192}" srcOrd="1" destOrd="0" presId="urn:microsoft.com/office/officeart/2005/8/layout/vList5"/>
    <dgm:cxn modelId="{967D77FE-F22D-4926-9622-8268EF7D0BDE}" type="presParOf" srcId="{9FA188D0-4A26-4794-8965-7F8DDA79B0A5}" destId="{E332C7DC-7446-4BF4-BB13-17ADF5C26E00}" srcOrd="7" destOrd="0" presId="urn:microsoft.com/office/officeart/2005/8/layout/vList5"/>
    <dgm:cxn modelId="{C801FF9A-65F0-4AA5-AB89-7F28AE51C41B}" type="presParOf" srcId="{9FA188D0-4A26-4794-8965-7F8DDA79B0A5}" destId="{534687EF-DC92-4082-A360-45C3B772CBBB}" srcOrd="8" destOrd="0" presId="urn:microsoft.com/office/officeart/2005/8/layout/vList5"/>
    <dgm:cxn modelId="{792C9187-7CD0-4DD3-8572-11B6D1F29461}" type="presParOf" srcId="{534687EF-DC92-4082-A360-45C3B772CBBB}" destId="{D5DCE99F-F482-4571-ABAA-60589ACF8AA3}" srcOrd="0" destOrd="0" presId="urn:microsoft.com/office/officeart/2005/8/layout/vList5"/>
    <dgm:cxn modelId="{278B1DB8-C201-497D-960E-FF675D028F28}" type="presParOf" srcId="{534687EF-DC92-4082-A360-45C3B772CBBB}" destId="{C32AF4C6-A39F-4A53-A4BC-94B5EF60C680}" srcOrd="1" destOrd="0" presId="urn:microsoft.com/office/officeart/2005/8/layout/vList5"/>
    <dgm:cxn modelId="{0F813DC2-A189-4E35-8329-41EFCE0992E4}" type="presParOf" srcId="{9FA188D0-4A26-4794-8965-7F8DDA79B0A5}" destId="{1E047AEB-994A-46F2-BA0E-E1287C0075F5}" srcOrd="9" destOrd="0" presId="urn:microsoft.com/office/officeart/2005/8/layout/vList5"/>
    <dgm:cxn modelId="{6C5EA644-70CA-4E0E-BD7B-1C30908C59CC}" type="presParOf" srcId="{9FA188D0-4A26-4794-8965-7F8DDA79B0A5}" destId="{C9923E72-4CB4-4037-8BE6-6C59D1109286}" srcOrd="10" destOrd="0" presId="urn:microsoft.com/office/officeart/2005/8/layout/vList5"/>
    <dgm:cxn modelId="{E8854B0A-AD95-41E9-A672-28C13FD0A96F}" type="presParOf" srcId="{C9923E72-4CB4-4037-8BE6-6C59D1109286}" destId="{6F58504A-F82A-4B39-9D5F-4FD3678B7E72}" srcOrd="0" destOrd="0" presId="urn:microsoft.com/office/officeart/2005/8/layout/vList5"/>
    <dgm:cxn modelId="{967EF5E6-90F9-49C5-A9F7-0A862241ACF4}" type="presParOf" srcId="{C9923E72-4CB4-4037-8BE6-6C59D1109286}" destId="{33058B52-585D-49B7-B7DB-F55DD04A23C4}" srcOrd="1" destOrd="0" presId="urn:microsoft.com/office/officeart/2005/8/layout/vList5"/>
    <dgm:cxn modelId="{18B2ABD1-EC3C-449A-A1EA-8A3DBF01909F}" type="presParOf" srcId="{9FA188D0-4A26-4794-8965-7F8DDA79B0A5}" destId="{ED29D76B-A9F3-4495-9DF8-67C2520FE371}" srcOrd="11" destOrd="0" presId="urn:microsoft.com/office/officeart/2005/8/layout/vList5"/>
    <dgm:cxn modelId="{3D4A44ED-CA4B-41E3-A016-F3F7D30F7B67}" type="presParOf" srcId="{9FA188D0-4A26-4794-8965-7F8DDA79B0A5}" destId="{84F63241-DF6C-47AF-8902-A92BC22F1693}" srcOrd="12" destOrd="0" presId="urn:microsoft.com/office/officeart/2005/8/layout/vList5"/>
    <dgm:cxn modelId="{97A3B75A-585E-4386-9A96-EAD07E3EBE58}" type="presParOf" srcId="{84F63241-DF6C-47AF-8902-A92BC22F1693}" destId="{64AB744B-354C-4EB5-B37C-B279E988FBB0}" srcOrd="0" destOrd="0" presId="urn:microsoft.com/office/officeart/2005/8/layout/vList5"/>
    <dgm:cxn modelId="{A8FDD91C-6885-4DC3-A6C2-2F4F0A362891}" type="presParOf" srcId="{84F63241-DF6C-47AF-8902-A92BC22F1693}" destId="{E5C75C1D-4C30-4C1F-9282-CAE927217B2A}"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3B2728-E30B-46A6-97EB-99C433369B1A}" type="doc">
      <dgm:prSet loTypeId="urn:microsoft.com/office/officeart/2005/8/layout/radial4" loCatId="relationship" qsTypeId="urn:microsoft.com/office/officeart/2005/8/quickstyle/simple5" qsCatId="simple" csTypeId="urn:microsoft.com/office/officeart/2005/8/colors/colorful3" csCatId="colorful" phldr="1"/>
      <dgm:spPr/>
      <dgm:t>
        <a:bodyPr/>
        <a:lstStyle/>
        <a:p>
          <a:endParaRPr lang="es-EC"/>
        </a:p>
      </dgm:t>
    </dgm:pt>
    <dgm:pt modelId="{962863E9-FFB3-48CE-B6AF-A7FAD84D4708}">
      <dgm:prSet phldrT="[Texto]"/>
      <dgm:spPr/>
      <dgm:t>
        <a:bodyPr/>
        <a:lstStyle/>
        <a:p>
          <a:r>
            <a:rPr lang="es-EC" dirty="0" smtClean="0"/>
            <a:t>Ámbito del proyecto</a:t>
          </a:r>
          <a:endParaRPr lang="es-EC" dirty="0"/>
        </a:p>
      </dgm:t>
    </dgm:pt>
    <dgm:pt modelId="{871314E4-9626-424B-8190-216E78BFBD5F}" type="parTrans" cxnId="{13827677-C462-4977-99AC-E39E59822FA3}">
      <dgm:prSet/>
      <dgm:spPr/>
      <dgm:t>
        <a:bodyPr/>
        <a:lstStyle/>
        <a:p>
          <a:endParaRPr lang="es-EC"/>
        </a:p>
      </dgm:t>
    </dgm:pt>
    <dgm:pt modelId="{767DAF34-43F8-485A-A828-61657BA552F9}" type="sibTrans" cxnId="{13827677-C462-4977-99AC-E39E59822FA3}">
      <dgm:prSet/>
      <dgm:spPr/>
      <dgm:t>
        <a:bodyPr/>
        <a:lstStyle/>
        <a:p>
          <a:endParaRPr lang="es-EC"/>
        </a:p>
      </dgm:t>
    </dgm:pt>
    <dgm:pt modelId="{2E542F81-6FE4-4502-B73F-135F4849BEED}">
      <dgm:prSet phldrT="[Texto]"/>
      <dgm:spPr/>
      <dgm:t>
        <a:bodyPr/>
        <a:lstStyle/>
        <a:p>
          <a:r>
            <a:rPr lang="es-EC" dirty="0" smtClean="0"/>
            <a:t>Mercado textil</a:t>
          </a:r>
          <a:endParaRPr lang="es-EC" dirty="0"/>
        </a:p>
      </dgm:t>
    </dgm:pt>
    <dgm:pt modelId="{75215883-09E2-4830-810A-2895C257E51E}" type="parTrans" cxnId="{F5B5BF6B-367C-4A1D-8DF9-C46DEC73C1DF}">
      <dgm:prSet/>
      <dgm:spPr/>
      <dgm:t>
        <a:bodyPr/>
        <a:lstStyle/>
        <a:p>
          <a:endParaRPr lang="es-EC"/>
        </a:p>
      </dgm:t>
    </dgm:pt>
    <dgm:pt modelId="{4B673615-8EEA-47E0-8935-ADE9B23F664D}" type="sibTrans" cxnId="{F5B5BF6B-367C-4A1D-8DF9-C46DEC73C1DF}">
      <dgm:prSet/>
      <dgm:spPr/>
      <dgm:t>
        <a:bodyPr/>
        <a:lstStyle/>
        <a:p>
          <a:endParaRPr lang="es-EC"/>
        </a:p>
      </dgm:t>
    </dgm:pt>
    <dgm:pt modelId="{54566911-3F35-41D8-99E1-88660A5F0879}">
      <dgm:prSet phldrT="[Texto]"/>
      <dgm:spPr/>
      <dgm:t>
        <a:bodyPr/>
        <a:lstStyle/>
        <a:p>
          <a:r>
            <a:rPr lang="es-EC" dirty="0" smtClean="0"/>
            <a:t>Negocios en internet</a:t>
          </a:r>
          <a:endParaRPr lang="es-EC" dirty="0"/>
        </a:p>
      </dgm:t>
    </dgm:pt>
    <dgm:pt modelId="{D2DF878E-6BC4-4B62-B3D4-2678DBE59A47}" type="parTrans" cxnId="{34AF0917-BB5F-4DCA-9CA8-DAE203B3A2DE}">
      <dgm:prSet/>
      <dgm:spPr/>
      <dgm:t>
        <a:bodyPr/>
        <a:lstStyle/>
        <a:p>
          <a:endParaRPr lang="es-EC"/>
        </a:p>
      </dgm:t>
    </dgm:pt>
    <dgm:pt modelId="{B321FF1F-6C16-4517-BF17-3DF366353F71}" type="sibTrans" cxnId="{34AF0917-BB5F-4DCA-9CA8-DAE203B3A2DE}">
      <dgm:prSet/>
      <dgm:spPr/>
      <dgm:t>
        <a:bodyPr/>
        <a:lstStyle/>
        <a:p>
          <a:endParaRPr lang="es-EC"/>
        </a:p>
      </dgm:t>
    </dgm:pt>
    <dgm:pt modelId="{01DA99FB-96B3-484C-B877-1389C359D220}">
      <dgm:prSet phldrT="[Texto]"/>
      <dgm:spPr/>
      <dgm:t>
        <a:bodyPr/>
        <a:lstStyle/>
        <a:p>
          <a:endParaRPr lang="es-EC" dirty="0"/>
        </a:p>
      </dgm:t>
    </dgm:pt>
    <dgm:pt modelId="{F2FD5601-136F-48C9-B7B0-1FAD40794989}" type="parTrans" cxnId="{D5814846-1FF4-4E24-91FD-F4AC95082B07}">
      <dgm:prSet/>
      <dgm:spPr/>
      <dgm:t>
        <a:bodyPr/>
        <a:lstStyle/>
        <a:p>
          <a:endParaRPr lang="es-EC"/>
        </a:p>
      </dgm:t>
    </dgm:pt>
    <dgm:pt modelId="{621370CA-43C1-47B8-AACD-7BF0F6A0B78E}" type="sibTrans" cxnId="{D5814846-1FF4-4E24-91FD-F4AC95082B07}">
      <dgm:prSet/>
      <dgm:spPr/>
      <dgm:t>
        <a:bodyPr/>
        <a:lstStyle/>
        <a:p>
          <a:endParaRPr lang="es-EC"/>
        </a:p>
      </dgm:t>
    </dgm:pt>
    <dgm:pt modelId="{0D70BBC4-E25E-438C-B6E8-B080FB9F7DF3}" type="pres">
      <dgm:prSet presAssocID="{6D3B2728-E30B-46A6-97EB-99C433369B1A}" presName="cycle" presStyleCnt="0">
        <dgm:presLayoutVars>
          <dgm:chMax val="1"/>
          <dgm:dir/>
          <dgm:animLvl val="ctr"/>
          <dgm:resizeHandles val="exact"/>
        </dgm:presLayoutVars>
      </dgm:prSet>
      <dgm:spPr/>
      <dgm:t>
        <a:bodyPr/>
        <a:lstStyle/>
        <a:p>
          <a:endParaRPr lang="es-EC"/>
        </a:p>
      </dgm:t>
    </dgm:pt>
    <dgm:pt modelId="{DF967586-6C70-43BC-94A2-4DD216E79E24}" type="pres">
      <dgm:prSet presAssocID="{962863E9-FFB3-48CE-B6AF-A7FAD84D4708}" presName="centerShape" presStyleLbl="node0" presStyleIdx="0" presStyleCnt="1"/>
      <dgm:spPr/>
      <dgm:t>
        <a:bodyPr/>
        <a:lstStyle/>
        <a:p>
          <a:endParaRPr lang="es-EC"/>
        </a:p>
      </dgm:t>
    </dgm:pt>
    <dgm:pt modelId="{EC7E61F6-9F0C-4591-BB5E-8702B3343265}" type="pres">
      <dgm:prSet presAssocID="{75215883-09E2-4830-810A-2895C257E51E}" presName="parTrans" presStyleLbl="bgSibTrans2D1" presStyleIdx="0" presStyleCnt="2"/>
      <dgm:spPr/>
      <dgm:t>
        <a:bodyPr/>
        <a:lstStyle/>
        <a:p>
          <a:endParaRPr lang="es-EC"/>
        </a:p>
      </dgm:t>
    </dgm:pt>
    <dgm:pt modelId="{E3265CE6-4565-49D4-96FD-B53130F7E7BB}" type="pres">
      <dgm:prSet presAssocID="{2E542F81-6FE4-4502-B73F-135F4849BEED}" presName="node" presStyleLbl="node1" presStyleIdx="0" presStyleCnt="2">
        <dgm:presLayoutVars>
          <dgm:bulletEnabled val="1"/>
        </dgm:presLayoutVars>
      </dgm:prSet>
      <dgm:spPr/>
      <dgm:t>
        <a:bodyPr/>
        <a:lstStyle/>
        <a:p>
          <a:endParaRPr lang="es-EC"/>
        </a:p>
      </dgm:t>
    </dgm:pt>
    <dgm:pt modelId="{F4A377ED-4EE0-4D60-9E8C-58AC231A53C3}" type="pres">
      <dgm:prSet presAssocID="{D2DF878E-6BC4-4B62-B3D4-2678DBE59A47}" presName="parTrans" presStyleLbl="bgSibTrans2D1" presStyleIdx="1" presStyleCnt="2"/>
      <dgm:spPr/>
      <dgm:t>
        <a:bodyPr/>
        <a:lstStyle/>
        <a:p>
          <a:endParaRPr lang="es-EC"/>
        </a:p>
      </dgm:t>
    </dgm:pt>
    <dgm:pt modelId="{0D69C458-0C08-4504-B475-7FB0F324E9CB}" type="pres">
      <dgm:prSet presAssocID="{54566911-3F35-41D8-99E1-88660A5F0879}" presName="node" presStyleLbl="node1" presStyleIdx="1" presStyleCnt="2">
        <dgm:presLayoutVars>
          <dgm:bulletEnabled val="1"/>
        </dgm:presLayoutVars>
      </dgm:prSet>
      <dgm:spPr/>
      <dgm:t>
        <a:bodyPr/>
        <a:lstStyle/>
        <a:p>
          <a:endParaRPr lang="es-EC"/>
        </a:p>
      </dgm:t>
    </dgm:pt>
  </dgm:ptLst>
  <dgm:cxnLst>
    <dgm:cxn modelId="{F5B5BF6B-367C-4A1D-8DF9-C46DEC73C1DF}" srcId="{962863E9-FFB3-48CE-B6AF-A7FAD84D4708}" destId="{2E542F81-6FE4-4502-B73F-135F4849BEED}" srcOrd="0" destOrd="0" parTransId="{75215883-09E2-4830-810A-2895C257E51E}" sibTransId="{4B673615-8EEA-47E0-8935-ADE9B23F664D}"/>
    <dgm:cxn modelId="{CCE9B529-91B2-4259-9120-76BE02019CB1}" type="presOf" srcId="{6D3B2728-E30B-46A6-97EB-99C433369B1A}" destId="{0D70BBC4-E25E-438C-B6E8-B080FB9F7DF3}" srcOrd="0" destOrd="0" presId="urn:microsoft.com/office/officeart/2005/8/layout/radial4"/>
    <dgm:cxn modelId="{B534CF79-24E7-4DF8-9FD5-D1E72F908A2C}" type="presOf" srcId="{54566911-3F35-41D8-99E1-88660A5F0879}" destId="{0D69C458-0C08-4504-B475-7FB0F324E9CB}" srcOrd="0" destOrd="0" presId="urn:microsoft.com/office/officeart/2005/8/layout/radial4"/>
    <dgm:cxn modelId="{F50421F4-2957-461A-801A-BE4C58BFE439}" type="presOf" srcId="{75215883-09E2-4830-810A-2895C257E51E}" destId="{EC7E61F6-9F0C-4591-BB5E-8702B3343265}" srcOrd="0" destOrd="0" presId="urn:microsoft.com/office/officeart/2005/8/layout/radial4"/>
    <dgm:cxn modelId="{63F9EEE1-6F38-4E52-92D0-2227FB3DFB9F}" type="presOf" srcId="{D2DF878E-6BC4-4B62-B3D4-2678DBE59A47}" destId="{F4A377ED-4EE0-4D60-9E8C-58AC231A53C3}" srcOrd="0" destOrd="0" presId="urn:microsoft.com/office/officeart/2005/8/layout/radial4"/>
    <dgm:cxn modelId="{34AF0917-BB5F-4DCA-9CA8-DAE203B3A2DE}" srcId="{962863E9-FFB3-48CE-B6AF-A7FAD84D4708}" destId="{54566911-3F35-41D8-99E1-88660A5F0879}" srcOrd="1" destOrd="0" parTransId="{D2DF878E-6BC4-4B62-B3D4-2678DBE59A47}" sibTransId="{B321FF1F-6C16-4517-BF17-3DF366353F71}"/>
    <dgm:cxn modelId="{13827677-C462-4977-99AC-E39E59822FA3}" srcId="{6D3B2728-E30B-46A6-97EB-99C433369B1A}" destId="{962863E9-FFB3-48CE-B6AF-A7FAD84D4708}" srcOrd="0" destOrd="0" parTransId="{871314E4-9626-424B-8190-216E78BFBD5F}" sibTransId="{767DAF34-43F8-485A-A828-61657BA552F9}"/>
    <dgm:cxn modelId="{E7D4E11D-CB52-4946-954D-38B094EAD561}" type="presOf" srcId="{962863E9-FFB3-48CE-B6AF-A7FAD84D4708}" destId="{DF967586-6C70-43BC-94A2-4DD216E79E24}" srcOrd="0" destOrd="0" presId="urn:microsoft.com/office/officeart/2005/8/layout/radial4"/>
    <dgm:cxn modelId="{0FDEE0FE-5D85-4727-A47E-6034CAC92F23}" type="presOf" srcId="{2E542F81-6FE4-4502-B73F-135F4849BEED}" destId="{E3265CE6-4565-49D4-96FD-B53130F7E7BB}" srcOrd="0" destOrd="0" presId="urn:microsoft.com/office/officeart/2005/8/layout/radial4"/>
    <dgm:cxn modelId="{D5814846-1FF4-4E24-91FD-F4AC95082B07}" srcId="{6D3B2728-E30B-46A6-97EB-99C433369B1A}" destId="{01DA99FB-96B3-484C-B877-1389C359D220}" srcOrd="1" destOrd="0" parTransId="{F2FD5601-136F-48C9-B7B0-1FAD40794989}" sibTransId="{621370CA-43C1-47B8-AACD-7BF0F6A0B78E}"/>
    <dgm:cxn modelId="{13267417-8BE3-4D73-8441-CFE42B31A04C}" type="presParOf" srcId="{0D70BBC4-E25E-438C-B6E8-B080FB9F7DF3}" destId="{DF967586-6C70-43BC-94A2-4DD216E79E24}" srcOrd="0" destOrd="0" presId="urn:microsoft.com/office/officeart/2005/8/layout/radial4"/>
    <dgm:cxn modelId="{C5C812A8-3CE8-4A63-8458-0D1E60040F67}" type="presParOf" srcId="{0D70BBC4-E25E-438C-B6E8-B080FB9F7DF3}" destId="{EC7E61F6-9F0C-4591-BB5E-8702B3343265}" srcOrd="1" destOrd="0" presId="urn:microsoft.com/office/officeart/2005/8/layout/radial4"/>
    <dgm:cxn modelId="{530308F2-6018-42F1-A471-462BEB01B72A}" type="presParOf" srcId="{0D70BBC4-E25E-438C-B6E8-B080FB9F7DF3}" destId="{E3265CE6-4565-49D4-96FD-B53130F7E7BB}" srcOrd="2" destOrd="0" presId="urn:microsoft.com/office/officeart/2005/8/layout/radial4"/>
    <dgm:cxn modelId="{F16FF937-B881-476F-9D86-2182D3E7F87E}" type="presParOf" srcId="{0D70BBC4-E25E-438C-B6E8-B080FB9F7DF3}" destId="{F4A377ED-4EE0-4D60-9E8C-58AC231A53C3}" srcOrd="3" destOrd="0" presId="urn:microsoft.com/office/officeart/2005/8/layout/radial4"/>
    <dgm:cxn modelId="{699FA908-9D00-4CCA-8F5D-EDF869DDC7E1}" type="presParOf" srcId="{0D70BBC4-E25E-438C-B6E8-B080FB9F7DF3}" destId="{0D69C458-0C08-4504-B475-7FB0F324E9CB}"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818091-8A22-41E7-8FE5-00BA20C73E4A}" type="doc">
      <dgm:prSet loTypeId="urn:microsoft.com/office/officeart/2005/8/layout/equation1" loCatId="relationship" qsTypeId="urn:microsoft.com/office/officeart/2005/8/quickstyle/3d3" qsCatId="3D" csTypeId="urn:microsoft.com/office/officeart/2005/8/colors/accent1_2" csCatId="accent1" phldr="1"/>
      <dgm:spPr/>
    </dgm:pt>
    <dgm:pt modelId="{A0BE88BF-171E-4C71-AA92-B519EE06DA6F}">
      <dgm:prSet phldrT="[Texto]"/>
      <dgm:spPr/>
      <dgm:t>
        <a:bodyPr/>
        <a:lstStyle/>
        <a:p>
          <a:r>
            <a:rPr lang="es-EC" b="1" dirty="0" smtClean="0"/>
            <a:t>Mercado textil ecuatoriano (confección)</a:t>
          </a:r>
          <a:endParaRPr lang="es-EC" b="1" dirty="0"/>
        </a:p>
      </dgm:t>
    </dgm:pt>
    <dgm:pt modelId="{33FE6096-E1F4-44A4-9965-B2CE7554ABE3}" type="parTrans" cxnId="{4FA491CC-EA23-4DDD-82B4-3999CCED56B9}">
      <dgm:prSet/>
      <dgm:spPr/>
      <dgm:t>
        <a:bodyPr/>
        <a:lstStyle/>
        <a:p>
          <a:endParaRPr lang="es-EC"/>
        </a:p>
      </dgm:t>
    </dgm:pt>
    <dgm:pt modelId="{C22EFDB1-D3D9-4467-A614-E56C509D960F}" type="sibTrans" cxnId="{4FA491CC-EA23-4DDD-82B4-3999CCED56B9}">
      <dgm:prSet/>
      <dgm:spPr/>
      <dgm:t>
        <a:bodyPr/>
        <a:lstStyle/>
        <a:p>
          <a:endParaRPr lang="es-EC"/>
        </a:p>
      </dgm:t>
    </dgm:pt>
    <dgm:pt modelId="{7EB5EB8D-4400-44AC-8FED-15009F24FE56}">
      <dgm:prSet phldrT="[Texto]"/>
      <dgm:spPr/>
      <dgm:t>
        <a:bodyPr/>
        <a:lstStyle/>
        <a:p>
          <a:r>
            <a:rPr lang="es-EC" b="1" dirty="0" smtClean="0"/>
            <a:t>Internet (ventas en línea)</a:t>
          </a:r>
          <a:endParaRPr lang="es-EC" b="1" dirty="0"/>
        </a:p>
      </dgm:t>
    </dgm:pt>
    <dgm:pt modelId="{C0086FC7-EA7D-48A0-9042-97532CAFB3F9}" type="parTrans" cxnId="{4EEF773B-5523-4093-BE05-CCF960AC1F63}">
      <dgm:prSet/>
      <dgm:spPr/>
      <dgm:t>
        <a:bodyPr/>
        <a:lstStyle/>
        <a:p>
          <a:endParaRPr lang="es-EC"/>
        </a:p>
      </dgm:t>
    </dgm:pt>
    <dgm:pt modelId="{C5A51C32-3E12-4C33-ADE5-EB9D0E6A6F0C}" type="sibTrans" cxnId="{4EEF773B-5523-4093-BE05-CCF960AC1F63}">
      <dgm:prSet/>
      <dgm:spPr/>
      <dgm:t>
        <a:bodyPr/>
        <a:lstStyle/>
        <a:p>
          <a:endParaRPr lang="es-EC"/>
        </a:p>
      </dgm:t>
    </dgm:pt>
    <dgm:pt modelId="{2B13B0BC-F8C6-44F1-B35B-11B24E105A04}">
      <dgm:prSet phldrT="[Texto]"/>
      <dgm:spPr/>
      <dgm:t>
        <a:bodyPr/>
        <a:lstStyle/>
        <a:p>
          <a:r>
            <a:rPr lang="es-EC" b="1" dirty="0" smtClean="0"/>
            <a:t>Nuestro proyecto de inversión </a:t>
          </a:r>
          <a:endParaRPr lang="es-EC" b="1" dirty="0"/>
        </a:p>
      </dgm:t>
    </dgm:pt>
    <dgm:pt modelId="{148A6E7E-50AB-422D-96F2-5CAA5E28E103}" type="parTrans" cxnId="{1FFB90EF-47BD-4152-AA6E-54E95433B675}">
      <dgm:prSet/>
      <dgm:spPr/>
      <dgm:t>
        <a:bodyPr/>
        <a:lstStyle/>
        <a:p>
          <a:endParaRPr lang="es-EC"/>
        </a:p>
      </dgm:t>
    </dgm:pt>
    <dgm:pt modelId="{C45DAC77-3EB8-4BAA-AFAE-6C36F5635355}" type="sibTrans" cxnId="{1FFB90EF-47BD-4152-AA6E-54E95433B675}">
      <dgm:prSet/>
      <dgm:spPr/>
      <dgm:t>
        <a:bodyPr/>
        <a:lstStyle/>
        <a:p>
          <a:endParaRPr lang="es-EC"/>
        </a:p>
      </dgm:t>
    </dgm:pt>
    <dgm:pt modelId="{E7C93272-C4CC-4318-8EFC-BC5D66920C4F}" type="pres">
      <dgm:prSet presAssocID="{82818091-8A22-41E7-8FE5-00BA20C73E4A}" presName="linearFlow" presStyleCnt="0">
        <dgm:presLayoutVars>
          <dgm:dir/>
          <dgm:resizeHandles val="exact"/>
        </dgm:presLayoutVars>
      </dgm:prSet>
      <dgm:spPr/>
    </dgm:pt>
    <dgm:pt modelId="{FE56CFC5-353C-40E9-8F40-A05AE8F92601}" type="pres">
      <dgm:prSet presAssocID="{A0BE88BF-171E-4C71-AA92-B519EE06DA6F}" presName="node" presStyleLbl="node1" presStyleIdx="0" presStyleCnt="3">
        <dgm:presLayoutVars>
          <dgm:bulletEnabled val="1"/>
        </dgm:presLayoutVars>
      </dgm:prSet>
      <dgm:spPr/>
      <dgm:t>
        <a:bodyPr/>
        <a:lstStyle/>
        <a:p>
          <a:endParaRPr lang="es-EC"/>
        </a:p>
      </dgm:t>
    </dgm:pt>
    <dgm:pt modelId="{350C5096-ABE5-4204-9835-686F3FC172F0}" type="pres">
      <dgm:prSet presAssocID="{C22EFDB1-D3D9-4467-A614-E56C509D960F}" presName="spacerL" presStyleCnt="0"/>
      <dgm:spPr/>
    </dgm:pt>
    <dgm:pt modelId="{003CAC02-88AB-497A-BFB9-7FD7A3E73F65}" type="pres">
      <dgm:prSet presAssocID="{C22EFDB1-D3D9-4467-A614-E56C509D960F}" presName="sibTrans" presStyleLbl="sibTrans2D1" presStyleIdx="0" presStyleCnt="2"/>
      <dgm:spPr/>
      <dgm:t>
        <a:bodyPr/>
        <a:lstStyle/>
        <a:p>
          <a:endParaRPr lang="es-EC"/>
        </a:p>
      </dgm:t>
    </dgm:pt>
    <dgm:pt modelId="{69B653B4-D746-4690-A8A6-CDFBCC19A0FF}" type="pres">
      <dgm:prSet presAssocID="{C22EFDB1-D3D9-4467-A614-E56C509D960F}" presName="spacerR" presStyleCnt="0"/>
      <dgm:spPr/>
    </dgm:pt>
    <dgm:pt modelId="{8125A7AF-F97B-4CA9-922D-BC2E79E5B15F}" type="pres">
      <dgm:prSet presAssocID="{7EB5EB8D-4400-44AC-8FED-15009F24FE56}" presName="node" presStyleLbl="node1" presStyleIdx="1" presStyleCnt="3">
        <dgm:presLayoutVars>
          <dgm:bulletEnabled val="1"/>
        </dgm:presLayoutVars>
      </dgm:prSet>
      <dgm:spPr/>
      <dgm:t>
        <a:bodyPr/>
        <a:lstStyle/>
        <a:p>
          <a:endParaRPr lang="es-EC"/>
        </a:p>
      </dgm:t>
    </dgm:pt>
    <dgm:pt modelId="{F1DCA801-CE5E-47E5-885A-1906B488C12B}" type="pres">
      <dgm:prSet presAssocID="{C5A51C32-3E12-4C33-ADE5-EB9D0E6A6F0C}" presName="spacerL" presStyleCnt="0"/>
      <dgm:spPr/>
    </dgm:pt>
    <dgm:pt modelId="{57B5968B-D3F1-48FD-9BE4-DA74B43D4A80}" type="pres">
      <dgm:prSet presAssocID="{C5A51C32-3E12-4C33-ADE5-EB9D0E6A6F0C}" presName="sibTrans" presStyleLbl="sibTrans2D1" presStyleIdx="1" presStyleCnt="2"/>
      <dgm:spPr/>
      <dgm:t>
        <a:bodyPr/>
        <a:lstStyle/>
        <a:p>
          <a:endParaRPr lang="es-EC"/>
        </a:p>
      </dgm:t>
    </dgm:pt>
    <dgm:pt modelId="{922E6752-FAE8-45EC-A2D0-7B61A4F0D83C}" type="pres">
      <dgm:prSet presAssocID="{C5A51C32-3E12-4C33-ADE5-EB9D0E6A6F0C}" presName="spacerR" presStyleCnt="0"/>
      <dgm:spPr/>
    </dgm:pt>
    <dgm:pt modelId="{0D4E8C6B-61A5-4CCB-87A8-CEA1F104C59C}" type="pres">
      <dgm:prSet presAssocID="{2B13B0BC-F8C6-44F1-B35B-11B24E105A04}" presName="node" presStyleLbl="node1" presStyleIdx="2" presStyleCnt="3">
        <dgm:presLayoutVars>
          <dgm:bulletEnabled val="1"/>
        </dgm:presLayoutVars>
      </dgm:prSet>
      <dgm:spPr/>
      <dgm:t>
        <a:bodyPr/>
        <a:lstStyle/>
        <a:p>
          <a:endParaRPr lang="es-EC"/>
        </a:p>
      </dgm:t>
    </dgm:pt>
  </dgm:ptLst>
  <dgm:cxnLst>
    <dgm:cxn modelId="{34690A69-F3AC-4324-8706-7D6BEA50742F}" type="presOf" srcId="{C5A51C32-3E12-4C33-ADE5-EB9D0E6A6F0C}" destId="{57B5968B-D3F1-48FD-9BE4-DA74B43D4A80}" srcOrd="0" destOrd="0" presId="urn:microsoft.com/office/officeart/2005/8/layout/equation1"/>
    <dgm:cxn modelId="{BFD2AB7D-DA67-428B-8D4E-E9D31E4F44A1}" type="presOf" srcId="{7EB5EB8D-4400-44AC-8FED-15009F24FE56}" destId="{8125A7AF-F97B-4CA9-922D-BC2E79E5B15F}" srcOrd="0" destOrd="0" presId="urn:microsoft.com/office/officeart/2005/8/layout/equation1"/>
    <dgm:cxn modelId="{4EEF773B-5523-4093-BE05-CCF960AC1F63}" srcId="{82818091-8A22-41E7-8FE5-00BA20C73E4A}" destId="{7EB5EB8D-4400-44AC-8FED-15009F24FE56}" srcOrd="1" destOrd="0" parTransId="{C0086FC7-EA7D-48A0-9042-97532CAFB3F9}" sibTransId="{C5A51C32-3E12-4C33-ADE5-EB9D0E6A6F0C}"/>
    <dgm:cxn modelId="{F169415B-C64F-4912-A9F9-F9664BA08A4B}" type="presOf" srcId="{C22EFDB1-D3D9-4467-A614-E56C509D960F}" destId="{003CAC02-88AB-497A-BFB9-7FD7A3E73F65}" srcOrd="0" destOrd="0" presId="urn:microsoft.com/office/officeart/2005/8/layout/equation1"/>
    <dgm:cxn modelId="{8867F0D8-9C4B-4186-8BFA-67404377916E}" type="presOf" srcId="{A0BE88BF-171E-4C71-AA92-B519EE06DA6F}" destId="{FE56CFC5-353C-40E9-8F40-A05AE8F92601}" srcOrd="0" destOrd="0" presId="urn:microsoft.com/office/officeart/2005/8/layout/equation1"/>
    <dgm:cxn modelId="{4FA491CC-EA23-4DDD-82B4-3999CCED56B9}" srcId="{82818091-8A22-41E7-8FE5-00BA20C73E4A}" destId="{A0BE88BF-171E-4C71-AA92-B519EE06DA6F}" srcOrd="0" destOrd="0" parTransId="{33FE6096-E1F4-44A4-9965-B2CE7554ABE3}" sibTransId="{C22EFDB1-D3D9-4467-A614-E56C509D960F}"/>
    <dgm:cxn modelId="{9A01ED6A-D156-4CBA-B4CB-CF1D6380064E}" type="presOf" srcId="{82818091-8A22-41E7-8FE5-00BA20C73E4A}" destId="{E7C93272-C4CC-4318-8EFC-BC5D66920C4F}" srcOrd="0" destOrd="0" presId="urn:microsoft.com/office/officeart/2005/8/layout/equation1"/>
    <dgm:cxn modelId="{1FFB90EF-47BD-4152-AA6E-54E95433B675}" srcId="{82818091-8A22-41E7-8FE5-00BA20C73E4A}" destId="{2B13B0BC-F8C6-44F1-B35B-11B24E105A04}" srcOrd="2" destOrd="0" parTransId="{148A6E7E-50AB-422D-96F2-5CAA5E28E103}" sibTransId="{C45DAC77-3EB8-4BAA-AFAE-6C36F5635355}"/>
    <dgm:cxn modelId="{894E8154-9545-4C75-A568-8FA956FC05D7}" type="presOf" srcId="{2B13B0BC-F8C6-44F1-B35B-11B24E105A04}" destId="{0D4E8C6B-61A5-4CCB-87A8-CEA1F104C59C}" srcOrd="0" destOrd="0" presId="urn:microsoft.com/office/officeart/2005/8/layout/equation1"/>
    <dgm:cxn modelId="{6FAB03E5-131B-4F57-9D1B-B50DDCA57C46}" type="presParOf" srcId="{E7C93272-C4CC-4318-8EFC-BC5D66920C4F}" destId="{FE56CFC5-353C-40E9-8F40-A05AE8F92601}" srcOrd="0" destOrd="0" presId="urn:microsoft.com/office/officeart/2005/8/layout/equation1"/>
    <dgm:cxn modelId="{38679753-E005-47E0-89C4-EFD30F9DF35E}" type="presParOf" srcId="{E7C93272-C4CC-4318-8EFC-BC5D66920C4F}" destId="{350C5096-ABE5-4204-9835-686F3FC172F0}" srcOrd="1" destOrd="0" presId="urn:microsoft.com/office/officeart/2005/8/layout/equation1"/>
    <dgm:cxn modelId="{1806A130-2506-4803-AF38-E6F53C85034E}" type="presParOf" srcId="{E7C93272-C4CC-4318-8EFC-BC5D66920C4F}" destId="{003CAC02-88AB-497A-BFB9-7FD7A3E73F65}" srcOrd="2" destOrd="0" presId="urn:microsoft.com/office/officeart/2005/8/layout/equation1"/>
    <dgm:cxn modelId="{1E5B7F57-5783-45F6-99D9-B598B152CB9B}" type="presParOf" srcId="{E7C93272-C4CC-4318-8EFC-BC5D66920C4F}" destId="{69B653B4-D746-4690-A8A6-CDFBCC19A0FF}" srcOrd="3" destOrd="0" presId="urn:microsoft.com/office/officeart/2005/8/layout/equation1"/>
    <dgm:cxn modelId="{D48E9B41-E84A-4270-8EF9-3DF028F7773E}" type="presParOf" srcId="{E7C93272-C4CC-4318-8EFC-BC5D66920C4F}" destId="{8125A7AF-F97B-4CA9-922D-BC2E79E5B15F}" srcOrd="4" destOrd="0" presId="urn:microsoft.com/office/officeart/2005/8/layout/equation1"/>
    <dgm:cxn modelId="{25EAC2C3-DD5A-40F7-B0E7-6095894505F2}" type="presParOf" srcId="{E7C93272-C4CC-4318-8EFC-BC5D66920C4F}" destId="{F1DCA801-CE5E-47E5-885A-1906B488C12B}" srcOrd="5" destOrd="0" presId="urn:microsoft.com/office/officeart/2005/8/layout/equation1"/>
    <dgm:cxn modelId="{6ADA30A3-93AE-4A7B-900B-DB303700F397}" type="presParOf" srcId="{E7C93272-C4CC-4318-8EFC-BC5D66920C4F}" destId="{57B5968B-D3F1-48FD-9BE4-DA74B43D4A80}" srcOrd="6" destOrd="0" presId="urn:microsoft.com/office/officeart/2005/8/layout/equation1"/>
    <dgm:cxn modelId="{220136C9-E6C8-4942-AFF6-33DAB82BFAF6}" type="presParOf" srcId="{E7C93272-C4CC-4318-8EFC-BC5D66920C4F}" destId="{922E6752-FAE8-45EC-A2D0-7B61A4F0D83C}" srcOrd="7" destOrd="0" presId="urn:microsoft.com/office/officeart/2005/8/layout/equation1"/>
    <dgm:cxn modelId="{7996F58E-0397-42AD-9AA8-B839DC9E1452}" type="presParOf" srcId="{E7C93272-C4CC-4318-8EFC-BC5D66920C4F}" destId="{0D4E8C6B-61A5-4CCB-87A8-CEA1F104C59C}"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3C768-A707-47D2-8A64-38602726E8C1}"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C"/>
        </a:p>
      </dgm:t>
    </dgm:pt>
    <dgm:pt modelId="{5B9F26C4-72E3-4205-B526-D65C857D9740}">
      <dgm:prSet phldrT="[Texto]"/>
      <dgm:spPr/>
      <dgm:t>
        <a:bodyPr/>
        <a:lstStyle/>
        <a:p>
          <a:r>
            <a:rPr lang="es-EC" b="1" dirty="0" smtClean="0"/>
            <a:t>Objetivo general</a:t>
          </a:r>
          <a:endParaRPr lang="es-EC" b="1" dirty="0"/>
        </a:p>
      </dgm:t>
    </dgm:pt>
    <dgm:pt modelId="{57837B79-19DD-4234-ACEE-9B4B31AAF5CA}" type="parTrans" cxnId="{BAF54787-F46A-4FFA-BAF1-123D34D9A5BC}">
      <dgm:prSet/>
      <dgm:spPr/>
      <dgm:t>
        <a:bodyPr/>
        <a:lstStyle/>
        <a:p>
          <a:endParaRPr lang="es-EC"/>
        </a:p>
      </dgm:t>
    </dgm:pt>
    <dgm:pt modelId="{5F9F9E0B-C0B2-49A4-B0AB-3931A85A3CAD}" type="sibTrans" cxnId="{BAF54787-F46A-4FFA-BAF1-123D34D9A5BC}">
      <dgm:prSet/>
      <dgm:spPr/>
      <dgm:t>
        <a:bodyPr/>
        <a:lstStyle/>
        <a:p>
          <a:endParaRPr lang="es-EC"/>
        </a:p>
      </dgm:t>
    </dgm:pt>
    <dgm:pt modelId="{C8ED91F2-F3D9-4421-94F4-658AEC8EA5F5}">
      <dgm:prSet phldrT="[Texto]" custT="1"/>
      <dgm:spPr/>
      <dgm:t>
        <a:bodyPr/>
        <a:lstStyle/>
        <a:p>
          <a:pPr algn="l"/>
          <a:r>
            <a:rPr lang="es-ES" sz="1800" dirty="0" smtClean="0"/>
            <a:t>Determinar la factibilidad económica de implementar el proyecto</a:t>
          </a:r>
          <a:endParaRPr lang="es-EC" sz="1800" dirty="0"/>
        </a:p>
      </dgm:t>
    </dgm:pt>
    <dgm:pt modelId="{CAD92A6C-6995-4745-8615-C9E76303A23B}" type="parTrans" cxnId="{DAEE3DC0-2ABB-49BD-B4C8-834E4F2FF1A1}">
      <dgm:prSet/>
      <dgm:spPr/>
      <dgm:t>
        <a:bodyPr/>
        <a:lstStyle/>
        <a:p>
          <a:endParaRPr lang="es-EC"/>
        </a:p>
      </dgm:t>
    </dgm:pt>
    <dgm:pt modelId="{86DFBC39-366E-4636-9C3B-266AD2FF20A0}" type="sibTrans" cxnId="{DAEE3DC0-2ABB-49BD-B4C8-834E4F2FF1A1}">
      <dgm:prSet/>
      <dgm:spPr/>
      <dgm:t>
        <a:bodyPr/>
        <a:lstStyle/>
        <a:p>
          <a:endParaRPr lang="es-EC"/>
        </a:p>
      </dgm:t>
    </dgm:pt>
    <dgm:pt modelId="{21682005-11DC-4C0C-8E2A-E1E1D4611D26}">
      <dgm:prSet phldrT="[Texto]"/>
      <dgm:spPr/>
      <dgm:t>
        <a:bodyPr/>
        <a:lstStyle/>
        <a:p>
          <a:r>
            <a:rPr lang="es-EC" b="1" dirty="0" smtClean="0"/>
            <a:t>Objetivos específicos</a:t>
          </a:r>
          <a:endParaRPr lang="es-EC" b="1" dirty="0"/>
        </a:p>
      </dgm:t>
    </dgm:pt>
    <dgm:pt modelId="{30DA88D6-D1E1-4CA7-8167-BA465279E784}" type="parTrans" cxnId="{F68D7400-27CD-4B55-98F9-1E23C41BE661}">
      <dgm:prSet/>
      <dgm:spPr/>
      <dgm:t>
        <a:bodyPr/>
        <a:lstStyle/>
        <a:p>
          <a:endParaRPr lang="es-EC"/>
        </a:p>
      </dgm:t>
    </dgm:pt>
    <dgm:pt modelId="{D0A69259-BB3E-4789-9589-9718656752BF}" type="sibTrans" cxnId="{F68D7400-27CD-4B55-98F9-1E23C41BE661}">
      <dgm:prSet/>
      <dgm:spPr/>
      <dgm:t>
        <a:bodyPr/>
        <a:lstStyle/>
        <a:p>
          <a:endParaRPr lang="es-EC"/>
        </a:p>
      </dgm:t>
    </dgm:pt>
    <dgm:pt modelId="{4DAE50F6-6CA8-4FFE-9E51-E42DBDD78EB8}">
      <dgm:prSet phldrT="[Texto]" custT="1"/>
      <dgm:spPr/>
      <dgm:t>
        <a:bodyPr/>
        <a:lstStyle/>
        <a:p>
          <a:r>
            <a:rPr lang="es-ES" sz="1200" dirty="0" smtClean="0"/>
            <a:t>Determinar el nivel de aceptación del mercado objetivo al mecanismo de compra por Internet. </a:t>
          </a:r>
          <a:endParaRPr lang="es-EC" sz="1200" dirty="0"/>
        </a:p>
      </dgm:t>
    </dgm:pt>
    <dgm:pt modelId="{E8FD7253-0C55-4A43-B879-F963A216D911}" type="parTrans" cxnId="{158838AF-1A5A-49B3-A5A3-D0CBAE9E45B1}">
      <dgm:prSet/>
      <dgm:spPr/>
      <dgm:t>
        <a:bodyPr/>
        <a:lstStyle/>
        <a:p>
          <a:endParaRPr lang="es-EC"/>
        </a:p>
      </dgm:t>
    </dgm:pt>
    <dgm:pt modelId="{EC670F8C-7FC4-4904-AF26-CA04BA31F7C0}" type="sibTrans" cxnId="{158838AF-1A5A-49B3-A5A3-D0CBAE9E45B1}">
      <dgm:prSet/>
      <dgm:spPr/>
      <dgm:t>
        <a:bodyPr/>
        <a:lstStyle/>
        <a:p>
          <a:endParaRPr lang="es-EC"/>
        </a:p>
      </dgm:t>
    </dgm:pt>
    <dgm:pt modelId="{2B31FD1A-FED7-4689-A435-9F390678DCAE}">
      <dgm:prSet custT="1"/>
      <dgm:spPr/>
      <dgm:t>
        <a:bodyPr/>
        <a:lstStyle/>
        <a:p>
          <a:r>
            <a:rPr lang="es-ES" sz="1200" dirty="0" smtClean="0"/>
            <a:t>Determinar mecanismos que garanticen la seguridad del consumidor </a:t>
          </a:r>
          <a:endParaRPr lang="es-EC" sz="1200" dirty="0"/>
        </a:p>
      </dgm:t>
    </dgm:pt>
    <dgm:pt modelId="{EE7A0D85-1F5E-4D00-AA5B-49567CD36FD1}" type="parTrans" cxnId="{E445186A-A832-4B4E-920A-A5A07BCAC48B}">
      <dgm:prSet/>
      <dgm:spPr/>
      <dgm:t>
        <a:bodyPr/>
        <a:lstStyle/>
        <a:p>
          <a:endParaRPr lang="es-EC"/>
        </a:p>
      </dgm:t>
    </dgm:pt>
    <dgm:pt modelId="{370414DF-7517-4E1B-BC03-C0CEE51BBB15}" type="sibTrans" cxnId="{E445186A-A832-4B4E-920A-A5A07BCAC48B}">
      <dgm:prSet/>
      <dgm:spPr/>
      <dgm:t>
        <a:bodyPr/>
        <a:lstStyle/>
        <a:p>
          <a:endParaRPr lang="es-EC"/>
        </a:p>
      </dgm:t>
    </dgm:pt>
    <dgm:pt modelId="{5DE6BE5E-1A62-4997-B0EF-CC8C7B03D048}">
      <dgm:prSet custT="1"/>
      <dgm:spPr/>
      <dgm:t>
        <a:bodyPr/>
        <a:lstStyle/>
        <a:p>
          <a:r>
            <a:rPr lang="es-ES" sz="1200" dirty="0" smtClean="0"/>
            <a:t>Realizar un estudio de mercado </a:t>
          </a:r>
          <a:endParaRPr lang="es-EC" sz="1200" dirty="0"/>
        </a:p>
      </dgm:t>
    </dgm:pt>
    <dgm:pt modelId="{8029553F-B310-47F2-B3C5-0F5B1877C0F1}" type="parTrans" cxnId="{7B48502B-BCEE-4866-B654-FBED97E5EB1C}">
      <dgm:prSet/>
      <dgm:spPr/>
      <dgm:t>
        <a:bodyPr/>
        <a:lstStyle/>
        <a:p>
          <a:endParaRPr lang="es-EC"/>
        </a:p>
      </dgm:t>
    </dgm:pt>
    <dgm:pt modelId="{79B8F50A-22AD-4F7B-A7CF-019F2E5B00AD}" type="sibTrans" cxnId="{7B48502B-BCEE-4866-B654-FBED97E5EB1C}">
      <dgm:prSet/>
      <dgm:spPr/>
      <dgm:t>
        <a:bodyPr/>
        <a:lstStyle/>
        <a:p>
          <a:endParaRPr lang="es-EC"/>
        </a:p>
      </dgm:t>
    </dgm:pt>
    <dgm:pt modelId="{34F68F41-6DFF-4AD3-B27B-D1E12AE2BB9C}">
      <dgm:prSet custT="1"/>
      <dgm:spPr/>
      <dgm:t>
        <a:bodyPr/>
        <a:lstStyle/>
        <a:p>
          <a:r>
            <a:rPr lang="es-ES" sz="1200" dirty="0" smtClean="0"/>
            <a:t>Realizar un estudio de técnico y de factibilidad del proyecto </a:t>
          </a:r>
          <a:endParaRPr lang="es-EC" sz="1200" dirty="0"/>
        </a:p>
      </dgm:t>
    </dgm:pt>
    <dgm:pt modelId="{60148CFC-B4BE-4939-BB9A-7422CC714CDE}" type="parTrans" cxnId="{E60B5AE4-CB2B-43DC-966C-A9EFB5DDFD0B}">
      <dgm:prSet/>
      <dgm:spPr/>
      <dgm:t>
        <a:bodyPr/>
        <a:lstStyle/>
        <a:p>
          <a:endParaRPr lang="es-EC"/>
        </a:p>
      </dgm:t>
    </dgm:pt>
    <dgm:pt modelId="{96CCDD0F-C259-4251-80AE-4B8750F2E698}" type="sibTrans" cxnId="{E60B5AE4-CB2B-43DC-966C-A9EFB5DDFD0B}">
      <dgm:prSet/>
      <dgm:spPr/>
      <dgm:t>
        <a:bodyPr/>
        <a:lstStyle/>
        <a:p>
          <a:endParaRPr lang="es-EC"/>
        </a:p>
      </dgm:t>
    </dgm:pt>
    <dgm:pt modelId="{092BBF7C-40BD-42CD-AA71-AA05D8C99300}">
      <dgm:prSet custT="1"/>
      <dgm:spPr/>
      <dgm:t>
        <a:bodyPr/>
        <a:lstStyle/>
        <a:p>
          <a:r>
            <a:rPr lang="es-ES" sz="1200" dirty="0" smtClean="0"/>
            <a:t>Realizar un estudio organizacional </a:t>
          </a:r>
          <a:endParaRPr lang="es-EC" sz="1200" dirty="0"/>
        </a:p>
      </dgm:t>
    </dgm:pt>
    <dgm:pt modelId="{47115385-55D7-45AB-A636-DEC9FA70113C}" type="parTrans" cxnId="{D9271A37-1A91-43F2-81B9-5624F1FFE747}">
      <dgm:prSet/>
      <dgm:spPr/>
      <dgm:t>
        <a:bodyPr/>
        <a:lstStyle/>
        <a:p>
          <a:endParaRPr lang="es-EC"/>
        </a:p>
      </dgm:t>
    </dgm:pt>
    <dgm:pt modelId="{AB3D689A-0E86-4788-84DA-D9FE48A1D3B6}" type="sibTrans" cxnId="{D9271A37-1A91-43F2-81B9-5624F1FFE747}">
      <dgm:prSet/>
      <dgm:spPr/>
      <dgm:t>
        <a:bodyPr/>
        <a:lstStyle/>
        <a:p>
          <a:endParaRPr lang="es-EC"/>
        </a:p>
      </dgm:t>
    </dgm:pt>
    <dgm:pt modelId="{CCC2E3DA-C06D-4691-A44E-01023FDC46E5}">
      <dgm:prSet custT="1"/>
      <dgm:spPr/>
      <dgm:t>
        <a:bodyPr/>
        <a:lstStyle/>
        <a:p>
          <a:r>
            <a:rPr lang="es-ES" sz="1200" dirty="0" smtClean="0"/>
            <a:t>Realizar un estudio financiero </a:t>
          </a:r>
          <a:endParaRPr lang="es-EC" sz="1200" dirty="0"/>
        </a:p>
      </dgm:t>
    </dgm:pt>
    <dgm:pt modelId="{41BEC815-1BA9-4192-AE2E-EC85F3795A60}" type="parTrans" cxnId="{56FBF862-9DE2-4106-9986-4722F0B23AF7}">
      <dgm:prSet/>
      <dgm:spPr/>
      <dgm:t>
        <a:bodyPr/>
        <a:lstStyle/>
        <a:p>
          <a:endParaRPr lang="es-EC"/>
        </a:p>
      </dgm:t>
    </dgm:pt>
    <dgm:pt modelId="{1492E0DF-A9B5-44E9-B5CD-81F645F30888}" type="sibTrans" cxnId="{56FBF862-9DE2-4106-9986-4722F0B23AF7}">
      <dgm:prSet/>
      <dgm:spPr/>
      <dgm:t>
        <a:bodyPr/>
        <a:lstStyle/>
        <a:p>
          <a:endParaRPr lang="es-EC"/>
        </a:p>
      </dgm:t>
    </dgm:pt>
    <dgm:pt modelId="{2216F249-49ED-4F01-A860-229D4EA636CB}" type="pres">
      <dgm:prSet presAssocID="{DA43C768-A707-47D2-8A64-38602726E8C1}" presName="linearFlow" presStyleCnt="0">
        <dgm:presLayoutVars>
          <dgm:dir/>
          <dgm:animLvl val="lvl"/>
          <dgm:resizeHandles val="exact"/>
        </dgm:presLayoutVars>
      </dgm:prSet>
      <dgm:spPr/>
      <dgm:t>
        <a:bodyPr/>
        <a:lstStyle/>
        <a:p>
          <a:endParaRPr lang="es-EC"/>
        </a:p>
      </dgm:t>
    </dgm:pt>
    <dgm:pt modelId="{BFF449D0-AE48-4175-B5C2-F8E138AB5793}" type="pres">
      <dgm:prSet presAssocID="{5B9F26C4-72E3-4205-B526-D65C857D9740}" presName="composite" presStyleCnt="0"/>
      <dgm:spPr/>
    </dgm:pt>
    <dgm:pt modelId="{8059ABA3-CAB3-46A8-B2BD-8A5C65BCBA88}" type="pres">
      <dgm:prSet presAssocID="{5B9F26C4-72E3-4205-B526-D65C857D9740}" presName="parentText" presStyleLbl="alignNode1" presStyleIdx="0" presStyleCnt="2">
        <dgm:presLayoutVars>
          <dgm:chMax val="1"/>
          <dgm:bulletEnabled val="1"/>
        </dgm:presLayoutVars>
      </dgm:prSet>
      <dgm:spPr/>
      <dgm:t>
        <a:bodyPr/>
        <a:lstStyle/>
        <a:p>
          <a:endParaRPr lang="es-EC"/>
        </a:p>
      </dgm:t>
    </dgm:pt>
    <dgm:pt modelId="{FD48DE4E-DC66-406C-8F5F-1F1F2E89B7F6}" type="pres">
      <dgm:prSet presAssocID="{5B9F26C4-72E3-4205-B526-D65C857D9740}" presName="descendantText" presStyleLbl="alignAcc1" presStyleIdx="0" presStyleCnt="2" custScaleY="100000">
        <dgm:presLayoutVars>
          <dgm:bulletEnabled val="1"/>
        </dgm:presLayoutVars>
      </dgm:prSet>
      <dgm:spPr/>
      <dgm:t>
        <a:bodyPr/>
        <a:lstStyle/>
        <a:p>
          <a:endParaRPr lang="es-EC"/>
        </a:p>
      </dgm:t>
    </dgm:pt>
    <dgm:pt modelId="{48C1EC46-8A1A-4EB6-A7C0-2580440977BE}" type="pres">
      <dgm:prSet presAssocID="{5F9F9E0B-C0B2-49A4-B0AB-3931A85A3CAD}" presName="sp" presStyleCnt="0"/>
      <dgm:spPr/>
    </dgm:pt>
    <dgm:pt modelId="{D1C16D44-FBBB-40E4-AAFD-216233B9FA47}" type="pres">
      <dgm:prSet presAssocID="{21682005-11DC-4C0C-8E2A-E1E1D4611D26}" presName="composite" presStyleCnt="0"/>
      <dgm:spPr/>
    </dgm:pt>
    <dgm:pt modelId="{E2A5BE84-5A5D-4F61-B2A9-04EE513F09A1}" type="pres">
      <dgm:prSet presAssocID="{21682005-11DC-4C0C-8E2A-E1E1D4611D26}" presName="parentText" presStyleLbl="alignNode1" presStyleIdx="1" presStyleCnt="2">
        <dgm:presLayoutVars>
          <dgm:chMax val="1"/>
          <dgm:bulletEnabled val="1"/>
        </dgm:presLayoutVars>
      </dgm:prSet>
      <dgm:spPr/>
      <dgm:t>
        <a:bodyPr/>
        <a:lstStyle/>
        <a:p>
          <a:endParaRPr lang="es-EC"/>
        </a:p>
      </dgm:t>
    </dgm:pt>
    <dgm:pt modelId="{56AFD3DC-4E3C-4A9B-B871-0FD40C58CD00}" type="pres">
      <dgm:prSet presAssocID="{21682005-11DC-4C0C-8E2A-E1E1D4611D26}" presName="descendantText" presStyleLbl="alignAcc1" presStyleIdx="1" presStyleCnt="2" custScaleY="149002" custLinFactNeighborY="4812">
        <dgm:presLayoutVars>
          <dgm:bulletEnabled val="1"/>
        </dgm:presLayoutVars>
      </dgm:prSet>
      <dgm:spPr/>
      <dgm:t>
        <a:bodyPr/>
        <a:lstStyle/>
        <a:p>
          <a:endParaRPr lang="es-EC"/>
        </a:p>
      </dgm:t>
    </dgm:pt>
  </dgm:ptLst>
  <dgm:cxnLst>
    <dgm:cxn modelId="{23764C29-0B61-40FD-9156-843ECD97042E}" type="presOf" srcId="{5B9F26C4-72E3-4205-B526-D65C857D9740}" destId="{8059ABA3-CAB3-46A8-B2BD-8A5C65BCBA88}" srcOrd="0" destOrd="0" presId="urn:microsoft.com/office/officeart/2005/8/layout/chevron2"/>
    <dgm:cxn modelId="{E60B5AE4-CB2B-43DC-966C-A9EFB5DDFD0B}" srcId="{21682005-11DC-4C0C-8E2A-E1E1D4611D26}" destId="{34F68F41-6DFF-4AD3-B27B-D1E12AE2BB9C}" srcOrd="3" destOrd="0" parTransId="{60148CFC-B4BE-4939-BB9A-7422CC714CDE}" sibTransId="{96CCDD0F-C259-4251-80AE-4B8750F2E698}"/>
    <dgm:cxn modelId="{DAEE3DC0-2ABB-49BD-B4C8-834E4F2FF1A1}" srcId="{5B9F26C4-72E3-4205-B526-D65C857D9740}" destId="{C8ED91F2-F3D9-4421-94F4-658AEC8EA5F5}" srcOrd="0" destOrd="0" parTransId="{CAD92A6C-6995-4745-8615-C9E76303A23B}" sibTransId="{86DFBC39-366E-4636-9C3B-266AD2FF20A0}"/>
    <dgm:cxn modelId="{7B48502B-BCEE-4866-B654-FBED97E5EB1C}" srcId="{21682005-11DC-4C0C-8E2A-E1E1D4611D26}" destId="{5DE6BE5E-1A62-4997-B0EF-CC8C7B03D048}" srcOrd="2" destOrd="0" parTransId="{8029553F-B310-47F2-B3C5-0F5B1877C0F1}" sibTransId="{79B8F50A-22AD-4F7B-A7CF-019F2E5B00AD}"/>
    <dgm:cxn modelId="{F68D7400-27CD-4B55-98F9-1E23C41BE661}" srcId="{DA43C768-A707-47D2-8A64-38602726E8C1}" destId="{21682005-11DC-4C0C-8E2A-E1E1D4611D26}" srcOrd="1" destOrd="0" parTransId="{30DA88D6-D1E1-4CA7-8167-BA465279E784}" sibTransId="{D0A69259-BB3E-4789-9589-9718656752BF}"/>
    <dgm:cxn modelId="{466DC2EA-C2A5-48CB-9F16-53F1C63CE0F1}" type="presOf" srcId="{092BBF7C-40BD-42CD-AA71-AA05D8C99300}" destId="{56AFD3DC-4E3C-4A9B-B871-0FD40C58CD00}" srcOrd="0" destOrd="4" presId="urn:microsoft.com/office/officeart/2005/8/layout/chevron2"/>
    <dgm:cxn modelId="{786F669E-31BF-43FC-B1F7-B9E541C9716B}" type="presOf" srcId="{DA43C768-A707-47D2-8A64-38602726E8C1}" destId="{2216F249-49ED-4F01-A860-229D4EA636CB}" srcOrd="0" destOrd="0" presId="urn:microsoft.com/office/officeart/2005/8/layout/chevron2"/>
    <dgm:cxn modelId="{3BDB94A9-9772-4BF3-92D6-EB5789487628}" type="presOf" srcId="{2B31FD1A-FED7-4689-A435-9F390678DCAE}" destId="{56AFD3DC-4E3C-4A9B-B871-0FD40C58CD00}" srcOrd="0" destOrd="1" presId="urn:microsoft.com/office/officeart/2005/8/layout/chevron2"/>
    <dgm:cxn modelId="{D9271A37-1A91-43F2-81B9-5624F1FFE747}" srcId="{21682005-11DC-4C0C-8E2A-E1E1D4611D26}" destId="{092BBF7C-40BD-42CD-AA71-AA05D8C99300}" srcOrd="4" destOrd="0" parTransId="{47115385-55D7-45AB-A636-DEC9FA70113C}" sibTransId="{AB3D689A-0E86-4788-84DA-D9FE48A1D3B6}"/>
    <dgm:cxn modelId="{EF989183-2493-47D6-AB34-828697875BE9}" type="presOf" srcId="{5DE6BE5E-1A62-4997-B0EF-CC8C7B03D048}" destId="{56AFD3DC-4E3C-4A9B-B871-0FD40C58CD00}" srcOrd="0" destOrd="2" presId="urn:microsoft.com/office/officeart/2005/8/layout/chevron2"/>
    <dgm:cxn modelId="{5AB34838-DBB3-4605-B1F3-FC5E8F0D0491}" type="presOf" srcId="{4DAE50F6-6CA8-4FFE-9E51-E42DBDD78EB8}" destId="{56AFD3DC-4E3C-4A9B-B871-0FD40C58CD00}" srcOrd="0" destOrd="0" presId="urn:microsoft.com/office/officeart/2005/8/layout/chevron2"/>
    <dgm:cxn modelId="{56FBF862-9DE2-4106-9986-4722F0B23AF7}" srcId="{21682005-11DC-4C0C-8E2A-E1E1D4611D26}" destId="{CCC2E3DA-C06D-4691-A44E-01023FDC46E5}" srcOrd="5" destOrd="0" parTransId="{41BEC815-1BA9-4192-AE2E-EC85F3795A60}" sibTransId="{1492E0DF-A9B5-44E9-B5CD-81F645F30888}"/>
    <dgm:cxn modelId="{262DBC33-6CD0-4F2C-9D7C-4E450AF6BD21}" type="presOf" srcId="{CCC2E3DA-C06D-4691-A44E-01023FDC46E5}" destId="{56AFD3DC-4E3C-4A9B-B871-0FD40C58CD00}" srcOrd="0" destOrd="5" presId="urn:microsoft.com/office/officeart/2005/8/layout/chevron2"/>
    <dgm:cxn modelId="{E445186A-A832-4B4E-920A-A5A07BCAC48B}" srcId="{21682005-11DC-4C0C-8E2A-E1E1D4611D26}" destId="{2B31FD1A-FED7-4689-A435-9F390678DCAE}" srcOrd="1" destOrd="0" parTransId="{EE7A0D85-1F5E-4D00-AA5B-49567CD36FD1}" sibTransId="{370414DF-7517-4E1B-BC03-C0CEE51BBB15}"/>
    <dgm:cxn modelId="{FE663762-6C06-4C11-84D2-13C1E5C91D3C}" type="presOf" srcId="{34F68F41-6DFF-4AD3-B27B-D1E12AE2BB9C}" destId="{56AFD3DC-4E3C-4A9B-B871-0FD40C58CD00}" srcOrd="0" destOrd="3" presId="urn:microsoft.com/office/officeart/2005/8/layout/chevron2"/>
    <dgm:cxn modelId="{BAF54787-F46A-4FFA-BAF1-123D34D9A5BC}" srcId="{DA43C768-A707-47D2-8A64-38602726E8C1}" destId="{5B9F26C4-72E3-4205-B526-D65C857D9740}" srcOrd="0" destOrd="0" parTransId="{57837B79-19DD-4234-ACEE-9B4B31AAF5CA}" sibTransId="{5F9F9E0B-C0B2-49A4-B0AB-3931A85A3CAD}"/>
    <dgm:cxn modelId="{158838AF-1A5A-49B3-A5A3-D0CBAE9E45B1}" srcId="{21682005-11DC-4C0C-8E2A-E1E1D4611D26}" destId="{4DAE50F6-6CA8-4FFE-9E51-E42DBDD78EB8}" srcOrd="0" destOrd="0" parTransId="{E8FD7253-0C55-4A43-B879-F963A216D911}" sibTransId="{EC670F8C-7FC4-4904-AF26-CA04BA31F7C0}"/>
    <dgm:cxn modelId="{81534A57-5BBD-4FAE-8A71-76B6F7EC3B62}" type="presOf" srcId="{21682005-11DC-4C0C-8E2A-E1E1D4611D26}" destId="{E2A5BE84-5A5D-4F61-B2A9-04EE513F09A1}" srcOrd="0" destOrd="0" presId="urn:microsoft.com/office/officeart/2005/8/layout/chevron2"/>
    <dgm:cxn modelId="{7198D650-B890-4E50-975D-A1F35ED38CFA}" type="presOf" srcId="{C8ED91F2-F3D9-4421-94F4-658AEC8EA5F5}" destId="{FD48DE4E-DC66-406C-8F5F-1F1F2E89B7F6}" srcOrd="0" destOrd="0" presId="urn:microsoft.com/office/officeart/2005/8/layout/chevron2"/>
    <dgm:cxn modelId="{D405AFFC-74D9-4E40-93B6-F40177756076}" type="presParOf" srcId="{2216F249-49ED-4F01-A860-229D4EA636CB}" destId="{BFF449D0-AE48-4175-B5C2-F8E138AB5793}" srcOrd="0" destOrd="0" presId="urn:microsoft.com/office/officeart/2005/8/layout/chevron2"/>
    <dgm:cxn modelId="{688A619C-9E22-4A03-8FC7-50E9BCEADB66}" type="presParOf" srcId="{BFF449D0-AE48-4175-B5C2-F8E138AB5793}" destId="{8059ABA3-CAB3-46A8-B2BD-8A5C65BCBA88}" srcOrd="0" destOrd="0" presId="urn:microsoft.com/office/officeart/2005/8/layout/chevron2"/>
    <dgm:cxn modelId="{9F308D5A-A080-430C-97AB-518C8DAE8029}" type="presParOf" srcId="{BFF449D0-AE48-4175-B5C2-F8E138AB5793}" destId="{FD48DE4E-DC66-406C-8F5F-1F1F2E89B7F6}" srcOrd="1" destOrd="0" presId="urn:microsoft.com/office/officeart/2005/8/layout/chevron2"/>
    <dgm:cxn modelId="{C381200B-1F20-4495-8D46-32A1B1AC35DE}" type="presParOf" srcId="{2216F249-49ED-4F01-A860-229D4EA636CB}" destId="{48C1EC46-8A1A-4EB6-A7C0-2580440977BE}" srcOrd="1" destOrd="0" presId="urn:microsoft.com/office/officeart/2005/8/layout/chevron2"/>
    <dgm:cxn modelId="{78B27745-C29C-4417-9D81-2AD1974D9133}" type="presParOf" srcId="{2216F249-49ED-4F01-A860-229D4EA636CB}" destId="{D1C16D44-FBBB-40E4-AAFD-216233B9FA47}" srcOrd="2" destOrd="0" presId="urn:microsoft.com/office/officeart/2005/8/layout/chevron2"/>
    <dgm:cxn modelId="{16FDCA1F-8BD0-4B96-848D-6015BACDA1A3}" type="presParOf" srcId="{D1C16D44-FBBB-40E4-AAFD-216233B9FA47}" destId="{E2A5BE84-5A5D-4F61-B2A9-04EE513F09A1}" srcOrd="0" destOrd="0" presId="urn:microsoft.com/office/officeart/2005/8/layout/chevron2"/>
    <dgm:cxn modelId="{F105FDB9-C7EC-4ACA-995E-47FF3DBC7716}" type="presParOf" srcId="{D1C16D44-FBBB-40E4-AAFD-216233B9FA47}" destId="{56AFD3DC-4E3C-4A9B-B871-0FD40C58CD00}" srcOrd="1" destOrd="0" presId="urn:microsoft.com/office/officeart/2005/8/layout/chevr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1A5B2-FD6B-4874-A9EB-947C92E79DEC}"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s-EC"/>
        </a:p>
      </dgm:t>
    </dgm:pt>
    <dgm:pt modelId="{B7EC7CEA-582A-4D57-803D-F41A9990CD26}">
      <dgm:prSet phldrT="[Texto]"/>
      <dgm:spPr/>
      <dgm:t>
        <a:bodyPr/>
        <a:lstStyle/>
        <a:p>
          <a:r>
            <a:rPr lang="es-EC" dirty="0" smtClean="0"/>
            <a:t>Estudio de  Mercado</a:t>
          </a:r>
          <a:endParaRPr lang="es-EC" dirty="0"/>
        </a:p>
      </dgm:t>
    </dgm:pt>
    <dgm:pt modelId="{9DEC481A-76D9-4961-97CE-D903590515DC}" type="parTrans" cxnId="{84753947-5EC1-4C18-B1CC-AEA1E6897E15}">
      <dgm:prSet/>
      <dgm:spPr/>
      <dgm:t>
        <a:bodyPr/>
        <a:lstStyle/>
        <a:p>
          <a:endParaRPr lang="es-EC"/>
        </a:p>
      </dgm:t>
    </dgm:pt>
    <dgm:pt modelId="{F8725888-52C5-4657-BFF8-E40415E0FCC7}" type="sibTrans" cxnId="{84753947-5EC1-4C18-B1CC-AEA1E6897E15}">
      <dgm:prSet/>
      <dgm:spPr/>
      <dgm:t>
        <a:bodyPr/>
        <a:lstStyle/>
        <a:p>
          <a:endParaRPr lang="es-EC"/>
        </a:p>
      </dgm:t>
    </dgm:pt>
    <dgm:pt modelId="{30103080-1E81-4289-A4DD-764AA59918DE}">
      <dgm:prSet phldrT="[Texto]"/>
      <dgm:spPr/>
      <dgm:t>
        <a:bodyPr/>
        <a:lstStyle/>
        <a:p>
          <a:r>
            <a:rPr lang="es-ES" b="0" dirty="0" smtClean="0"/>
            <a:t>Definir el problema </a:t>
          </a:r>
          <a:endParaRPr lang="es-EC" b="0" dirty="0"/>
        </a:p>
      </dgm:t>
    </dgm:pt>
    <dgm:pt modelId="{B1A3701C-C407-4395-BA76-8D7FD69A05D2}" type="parTrans" cxnId="{F0A18851-494C-48DD-9BE6-2D549C40D03C}">
      <dgm:prSet/>
      <dgm:spPr/>
      <dgm:t>
        <a:bodyPr/>
        <a:lstStyle/>
        <a:p>
          <a:endParaRPr lang="es-EC"/>
        </a:p>
      </dgm:t>
    </dgm:pt>
    <dgm:pt modelId="{E2A46C12-C2EC-4D56-817F-6E7AD6D89615}" type="sibTrans" cxnId="{F0A18851-494C-48DD-9BE6-2D549C40D03C}">
      <dgm:prSet/>
      <dgm:spPr/>
      <dgm:t>
        <a:bodyPr/>
        <a:lstStyle/>
        <a:p>
          <a:endParaRPr lang="es-EC"/>
        </a:p>
      </dgm:t>
    </dgm:pt>
    <dgm:pt modelId="{00352A54-C6D3-4824-8330-7AAF10313C96}">
      <dgm:prSet phldrT="[Texto]"/>
      <dgm:spPr/>
      <dgm:t>
        <a:bodyPr/>
        <a:lstStyle/>
        <a:p>
          <a:r>
            <a:rPr lang="es-EC" dirty="0" smtClean="0"/>
            <a:t>Estudio Técnico</a:t>
          </a:r>
          <a:endParaRPr lang="es-EC" dirty="0"/>
        </a:p>
      </dgm:t>
    </dgm:pt>
    <dgm:pt modelId="{44204B64-6CB1-4709-B36B-584FDC7CEF9A}" type="parTrans" cxnId="{71A732F3-0E17-46A6-A551-39A782177E42}">
      <dgm:prSet/>
      <dgm:spPr/>
      <dgm:t>
        <a:bodyPr/>
        <a:lstStyle/>
        <a:p>
          <a:endParaRPr lang="es-EC"/>
        </a:p>
      </dgm:t>
    </dgm:pt>
    <dgm:pt modelId="{78F4DA1C-0D6C-4C8E-B544-94B79365D5B4}" type="sibTrans" cxnId="{71A732F3-0E17-46A6-A551-39A782177E42}">
      <dgm:prSet/>
      <dgm:spPr/>
      <dgm:t>
        <a:bodyPr/>
        <a:lstStyle/>
        <a:p>
          <a:endParaRPr lang="es-EC"/>
        </a:p>
      </dgm:t>
    </dgm:pt>
    <dgm:pt modelId="{85B9EE85-9E2B-4776-A02E-D91A59399750}">
      <dgm:prSet phldrT="[Texto]"/>
      <dgm:spPr/>
      <dgm:t>
        <a:bodyPr/>
        <a:lstStyle/>
        <a:p>
          <a:r>
            <a:rPr lang="es-ES" dirty="0" smtClean="0"/>
            <a:t>Evaluación de Obras Físicas</a:t>
          </a:r>
          <a:endParaRPr lang="es-EC" dirty="0"/>
        </a:p>
      </dgm:t>
    </dgm:pt>
    <dgm:pt modelId="{93015038-07E3-425A-9917-66680C9FE4BC}" type="parTrans" cxnId="{FE45A683-74C1-4882-9A3F-387CFC8A7723}">
      <dgm:prSet/>
      <dgm:spPr/>
      <dgm:t>
        <a:bodyPr/>
        <a:lstStyle/>
        <a:p>
          <a:endParaRPr lang="es-EC"/>
        </a:p>
      </dgm:t>
    </dgm:pt>
    <dgm:pt modelId="{D4B62DD2-D675-43FE-B0DF-676DE512F6E1}" type="sibTrans" cxnId="{FE45A683-74C1-4882-9A3F-387CFC8A7723}">
      <dgm:prSet/>
      <dgm:spPr/>
      <dgm:t>
        <a:bodyPr/>
        <a:lstStyle/>
        <a:p>
          <a:endParaRPr lang="es-EC"/>
        </a:p>
      </dgm:t>
    </dgm:pt>
    <dgm:pt modelId="{6F1792D2-18F2-4F0F-8B70-369C8E5D799B}">
      <dgm:prSet phldrT="[Texto]"/>
      <dgm:spPr/>
      <dgm:t>
        <a:bodyPr/>
        <a:lstStyle/>
        <a:p>
          <a:r>
            <a:rPr lang="es-EC" dirty="0" smtClean="0"/>
            <a:t>Estudio Financiero</a:t>
          </a:r>
          <a:endParaRPr lang="es-EC" dirty="0"/>
        </a:p>
      </dgm:t>
    </dgm:pt>
    <dgm:pt modelId="{94C6DA6F-5C09-4FBD-B8AA-85903A6064EF}" type="parTrans" cxnId="{014442D1-6F34-423D-AFF8-C9977EAFB5CD}">
      <dgm:prSet/>
      <dgm:spPr/>
      <dgm:t>
        <a:bodyPr/>
        <a:lstStyle/>
        <a:p>
          <a:endParaRPr lang="es-EC"/>
        </a:p>
      </dgm:t>
    </dgm:pt>
    <dgm:pt modelId="{C190C89A-3F91-49A6-8689-D190AF87C9C0}" type="sibTrans" cxnId="{014442D1-6F34-423D-AFF8-C9977EAFB5CD}">
      <dgm:prSet/>
      <dgm:spPr/>
      <dgm:t>
        <a:bodyPr/>
        <a:lstStyle/>
        <a:p>
          <a:endParaRPr lang="es-EC"/>
        </a:p>
      </dgm:t>
    </dgm:pt>
    <dgm:pt modelId="{4B723709-13C3-405D-9FF5-B298ABB8D492}">
      <dgm:prSet phldrT="[Texto]"/>
      <dgm:spPr/>
      <dgm:t>
        <a:bodyPr/>
        <a:lstStyle/>
        <a:p>
          <a:r>
            <a:rPr lang="es-ES" dirty="0" smtClean="0"/>
            <a:t>Presupuesto ó Cash </a:t>
          </a:r>
          <a:r>
            <a:rPr lang="es-ES" dirty="0" err="1" smtClean="0"/>
            <a:t>Flow</a:t>
          </a:r>
          <a:endParaRPr lang="es-EC" dirty="0"/>
        </a:p>
      </dgm:t>
    </dgm:pt>
    <dgm:pt modelId="{2FCA408B-783A-4625-B4BF-E6F9D2EF8171}" type="parTrans" cxnId="{3DC6C3D1-7408-4904-9ABD-8DCBF544342E}">
      <dgm:prSet/>
      <dgm:spPr/>
      <dgm:t>
        <a:bodyPr/>
        <a:lstStyle/>
        <a:p>
          <a:endParaRPr lang="es-EC"/>
        </a:p>
      </dgm:t>
    </dgm:pt>
    <dgm:pt modelId="{2E0F2544-4479-4E61-9028-8732CE78CD82}" type="sibTrans" cxnId="{3DC6C3D1-7408-4904-9ABD-8DCBF544342E}">
      <dgm:prSet/>
      <dgm:spPr/>
      <dgm:t>
        <a:bodyPr/>
        <a:lstStyle/>
        <a:p>
          <a:endParaRPr lang="es-EC"/>
        </a:p>
      </dgm:t>
    </dgm:pt>
    <dgm:pt modelId="{795905D9-40EA-4A23-8348-3AC32A8A7A32}">
      <dgm:prSet/>
      <dgm:spPr/>
      <dgm:t>
        <a:bodyPr/>
        <a:lstStyle/>
        <a:p>
          <a:r>
            <a:rPr lang="es-ES" b="0" dirty="0" smtClean="0"/>
            <a:t>Determinar las fuentes y necesidades de información</a:t>
          </a:r>
          <a:endParaRPr lang="es-EC" b="0" dirty="0"/>
        </a:p>
      </dgm:t>
    </dgm:pt>
    <dgm:pt modelId="{AFD3B742-5FAE-451E-BFF1-3B681D7B8149}" type="parTrans" cxnId="{B47FC21E-E101-4CA7-BB23-8FE81E8FD559}">
      <dgm:prSet/>
      <dgm:spPr/>
      <dgm:t>
        <a:bodyPr/>
        <a:lstStyle/>
        <a:p>
          <a:endParaRPr lang="es-EC"/>
        </a:p>
      </dgm:t>
    </dgm:pt>
    <dgm:pt modelId="{7D923C62-FA3D-4021-881D-A8C2273CB1DA}" type="sibTrans" cxnId="{B47FC21E-E101-4CA7-BB23-8FE81E8FD559}">
      <dgm:prSet/>
      <dgm:spPr/>
      <dgm:t>
        <a:bodyPr/>
        <a:lstStyle/>
        <a:p>
          <a:endParaRPr lang="es-EC"/>
        </a:p>
      </dgm:t>
    </dgm:pt>
    <dgm:pt modelId="{A81F414E-983D-485C-AE06-15225C03E565}">
      <dgm:prSet/>
      <dgm:spPr/>
      <dgm:t>
        <a:bodyPr/>
        <a:lstStyle/>
        <a:p>
          <a:r>
            <a:rPr lang="es-ES" b="0" dirty="0" smtClean="0"/>
            <a:t>Determinación del mercado objetivo </a:t>
          </a:r>
          <a:endParaRPr lang="es-EC" b="0" dirty="0"/>
        </a:p>
      </dgm:t>
    </dgm:pt>
    <dgm:pt modelId="{8B99DD44-D5D6-4B95-9078-4D5AE764D9B4}" type="parTrans" cxnId="{13E06FA6-07E9-4DEB-B5FB-D775B29C99D7}">
      <dgm:prSet/>
      <dgm:spPr/>
      <dgm:t>
        <a:bodyPr/>
        <a:lstStyle/>
        <a:p>
          <a:endParaRPr lang="es-EC"/>
        </a:p>
      </dgm:t>
    </dgm:pt>
    <dgm:pt modelId="{0FBE5FED-1D1E-4E58-8DBB-15EDE8A4AA55}" type="sibTrans" cxnId="{13E06FA6-07E9-4DEB-B5FB-D775B29C99D7}">
      <dgm:prSet/>
      <dgm:spPr/>
      <dgm:t>
        <a:bodyPr/>
        <a:lstStyle/>
        <a:p>
          <a:endParaRPr lang="es-EC"/>
        </a:p>
      </dgm:t>
    </dgm:pt>
    <dgm:pt modelId="{96586C60-A3D5-4684-BDAF-BACB64DEC62F}">
      <dgm:prSet/>
      <dgm:spPr/>
      <dgm:t>
        <a:bodyPr/>
        <a:lstStyle/>
        <a:p>
          <a:r>
            <a:rPr lang="es-ES" b="0" dirty="0" smtClean="0"/>
            <a:t>Diseño, recopilación y tratamiento estadístico de los datos</a:t>
          </a:r>
          <a:endParaRPr lang="es-EC" b="0" dirty="0"/>
        </a:p>
      </dgm:t>
    </dgm:pt>
    <dgm:pt modelId="{23D75B99-E854-4E55-AFCD-E833E32584AF}" type="parTrans" cxnId="{ED0E11C2-FE91-4D13-ADEB-498A3A491851}">
      <dgm:prSet/>
      <dgm:spPr/>
      <dgm:t>
        <a:bodyPr/>
        <a:lstStyle/>
        <a:p>
          <a:endParaRPr lang="es-EC"/>
        </a:p>
      </dgm:t>
    </dgm:pt>
    <dgm:pt modelId="{7F099483-7B81-4252-A261-DCEE16A6F5EE}" type="sibTrans" cxnId="{ED0E11C2-FE91-4D13-ADEB-498A3A491851}">
      <dgm:prSet/>
      <dgm:spPr/>
      <dgm:t>
        <a:bodyPr/>
        <a:lstStyle/>
        <a:p>
          <a:endParaRPr lang="es-EC"/>
        </a:p>
      </dgm:t>
    </dgm:pt>
    <dgm:pt modelId="{66185BE0-E248-4259-9785-51520E4AD416}">
      <dgm:prSet/>
      <dgm:spPr/>
      <dgm:t>
        <a:bodyPr/>
        <a:lstStyle/>
        <a:p>
          <a:r>
            <a:rPr lang="es-ES" b="0" dirty="0" smtClean="0"/>
            <a:t>Definición del tamaño de la muestra</a:t>
          </a:r>
          <a:endParaRPr lang="es-EC" b="0" dirty="0"/>
        </a:p>
      </dgm:t>
    </dgm:pt>
    <dgm:pt modelId="{B27B813E-BBCE-4E01-B44E-7BAD5D16A70C}" type="parTrans" cxnId="{2DD88D59-F2F6-4EC3-A08D-A899DBE50C83}">
      <dgm:prSet/>
      <dgm:spPr/>
      <dgm:t>
        <a:bodyPr/>
        <a:lstStyle/>
        <a:p>
          <a:endParaRPr lang="es-EC"/>
        </a:p>
      </dgm:t>
    </dgm:pt>
    <dgm:pt modelId="{8F82DA64-2AFD-423F-A3BC-7BBC03629C1E}" type="sibTrans" cxnId="{2DD88D59-F2F6-4EC3-A08D-A899DBE50C83}">
      <dgm:prSet/>
      <dgm:spPr/>
      <dgm:t>
        <a:bodyPr/>
        <a:lstStyle/>
        <a:p>
          <a:endParaRPr lang="es-EC"/>
        </a:p>
      </dgm:t>
    </dgm:pt>
    <dgm:pt modelId="{F2A77AC2-67C8-4888-9E1B-960FF6572FC5}">
      <dgm:prSet/>
      <dgm:spPr/>
      <dgm:t>
        <a:bodyPr/>
        <a:lstStyle/>
        <a:p>
          <a:r>
            <a:rPr lang="es-ES" b="0" dirty="0" smtClean="0"/>
            <a:t>Procesamiento y análisis de los datos</a:t>
          </a:r>
          <a:endParaRPr lang="es-EC" b="0" dirty="0"/>
        </a:p>
      </dgm:t>
    </dgm:pt>
    <dgm:pt modelId="{758B080A-0AF2-4BB3-83D7-2AF26CFA3E4A}" type="parTrans" cxnId="{3E2DEBE3-FE09-401B-A3EB-69728F2071E7}">
      <dgm:prSet/>
      <dgm:spPr/>
      <dgm:t>
        <a:bodyPr/>
        <a:lstStyle/>
        <a:p>
          <a:endParaRPr lang="es-EC"/>
        </a:p>
      </dgm:t>
    </dgm:pt>
    <dgm:pt modelId="{5F6504F2-5BBC-4B9B-9016-F6417043BE8B}" type="sibTrans" cxnId="{3E2DEBE3-FE09-401B-A3EB-69728F2071E7}">
      <dgm:prSet/>
      <dgm:spPr/>
      <dgm:t>
        <a:bodyPr/>
        <a:lstStyle/>
        <a:p>
          <a:endParaRPr lang="es-EC"/>
        </a:p>
      </dgm:t>
    </dgm:pt>
    <dgm:pt modelId="{BDE570A0-08A7-4B79-A98F-232F42BA73E7}">
      <dgm:prSet/>
      <dgm:spPr/>
      <dgm:t>
        <a:bodyPr/>
        <a:lstStyle/>
        <a:p>
          <a:r>
            <a:rPr lang="es-ES" b="0" dirty="0" smtClean="0"/>
            <a:t>Informe</a:t>
          </a:r>
          <a:endParaRPr lang="es-EC" b="0" dirty="0"/>
        </a:p>
      </dgm:t>
    </dgm:pt>
    <dgm:pt modelId="{85FC909B-BD54-475D-B7AC-7B8AD0F7DE04}" type="parTrans" cxnId="{34D13016-949E-4D3E-B39F-139EEA0B6199}">
      <dgm:prSet/>
      <dgm:spPr/>
      <dgm:t>
        <a:bodyPr/>
        <a:lstStyle/>
        <a:p>
          <a:endParaRPr lang="es-EC"/>
        </a:p>
      </dgm:t>
    </dgm:pt>
    <dgm:pt modelId="{EF2FC117-AA31-4C2E-B0D3-8F34E6E90CAD}" type="sibTrans" cxnId="{34D13016-949E-4D3E-B39F-139EEA0B6199}">
      <dgm:prSet/>
      <dgm:spPr/>
      <dgm:t>
        <a:bodyPr/>
        <a:lstStyle/>
        <a:p>
          <a:endParaRPr lang="es-EC"/>
        </a:p>
      </dgm:t>
    </dgm:pt>
    <dgm:pt modelId="{6CCF1F2B-C9CD-4D8D-876F-417C7A184DD2}">
      <dgm:prSet/>
      <dgm:spPr/>
      <dgm:t>
        <a:bodyPr/>
        <a:lstStyle/>
        <a:p>
          <a:r>
            <a:rPr lang="es-ES" smtClean="0"/>
            <a:t>Disponibilidad Insumos</a:t>
          </a:r>
          <a:endParaRPr lang="es-EC"/>
        </a:p>
      </dgm:t>
    </dgm:pt>
    <dgm:pt modelId="{6A95C2CC-6194-4908-8755-A3541CEF57C8}" type="parTrans" cxnId="{216F0D98-3EFE-4272-A239-930FD17636A0}">
      <dgm:prSet/>
      <dgm:spPr/>
      <dgm:t>
        <a:bodyPr/>
        <a:lstStyle/>
        <a:p>
          <a:endParaRPr lang="es-EC"/>
        </a:p>
      </dgm:t>
    </dgm:pt>
    <dgm:pt modelId="{472E4468-9222-47FA-958E-274B704F575D}" type="sibTrans" cxnId="{216F0D98-3EFE-4272-A239-930FD17636A0}">
      <dgm:prSet/>
      <dgm:spPr/>
      <dgm:t>
        <a:bodyPr/>
        <a:lstStyle/>
        <a:p>
          <a:endParaRPr lang="es-EC"/>
        </a:p>
      </dgm:t>
    </dgm:pt>
    <dgm:pt modelId="{FFDA864C-89FC-46A3-A0B8-4D3AE1CC3E53}">
      <dgm:prSet/>
      <dgm:spPr/>
      <dgm:t>
        <a:bodyPr/>
        <a:lstStyle/>
        <a:p>
          <a:r>
            <a:rPr lang="es-ES" smtClean="0"/>
            <a:t>Obtención de Maquinaria</a:t>
          </a:r>
          <a:endParaRPr lang="es-EC"/>
        </a:p>
      </dgm:t>
    </dgm:pt>
    <dgm:pt modelId="{A893B76D-3D71-4D45-9CC0-DCD9BF525076}" type="parTrans" cxnId="{B111B704-C4DA-49CD-8BF6-5B80BA9A10E8}">
      <dgm:prSet/>
      <dgm:spPr/>
      <dgm:t>
        <a:bodyPr/>
        <a:lstStyle/>
        <a:p>
          <a:endParaRPr lang="es-EC"/>
        </a:p>
      </dgm:t>
    </dgm:pt>
    <dgm:pt modelId="{8CC7AC9F-F3A2-4462-A3CD-0F9A0F0A6CD2}" type="sibTrans" cxnId="{B111B704-C4DA-49CD-8BF6-5B80BA9A10E8}">
      <dgm:prSet/>
      <dgm:spPr/>
      <dgm:t>
        <a:bodyPr/>
        <a:lstStyle/>
        <a:p>
          <a:endParaRPr lang="es-EC"/>
        </a:p>
      </dgm:t>
    </dgm:pt>
    <dgm:pt modelId="{57AB13D9-31A8-4187-842E-E6CA16F9654F}">
      <dgm:prSet/>
      <dgm:spPr/>
      <dgm:t>
        <a:bodyPr/>
        <a:lstStyle/>
        <a:p>
          <a:r>
            <a:rPr lang="es-ES" smtClean="0"/>
            <a:t>Obtención de Equipos</a:t>
          </a:r>
          <a:endParaRPr lang="es-EC"/>
        </a:p>
      </dgm:t>
    </dgm:pt>
    <dgm:pt modelId="{CEBB48FE-7E73-447C-889D-BF73B6F04E27}" type="parTrans" cxnId="{4E449937-0A87-4006-8927-C80F238F484D}">
      <dgm:prSet/>
      <dgm:spPr/>
      <dgm:t>
        <a:bodyPr/>
        <a:lstStyle/>
        <a:p>
          <a:endParaRPr lang="es-EC"/>
        </a:p>
      </dgm:t>
    </dgm:pt>
    <dgm:pt modelId="{7291C770-C501-40EA-9EA2-F357B8E5910D}" type="sibTrans" cxnId="{4E449937-0A87-4006-8927-C80F238F484D}">
      <dgm:prSet/>
      <dgm:spPr/>
      <dgm:t>
        <a:bodyPr/>
        <a:lstStyle/>
        <a:p>
          <a:endParaRPr lang="es-EC"/>
        </a:p>
      </dgm:t>
    </dgm:pt>
    <dgm:pt modelId="{336BB4A5-E185-4CC5-B1D6-3C4107FFF049}">
      <dgm:prSet/>
      <dgm:spPr/>
      <dgm:t>
        <a:bodyPr/>
        <a:lstStyle/>
        <a:p>
          <a:r>
            <a:rPr lang="es-ES" smtClean="0"/>
            <a:t>Transporte y</a:t>
          </a:r>
          <a:endParaRPr lang="es-EC"/>
        </a:p>
      </dgm:t>
    </dgm:pt>
    <dgm:pt modelId="{41FEEAD1-02FC-49A6-BDB9-0D528015325D}" type="parTrans" cxnId="{D9C16CEC-442B-450B-8FC8-425F5FB1DF76}">
      <dgm:prSet/>
      <dgm:spPr/>
      <dgm:t>
        <a:bodyPr/>
        <a:lstStyle/>
        <a:p>
          <a:endParaRPr lang="es-EC"/>
        </a:p>
      </dgm:t>
    </dgm:pt>
    <dgm:pt modelId="{299322DD-12A7-4417-8036-6BFD43AA8274}" type="sibTrans" cxnId="{D9C16CEC-442B-450B-8FC8-425F5FB1DF76}">
      <dgm:prSet/>
      <dgm:spPr/>
      <dgm:t>
        <a:bodyPr/>
        <a:lstStyle/>
        <a:p>
          <a:endParaRPr lang="es-EC"/>
        </a:p>
      </dgm:t>
    </dgm:pt>
    <dgm:pt modelId="{78CF1666-C4F8-4435-9047-B0DDC98D60FF}">
      <dgm:prSet/>
      <dgm:spPr/>
      <dgm:t>
        <a:bodyPr/>
        <a:lstStyle/>
        <a:p>
          <a:r>
            <a:rPr lang="es-ES" smtClean="0"/>
            <a:t>Logística</a:t>
          </a:r>
          <a:endParaRPr lang="es-EC"/>
        </a:p>
      </dgm:t>
    </dgm:pt>
    <dgm:pt modelId="{D9947A31-0680-4F85-965A-8D61BEE88272}" type="parTrans" cxnId="{F1FF2779-7EFD-472A-B317-C3E569E39934}">
      <dgm:prSet/>
      <dgm:spPr/>
      <dgm:t>
        <a:bodyPr/>
        <a:lstStyle/>
        <a:p>
          <a:endParaRPr lang="es-EC"/>
        </a:p>
      </dgm:t>
    </dgm:pt>
    <dgm:pt modelId="{2E90288C-2B30-4C2A-93B5-A69813E5FEA9}" type="sibTrans" cxnId="{F1FF2779-7EFD-472A-B317-C3E569E39934}">
      <dgm:prSet/>
      <dgm:spPr/>
      <dgm:t>
        <a:bodyPr/>
        <a:lstStyle/>
        <a:p>
          <a:endParaRPr lang="es-EC"/>
        </a:p>
      </dgm:t>
    </dgm:pt>
    <dgm:pt modelId="{A517394A-87F9-481E-B4F7-D9B5195ABAAF}">
      <dgm:prSet/>
      <dgm:spPr/>
      <dgm:t>
        <a:bodyPr/>
        <a:lstStyle/>
        <a:p>
          <a:r>
            <a:rPr lang="es-ES" dirty="0" smtClean="0"/>
            <a:t>Ubicación geográfica de la fábrica. </a:t>
          </a:r>
          <a:endParaRPr lang="es-EC" dirty="0"/>
        </a:p>
      </dgm:t>
    </dgm:pt>
    <dgm:pt modelId="{2E720E9B-C580-47C4-BA9C-84E5471B1527}" type="parTrans" cxnId="{C66F3CDA-566C-4BF9-8CBD-C417E0095EF5}">
      <dgm:prSet/>
      <dgm:spPr/>
      <dgm:t>
        <a:bodyPr/>
        <a:lstStyle/>
        <a:p>
          <a:endParaRPr lang="es-EC"/>
        </a:p>
      </dgm:t>
    </dgm:pt>
    <dgm:pt modelId="{49B91386-EAA7-461D-984D-2839C522B81F}" type="sibTrans" cxnId="{C66F3CDA-566C-4BF9-8CBD-C417E0095EF5}">
      <dgm:prSet/>
      <dgm:spPr/>
      <dgm:t>
        <a:bodyPr/>
        <a:lstStyle/>
        <a:p>
          <a:endParaRPr lang="es-EC"/>
        </a:p>
      </dgm:t>
    </dgm:pt>
    <dgm:pt modelId="{5E987FBF-69CB-4270-A800-98F9011AE2F2}">
      <dgm:prSet/>
      <dgm:spPr/>
      <dgm:t>
        <a:bodyPr/>
        <a:lstStyle/>
        <a:p>
          <a:r>
            <a:rPr lang="es-ES" smtClean="0"/>
            <a:t>Payback</a:t>
          </a:r>
          <a:endParaRPr lang="es-EC"/>
        </a:p>
      </dgm:t>
    </dgm:pt>
    <dgm:pt modelId="{4D0833F2-D536-4646-8D3B-CD0BFBCD406C}" type="parTrans" cxnId="{56E9F6FB-FA58-4AF9-95DB-C9B043D98620}">
      <dgm:prSet/>
      <dgm:spPr/>
      <dgm:t>
        <a:bodyPr/>
        <a:lstStyle/>
        <a:p>
          <a:endParaRPr lang="es-EC"/>
        </a:p>
      </dgm:t>
    </dgm:pt>
    <dgm:pt modelId="{149B80C3-62A7-47B2-86E0-4563D119FFEB}" type="sibTrans" cxnId="{56E9F6FB-FA58-4AF9-95DB-C9B043D98620}">
      <dgm:prSet/>
      <dgm:spPr/>
      <dgm:t>
        <a:bodyPr/>
        <a:lstStyle/>
        <a:p>
          <a:endParaRPr lang="es-EC"/>
        </a:p>
      </dgm:t>
    </dgm:pt>
    <dgm:pt modelId="{422B244F-60A5-4347-8086-774871C85D92}">
      <dgm:prSet/>
      <dgm:spPr/>
      <dgm:t>
        <a:bodyPr/>
        <a:lstStyle/>
        <a:p>
          <a:r>
            <a:rPr lang="es-ES" smtClean="0"/>
            <a:t>VAUE (Valor anual único equivalente)</a:t>
          </a:r>
          <a:endParaRPr lang="es-EC"/>
        </a:p>
      </dgm:t>
    </dgm:pt>
    <dgm:pt modelId="{683AD8AE-707E-4885-8C22-D958AAC9003E}" type="parTrans" cxnId="{B2DBFBA8-4692-42C7-8803-6DE6D23C5970}">
      <dgm:prSet/>
      <dgm:spPr/>
      <dgm:t>
        <a:bodyPr/>
        <a:lstStyle/>
        <a:p>
          <a:endParaRPr lang="es-EC"/>
        </a:p>
      </dgm:t>
    </dgm:pt>
    <dgm:pt modelId="{FF0A802F-D2E7-43A7-95B6-4ECA5A385725}" type="sibTrans" cxnId="{B2DBFBA8-4692-42C7-8803-6DE6D23C5970}">
      <dgm:prSet/>
      <dgm:spPr/>
      <dgm:t>
        <a:bodyPr/>
        <a:lstStyle/>
        <a:p>
          <a:endParaRPr lang="es-EC"/>
        </a:p>
      </dgm:t>
    </dgm:pt>
    <dgm:pt modelId="{2358666D-3BB4-4039-BB78-6676F19561A7}">
      <dgm:prSet/>
      <dgm:spPr/>
      <dgm:t>
        <a:bodyPr/>
        <a:lstStyle/>
        <a:p>
          <a:r>
            <a:rPr lang="es-ES" smtClean="0"/>
            <a:t>VAN (Valor actual neto)</a:t>
          </a:r>
          <a:endParaRPr lang="es-EC"/>
        </a:p>
      </dgm:t>
    </dgm:pt>
    <dgm:pt modelId="{8D7B4CCC-3333-4AEA-AD3B-60345DFE9E64}" type="parTrans" cxnId="{0804C91A-BBB0-4AC8-9874-90609A675C3D}">
      <dgm:prSet/>
      <dgm:spPr/>
      <dgm:t>
        <a:bodyPr/>
        <a:lstStyle/>
        <a:p>
          <a:endParaRPr lang="es-EC"/>
        </a:p>
      </dgm:t>
    </dgm:pt>
    <dgm:pt modelId="{BFBD6840-FC4F-4930-B177-B9B1AD3231A0}" type="sibTrans" cxnId="{0804C91A-BBB0-4AC8-9874-90609A675C3D}">
      <dgm:prSet/>
      <dgm:spPr/>
      <dgm:t>
        <a:bodyPr/>
        <a:lstStyle/>
        <a:p>
          <a:endParaRPr lang="es-EC"/>
        </a:p>
      </dgm:t>
    </dgm:pt>
    <dgm:pt modelId="{2B1F9178-1F2B-4593-98C8-78815EFF4B3F}">
      <dgm:prSet/>
      <dgm:spPr/>
      <dgm:t>
        <a:bodyPr/>
        <a:lstStyle/>
        <a:p>
          <a:r>
            <a:rPr lang="es-ES" dirty="0" smtClean="0"/>
            <a:t>TIR (Tasa interno de retorno)</a:t>
          </a:r>
          <a:endParaRPr lang="es-EC" dirty="0"/>
        </a:p>
      </dgm:t>
    </dgm:pt>
    <dgm:pt modelId="{DE1D837F-90C0-4BB9-89AA-FBCD6F9A5AF6}" type="parTrans" cxnId="{BABFADE9-EB15-4059-A2F4-A78B6D16A24C}">
      <dgm:prSet/>
      <dgm:spPr/>
      <dgm:t>
        <a:bodyPr/>
        <a:lstStyle/>
        <a:p>
          <a:endParaRPr lang="es-EC"/>
        </a:p>
      </dgm:t>
    </dgm:pt>
    <dgm:pt modelId="{28A86B08-A98A-4D50-836F-5F97B1635803}" type="sibTrans" cxnId="{BABFADE9-EB15-4059-A2F4-A78B6D16A24C}">
      <dgm:prSet/>
      <dgm:spPr/>
      <dgm:t>
        <a:bodyPr/>
        <a:lstStyle/>
        <a:p>
          <a:endParaRPr lang="es-EC"/>
        </a:p>
      </dgm:t>
    </dgm:pt>
    <dgm:pt modelId="{A457386E-2680-4C6B-975F-2859669B1430}" type="pres">
      <dgm:prSet presAssocID="{CD71A5B2-FD6B-4874-A9EB-947C92E79DEC}" presName="Name0" presStyleCnt="0">
        <dgm:presLayoutVars>
          <dgm:dir/>
          <dgm:animLvl val="lvl"/>
          <dgm:resizeHandles val="exact"/>
        </dgm:presLayoutVars>
      </dgm:prSet>
      <dgm:spPr/>
      <dgm:t>
        <a:bodyPr/>
        <a:lstStyle/>
        <a:p>
          <a:endParaRPr lang="es-EC"/>
        </a:p>
      </dgm:t>
    </dgm:pt>
    <dgm:pt modelId="{305E3DD1-CBB3-418C-87D0-A302087C6312}" type="pres">
      <dgm:prSet presAssocID="{B7EC7CEA-582A-4D57-803D-F41A9990CD26}" presName="composite" presStyleCnt="0"/>
      <dgm:spPr/>
    </dgm:pt>
    <dgm:pt modelId="{0F2492F5-278F-4F21-A976-542F0BE2417F}" type="pres">
      <dgm:prSet presAssocID="{B7EC7CEA-582A-4D57-803D-F41A9990CD26}" presName="parTx" presStyleLbl="alignNode1" presStyleIdx="0" presStyleCnt="3">
        <dgm:presLayoutVars>
          <dgm:chMax val="0"/>
          <dgm:chPref val="0"/>
          <dgm:bulletEnabled val="1"/>
        </dgm:presLayoutVars>
      </dgm:prSet>
      <dgm:spPr/>
      <dgm:t>
        <a:bodyPr/>
        <a:lstStyle/>
        <a:p>
          <a:endParaRPr lang="es-EC"/>
        </a:p>
      </dgm:t>
    </dgm:pt>
    <dgm:pt modelId="{AFF8D0B3-2605-4F4D-ACE6-27031D5AB016}" type="pres">
      <dgm:prSet presAssocID="{B7EC7CEA-582A-4D57-803D-F41A9990CD26}" presName="desTx" presStyleLbl="alignAccFollowNode1" presStyleIdx="0" presStyleCnt="3">
        <dgm:presLayoutVars>
          <dgm:bulletEnabled val="1"/>
        </dgm:presLayoutVars>
      </dgm:prSet>
      <dgm:spPr/>
      <dgm:t>
        <a:bodyPr/>
        <a:lstStyle/>
        <a:p>
          <a:endParaRPr lang="es-EC"/>
        </a:p>
      </dgm:t>
    </dgm:pt>
    <dgm:pt modelId="{882EB37E-14C6-4885-8A8B-C6ECCA3B6E86}" type="pres">
      <dgm:prSet presAssocID="{F8725888-52C5-4657-BFF8-E40415E0FCC7}" presName="space" presStyleCnt="0"/>
      <dgm:spPr/>
    </dgm:pt>
    <dgm:pt modelId="{75510D97-8944-45B6-9596-EF6CE43BD8D2}" type="pres">
      <dgm:prSet presAssocID="{00352A54-C6D3-4824-8330-7AAF10313C96}" presName="composite" presStyleCnt="0"/>
      <dgm:spPr/>
    </dgm:pt>
    <dgm:pt modelId="{A5225D9C-3683-40CC-BC47-C00F1A4B6696}" type="pres">
      <dgm:prSet presAssocID="{00352A54-C6D3-4824-8330-7AAF10313C96}" presName="parTx" presStyleLbl="alignNode1" presStyleIdx="1" presStyleCnt="3">
        <dgm:presLayoutVars>
          <dgm:chMax val="0"/>
          <dgm:chPref val="0"/>
          <dgm:bulletEnabled val="1"/>
        </dgm:presLayoutVars>
      </dgm:prSet>
      <dgm:spPr/>
      <dgm:t>
        <a:bodyPr/>
        <a:lstStyle/>
        <a:p>
          <a:endParaRPr lang="es-EC"/>
        </a:p>
      </dgm:t>
    </dgm:pt>
    <dgm:pt modelId="{FB3A41E1-BBAF-40A6-B8F3-B5BAFFD1A30E}" type="pres">
      <dgm:prSet presAssocID="{00352A54-C6D3-4824-8330-7AAF10313C96}" presName="desTx" presStyleLbl="alignAccFollowNode1" presStyleIdx="1" presStyleCnt="3">
        <dgm:presLayoutVars>
          <dgm:bulletEnabled val="1"/>
        </dgm:presLayoutVars>
      </dgm:prSet>
      <dgm:spPr/>
      <dgm:t>
        <a:bodyPr/>
        <a:lstStyle/>
        <a:p>
          <a:endParaRPr lang="es-EC"/>
        </a:p>
      </dgm:t>
    </dgm:pt>
    <dgm:pt modelId="{2AE0AC72-70F3-40FF-A098-A2F1071B1229}" type="pres">
      <dgm:prSet presAssocID="{78F4DA1C-0D6C-4C8E-B544-94B79365D5B4}" presName="space" presStyleCnt="0"/>
      <dgm:spPr/>
    </dgm:pt>
    <dgm:pt modelId="{00425DF0-6C17-4280-A60F-7B3A7556940E}" type="pres">
      <dgm:prSet presAssocID="{6F1792D2-18F2-4F0F-8B70-369C8E5D799B}" presName="composite" presStyleCnt="0"/>
      <dgm:spPr/>
    </dgm:pt>
    <dgm:pt modelId="{6AC8D2E1-F60E-41DA-B641-4C3FCBF99F75}" type="pres">
      <dgm:prSet presAssocID="{6F1792D2-18F2-4F0F-8B70-369C8E5D799B}" presName="parTx" presStyleLbl="alignNode1" presStyleIdx="2" presStyleCnt="3">
        <dgm:presLayoutVars>
          <dgm:chMax val="0"/>
          <dgm:chPref val="0"/>
          <dgm:bulletEnabled val="1"/>
        </dgm:presLayoutVars>
      </dgm:prSet>
      <dgm:spPr/>
      <dgm:t>
        <a:bodyPr/>
        <a:lstStyle/>
        <a:p>
          <a:endParaRPr lang="es-EC"/>
        </a:p>
      </dgm:t>
    </dgm:pt>
    <dgm:pt modelId="{E945DDCA-4662-4C8E-9B8A-DCB77E43FAA1}" type="pres">
      <dgm:prSet presAssocID="{6F1792D2-18F2-4F0F-8B70-369C8E5D799B}" presName="desTx" presStyleLbl="alignAccFollowNode1" presStyleIdx="2" presStyleCnt="3">
        <dgm:presLayoutVars>
          <dgm:bulletEnabled val="1"/>
        </dgm:presLayoutVars>
      </dgm:prSet>
      <dgm:spPr/>
      <dgm:t>
        <a:bodyPr/>
        <a:lstStyle/>
        <a:p>
          <a:endParaRPr lang="es-EC"/>
        </a:p>
      </dgm:t>
    </dgm:pt>
  </dgm:ptLst>
  <dgm:cxnLst>
    <dgm:cxn modelId="{5A31A3F6-703C-43B0-B6C6-353BBE4A8521}" type="presOf" srcId="{A517394A-87F9-481E-B4F7-D9B5195ABAAF}" destId="{FB3A41E1-BBAF-40A6-B8F3-B5BAFFD1A30E}" srcOrd="0" destOrd="6" presId="urn:microsoft.com/office/officeart/2005/8/layout/hList1"/>
    <dgm:cxn modelId="{BA916FED-59F3-4729-94B1-B4D4778F3914}" type="presOf" srcId="{6F1792D2-18F2-4F0F-8B70-369C8E5D799B}" destId="{6AC8D2E1-F60E-41DA-B641-4C3FCBF99F75}" srcOrd="0" destOrd="0" presId="urn:microsoft.com/office/officeart/2005/8/layout/hList1"/>
    <dgm:cxn modelId="{C66F3CDA-566C-4BF9-8CBD-C417E0095EF5}" srcId="{00352A54-C6D3-4824-8330-7AAF10313C96}" destId="{A517394A-87F9-481E-B4F7-D9B5195ABAAF}" srcOrd="6" destOrd="0" parTransId="{2E720E9B-C580-47C4-BA9C-84E5471B1527}" sibTransId="{49B91386-EAA7-461D-984D-2839C522B81F}"/>
    <dgm:cxn modelId="{F1FF2779-7EFD-472A-B317-C3E569E39934}" srcId="{00352A54-C6D3-4824-8330-7AAF10313C96}" destId="{78CF1666-C4F8-4435-9047-B0DDC98D60FF}" srcOrd="5" destOrd="0" parTransId="{D9947A31-0680-4F85-965A-8D61BEE88272}" sibTransId="{2E90288C-2B30-4C2A-93B5-A69813E5FEA9}"/>
    <dgm:cxn modelId="{84753947-5EC1-4C18-B1CC-AEA1E6897E15}" srcId="{CD71A5B2-FD6B-4874-A9EB-947C92E79DEC}" destId="{B7EC7CEA-582A-4D57-803D-F41A9990CD26}" srcOrd="0" destOrd="0" parTransId="{9DEC481A-76D9-4961-97CE-D903590515DC}" sibTransId="{F8725888-52C5-4657-BFF8-E40415E0FCC7}"/>
    <dgm:cxn modelId="{B47FC21E-E101-4CA7-BB23-8FE81E8FD559}" srcId="{B7EC7CEA-582A-4D57-803D-F41A9990CD26}" destId="{795905D9-40EA-4A23-8348-3AC32A8A7A32}" srcOrd="1" destOrd="0" parTransId="{AFD3B742-5FAE-451E-BFF1-3B681D7B8149}" sibTransId="{7D923C62-FA3D-4021-881D-A8C2273CB1DA}"/>
    <dgm:cxn modelId="{4E449937-0A87-4006-8927-C80F238F484D}" srcId="{00352A54-C6D3-4824-8330-7AAF10313C96}" destId="{57AB13D9-31A8-4187-842E-E6CA16F9654F}" srcOrd="3" destOrd="0" parTransId="{CEBB48FE-7E73-447C-889D-BF73B6F04E27}" sibTransId="{7291C770-C501-40EA-9EA2-F357B8E5910D}"/>
    <dgm:cxn modelId="{216F0D98-3EFE-4272-A239-930FD17636A0}" srcId="{00352A54-C6D3-4824-8330-7AAF10313C96}" destId="{6CCF1F2B-C9CD-4D8D-876F-417C7A184DD2}" srcOrd="1" destOrd="0" parTransId="{6A95C2CC-6194-4908-8755-A3541CEF57C8}" sibTransId="{472E4468-9222-47FA-958E-274B704F575D}"/>
    <dgm:cxn modelId="{A198C167-A375-4192-B11E-94891B8E12B8}" type="presOf" srcId="{422B244F-60A5-4347-8086-774871C85D92}" destId="{E945DDCA-4662-4C8E-9B8A-DCB77E43FAA1}" srcOrd="0" destOrd="2" presId="urn:microsoft.com/office/officeart/2005/8/layout/hList1"/>
    <dgm:cxn modelId="{D64A8942-6847-460A-BF04-494F80B7F667}" type="presOf" srcId="{66185BE0-E248-4259-9785-51520E4AD416}" destId="{AFF8D0B3-2605-4F4D-ACE6-27031D5AB016}" srcOrd="0" destOrd="4" presId="urn:microsoft.com/office/officeart/2005/8/layout/hList1"/>
    <dgm:cxn modelId="{3DC6C3D1-7408-4904-9ABD-8DCBF544342E}" srcId="{6F1792D2-18F2-4F0F-8B70-369C8E5D799B}" destId="{4B723709-13C3-405D-9FF5-B298ABB8D492}" srcOrd="0" destOrd="0" parTransId="{2FCA408B-783A-4625-B4BF-E6F9D2EF8171}" sibTransId="{2E0F2544-4479-4E61-9028-8732CE78CD82}"/>
    <dgm:cxn modelId="{18797EEA-D125-4AB3-B591-1B8B8D4B393F}" type="presOf" srcId="{6CCF1F2B-C9CD-4D8D-876F-417C7A184DD2}" destId="{FB3A41E1-BBAF-40A6-B8F3-B5BAFFD1A30E}" srcOrd="0" destOrd="1" presId="urn:microsoft.com/office/officeart/2005/8/layout/hList1"/>
    <dgm:cxn modelId="{B2DBFBA8-4692-42C7-8803-6DE6D23C5970}" srcId="{6F1792D2-18F2-4F0F-8B70-369C8E5D799B}" destId="{422B244F-60A5-4347-8086-774871C85D92}" srcOrd="2" destOrd="0" parTransId="{683AD8AE-707E-4885-8C22-D958AAC9003E}" sibTransId="{FF0A802F-D2E7-43A7-95B6-4ECA5A385725}"/>
    <dgm:cxn modelId="{90E6CFC7-3B2B-4D2B-BAB2-24D137FDBA3B}" type="presOf" srcId="{BDE570A0-08A7-4B79-A98F-232F42BA73E7}" destId="{AFF8D0B3-2605-4F4D-ACE6-27031D5AB016}" srcOrd="0" destOrd="6" presId="urn:microsoft.com/office/officeart/2005/8/layout/hList1"/>
    <dgm:cxn modelId="{71A732F3-0E17-46A6-A551-39A782177E42}" srcId="{CD71A5B2-FD6B-4874-A9EB-947C92E79DEC}" destId="{00352A54-C6D3-4824-8330-7AAF10313C96}" srcOrd="1" destOrd="0" parTransId="{44204B64-6CB1-4709-B36B-584FDC7CEF9A}" sibTransId="{78F4DA1C-0D6C-4C8E-B544-94B79365D5B4}"/>
    <dgm:cxn modelId="{EC3E92CD-2E2E-42F5-9133-CFAFC0B2FA19}" type="presOf" srcId="{2B1F9178-1F2B-4593-98C8-78815EFF4B3F}" destId="{E945DDCA-4662-4C8E-9B8A-DCB77E43FAA1}" srcOrd="0" destOrd="4" presId="urn:microsoft.com/office/officeart/2005/8/layout/hList1"/>
    <dgm:cxn modelId="{56E9F6FB-FA58-4AF9-95DB-C9B043D98620}" srcId="{6F1792D2-18F2-4F0F-8B70-369C8E5D799B}" destId="{5E987FBF-69CB-4270-A800-98F9011AE2F2}" srcOrd="1" destOrd="0" parTransId="{4D0833F2-D536-4646-8D3B-CD0BFBCD406C}" sibTransId="{149B80C3-62A7-47B2-86E0-4563D119FFEB}"/>
    <dgm:cxn modelId="{B111B704-C4DA-49CD-8BF6-5B80BA9A10E8}" srcId="{00352A54-C6D3-4824-8330-7AAF10313C96}" destId="{FFDA864C-89FC-46A3-A0B8-4D3AE1CC3E53}" srcOrd="2" destOrd="0" parTransId="{A893B76D-3D71-4D45-9CC0-DCD9BF525076}" sibTransId="{8CC7AC9F-F3A2-4462-A3CD-0F9A0F0A6CD2}"/>
    <dgm:cxn modelId="{13E06FA6-07E9-4DEB-B5FB-D775B29C99D7}" srcId="{B7EC7CEA-582A-4D57-803D-F41A9990CD26}" destId="{A81F414E-983D-485C-AE06-15225C03E565}" srcOrd="2" destOrd="0" parTransId="{8B99DD44-D5D6-4B95-9078-4D5AE764D9B4}" sibTransId="{0FBE5FED-1D1E-4E58-8DBB-15EDE8A4AA55}"/>
    <dgm:cxn modelId="{015274CF-2C88-4E60-9E59-E59E657ACEF9}" type="presOf" srcId="{96586C60-A3D5-4684-BDAF-BACB64DEC62F}" destId="{AFF8D0B3-2605-4F4D-ACE6-27031D5AB016}" srcOrd="0" destOrd="3" presId="urn:microsoft.com/office/officeart/2005/8/layout/hList1"/>
    <dgm:cxn modelId="{562A4D94-3AF7-42AD-8CA1-70C3A5EED860}" type="presOf" srcId="{30103080-1E81-4289-A4DD-764AA59918DE}" destId="{AFF8D0B3-2605-4F4D-ACE6-27031D5AB016}" srcOrd="0" destOrd="0" presId="urn:microsoft.com/office/officeart/2005/8/layout/hList1"/>
    <dgm:cxn modelId="{3E2DEBE3-FE09-401B-A3EB-69728F2071E7}" srcId="{B7EC7CEA-582A-4D57-803D-F41A9990CD26}" destId="{F2A77AC2-67C8-4888-9E1B-960FF6572FC5}" srcOrd="5" destOrd="0" parTransId="{758B080A-0AF2-4BB3-83D7-2AF26CFA3E4A}" sibTransId="{5F6504F2-5BBC-4B9B-9016-F6417043BE8B}"/>
    <dgm:cxn modelId="{F0A18851-494C-48DD-9BE6-2D549C40D03C}" srcId="{B7EC7CEA-582A-4D57-803D-F41A9990CD26}" destId="{30103080-1E81-4289-A4DD-764AA59918DE}" srcOrd="0" destOrd="0" parTransId="{B1A3701C-C407-4395-BA76-8D7FD69A05D2}" sibTransId="{E2A46C12-C2EC-4D56-817F-6E7AD6D89615}"/>
    <dgm:cxn modelId="{2DD88D59-F2F6-4EC3-A08D-A899DBE50C83}" srcId="{B7EC7CEA-582A-4D57-803D-F41A9990CD26}" destId="{66185BE0-E248-4259-9785-51520E4AD416}" srcOrd="4" destOrd="0" parTransId="{B27B813E-BBCE-4E01-B44E-7BAD5D16A70C}" sibTransId="{8F82DA64-2AFD-423F-A3BC-7BBC03629C1E}"/>
    <dgm:cxn modelId="{E9606BF2-0D4B-4B2C-8403-A8D87F4FDDA9}" type="presOf" srcId="{336BB4A5-E185-4CC5-B1D6-3C4107FFF049}" destId="{FB3A41E1-BBAF-40A6-B8F3-B5BAFFD1A30E}" srcOrd="0" destOrd="4" presId="urn:microsoft.com/office/officeart/2005/8/layout/hList1"/>
    <dgm:cxn modelId="{0804C91A-BBB0-4AC8-9874-90609A675C3D}" srcId="{6F1792D2-18F2-4F0F-8B70-369C8E5D799B}" destId="{2358666D-3BB4-4039-BB78-6676F19561A7}" srcOrd="3" destOrd="0" parTransId="{8D7B4CCC-3333-4AEA-AD3B-60345DFE9E64}" sibTransId="{BFBD6840-FC4F-4930-B177-B9B1AD3231A0}"/>
    <dgm:cxn modelId="{34D13016-949E-4D3E-B39F-139EEA0B6199}" srcId="{B7EC7CEA-582A-4D57-803D-F41A9990CD26}" destId="{BDE570A0-08A7-4B79-A98F-232F42BA73E7}" srcOrd="6" destOrd="0" parTransId="{85FC909B-BD54-475D-B7AC-7B8AD0F7DE04}" sibTransId="{EF2FC117-AA31-4C2E-B0D3-8F34E6E90CAD}"/>
    <dgm:cxn modelId="{014442D1-6F34-423D-AFF8-C9977EAFB5CD}" srcId="{CD71A5B2-FD6B-4874-A9EB-947C92E79DEC}" destId="{6F1792D2-18F2-4F0F-8B70-369C8E5D799B}" srcOrd="2" destOrd="0" parTransId="{94C6DA6F-5C09-4FBD-B8AA-85903A6064EF}" sibTransId="{C190C89A-3F91-49A6-8689-D190AF87C9C0}"/>
    <dgm:cxn modelId="{ED0E11C2-FE91-4D13-ADEB-498A3A491851}" srcId="{B7EC7CEA-582A-4D57-803D-F41A9990CD26}" destId="{96586C60-A3D5-4684-BDAF-BACB64DEC62F}" srcOrd="3" destOrd="0" parTransId="{23D75B99-E854-4E55-AFCD-E833E32584AF}" sibTransId="{7F099483-7B81-4252-A261-DCEE16A6F5EE}"/>
    <dgm:cxn modelId="{2B0DDF4F-F60A-48F5-AA3F-4B358FD86D2B}" type="presOf" srcId="{FFDA864C-89FC-46A3-A0B8-4D3AE1CC3E53}" destId="{FB3A41E1-BBAF-40A6-B8F3-B5BAFFD1A30E}" srcOrd="0" destOrd="2" presId="urn:microsoft.com/office/officeart/2005/8/layout/hList1"/>
    <dgm:cxn modelId="{C0EEF6DE-092A-4966-A2CE-C3AACD75ABEB}" type="presOf" srcId="{57AB13D9-31A8-4187-842E-E6CA16F9654F}" destId="{FB3A41E1-BBAF-40A6-B8F3-B5BAFFD1A30E}" srcOrd="0" destOrd="3" presId="urn:microsoft.com/office/officeart/2005/8/layout/hList1"/>
    <dgm:cxn modelId="{B9C9132C-70CA-4616-95F2-31E0B6EB2F93}" type="presOf" srcId="{B7EC7CEA-582A-4D57-803D-F41A9990CD26}" destId="{0F2492F5-278F-4F21-A976-542F0BE2417F}" srcOrd="0" destOrd="0" presId="urn:microsoft.com/office/officeart/2005/8/layout/hList1"/>
    <dgm:cxn modelId="{D6529723-0831-4418-B53A-DBFC69BD248E}" type="presOf" srcId="{2358666D-3BB4-4039-BB78-6676F19561A7}" destId="{E945DDCA-4662-4C8E-9B8A-DCB77E43FAA1}" srcOrd="0" destOrd="3" presId="urn:microsoft.com/office/officeart/2005/8/layout/hList1"/>
    <dgm:cxn modelId="{8DE59D8A-E27F-4964-93BB-D7EC214A66AA}" type="presOf" srcId="{F2A77AC2-67C8-4888-9E1B-960FF6572FC5}" destId="{AFF8D0B3-2605-4F4D-ACE6-27031D5AB016}" srcOrd="0" destOrd="5" presId="urn:microsoft.com/office/officeart/2005/8/layout/hList1"/>
    <dgm:cxn modelId="{F5957949-5930-4271-8E92-0DF4A6D7D218}" type="presOf" srcId="{795905D9-40EA-4A23-8348-3AC32A8A7A32}" destId="{AFF8D0B3-2605-4F4D-ACE6-27031D5AB016}" srcOrd="0" destOrd="1" presId="urn:microsoft.com/office/officeart/2005/8/layout/hList1"/>
    <dgm:cxn modelId="{AD01BE38-DE8A-4120-8297-ADE05C682DBE}" type="presOf" srcId="{00352A54-C6D3-4824-8330-7AAF10313C96}" destId="{A5225D9C-3683-40CC-BC47-C00F1A4B6696}" srcOrd="0" destOrd="0" presId="urn:microsoft.com/office/officeart/2005/8/layout/hList1"/>
    <dgm:cxn modelId="{D9C16CEC-442B-450B-8FC8-425F5FB1DF76}" srcId="{00352A54-C6D3-4824-8330-7AAF10313C96}" destId="{336BB4A5-E185-4CC5-B1D6-3C4107FFF049}" srcOrd="4" destOrd="0" parTransId="{41FEEAD1-02FC-49A6-BDB9-0D528015325D}" sibTransId="{299322DD-12A7-4417-8036-6BFD43AA8274}"/>
    <dgm:cxn modelId="{D14EABB5-54DE-4F97-8427-6B6A216174D8}" type="presOf" srcId="{85B9EE85-9E2B-4776-A02E-D91A59399750}" destId="{FB3A41E1-BBAF-40A6-B8F3-B5BAFFD1A30E}" srcOrd="0" destOrd="0" presId="urn:microsoft.com/office/officeart/2005/8/layout/hList1"/>
    <dgm:cxn modelId="{BABFADE9-EB15-4059-A2F4-A78B6D16A24C}" srcId="{6F1792D2-18F2-4F0F-8B70-369C8E5D799B}" destId="{2B1F9178-1F2B-4593-98C8-78815EFF4B3F}" srcOrd="4" destOrd="0" parTransId="{DE1D837F-90C0-4BB9-89AA-FBCD6F9A5AF6}" sibTransId="{28A86B08-A98A-4D50-836F-5F97B1635803}"/>
    <dgm:cxn modelId="{AEC79AFE-5C57-447E-A587-04769A4E7205}" type="presOf" srcId="{78CF1666-C4F8-4435-9047-B0DDC98D60FF}" destId="{FB3A41E1-BBAF-40A6-B8F3-B5BAFFD1A30E}" srcOrd="0" destOrd="5" presId="urn:microsoft.com/office/officeart/2005/8/layout/hList1"/>
    <dgm:cxn modelId="{200A3F68-AE1A-47D8-96ED-B9BBA6351EF3}" type="presOf" srcId="{CD71A5B2-FD6B-4874-A9EB-947C92E79DEC}" destId="{A457386E-2680-4C6B-975F-2859669B1430}" srcOrd="0" destOrd="0" presId="urn:microsoft.com/office/officeart/2005/8/layout/hList1"/>
    <dgm:cxn modelId="{FE45A683-74C1-4882-9A3F-387CFC8A7723}" srcId="{00352A54-C6D3-4824-8330-7AAF10313C96}" destId="{85B9EE85-9E2B-4776-A02E-D91A59399750}" srcOrd="0" destOrd="0" parTransId="{93015038-07E3-425A-9917-66680C9FE4BC}" sibTransId="{D4B62DD2-D675-43FE-B0DF-676DE512F6E1}"/>
    <dgm:cxn modelId="{2CAD6952-2DF7-4EAD-9AEF-842E584040FB}" type="presOf" srcId="{5E987FBF-69CB-4270-A800-98F9011AE2F2}" destId="{E945DDCA-4662-4C8E-9B8A-DCB77E43FAA1}" srcOrd="0" destOrd="1" presId="urn:microsoft.com/office/officeart/2005/8/layout/hList1"/>
    <dgm:cxn modelId="{B46CC8F7-DB65-4B18-B6A2-C0541017E943}" type="presOf" srcId="{A81F414E-983D-485C-AE06-15225C03E565}" destId="{AFF8D0B3-2605-4F4D-ACE6-27031D5AB016}" srcOrd="0" destOrd="2" presId="urn:microsoft.com/office/officeart/2005/8/layout/hList1"/>
    <dgm:cxn modelId="{93AB650C-985E-43F0-A821-57A4086880DF}" type="presOf" srcId="{4B723709-13C3-405D-9FF5-B298ABB8D492}" destId="{E945DDCA-4662-4C8E-9B8A-DCB77E43FAA1}" srcOrd="0" destOrd="0" presId="urn:microsoft.com/office/officeart/2005/8/layout/hList1"/>
    <dgm:cxn modelId="{8AD81DF4-6050-4B85-8147-1774352D1B1C}" type="presParOf" srcId="{A457386E-2680-4C6B-975F-2859669B1430}" destId="{305E3DD1-CBB3-418C-87D0-A302087C6312}" srcOrd="0" destOrd="0" presId="urn:microsoft.com/office/officeart/2005/8/layout/hList1"/>
    <dgm:cxn modelId="{E1BEEAAB-8505-4AD1-8A3F-1EDB0584864E}" type="presParOf" srcId="{305E3DD1-CBB3-418C-87D0-A302087C6312}" destId="{0F2492F5-278F-4F21-A976-542F0BE2417F}" srcOrd="0" destOrd="0" presId="urn:microsoft.com/office/officeart/2005/8/layout/hList1"/>
    <dgm:cxn modelId="{CBA3802F-7735-42A0-91A0-8E21EF216679}" type="presParOf" srcId="{305E3DD1-CBB3-418C-87D0-A302087C6312}" destId="{AFF8D0B3-2605-4F4D-ACE6-27031D5AB016}" srcOrd="1" destOrd="0" presId="urn:microsoft.com/office/officeart/2005/8/layout/hList1"/>
    <dgm:cxn modelId="{60CD9641-EF03-4F87-81C1-D9549C469853}" type="presParOf" srcId="{A457386E-2680-4C6B-975F-2859669B1430}" destId="{882EB37E-14C6-4885-8A8B-C6ECCA3B6E86}" srcOrd="1" destOrd="0" presId="urn:microsoft.com/office/officeart/2005/8/layout/hList1"/>
    <dgm:cxn modelId="{2776BF03-AF7C-4AFF-AA69-4BB6A97DCBA4}" type="presParOf" srcId="{A457386E-2680-4C6B-975F-2859669B1430}" destId="{75510D97-8944-45B6-9596-EF6CE43BD8D2}" srcOrd="2" destOrd="0" presId="urn:microsoft.com/office/officeart/2005/8/layout/hList1"/>
    <dgm:cxn modelId="{3A74EDAE-D634-435F-905D-A4497DA3B767}" type="presParOf" srcId="{75510D97-8944-45B6-9596-EF6CE43BD8D2}" destId="{A5225D9C-3683-40CC-BC47-C00F1A4B6696}" srcOrd="0" destOrd="0" presId="urn:microsoft.com/office/officeart/2005/8/layout/hList1"/>
    <dgm:cxn modelId="{295FF35A-98CC-4529-BD8F-FAD96D781323}" type="presParOf" srcId="{75510D97-8944-45B6-9596-EF6CE43BD8D2}" destId="{FB3A41E1-BBAF-40A6-B8F3-B5BAFFD1A30E}" srcOrd="1" destOrd="0" presId="urn:microsoft.com/office/officeart/2005/8/layout/hList1"/>
    <dgm:cxn modelId="{5C7185E1-3864-4FFD-9D5C-7DF0BCDC6593}" type="presParOf" srcId="{A457386E-2680-4C6B-975F-2859669B1430}" destId="{2AE0AC72-70F3-40FF-A098-A2F1071B1229}" srcOrd="3" destOrd="0" presId="urn:microsoft.com/office/officeart/2005/8/layout/hList1"/>
    <dgm:cxn modelId="{EB7D7E5F-0EC3-467F-9A26-E33146C5C0CA}" type="presParOf" srcId="{A457386E-2680-4C6B-975F-2859669B1430}" destId="{00425DF0-6C17-4280-A60F-7B3A7556940E}" srcOrd="4" destOrd="0" presId="urn:microsoft.com/office/officeart/2005/8/layout/hList1"/>
    <dgm:cxn modelId="{E5CA378D-E815-4D2F-8AF5-CB8110312AAD}" type="presParOf" srcId="{00425DF0-6C17-4280-A60F-7B3A7556940E}" destId="{6AC8D2E1-F60E-41DA-B641-4C3FCBF99F75}" srcOrd="0" destOrd="0" presId="urn:microsoft.com/office/officeart/2005/8/layout/hList1"/>
    <dgm:cxn modelId="{0305CDC9-9956-40B2-A0AD-4F77D3F97B91}" type="presParOf" srcId="{00425DF0-6C17-4280-A60F-7B3A7556940E}" destId="{E945DDCA-4662-4C8E-9B8A-DCB77E43FAA1}"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D5B117-ABFD-41BF-A9AB-E22A4683B023}" type="doc">
      <dgm:prSet loTypeId="urn:microsoft.com/office/officeart/2005/8/layout/pList2" loCatId="list" qsTypeId="urn:microsoft.com/office/officeart/2005/8/quickstyle/3d1" qsCatId="3D" csTypeId="urn:microsoft.com/office/officeart/2005/8/colors/colorful1" csCatId="colorful" phldr="1"/>
      <dgm:spPr/>
    </dgm:pt>
    <dgm:pt modelId="{AAC48CBF-21DF-4ED3-B1CC-AF4104C1BDF0}">
      <dgm:prSet phldrT="[Texto]"/>
      <dgm:spPr/>
      <dgm:t>
        <a:bodyPr/>
        <a:lstStyle/>
        <a:p>
          <a:r>
            <a:rPr lang="es-EC" dirty="0" smtClean="0"/>
            <a:t>Bolsos</a:t>
          </a:r>
        </a:p>
      </dgm:t>
    </dgm:pt>
    <dgm:pt modelId="{41F51E3B-843D-4CDE-B961-AB9A11C50BFE}" type="parTrans" cxnId="{8A294466-0C69-46B2-97C4-99DE9582C7AC}">
      <dgm:prSet/>
      <dgm:spPr/>
      <dgm:t>
        <a:bodyPr/>
        <a:lstStyle/>
        <a:p>
          <a:endParaRPr lang="es-EC"/>
        </a:p>
      </dgm:t>
    </dgm:pt>
    <dgm:pt modelId="{1F6ED534-E9D6-4C13-A59F-82F635503166}" type="sibTrans" cxnId="{8A294466-0C69-46B2-97C4-99DE9582C7AC}">
      <dgm:prSet/>
      <dgm:spPr/>
      <dgm:t>
        <a:bodyPr/>
        <a:lstStyle/>
        <a:p>
          <a:endParaRPr lang="es-EC"/>
        </a:p>
      </dgm:t>
    </dgm:pt>
    <dgm:pt modelId="{35FE0204-18EF-4B3C-8B78-DE9F1CEDBBAD}">
      <dgm:prSet phldrT="[Texto]"/>
      <dgm:spPr/>
      <dgm:t>
        <a:bodyPr/>
        <a:lstStyle/>
        <a:p>
          <a:r>
            <a:rPr lang="es-EC" dirty="0" smtClean="0"/>
            <a:t>Mochilas</a:t>
          </a:r>
          <a:endParaRPr lang="es-EC" dirty="0"/>
        </a:p>
      </dgm:t>
    </dgm:pt>
    <dgm:pt modelId="{07024A12-165C-47DE-B15F-97AC9555964E}" type="parTrans" cxnId="{2679DF26-4F60-4157-8397-2CF08D53E583}">
      <dgm:prSet/>
      <dgm:spPr/>
      <dgm:t>
        <a:bodyPr/>
        <a:lstStyle/>
        <a:p>
          <a:endParaRPr lang="es-EC"/>
        </a:p>
      </dgm:t>
    </dgm:pt>
    <dgm:pt modelId="{3D1FBAF4-4DBE-44F9-B594-F1BEFCC5B16B}" type="sibTrans" cxnId="{2679DF26-4F60-4157-8397-2CF08D53E583}">
      <dgm:prSet/>
      <dgm:spPr/>
      <dgm:t>
        <a:bodyPr/>
        <a:lstStyle/>
        <a:p>
          <a:endParaRPr lang="es-EC"/>
        </a:p>
      </dgm:t>
    </dgm:pt>
    <dgm:pt modelId="{3FAE33DC-7375-4FD6-A698-FED76AA10C49}">
      <dgm:prSet phldrT="[Texto]"/>
      <dgm:spPr/>
      <dgm:t>
        <a:bodyPr/>
        <a:lstStyle/>
        <a:p>
          <a:r>
            <a:rPr lang="es-EC" dirty="0" smtClean="0"/>
            <a:t>Carteras</a:t>
          </a:r>
          <a:endParaRPr lang="es-EC" dirty="0"/>
        </a:p>
      </dgm:t>
    </dgm:pt>
    <dgm:pt modelId="{1188C730-04D5-4FEC-9497-3D8E3BBDD29F}" type="parTrans" cxnId="{AB942428-3135-4D9D-9975-44F18B772991}">
      <dgm:prSet/>
      <dgm:spPr/>
      <dgm:t>
        <a:bodyPr/>
        <a:lstStyle/>
        <a:p>
          <a:endParaRPr lang="es-EC"/>
        </a:p>
      </dgm:t>
    </dgm:pt>
    <dgm:pt modelId="{2F3F97E0-C98F-4F64-B012-E3C72407465E}" type="sibTrans" cxnId="{AB942428-3135-4D9D-9975-44F18B772991}">
      <dgm:prSet/>
      <dgm:spPr/>
      <dgm:t>
        <a:bodyPr/>
        <a:lstStyle/>
        <a:p>
          <a:endParaRPr lang="es-EC"/>
        </a:p>
      </dgm:t>
    </dgm:pt>
    <dgm:pt modelId="{7D2B806F-F274-43CE-8177-599978D146B4}">
      <dgm:prSet phldrT="[Texto]"/>
      <dgm:spPr/>
      <dgm:t>
        <a:bodyPr/>
        <a:lstStyle/>
        <a:p>
          <a:r>
            <a:rPr lang="es-EC" dirty="0" smtClean="0"/>
            <a:t>Accesorios</a:t>
          </a:r>
          <a:endParaRPr lang="es-EC" dirty="0"/>
        </a:p>
      </dgm:t>
    </dgm:pt>
    <dgm:pt modelId="{E299F215-ABC2-4543-B612-E714521B4409}" type="parTrans" cxnId="{93A2B4E7-5E24-4C32-8F1D-A6799DB95BDD}">
      <dgm:prSet/>
      <dgm:spPr/>
      <dgm:t>
        <a:bodyPr/>
        <a:lstStyle/>
        <a:p>
          <a:endParaRPr lang="es-EC"/>
        </a:p>
      </dgm:t>
    </dgm:pt>
    <dgm:pt modelId="{F0DBD462-53D5-4196-9395-6AFA4934A785}" type="sibTrans" cxnId="{93A2B4E7-5E24-4C32-8F1D-A6799DB95BDD}">
      <dgm:prSet/>
      <dgm:spPr/>
      <dgm:t>
        <a:bodyPr/>
        <a:lstStyle/>
        <a:p>
          <a:endParaRPr lang="es-EC"/>
        </a:p>
      </dgm:t>
    </dgm:pt>
    <dgm:pt modelId="{F7F40C26-59F2-4AB0-8896-0977909D736A}" type="pres">
      <dgm:prSet presAssocID="{33D5B117-ABFD-41BF-A9AB-E22A4683B023}" presName="Name0" presStyleCnt="0">
        <dgm:presLayoutVars>
          <dgm:dir/>
          <dgm:resizeHandles val="exact"/>
        </dgm:presLayoutVars>
      </dgm:prSet>
      <dgm:spPr/>
    </dgm:pt>
    <dgm:pt modelId="{5DB46EAF-1AAB-47E7-A3C4-FB750B15D2FF}" type="pres">
      <dgm:prSet presAssocID="{33D5B117-ABFD-41BF-A9AB-E22A4683B023}" presName="bkgdShp" presStyleLbl="alignAccFollowNode1" presStyleIdx="0" presStyleCnt="1" custScaleY="177172" custLinFactNeighborY="6183"/>
      <dgm:spPr/>
    </dgm:pt>
    <dgm:pt modelId="{623A2FFF-9C1E-4D86-8380-2FAB104E1697}" type="pres">
      <dgm:prSet presAssocID="{33D5B117-ABFD-41BF-A9AB-E22A4683B023}" presName="linComp" presStyleCnt="0"/>
      <dgm:spPr/>
    </dgm:pt>
    <dgm:pt modelId="{23BB35BD-DED2-4C05-96FA-2EAC66348823}" type="pres">
      <dgm:prSet presAssocID="{AAC48CBF-21DF-4ED3-B1CC-AF4104C1BDF0}" presName="compNode" presStyleCnt="0"/>
      <dgm:spPr/>
    </dgm:pt>
    <dgm:pt modelId="{2D10D9FF-D7E3-4700-B71D-D7A054F66923}" type="pres">
      <dgm:prSet presAssocID="{AAC48CBF-21DF-4ED3-B1CC-AF4104C1BDF0}" presName="node" presStyleLbl="node1" presStyleIdx="0" presStyleCnt="4" custScaleY="23499" custLinFactNeighborY="-60402">
        <dgm:presLayoutVars>
          <dgm:bulletEnabled val="1"/>
        </dgm:presLayoutVars>
      </dgm:prSet>
      <dgm:spPr/>
      <dgm:t>
        <a:bodyPr/>
        <a:lstStyle/>
        <a:p>
          <a:endParaRPr lang="es-EC"/>
        </a:p>
      </dgm:t>
    </dgm:pt>
    <dgm:pt modelId="{FBBB376A-0B90-4CD0-98C9-C2CF2D11FEBC}" type="pres">
      <dgm:prSet presAssocID="{AAC48CBF-21DF-4ED3-B1CC-AF4104C1BDF0}" presName="invisiNode" presStyleLbl="node1" presStyleIdx="0" presStyleCnt="4"/>
      <dgm:spPr/>
    </dgm:pt>
    <dgm:pt modelId="{D5F843C8-E6DB-46FF-9A55-9AD9327720CB}" type="pres">
      <dgm:prSet presAssocID="{AAC48CBF-21DF-4ED3-B1CC-AF4104C1BDF0}" presName="imagNode" presStyleLbl="fgImgPlace1" presStyleIdx="0" presStyleCnt="4" custScaleY="133219" custLinFactNeighborY="-47266"/>
      <dgm:spPr>
        <a:blipFill rotWithShape="0">
          <a:blip xmlns:r="http://schemas.openxmlformats.org/officeDocument/2006/relationships" r:embed="rId1"/>
          <a:stretch>
            <a:fillRect/>
          </a:stretch>
        </a:blipFill>
      </dgm:spPr>
    </dgm:pt>
    <dgm:pt modelId="{58D0FB6D-05C3-4D35-971C-C1ED8AFA5C98}" type="pres">
      <dgm:prSet presAssocID="{1F6ED534-E9D6-4C13-A59F-82F635503166}" presName="sibTrans" presStyleLbl="sibTrans2D1" presStyleIdx="0" presStyleCnt="0"/>
      <dgm:spPr/>
      <dgm:t>
        <a:bodyPr/>
        <a:lstStyle/>
        <a:p>
          <a:endParaRPr lang="es-EC"/>
        </a:p>
      </dgm:t>
    </dgm:pt>
    <dgm:pt modelId="{4D6F9F63-3AEB-4F1F-83D3-721ADDB13DAD}" type="pres">
      <dgm:prSet presAssocID="{35FE0204-18EF-4B3C-8B78-DE9F1CEDBBAD}" presName="compNode" presStyleCnt="0"/>
      <dgm:spPr/>
    </dgm:pt>
    <dgm:pt modelId="{47A0DE07-993D-4EDC-BB64-D2CD6C4AE6A5}" type="pres">
      <dgm:prSet presAssocID="{35FE0204-18EF-4B3C-8B78-DE9F1CEDBBAD}" presName="node" presStyleLbl="node1" presStyleIdx="1" presStyleCnt="4" custScaleY="23499" custLinFactNeighborY="-60402">
        <dgm:presLayoutVars>
          <dgm:bulletEnabled val="1"/>
        </dgm:presLayoutVars>
      </dgm:prSet>
      <dgm:spPr/>
      <dgm:t>
        <a:bodyPr/>
        <a:lstStyle/>
        <a:p>
          <a:endParaRPr lang="es-EC"/>
        </a:p>
      </dgm:t>
    </dgm:pt>
    <dgm:pt modelId="{B777D6A6-A589-447F-89B4-51B25B83E11C}" type="pres">
      <dgm:prSet presAssocID="{35FE0204-18EF-4B3C-8B78-DE9F1CEDBBAD}" presName="invisiNode" presStyleLbl="node1" presStyleIdx="1" presStyleCnt="4"/>
      <dgm:spPr/>
    </dgm:pt>
    <dgm:pt modelId="{722A4B9B-BD5D-40D1-A91D-A396AD988FEA}" type="pres">
      <dgm:prSet presAssocID="{35FE0204-18EF-4B3C-8B78-DE9F1CEDBBAD}" presName="imagNode" presStyleLbl="fgImgPlace1" presStyleIdx="1" presStyleCnt="4" custScaleY="136363" custLinFactNeighborY="-47266"/>
      <dgm:spPr>
        <a:blipFill rotWithShape="0">
          <a:blip xmlns:r="http://schemas.openxmlformats.org/officeDocument/2006/relationships" r:embed="rId2"/>
          <a:stretch>
            <a:fillRect/>
          </a:stretch>
        </a:blipFill>
      </dgm:spPr>
    </dgm:pt>
    <dgm:pt modelId="{6122F78C-B1A2-4A15-940E-C3C014C29828}" type="pres">
      <dgm:prSet presAssocID="{3D1FBAF4-4DBE-44F9-B594-F1BEFCC5B16B}" presName="sibTrans" presStyleLbl="sibTrans2D1" presStyleIdx="0" presStyleCnt="0"/>
      <dgm:spPr/>
      <dgm:t>
        <a:bodyPr/>
        <a:lstStyle/>
        <a:p>
          <a:endParaRPr lang="es-EC"/>
        </a:p>
      </dgm:t>
    </dgm:pt>
    <dgm:pt modelId="{E2C52134-B52F-48FD-AE24-DC41EA9D0E0B}" type="pres">
      <dgm:prSet presAssocID="{3FAE33DC-7375-4FD6-A698-FED76AA10C49}" presName="compNode" presStyleCnt="0"/>
      <dgm:spPr/>
    </dgm:pt>
    <dgm:pt modelId="{3BBEA0D6-CA4D-40C6-A044-60146946FCC0}" type="pres">
      <dgm:prSet presAssocID="{3FAE33DC-7375-4FD6-A698-FED76AA10C49}" presName="node" presStyleLbl="node1" presStyleIdx="2" presStyleCnt="4" custScaleY="23499" custLinFactNeighborY="-60402">
        <dgm:presLayoutVars>
          <dgm:bulletEnabled val="1"/>
        </dgm:presLayoutVars>
      </dgm:prSet>
      <dgm:spPr/>
      <dgm:t>
        <a:bodyPr/>
        <a:lstStyle/>
        <a:p>
          <a:endParaRPr lang="es-EC"/>
        </a:p>
      </dgm:t>
    </dgm:pt>
    <dgm:pt modelId="{19331632-F09E-400C-8FC1-A6BD938BD13F}" type="pres">
      <dgm:prSet presAssocID="{3FAE33DC-7375-4FD6-A698-FED76AA10C49}" presName="invisiNode" presStyleLbl="node1" presStyleIdx="2" presStyleCnt="4"/>
      <dgm:spPr/>
    </dgm:pt>
    <dgm:pt modelId="{DB1482DF-09E2-4113-98FC-526D7C0CED0E}" type="pres">
      <dgm:prSet presAssocID="{3FAE33DC-7375-4FD6-A698-FED76AA10C49}" presName="imagNode" presStyleLbl="fgImgPlace1" presStyleIdx="2" presStyleCnt="4" custScaleY="142206" custLinFactNeighborY="-47266"/>
      <dgm:spPr>
        <a:blipFill rotWithShape="0">
          <a:blip xmlns:r="http://schemas.openxmlformats.org/officeDocument/2006/relationships" r:embed="rId3"/>
          <a:stretch>
            <a:fillRect/>
          </a:stretch>
        </a:blipFill>
      </dgm:spPr>
    </dgm:pt>
    <dgm:pt modelId="{3AC5573B-4469-4E5E-BE3B-C54F5DF18184}" type="pres">
      <dgm:prSet presAssocID="{2F3F97E0-C98F-4F64-B012-E3C72407465E}" presName="sibTrans" presStyleLbl="sibTrans2D1" presStyleIdx="0" presStyleCnt="0"/>
      <dgm:spPr/>
      <dgm:t>
        <a:bodyPr/>
        <a:lstStyle/>
        <a:p>
          <a:endParaRPr lang="es-EC"/>
        </a:p>
      </dgm:t>
    </dgm:pt>
    <dgm:pt modelId="{D962B05C-7D88-4D12-AA2D-6D6089EBB895}" type="pres">
      <dgm:prSet presAssocID="{7D2B806F-F274-43CE-8177-599978D146B4}" presName="compNode" presStyleCnt="0"/>
      <dgm:spPr/>
    </dgm:pt>
    <dgm:pt modelId="{A400151D-97EC-4396-9FBA-A295784FEA0B}" type="pres">
      <dgm:prSet presAssocID="{7D2B806F-F274-43CE-8177-599978D146B4}" presName="node" presStyleLbl="node1" presStyleIdx="3" presStyleCnt="4" custScaleY="23499" custLinFactNeighborY="-60402">
        <dgm:presLayoutVars>
          <dgm:bulletEnabled val="1"/>
        </dgm:presLayoutVars>
      </dgm:prSet>
      <dgm:spPr/>
      <dgm:t>
        <a:bodyPr/>
        <a:lstStyle/>
        <a:p>
          <a:endParaRPr lang="es-EC"/>
        </a:p>
      </dgm:t>
    </dgm:pt>
    <dgm:pt modelId="{210BCF4A-E540-4CB4-903A-36CBCA7B9FAB}" type="pres">
      <dgm:prSet presAssocID="{7D2B806F-F274-43CE-8177-599978D146B4}" presName="invisiNode" presStyleLbl="node1" presStyleIdx="3" presStyleCnt="4"/>
      <dgm:spPr/>
    </dgm:pt>
    <dgm:pt modelId="{D796DFAF-AAFE-4A1A-888B-185F18DAD89B}" type="pres">
      <dgm:prSet presAssocID="{7D2B806F-F274-43CE-8177-599978D146B4}" presName="imagNode" presStyleLbl="fgImgPlace1" presStyleIdx="3" presStyleCnt="4" custScaleY="136364" custLinFactNeighborY="-47266"/>
      <dgm:spPr>
        <a:blipFill rotWithShape="0">
          <a:blip xmlns:r="http://schemas.openxmlformats.org/officeDocument/2006/relationships" r:embed="rId4"/>
          <a:stretch>
            <a:fillRect/>
          </a:stretch>
        </a:blipFill>
      </dgm:spPr>
    </dgm:pt>
  </dgm:ptLst>
  <dgm:cxnLst>
    <dgm:cxn modelId="{93A2B4E7-5E24-4C32-8F1D-A6799DB95BDD}" srcId="{33D5B117-ABFD-41BF-A9AB-E22A4683B023}" destId="{7D2B806F-F274-43CE-8177-599978D146B4}" srcOrd="3" destOrd="0" parTransId="{E299F215-ABC2-4543-B612-E714521B4409}" sibTransId="{F0DBD462-53D5-4196-9395-6AFA4934A785}"/>
    <dgm:cxn modelId="{1EC72DAB-DE7D-4401-91D7-C30EDB6A319A}" type="presOf" srcId="{3D1FBAF4-4DBE-44F9-B594-F1BEFCC5B16B}" destId="{6122F78C-B1A2-4A15-940E-C3C014C29828}" srcOrd="0" destOrd="0" presId="urn:microsoft.com/office/officeart/2005/8/layout/pList2"/>
    <dgm:cxn modelId="{2679DF26-4F60-4157-8397-2CF08D53E583}" srcId="{33D5B117-ABFD-41BF-A9AB-E22A4683B023}" destId="{35FE0204-18EF-4B3C-8B78-DE9F1CEDBBAD}" srcOrd="1" destOrd="0" parTransId="{07024A12-165C-47DE-B15F-97AC9555964E}" sibTransId="{3D1FBAF4-4DBE-44F9-B594-F1BEFCC5B16B}"/>
    <dgm:cxn modelId="{6CBB68BF-569F-456D-8735-9D063610A9CF}" type="presOf" srcId="{AAC48CBF-21DF-4ED3-B1CC-AF4104C1BDF0}" destId="{2D10D9FF-D7E3-4700-B71D-D7A054F66923}" srcOrd="0" destOrd="0" presId="urn:microsoft.com/office/officeart/2005/8/layout/pList2"/>
    <dgm:cxn modelId="{157A5BE0-1263-4429-A5AD-23CAFDB6BA35}" type="presOf" srcId="{2F3F97E0-C98F-4F64-B012-E3C72407465E}" destId="{3AC5573B-4469-4E5E-BE3B-C54F5DF18184}" srcOrd="0" destOrd="0" presId="urn:microsoft.com/office/officeart/2005/8/layout/pList2"/>
    <dgm:cxn modelId="{2EA2C936-02D4-40FD-B3CA-5C6597E7E72D}" type="presOf" srcId="{3FAE33DC-7375-4FD6-A698-FED76AA10C49}" destId="{3BBEA0D6-CA4D-40C6-A044-60146946FCC0}" srcOrd="0" destOrd="0" presId="urn:microsoft.com/office/officeart/2005/8/layout/pList2"/>
    <dgm:cxn modelId="{AB942428-3135-4D9D-9975-44F18B772991}" srcId="{33D5B117-ABFD-41BF-A9AB-E22A4683B023}" destId="{3FAE33DC-7375-4FD6-A698-FED76AA10C49}" srcOrd="2" destOrd="0" parTransId="{1188C730-04D5-4FEC-9497-3D8E3BBDD29F}" sibTransId="{2F3F97E0-C98F-4F64-B012-E3C72407465E}"/>
    <dgm:cxn modelId="{51FC99CA-67AF-4131-9727-7E2A9ED14468}" type="presOf" srcId="{35FE0204-18EF-4B3C-8B78-DE9F1CEDBBAD}" destId="{47A0DE07-993D-4EDC-BB64-D2CD6C4AE6A5}" srcOrd="0" destOrd="0" presId="urn:microsoft.com/office/officeart/2005/8/layout/pList2"/>
    <dgm:cxn modelId="{B4FBC90B-6785-4BE1-94CE-CD8C2F663150}" type="presOf" srcId="{7D2B806F-F274-43CE-8177-599978D146B4}" destId="{A400151D-97EC-4396-9FBA-A295784FEA0B}" srcOrd="0" destOrd="0" presId="urn:microsoft.com/office/officeart/2005/8/layout/pList2"/>
    <dgm:cxn modelId="{12716CA1-4C32-4F06-84D1-EB5995BFFC37}" type="presOf" srcId="{1F6ED534-E9D6-4C13-A59F-82F635503166}" destId="{58D0FB6D-05C3-4D35-971C-C1ED8AFA5C98}" srcOrd="0" destOrd="0" presId="urn:microsoft.com/office/officeart/2005/8/layout/pList2"/>
    <dgm:cxn modelId="{8A294466-0C69-46B2-97C4-99DE9582C7AC}" srcId="{33D5B117-ABFD-41BF-A9AB-E22A4683B023}" destId="{AAC48CBF-21DF-4ED3-B1CC-AF4104C1BDF0}" srcOrd="0" destOrd="0" parTransId="{41F51E3B-843D-4CDE-B961-AB9A11C50BFE}" sibTransId="{1F6ED534-E9D6-4C13-A59F-82F635503166}"/>
    <dgm:cxn modelId="{6E60A423-8387-4B09-9C94-09BB8AC53C22}" type="presOf" srcId="{33D5B117-ABFD-41BF-A9AB-E22A4683B023}" destId="{F7F40C26-59F2-4AB0-8896-0977909D736A}" srcOrd="0" destOrd="0" presId="urn:microsoft.com/office/officeart/2005/8/layout/pList2"/>
    <dgm:cxn modelId="{D6C84D14-1217-45DF-9F6B-4F5A0C061C92}" type="presParOf" srcId="{F7F40C26-59F2-4AB0-8896-0977909D736A}" destId="{5DB46EAF-1AAB-47E7-A3C4-FB750B15D2FF}" srcOrd="0" destOrd="0" presId="urn:microsoft.com/office/officeart/2005/8/layout/pList2"/>
    <dgm:cxn modelId="{A8059B13-C136-4A17-92AE-FB1F3925EA11}" type="presParOf" srcId="{F7F40C26-59F2-4AB0-8896-0977909D736A}" destId="{623A2FFF-9C1E-4D86-8380-2FAB104E1697}" srcOrd="1" destOrd="0" presId="urn:microsoft.com/office/officeart/2005/8/layout/pList2"/>
    <dgm:cxn modelId="{F0F37051-6C36-405B-87DF-A2E608CCC774}" type="presParOf" srcId="{623A2FFF-9C1E-4D86-8380-2FAB104E1697}" destId="{23BB35BD-DED2-4C05-96FA-2EAC66348823}" srcOrd="0" destOrd="0" presId="urn:microsoft.com/office/officeart/2005/8/layout/pList2"/>
    <dgm:cxn modelId="{0A3103A6-1C10-4842-AB40-D7A73F2C2295}" type="presParOf" srcId="{23BB35BD-DED2-4C05-96FA-2EAC66348823}" destId="{2D10D9FF-D7E3-4700-B71D-D7A054F66923}" srcOrd="0" destOrd="0" presId="urn:microsoft.com/office/officeart/2005/8/layout/pList2"/>
    <dgm:cxn modelId="{C3F7664A-5438-4E56-8782-7E03995EA4D6}" type="presParOf" srcId="{23BB35BD-DED2-4C05-96FA-2EAC66348823}" destId="{FBBB376A-0B90-4CD0-98C9-C2CF2D11FEBC}" srcOrd="1" destOrd="0" presId="urn:microsoft.com/office/officeart/2005/8/layout/pList2"/>
    <dgm:cxn modelId="{AA530B1C-A016-4FA8-87DD-BCD0A0AEF123}" type="presParOf" srcId="{23BB35BD-DED2-4C05-96FA-2EAC66348823}" destId="{D5F843C8-E6DB-46FF-9A55-9AD9327720CB}" srcOrd="2" destOrd="0" presId="urn:microsoft.com/office/officeart/2005/8/layout/pList2"/>
    <dgm:cxn modelId="{FEBABC90-B5BD-45E3-9986-8FAA9BAF29FD}" type="presParOf" srcId="{623A2FFF-9C1E-4D86-8380-2FAB104E1697}" destId="{58D0FB6D-05C3-4D35-971C-C1ED8AFA5C98}" srcOrd="1" destOrd="0" presId="urn:microsoft.com/office/officeart/2005/8/layout/pList2"/>
    <dgm:cxn modelId="{16501EA5-AC83-4C09-854E-2156729BA03B}" type="presParOf" srcId="{623A2FFF-9C1E-4D86-8380-2FAB104E1697}" destId="{4D6F9F63-3AEB-4F1F-83D3-721ADDB13DAD}" srcOrd="2" destOrd="0" presId="urn:microsoft.com/office/officeart/2005/8/layout/pList2"/>
    <dgm:cxn modelId="{DF938139-2506-415C-BE96-E9A0509345BE}" type="presParOf" srcId="{4D6F9F63-3AEB-4F1F-83D3-721ADDB13DAD}" destId="{47A0DE07-993D-4EDC-BB64-D2CD6C4AE6A5}" srcOrd="0" destOrd="0" presId="urn:microsoft.com/office/officeart/2005/8/layout/pList2"/>
    <dgm:cxn modelId="{F09B51E5-3DD6-470A-998B-E375CBA24E7A}" type="presParOf" srcId="{4D6F9F63-3AEB-4F1F-83D3-721ADDB13DAD}" destId="{B777D6A6-A589-447F-89B4-51B25B83E11C}" srcOrd="1" destOrd="0" presId="urn:microsoft.com/office/officeart/2005/8/layout/pList2"/>
    <dgm:cxn modelId="{14E30CC1-5A76-4FC7-B7FC-3E5EFEB55F97}" type="presParOf" srcId="{4D6F9F63-3AEB-4F1F-83D3-721ADDB13DAD}" destId="{722A4B9B-BD5D-40D1-A91D-A396AD988FEA}" srcOrd="2" destOrd="0" presId="urn:microsoft.com/office/officeart/2005/8/layout/pList2"/>
    <dgm:cxn modelId="{EAE2CEEE-88F6-4F57-90AF-86A8207892AE}" type="presParOf" srcId="{623A2FFF-9C1E-4D86-8380-2FAB104E1697}" destId="{6122F78C-B1A2-4A15-940E-C3C014C29828}" srcOrd="3" destOrd="0" presId="urn:microsoft.com/office/officeart/2005/8/layout/pList2"/>
    <dgm:cxn modelId="{3FF6E6D4-8786-45CE-93A1-019418EFD180}" type="presParOf" srcId="{623A2FFF-9C1E-4D86-8380-2FAB104E1697}" destId="{E2C52134-B52F-48FD-AE24-DC41EA9D0E0B}" srcOrd="4" destOrd="0" presId="urn:microsoft.com/office/officeart/2005/8/layout/pList2"/>
    <dgm:cxn modelId="{C001A399-A9B0-470B-A025-08A8ABE9939E}" type="presParOf" srcId="{E2C52134-B52F-48FD-AE24-DC41EA9D0E0B}" destId="{3BBEA0D6-CA4D-40C6-A044-60146946FCC0}" srcOrd="0" destOrd="0" presId="urn:microsoft.com/office/officeart/2005/8/layout/pList2"/>
    <dgm:cxn modelId="{A142AD90-E89D-4BA8-B02F-E7024A2FE4C2}" type="presParOf" srcId="{E2C52134-B52F-48FD-AE24-DC41EA9D0E0B}" destId="{19331632-F09E-400C-8FC1-A6BD938BD13F}" srcOrd="1" destOrd="0" presId="urn:microsoft.com/office/officeart/2005/8/layout/pList2"/>
    <dgm:cxn modelId="{DE8C1373-8784-4B02-A408-2745E771B6EB}" type="presParOf" srcId="{E2C52134-B52F-48FD-AE24-DC41EA9D0E0B}" destId="{DB1482DF-09E2-4113-98FC-526D7C0CED0E}" srcOrd="2" destOrd="0" presId="urn:microsoft.com/office/officeart/2005/8/layout/pList2"/>
    <dgm:cxn modelId="{AC4C4546-99A2-4F1F-A6D4-4A83959D7183}" type="presParOf" srcId="{623A2FFF-9C1E-4D86-8380-2FAB104E1697}" destId="{3AC5573B-4469-4E5E-BE3B-C54F5DF18184}" srcOrd="5" destOrd="0" presId="urn:microsoft.com/office/officeart/2005/8/layout/pList2"/>
    <dgm:cxn modelId="{B15040AA-91F3-406A-BC71-C03F0D28AB67}" type="presParOf" srcId="{623A2FFF-9C1E-4D86-8380-2FAB104E1697}" destId="{D962B05C-7D88-4D12-AA2D-6D6089EBB895}" srcOrd="6" destOrd="0" presId="urn:microsoft.com/office/officeart/2005/8/layout/pList2"/>
    <dgm:cxn modelId="{4648232B-27DE-4321-9DF0-69CF3AE14378}" type="presParOf" srcId="{D962B05C-7D88-4D12-AA2D-6D6089EBB895}" destId="{A400151D-97EC-4396-9FBA-A295784FEA0B}" srcOrd="0" destOrd="0" presId="urn:microsoft.com/office/officeart/2005/8/layout/pList2"/>
    <dgm:cxn modelId="{D3B9AD39-68BC-4785-B947-D80F6361AC23}" type="presParOf" srcId="{D962B05C-7D88-4D12-AA2D-6D6089EBB895}" destId="{210BCF4A-E540-4CB4-903A-36CBCA7B9FAB}" srcOrd="1" destOrd="0" presId="urn:microsoft.com/office/officeart/2005/8/layout/pList2"/>
    <dgm:cxn modelId="{BDD4CC46-7489-4E1E-AAB2-80AF80758851}" type="presParOf" srcId="{D962B05C-7D88-4D12-AA2D-6D6089EBB895}" destId="{D796DFAF-AAFE-4A1A-888B-185F18DAD89B}" srcOrd="2" destOrd="0" presId="urn:microsoft.com/office/officeart/2005/8/layout/p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ECA013-EEC7-4D0E-A103-71984B22EB2F}" type="doc">
      <dgm:prSet loTypeId="urn:microsoft.com/office/officeart/2005/8/layout/equation2" loCatId="process" qsTypeId="urn:microsoft.com/office/officeart/2005/8/quickstyle/3d1" qsCatId="3D" csTypeId="urn:microsoft.com/office/officeart/2005/8/colors/colorful4" csCatId="colorful" phldr="1"/>
      <dgm:spPr/>
    </dgm:pt>
    <dgm:pt modelId="{AC7A363D-CC89-48CF-9FE1-60F4519590E8}">
      <dgm:prSet phldrT="[Texto]" custT="1"/>
      <dgm:spPr/>
      <dgm:t>
        <a:bodyPr/>
        <a:lstStyle/>
        <a:p>
          <a:r>
            <a:rPr lang="es-EC" sz="1200" dirty="0" smtClean="0"/>
            <a:t>Producto </a:t>
          </a:r>
          <a:endParaRPr lang="es-EC" sz="1200" dirty="0"/>
        </a:p>
      </dgm:t>
    </dgm:pt>
    <dgm:pt modelId="{DBD2A903-CC4F-46F7-BFF9-EA9EFB1DDA8A}" type="parTrans" cxnId="{036255EE-9136-496D-BC01-FF6F30AD0F09}">
      <dgm:prSet/>
      <dgm:spPr/>
      <dgm:t>
        <a:bodyPr/>
        <a:lstStyle/>
        <a:p>
          <a:endParaRPr lang="es-EC"/>
        </a:p>
      </dgm:t>
    </dgm:pt>
    <dgm:pt modelId="{819396E7-ADA3-4EC4-86D3-3C2FFC89DBF2}" type="sibTrans" cxnId="{036255EE-9136-496D-BC01-FF6F30AD0F09}">
      <dgm:prSet/>
      <dgm:spPr/>
      <dgm:t>
        <a:bodyPr/>
        <a:lstStyle/>
        <a:p>
          <a:endParaRPr lang="es-EC"/>
        </a:p>
      </dgm:t>
    </dgm:pt>
    <dgm:pt modelId="{EF8A20A5-A77B-418E-B314-98FA37B99985}">
      <dgm:prSet phldrT="[Texto]" custT="1"/>
      <dgm:spPr/>
      <dgm:t>
        <a:bodyPr/>
        <a:lstStyle/>
        <a:p>
          <a:r>
            <a:rPr lang="es-EC" sz="1000" dirty="0" smtClean="0"/>
            <a:t>Servicio (Diseño online y entrega  a domicilio)</a:t>
          </a:r>
          <a:endParaRPr lang="es-EC" sz="1000" dirty="0"/>
        </a:p>
      </dgm:t>
    </dgm:pt>
    <dgm:pt modelId="{24F6D9F6-0CA0-4382-92FF-7AC32EBF7C90}" type="parTrans" cxnId="{6144E215-288A-4ED8-A4D6-F4BDF5F21D04}">
      <dgm:prSet/>
      <dgm:spPr/>
      <dgm:t>
        <a:bodyPr/>
        <a:lstStyle/>
        <a:p>
          <a:endParaRPr lang="es-EC"/>
        </a:p>
      </dgm:t>
    </dgm:pt>
    <dgm:pt modelId="{2B574407-F7A5-4815-BFA7-A63C09A53C20}" type="sibTrans" cxnId="{6144E215-288A-4ED8-A4D6-F4BDF5F21D04}">
      <dgm:prSet/>
      <dgm:spPr/>
      <dgm:t>
        <a:bodyPr/>
        <a:lstStyle/>
        <a:p>
          <a:endParaRPr lang="es-EC"/>
        </a:p>
      </dgm:t>
    </dgm:pt>
    <dgm:pt modelId="{C08CCE97-E012-4150-AEBB-3255DE2C9599}">
      <dgm:prSet phldrT="[Texto]"/>
      <dgm:spPr/>
      <dgm:t>
        <a:bodyPr/>
        <a:lstStyle/>
        <a:p>
          <a:r>
            <a:rPr lang="es-EC" dirty="0" smtClean="0"/>
            <a:t>Cliente satisfecho</a:t>
          </a:r>
          <a:endParaRPr lang="es-EC" dirty="0"/>
        </a:p>
      </dgm:t>
    </dgm:pt>
    <dgm:pt modelId="{F2DC646A-EBF9-4702-BA02-D9D76A17FAF0}" type="parTrans" cxnId="{BB3BCC16-6830-4F61-8DA1-6F32836918DF}">
      <dgm:prSet/>
      <dgm:spPr/>
      <dgm:t>
        <a:bodyPr/>
        <a:lstStyle/>
        <a:p>
          <a:endParaRPr lang="es-EC"/>
        </a:p>
      </dgm:t>
    </dgm:pt>
    <dgm:pt modelId="{630A09AC-2924-463D-979D-68F1CC5AEDB1}" type="sibTrans" cxnId="{BB3BCC16-6830-4F61-8DA1-6F32836918DF}">
      <dgm:prSet/>
      <dgm:spPr/>
      <dgm:t>
        <a:bodyPr/>
        <a:lstStyle/>
        <a:p>
          <a:endParaRPr lang="es-EC"/>
        </a:p>
      </dgm:t>
    </dgm:pt>
    <dgm:pt modelId="{9F8A1CB9-9899-48C8-B30B-18686F8C6E76}" type="pres">
      <dgm:prSet presAssocID="{32ECA013-EEC7-4D0E-A103-71984B22EB2F}" presName="Name0" presStyleCnt="0">
        <dgm:presLayoutVars>
          <dgm:dir/>
          <dgm:resizeHandles val="exact"/>
        </dgm:presLayoutVars>
      </dgm:prSet>
      <dgm:spPr/>
    </dgm:pt>
    <dgm:pt modelId="{3B4F9550-23B4-4057-A14D-0EB02B376CBF}" type="pres">
      <dgm:prSet presAssocID="{32ECA013-EEC7-4D0E-A103-71984B22EB2F}" presName="vNodes" presStyleCnt="0"/>
      <dgm:spPr/>
    </dgm:pt>
    <dgm:pt modelId="{BB6C2C02-1904-4D89-85A4-D0F0A56D8819}" type="pres">
      <dgm:prSet presAssocID="{AC7A363D-CC89-48CF-9FE1-60F4519590E8}" presName="node" presStyleLbl="node1" presStyleIdx="0" presStyleCnt="3" custScaleX="139399" custScaleY="130236">
        <dgm:presLayoutVars>
          <dgm:bulletEnabled val="1"/>
        </dgm:presLayoutVars>
      </dgm:prSet>
      <dgm:spPr/>
      <dgm:t>
        <a:bodyPr/>
        <a:lstStyle/>
        <a:p>
          <a:endParaRPr lang="es-EC"/>
        </a:p>
      </dgm:t>
    </dgm:pt>
    <dgm:pt modelId="{2FDF5661-A19A-4050-AD53-66A7AB5A84A7}" type="pres">
      <dgm:prSet presAssocID="{819396E7-ADA3-4EC4-86D3-3C2FFC89DBF2}" presName="spacerT" presStyleCnt="0"/>
      <dgm:spPr/>
    </dgm:pt>
    <dgm:pt modelId="{24114569-63F6-498C-BAA3-BB73A7E9F152}" type="pres">
      <dgm:prSet presAssocID="{819396E7-ADA3-4EC4-86D3-3C2FFC89DBF2}" presName="sibTrans" presStyleLbl="sibTrans2D1" presStyleIdx="0" presStyleCnt="2"/>
      <dgm:spPr/>
      <dgm:t>
        <a:bodyPr/>
        <a:lstStyle/>
        <a:p>
          <a:endParaRPr lang="es-EC"/>
        </a:p>
      </dgm:t>
    </dgm:pt>
    <dgm:pt modelId="{8B7AED8E-B8C4-463F-89DF-2DF7EE94F3F0}" type="pres">
      <dgm:prSet presAssocID="{819396E7-ADA3-4EC4-86D3-3C2FFC89DBF2}" presName="spacerB" presStyleCnt="0"/>
      <dgm:spPr/>
    </dgm:pt>
    <dgm:pt modelId="{58034F28-B661-4F50-B607-E9201336173B}" type="pres">
      <dgm:prSet presAssocID="{EF8A20A5-A77B-418E-B314-98FA37B99985}" presName="node" presStyleLbl="node1" presStyleIdx="1" presStyleCnt="3" custScaleX="153688" custScaleY="147725">
        <dgm:presLayoutVars>
          <dgm:bulletEnabled val="1"/>
        </dgm:presLayoutVars>
      </dgm:prSet>
      <dgm:spPr/>
      <dgm:t>
        <a:bodyPr/>
        <a:lstStyle/>
        <a:p>
          <a:endParaRPr lang="es-EC"/>
        </a:p>
      </dgm:t>
    </dgm:pt>
    <dgm:pt modelId="{EAEC8582-D373-4FBD-A952-C9859B9ADCB4}" type="pres">
      <dgm:prSet presAssocID="{32ECA013-EEC7-4D0E-A103-71984B22EB2F}" presName="sibTransLast" presStyleLbl="sibTrans2D1" presStyleIdx="1" presStyleCnt="2"/>
      <dgm:spPr/>
      <dgm:t>
        <a:bodyPr/>
        <a:lstStyle/>
        <a:p>
          <a:endParaRPr lang="es-EC"/>
        </a:p>
      </dgm:t>
    </dgm:pt>
    <dgm:pt modelId="{22CBCFBF-E913-4633-A968-3559773D6514}" type="pres">
      <dgm:prSet presAssocID="{32ECA013-EEC7-4D0E-A103-71984B22EB2F}" presName="connectorText" presStyleLbl="sibTrans2D1" presStyleIdx="1" presStyleCnt="2"/>
      <dgm:spPr/>
      <dgm:t>
        <a:bodyPr/>
        <a:lstStyle/>
        <a:p>
          <a:endParaRPr lang="es-EC"/>
        </a:p>
      </dgm:t>
    </dgm:pt>
    <dgm:pt modelId="{189E5D7D-5017-4B5F-8095-946942E330A7}" type="pres">
      <dgm:prSet presAssocID="{32ECA013-EEC7-4D0E-A103-71984B22EB2F}" presName="lastNode" presStyleLbl="node1" presStyleIdx="2" presStyleCnt="3">
        <dgm:presLayoutVars>
          <dgm:bulletEnabled val="1"/>
        </dgm:presLayoutVars>
      </dgm:prSet>
      <dgm:spPr/>
      <dgm:t>
        <a:bodyPr/>
        <a:lstStyle/>
        <a:p>
          <a:endParaRPr lang="es-EC"/>
        </a:p>
      </dgm:t>
    </dgm:pt>
  </dgm:ptLst>
  <dgm:cxnLst>
    <dgm:cxn modelId="{66863DCE-5E1F-4ABA-AFE6-41B79E108A3F}" type="presOf" srcId="{AC7A363D-CC89-48CF-9FE1-60F4519590E8}" destId="{BB6C2C02-1904-4D89-85A4-D0F0A56D8819}" srcOrd="0" destOrd="0" presId="urn:microsoft.com/office/officeart/2005/8/layout/equation2"/>
    <dgm:cxn modelId="{DBA9B78C-929F-4182-8EE8-DF9599436885}" type="presOf" srcId="{819396E7-ADA3-4EC4-86D3-3C2FFC89DBF2}" destId="{24114569-63F6-498C-BAA3-BB73A7E9F152}" srcOrd="0" destOrd="0" presId="urn:microsoft.com/office/officeart/2005/8/layout/equation2"/>
    <dgm:cxn modelId="{32E514D5-17A7-4EF3-B7C7-17FF2D41B9EF}" type="presOf" srcId="{32ECA013-EEC7-4D0E-A103-71984B22EB2F}" destId="{9F8A1CB9-9899-48C8-B30B-18686F8C6E76}" srcOrd="0" destOrd="0" presId="urn:microsoft.com/office/officeart/2005/8/layout/equation2"/>
    <dgm:cxn modelId="{BB3BCC16-6830-4F61-8DA1-6F32836918DF}" srcId="{32ECA013-EEC7-4D0E-A103-71984B22EB2F}" destId="{C08CCE97-E012-4150-AEBB-3255DE2C9599}" srcOrd="2" destOrd="0" parTransId="{F2DC646A-EBF9-4702-BA02-D9D76A17FAF0}" sibTransId="{630A09AC-2924-463D-979D-68F1CC5AEDB1}"/>
    <dgm:cxn modelId="{2932B1C2-9E50-4769-8C4A-2F987CA02D3B}" type="presOf" srcId="{EF8A20A5-A77B-418E-B314-98FA37B99985}" destId="{58034F28-B661-4F50-B607-E9201336173B}" srcOrd="0" destOrd="0" presId="urn:microsoft.com/office/officeart/2005/8/layout/equation2"/>
    <dgm:cxn modelId="{036255EE-9136-496D-BC01-FF6F30AD0F09}" srcId="{32ECA013-EEC7-4D0E-A103-71984B22EB2F}" destId="{AC7A363D-CC89-48CF-9FE1-60F4519590E8}" srcOrd="0" destOrd="0" parTransId="{DBD2A903-CC4F-46F7-BFF9-EA9EFB1DDA8A}" sibTransId="{819396E7-ADA3-4EC4-86D3-3C2FFC89DBF2}"/>
    <dgm:cxn modelId="{E646B2A0-F6C9-45D1-9B44-C5535FDBACD5}" type="presOf" srcId="{C08CCE97-E012-4150-AEBB-3255DE2C9599}" destId="{189E5D7D-5017-4B5F-8095-946942E330A7}" srcOrd="0" destOrd="0" presId="urn:microsoft.com/office/officeart/2005/8/layout/equation2"/>
    <dgm:cxn modelId="{21FA7682-AFDB-46EC-A102-CFDD78F273DC}" type="presOf" srcId="{2B574407-F7A5-4815-BFA7-A63C09A53C20}" destId="{22CBCFBF-E913-4633-A968-3559773D6514}" srcOrd="1" destOrd="0" presId="urn:microsoft.com/office/officeart/2005/8/layout/equation2"/>
    <dgm:cxn modelId="{CE5E8FD8-7C32-4554-A67C-A47C9A09165D}" type="presOf" srcId="{2B574407-F7A5-4815-BFA7-A63C09A53C20}" destId="{EAEC8582-D373-4FBD-A952-C9859B9ADCB4}" srcOrd="0" destOrd="0" presId="urn:microsoft.com/office/officeart/2005/8/layout/equation2"/>
    <dgm:cxn modelId="{6144E215-288A-4ED8-A4D6-F4BDF5F21D04}" srcId="{32ECA013-EEC7-4D0E-A103-71984B22EB2F}" destId="{EF8A20A5-A77B-418E-B314-98FA37B99985}" srcOrd="1" destOrd="0" parTransId="{24F6D9F6-0CA0-4382-92FF-7AC32EBF7C90}" sibTransId="{2B574407-F7A5-4815-BFA7-A63C09A53C20}"/>
    <dgm:cxn modelId="{7856F406-ACD8-4605-9531-0E17CE0566A1}" type="presParOf" srcId="{9F8A1CB9-9899-48C8-B30B-18686F8C6E76}" destId="{3B4F9550-23B4-4057-A14D-0EB02B376CBF}" srcOrd="0" destOrd="0" presId="urn:microsoft.com/office/officeart/2005/8/layout/equation2"/>
    <dgm:cxn modelId="{D90DFC8F-D2D1-450C-9033-F01998254874}" type="presParOf" srcId="{3B4F9550-23B4-4057-A14D-0EB02B376CBF}" destId="{BB6C2C02-1904-4D89-85A4-D0F0A56D8819}" srcOrd="0" destOrd="0" presId="urn:microsoft.com/office/officeart/2005/8/layout/equation2"/>
    <dgm:cxn modelId="{D029EBBC-2448-4915-9B1E-C9ABA6D5EE29}" type="presParOf" srcId="{3B4F9550-23B4-4057-A14D-0EB02B376CBF}" destId="{2FDF5661-A19A-4050-AD53-66A7AB5A84A7}" srcOrd="1" destOrd="0" presId="urn:microsoft.com/office/officeart/2005/8/layout/equation2"/>
    <dgm:cxn modelId="{2EF4E836-A60D-469F-BB0D-2DDD6DEE455E}" type="presParOf" srcId="{3B4F9550-23B4-4057-A14D-0EB02B376CBF}" destId="{24114569-63F6-498C-BAA3-BB73A7E9F152}" srcOrd="2" destOrd="0" presId="urn:microsoft.com/office/officeart/2005/8/layout/equation2"/>
    <dgm:cxn modelId="{8CCC2496-48B8-45DE-9B33-4AF698610E43}" type="presParOf" srcId="{3B4F9550-23B4-4057-A14D-0EB02B376CBF}" destId="{8B7AED8E-B8C4-463F-89DF-2DF7EE94F3F0}" srcOrd="3" destOrd="0" presId="urn:microsoft.com/office/officeart/2005/8/layout/equation2"/>
    <dgm:cxn modelId="{C59F29D5-C8D6-44E4-A22E-7654B59726B1}" type="presParOf" srcId="{3B4F9550-23B4-4057-A14D-0EB02B376CBF}" destId="{58034F28-B661-4F50-B607-E9201336173B}" srcOrd="4" destOrd="0" presId="urn:microsoft.com/office/officeart/2005/8/layout/equation2"/>
    <dgm:cxn modelId="{BF5A8541-D550-448F-92CE-8DEE6ED754B0}" type="presParOf" srcId="{9F8A1CB9-9899-48C8-B30B-18686F8C6E76}" destId="{EAEC8582-D373-4FBD-A952-C9859B9ADCB4}" srcOrd="1" destOrd="0" presId="urn:microsoft.com/office/officeart/2005/8/layout/equation2"/>
    <dgm:cxn modelId="{6FFD7383-9E80-483D-88EC-3A41942AB691}" type="presParOf" srcId="{EAEC8582-D373-4FBD-A952-C9859B9ADCB4}" destId="{22CBCFBF-E913-4633-A968-3559773D6514}" srcOrd="0" destOrd="0" presId="urn:microsoft.com/office/officeart/2005/8/layout/equation2"/>
    <dgm:cxn modelId="{A322E6B2-55AC-4702-8AA8-9FC4D44DEDF9}" type="presParOf" srcId="{9F8A1CB9-9899-48C8-B30B-18686F8C6E76}" destId="{189E5D7D-5017-4B5F-8095-946942E330A7}" srcOrd="2" destOrd="0" presId="urn:microsoft.com/office/officeart/2005/8/layout/equation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D3C72D-5F97-445D-A3E3-C95D0673F357}"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n-US"/>
        </a:p>
      </dgm:t>
    </dgm:pt>
    <dgm:pt modelId="{4331BFED-29DB-49CD-A410-D1073C300D22}">
      <dgm:prSet phldrT="[Texto]"/>
      <dgm:spPr/>
      <dgm:t>
        <a:bodyPr/>
        <a:lstStyle/>
        <a:p>
          <a:r>
            <a:rPr lang="es-MX" dirty="0" smtClean="0"/>
            <a:t>PRECIO DEL ARTICULO</a:t>
          </a:r>
          <a:endParaRPr lang="en-US" dirty="0"/>
        </a:p>
      </dgm:t>
    </dgm:pt>
    <dgm:pt modelId="{B5E78812-5539-4C9B-AEEC-EE0A66E09607}" type="parTrans" cxnId="{7EA64721-AC6A-4A7A-A1A5-46DAD7D723C7}">
      <dgm:prSet/>
      <dgm:spPr/>
      <dgm:t>
        <a:bodyPr/>
        <a:lstStyle/>
        <a:p>
          <a:endParaRPr lang="en-US"/>
        </a:p>
      </dgm:t>
    </dgm:pt>
    <dgm:pt modelId="{AA8CFA77-E348-4DC8-902D-C39835D6BA66}" type="sibTrans" cxnId="{7EA64721-AC6A-4A7A-A1A5-46DAD7D723C7}">
      <dgm:prSet/>
      <dgm:spPr/>
      <dgm:t>
        <a:bodyPr/>
        <a:lstStyle/>
        <a:p>
          <a:endParaRPr lang="en-US"/>
        </a:p>
      </dgm:t>
    </dgm:pt>
    <dgm:pt modelId="{920BB063-EAED-4199-A86E-88F6511A67D8}">
      <dgm:prSet phldrT="[Texto]" custT="1"/>
      <dgm:spPr/>
      <dgm:t>
        <a:bodyPr/>
        <a:lstStyle/>
        <a:p>
          <a:r>
            <a:rPr lang="es-MX" sz="1600" dirty="0" smtClean="0"/>
            <a:t>Costos Vinculados con el Servicio de Diseño, Ventas por Internet y Transporte</a:t>
          </a:r>
          <a:endParaRPr lang="en-US" sz="1600" dirty="0"/>
        </a:p>
      </dgm:t>
    </dgm:pt>
    <dgm:pt modelId="{DBA49132-4157-4E62-9100-375EBA487EE9}" type="parTrans" cxnId="{3D734BEE-C2A2-4704-9455-41AA72FA429E}">
      <dgm:prSet/>
      <dgm:spPr/>
      <dgm:t>
        <a:bodyPr/>
        <a:lstStyle/>
        <a:p>
          <a:endParaRPr lang="en-US"/>
        </a:p>
      </dgm:t>
    </dgm:pt>
    <dgm:pt modelId="{D074676F-7F0D-4510-A316-981EC42D27E3}" type="sibTrans" cxnId="{3D734BEE-C2A2-4704-9455-41AA72FA429E}">
      <dgm:prSet/>
      <dgm:spPr/>
      <dgm:t>
        <a:bodyPr/>
        <a:lstStyle/>
        <a:p>
          <a:endParaRPr lang="en-US"/>
        </a:p>
      </dgm:t>
    </dgm:pt>
    <dgm:pt modelId="{4A0AF0EF-72ED-4032-988B-1BA97C0A01B3}">
      <dgm:prSet phldrT="[Texto]" custT="1"/>
      <dgm:spPr/>
      <dgm:t>
        <a:bodyPr/>
        <a:lstStyle/>
        <a:p>
          <a:r>
            <a:rPr lang="es-MX" sz="1400" dirty="0" smtClean="0"/>
            <a:t>Barreras de Salida: Básicamente legales. Pero debido al tipo de máquinas, son muy bajos pues tienen usos alternativos</a:t>
          </a:r>
          <a:endParaRPr lang="en-US" sz="1400" dirty="0"/>
        </a:p>
      </dgm:t>
    </dgm:pt>
    <dgm:pt modelId="{E927E462-4FD7-46E3-A33C-52D9EFBE29C0}" type="parTrans" cxnId="{A5D78E84-4D2D-4537-9770-38396A2820E5}">
      <dgm:prSet/>
      <dgm:spPr/>
      <dgm:t>
        <a:bodyPr/>
        <a:lstStyle/>
        <a:p>
          <a:endParaRPr lang="en-US"/>
        </a:p>
      </dgm:t>
    </dgm:pt>
    <dgm:pt modelId="{3ED9119D-BE61-422E-ABC8-5431D7DC5686}" type="sibTrans" cxnId="{A5D78E84-4D2D-4537-9770-38396A2820E5}">
      <dgm:prSet/>
      <dgm:spPr/>
      <dgm:t>
        <a:bodyPr/>
        <a:lstStyle/>
        <a:p>
          <a:endParaRPr lang="en-US"/>
        </a:p>
      </dgm:t>
    </dgm:pt>
    <dgm:pt modelId="{239119F1-95D2-47D3-885C-919BF1F2EA90}">
      <dgm:prSet phldrT="[Texto]" custT="1"/>
      <dgm:spPr/>
      <dgm:t>
        <a:bodyPr/>
        <a:lstStyle/>
        <a:p>
          <a:r>
            <a:rPr lang="es-MX" sz="1600" dirty="0" smtClean="0"/>
            <a:t>BARRERAS DE ENTRADA:  Costos de Entrada relativamente bajos. Ventaja de  moverse primero</a:t>
          </a:r>
          <a:endParaRPr lang="en-US" sz="1600" dirty="0"/>
        </a:p>
      </dgm:t>
    </dgm:pt>
    <dgm:pt modelId="{8A489A62-59B8-4669-91AF-6AC6BCB6E24A}" type="parTrans" cxnId="{AB957AFA-FE71-4E56-92AF-5DD5F2EE8417}">
      <dgm:prSet/>
      <dgm:spPr/>
      <dgm:t>
        <a:bodyPr/>
        <a:lstStyle/>
        <a:p>
          <a:endParaRPr lang="en-US"/>
        </a:p>
      </dgm:t>
    </dgm:pt>
    <dgm:pt modelId="{E3DEEE0B-717C-4D60-8E3E-D434753AF8DB}" type="sibTrans" cxnId="{AB957AFA-FE71-4E56-92AF-5DD5F2EE8417}">
      <dgm:prSet/>
      <dgm:spPr/>
      <dgm:t>
        <a:bodyPr/>
        <a:lstStyle/>
        <a:p>
          <a:endParaRPr lang="en-US"/>
        </a:p>
      </dgm:t>
    </dgm:pt>
    <dgm:pt modelId="{91CD0304-3F9D-4929-BC00-95AF3B4CFEAB}">
      <dgm:prSet phldrT="[Texto]" phldr="1"/>
      <dgm:spPr/>
      <dgm:t>
        <a:bodyPr/>
        <a:lstStyle/>
        <a:p>
          <a:endParaRPr lang="en-US" dirty="0"/>
        </a:p>
      </dgm:t>
    </dgm:pt>
    <dgm:pt modelId="{7C33464A-165C-41E3-869E-9715F8A65168}" type="parTrans" cxnId="{EF111804-14E5-4553-9483-8F3F2217F977}">
      <dgm:prSet/>
      <dgm:spPr/>
      <dgm:t>
        <a:bodyPr/>
        <a:lstStyle/>
        <a:p>
          <a:endParaRPr lang="en-US"/>
        </a:p>
      </dgm:t>
    </dgm:pt>
    <dgm:pt modelId="{6E6B696D-4142-4EA3-8994-461543DFD1D8}" type="sibTrans" cxnId="{EF111804-14E5-4553-9483-8F3F2217F977}">
      <dgm:prSet/>
      <dgm:spPr/>
      <dgm:t>
        <a:bodyPr/>
        <a:lstStyle/>
        <a:p>
          <a:endParaRPr lang="en-US"/>
        </a:p>
      </dgm:t>
    </dgm:pt>
    <dgm:pt modelId="{BC40DA61-90A3-46E1-962C-E1046EA4AEBE}">
      <dgm:prSet phldrT="[Texto]" custT="1"/>
      <dgm:spPr/>
      <dgm:t>
        <a:bodyPr/>
        <a:lstStyle/>
        <a:p>
          <a:r>
            <a:rPr lang="es-MX" sz="1800" dirty="0" smtClean="0"/>
            <a:t>Costos del Material de Producción</a:t>
          </a:r>
          <a:endParaRPr lang="en-US" sz="1800" dirty="0"/>
        </a:p>
      </dgm:t>
    </dgm:pt>
    <dgm:pt modelId="{F7FE13D3-C39D-4C2D-A555-A03C75A14A3E}" type="parTrans" cxnId="{0CDBF9C2-71F9-4354-9357-31E0A36E294A}">
      <dgm:prSet/>
      <dgm:spPr/>
      <dgm:t>
        <a:bodyPr/>
        <a:lstStyle/>
        <a:p>
          <a:endParaRPr lang="en-US"/>
        </a:p>
      </dgm:t>
    </dgm:pt>
    <dgm:pt modelId="{5539E27F-3571-47C0-B175-E470E40799C9}" type="sibTrans" cxnId="{0CDBF9C2-71F9-4354-9357-31E0A36E294A}">
      <dgm:prSet/>
      <dgm:spPr/>
      <dgm:t>
        <a:bodyPr/>
        <a:lstStyle/>
        <a:p>
          <a:endParaRPr lang="en-US"/>
        </a:p>
      </dgm:t>
    </dgm:pt>
    <dgm:pt modelId="{F22254C1-8E77-437D-A3E7-B860439CEEB7}">
      <dgm:prSet phldrT="[Texto]"/>
      <dgm:spPr/>
      <dgm:t>
        <a:bodyPr/>
        <a:lstStyle/>
        <a:p>
          <a:r>
            <a:rPr lang="es-MX" dirty="0" smtClean="0"/>
            <a:t>Tendencias Económicas se inclinan a las compras por internet</a:t>
          </a:r>
          <a:endParaRPr lang="en-US" dirty="0"/>
        </a:p>
      </dgm:t>
    </dgm:pt>
    <dgm:pt modelId="{0ADCC261-CFE5-4917-8839-9F62DD042D38}" type="parTrans" cxnId="{5FC24768-1DAD-4501-9B19-553CFF9EE30A}">
      <dgm:prSet/>
      <dgm:spPr/>
      <dgm:t>
        <a:bodyPr/>
        <a:lstStyle/>
        <a:p>
          <a:endParaRPr lang="en-US"/>
        </a:p>
      </dgm:t>
    </dgm:pt>
    <dgm:pt modelId="{CF4F1B87-3B45-4353-AFF6-E3B01A2461A9}" type="sibTrans" cxnId="{5FC24768-1DAD-4501-9B19-553CFF9EE30A}">
      <dgm:prSet/>
      <dgm:spPr/>
      <dgm:t>
        <a:bodyPr/>
        <a:lstStyle/>
        <a:p>
          <a:endParaRPr lang="en-US"/>
        </a:p>
      </dgm:t>
    </dgm:pt>
    <dgm:pt modelId="{042BE1EB-6142-4839-B934-75250B50EC2C}" type="pres">
      <dgm:prSet presAssocID="{6CD3C72D-5F97-445D-A3E3-C95D0673F357}" presName="cycle" presStyleCnt="0">
        <dgm:presLayoutVars>
          <dgm:chMax val="1"/>
          <dgm:dir/>
          <dgm:animLvl val="ctr"/>
          <dgm:resizeHandles val="exact"/>
        </dgm:presLayoutVars>
      </dgm:prSet>
      <dgm:spPr/>
      <dgm:t>
        <a:bodyPr/>
        <a:lstStyle/>
        <a:p>
          <a:endParaRPr lang="en-US"/>
        </a:p>
      </dgm:t>
    </dgm:pt>
    <dgm:pt modelId="{BE76DB97-7052-4DFA-A74A-F1095E0FB2E5}" type="pres">
      <dgm:prSet presAssocID="{4331BFED-29DB-49CD-A410-D1073C300D22}" presName="centerShape" presStyleLbl="node0" presStyleIdx="0" presStyleCnt="1" custLinFactNeighborX="-3229" custLinFactNeighborY="-22132"/>
      <dgm:spPr/>
      <dgm:t>
        <a:bodyPr/>
        <a:lstStyle/>
        <a:p>
          <a:endParaRPr lang="en-US"/>
        </a:p>
      </dgm:t>
    </dgm:pt>
    <dgm:pt modelId="{7C9C0FFD-78B4-48F0-8E43-4C2E9B2A0B95}" type="pres">
      <dgm:prSet presAssocID="{DBA49132-4157-4E62-9100-375EBA487EE9}" presName="parTrans" presStyleLbl="bgSibTrans2D1" presStyleIdx="0" presStyleCnt="5"/>
      <dgm:spPr/>
      <dgm:t>
        <a:bodyPr/>
        <a:lstStyle/>
        <a:p>
          <a:endParaRPr lang="en-US"/>
        </a:p>
      </dgm:t>
    </dgm:pt>
    <dgm:pt modelId="{7A44A32E-4916-4C1A-AD3C-5071B3C1B6BB}" type="pres">
      <dgm:prSet presAssocID="{920BB063-EAED-4199-A86E-88F6511A67D8}" presName="node" presStyleLbl="node1" presStyleIdx="0" presStyleCnt="5" custRadScaleRad="86465" custRadScaleInc="-56320">
        <dgm:presLayoutVars>
          <dgm:bulletEnabled val="1"/>
        </dgm:presLayoutVars>
      </dgm:prSet>
      <dgm:spPr/>
      <dgm:t>
        <a:bodyPr/>
        <a:lstStyle/>
        <a:p>
          <a:endParaRPr lang="en-US"/>
        </a:p>
      </dgm:t>
    </dgm:pt>
    <dgm:pt modelId="{FB57D502-A3FE-4319-B002-2AD52F43AC96}" type="pres">
      <dgm:prSet presAssocID="{E927E462-4FD7-46E3-A33C-52D9EFBE29C0}" presName="parTrans" presStyleLbl="bgSibTrans2D1" presStyleIdx="1" presStyleCnt="5"/>
      <dgm:spPr/>
      <dgm:t>
        <a:bodyPr/>
        <a:lstStyle/>
        <a:p>
          <a:endParaRPr lang="en-US"/>
        </a:p>
      </dgm:t>
    </dgm:pt>
    <dgm:pt modelId="{DACCB6DC-2324-45B6-845B-80135CD8CC36}" type="pres">
      <dgm:prSet presAssocID="{4A0AF0EF-72ED-4032-988B-1BA97C0A01B3}" presName="node" presStyleLbl="node1" presStyleIdx="1" presStyleCnt="5" custRadScaleRad="72555" custRadScaleInc="449324">
        <dgm:presLayoutVars>
          <dgm:bulletEnabled val="1"/>
        </dgm:presLayoutVars>
      </dgm:prSet>
      <dgm:spPr/>
      <dgm:t>
        <a:bodyPr/>
        <a:lstStyle/>
        <a:p>
          <a:endParaRPr lang="en-US"/>
        </a:p>
      </dgm:t>
    </dgm:pt>
    <dgm:pt modelId="{1124A91F-BCEC-48F4-88CF-CCDBA1B0C72C}" type="pres">
      <dgm:prSet presAssocID="{0ADCC261-CFE5-4917-8839-9F62DD042D38}" presName="parTrans" presStyleLbl="bgSibTrans2D1" presStyleIdx="2" presStyleCnt="5" custAng="2547" custScaleX="37804" custScaleY="122463" custLinFactNeighborX="-34033" custLinFactNeighborY="-716"/>
      <dgm:spPr/>
      <dgm:t>
        <a:bodyPr/>
        <a:lstStyle/>
        <a:p>
          <a:endParaRPr lang="en-US"/>
        </a:p>
      </dgm:t>
    </dgm:pt>
    <dgm:pt modelId="{DDB21DBC-B1F6-48E6-8E9D-98EA00B49D0D}" type="pres">
      <dgm:prSet presAssocID="{F22254C1-8E77-437D-A3E7-B860439CEEB7}" presName="node" presStyleLbl="node1" presStyleIdx="2" presStyleCnt="5" custRadScaleRad="116727" custRadScaleInc="138220">
        <dgm:presLayoutVars>
          <dgm:bulletEnabled val="1"/>
        </dgm:presLayoutVars>
      </dgm:prSet>
      <dgm:spPr/>
      <dgm:t>
        <a:bodyPr/>
        <a:lstStyle/>
        <a:p>
          <a:endParaRPr lang="en-US"/>
        </a:p>
      </dgm:t>
    </dgm:pt>
    <dgm:pt modelId="{27AF3EF3-47E9-47D9-BC06-C6127593ACE8}" type="pres">
      <dgm:prSet presAssocID="{F7FE13D3-C39D-4C2D-A555-A03C75A14A3E}" presName="parTrans" presStyleLbl="bgSibTrans2D1" presStyleIdx="3" presStyleCnt="5"/>
      <dgm:spPr/>
      <dgm:t>
        <a:bodyPr/>
        <a:lstStyle/>
        <a:p>
          <a:endParaRPr lang="en-US"/>
        </a:p>
      </dgm:t>
    </dgm:pt>
    <dgm:pt modelId="{D808F99F-35FC-4926-AA76-47E98D4E3982}" type="pres">
      <dgm:prSet presAssocID="{BC40DA61-90A3-46E1-962C-E1046EA4AEBE}" presName="node" presStyleLbl="node1" presStyleIdx="3" presStyleCnt="5" custRadScaleRad="126200" custRadScaleInc="-259910">
        <dgm:presLayoutVars>
          <dgm:bulletEnabled val="1"/>
        </dgm:presLayoutVars>
      </dgm:prSet>
      <dgm:spPr/>
      <dgm:t>
        <a:bodyPr/>
        <a:lstStyle/>
        <a:p>
          <a:endParaRPr lang="en-US"/>
        </a:p>
      </dgm:t>
    </dgm:pt>
    <dgm:pt modelId="{080DE783-ADA3-46E8-97A9-37D7E1598CE5}" type="pres">
      <dgm:prSet presAssocID="{8A489A62-59B8-4669-91AF-6AC6BCB6E24A}" presName="parTrans" presStyleLbl="bgSibTrans2D1" presStyleIdx="4" presStyleCnt="5" custLinFactNeighborX="1907" custLinFactNeighborY="5707"/>
      <dgm:spPr/>
      <dgm:t>
        <a:bodyPr/>
        <a:lstStyle/>
        <a:p>
          <a:endParaRPr lang="en-US"/>
        </a:p>
      </dgm:t>
    </dgm:pt>
    <dgm:pt modelId="{C785873A-17FF-444D-9E69-CC78FDE80340}" type="pres">
      <dgm:prSet presAssocID="{239119F1-95D2-47D3-885C-919BF1F2EA90}" presName="node" presStyleLbl="node1" presStyleIdx="4" presStyleCnt="5" custRadScaleRad="132255" custRadScaleInc="-256572">
        <dgm:presLayoutVars>
          <dgm:bulletEnabled val="1"/>
        </dgm:presLayoutVars>
      </dgm:prSet>
      <dgm:spPr/>
      <dgm:t>
        <a:bodyPr/>
        <a:lstStyle/>
        <a:p>
          <a:endParaRPr lang="en-US"/>
        </a:p>
      </dgm:t>
    </dgm:pt>
  </dgm:ptLst>
  <dgm:cxnLst>
    <dgm:cxn modelId="{AB957AFA-FE71-4E56-92AF-5DD5F2EE8417}" srcId="{4331BFED-29DB-49CD-A410-D1073C300D22}" destId="{239119F1-95D2-47D3-885C-919BF1F2EA90}" srcOrd="4" destOrd="0" parTransId="{8A489A62-59B8-4669-91AF-6AC6BCB6E24A}" sibTransId="{E3DEEE0B-717C-4D60-8E3E-D434753AF8DB}"/>
    <dgm:cxn modelId="{5FC24768-1DAD-4501-9B19-553CFF9EE30A}" srcId="{4331BFED-29DB-49CD-A410-D1073C300D22}" destId="{F22254C1-8E77-437D-A3E7-B860439CEEB7}" srcOrd="2" destOrd="0" parTransId="{0ADCC261-CFE5-4917-8839-9F62DD042D38}" sibTransId="{CF4F1B87-3B45-4353-AFF6-E3B01A2461A9}"/>
    <dgm:cxn modelId="{7EA64721-AC6A-4A7A-A1A5-46DAD7D723C7}" srcId="{6CD3C72D-5F97-445D-A3E3-C95D0673F357}" destId="{4331BFED-29DB-49CD-A410-D1073C300D22}" srcOrd="0" destOrd="0" parTransId="{B5E78812-5539-4C9B-AEEC-EE0A66E09607}" sibTransId="{AA8CFA77-E348-4DC8-902D-C39835D6BA66}"/>
    <dgm:cxn modelId="{B40111DD-C3C1-4D74-8360-6D6F8B198426}" type="presOf" srcId="{0ADCC261-CFE5-4917-8839-9F62DD042D38}" destId="{1124A91F-BCEC-48F4-88CF-CCDBA1B0C72C}" srcOrd="0" destOrd="0" presId="urn:microsoft.com/office/officeart/2005/8/layout/radial4"/>
    <dgm:cxn modelId="{0CDBF9C2-71F9-4354-9357-31E0A36E294A}" srcId="{4331BFED-29DB-49CD-A410-D1073C300D22}" destId="{BC40DA61-90A3-46E1-962C-E1046EA4AEBE}" srcOrd="3" destOrd="0" parTransId="{F7FE13D3-C39D-4C2D-A555-A03C75A14A3E}" sibTransId="{5539E27F-3571-47C0-B175-E470E40799C9}"/>
    <dgm:cxn modelId="{3D734BEE-C2A2-4704-9455-41AA72FA429E}" srcId="{4331BFED-29DB-49CD-A410-D1073C300D22}" destId="{920BB063-EAED-4199-A86E-88F6511A67D8}" srcOrd="0" destOrd="0" parTransId="{DBA49132-4157-4E62-9100-375EBA487EE9}" sibTransId="{D074676F-7F0D-4510-A316-981EC42D27E3}"/>
    <dgm:cxn modelId="{343CBE12-367A-4484-8636-98594A5C461B}" type="presOf" srcId="{4331BFED-29DB-49CD-A410-D1073C300D22}" destId="{BE76DB97-7052-4DFA-A74A-F1095E0FB2E5}" srcOrd="0" destOrd="0" presId="urn:microsoft.com/office/officeart/2005/8/layout/radial4"/>
    <dgm:cxn modelId="{269D79D6-44F8-4677-A0CD-42FF4F2653CC}" type="presOf" srcId="{E927E462-4FD7-46E3-A33C-52D9EFBE29C0}" destId="{FB57D502-A3FE-4319-B002-2AD52F43AC96}" srcOrd="0" destOrd="0" presId="urn:microsoft.com/office/officeart/2005/8/layout/radial4"/>
    <dgm:cxn modelId="{B58BDC32-BBE8-450F-B814-90D59137C417}" type="presOf" srcId="{F22254C1-8E77-437D-A3E7-B860439CEEB7}" destId="{DDB21DBC-B1F6-48E6-8E9D-98EA00B49D0D}" srcOrd="0" destOrd="0" presId="urn:microsoft.com/office/officeart/2005/8/layout/radial4"/>
    <dgm:cxn modelId="{37B2F746-F98D-4255-9E18-5B9F9B5ECE2B}" type="presOf" srcId="{239119F1-95D2-47D3-885C-919BF1F2EA90}" destId="{C785873A-17FF-444D-9E69-CC78FDE80340}" srcOrd="0" destOrd="0" presId="urn:microsoft.com/office/officeart/2005/8/layout/radial4"/>
    <dgm:cxn modelId="{A5D78E84-4D2D-4537-9770-38396A2820E5}" srcId="{4331BFED-29DB-49CD-A410-D1073C300D22}" destId="{4A0AF0EF-72ED-4032-988B-1BA97C0A01B3}" srcOrd="1" destOrd="0" parTransId="{E927E462-4FD7-46E3-A33C-52D9EFBE29C0}" sibTransId="{3ED9119D-BE61-422E-ABC8-5431D7DC5686}"/>
    <dgm:cxn modelId="{EF111804-14E5-4553-9483-8F3F2217F977}" srcId="{6CD3C72D-5F97-445D-A3E3-C95D0673F357}" destId="{91CD0304-3F9D-4929-BC00-95AF3B4CFEAB}" srcOrd="1" destOrd="0" parTransId="{7C33464A-165C-41E3-869E-9715F8A65168}" sibTransId="{6E6B696D-4142-4EA3-8994-461543DFD1D8}"/>
    <dgm:cxn modelId="{83F3BD20-C38B-48F7-88AD-D1D1A648DCDB}" type="presOf" srcId="{4A0AF0EF-72ED-4032-988B-1BA97C0A01B3}" destId="{DACCB6DC-2324-45B6-845B-80135CD8CC36}" srcOrd="0" destOrd="0" presId="urn:microsoft.com/office/officeart/2005/8/layout/radial4"/>
    <dgm:cxn modelId="{2649BE8F-7362-4AB1-8740-408043237A80}" type="presOf" srcId="{F7FE13D3-C39D-4C2D-A555-A03C75A14A3E}" destId="{27AF3EF3-47E9-47D9-BC06-C6127593ACE8}" srcOrd="0" destOrd="0" presId="urn:microsoft.com/office/officeart/2005/8/layout/radial4"/>
    <dgm:cxn modelId="{F04EAB56-97A1-4FC7-A8A0-7E6ADB8445CE}" type="presOf" srcId="{6CD3C72D-5F97-445D-A3E3-C95D0673F357}" destId="{042BE1EB-6142-4839-B934-75250B50EC2C}" srcOrd="0" destOrd="0" presId="urn:microsoft.com/office/officeart/2005/8/layout/radial4"/>
    <dgm:cxn modelId="{425EE57B-B52A-4DB7-8278-0C1C910C35A3}" type="presOf" srcId="{DBA49132-4157-4E62-9100-375EBA487EE9}" destId="{7C9C0FFD-78B4-48F0-8E43-4C2E9B2A0B95}" srcOrd="0" destOrd="0" presId="urn:microsoft.com/office/officeart/2005/8/layout/radial4"/>
    <dgm:cxn modelId="{B78A97A6-BB63-4381-9D09-8924157C55A4}" type="presOf" srcId="{920BB063-EAED-4199-A86E-88F6511A67D8}" destId="{7A44A32E-4916-4C1A-AD3C-5071B3C1B6BB}" srcOrd="0" destOrd="0" presId="urn:microsoft.com/office/officeart/2005/8/layout/radial4"/>
    <dgm:cxn modelId="{8BD75168-26A6-43FE-8BC6-80CAC44BFAB1}" type="presOf" srcId="{BC40DA61-90A3-46E1-962C-E1046EA4AEBE}" destId="{D808F99F-35FC-4926-AA76-47E98D4E3982}" srcOrd="0" destOrd="0" presId="urn:microsoft.com/office/officeart/2005/8/layout/radial4"/>
    <dgm:cxn modelId="{6D0A0F0F-8BA7-4794-BE71-80E7DA793D77}" type="presOf" srcId="{8A489A62-59B8-4669-91AF-6AC6BCB6E24A}" destId="{080DE783-ADA3-46E8-97A9-37D7E1598CE5}" srcOrd="0" destOrd="0" presId="urn:microsoft.com/office/officeart/2005/8/layout/radial4"/>
    <dgm:cxn modelId="{C4255BAE-1D1D-4E42-8159-6B1CE14C8D65}" type="presParOf" srcId="{042BE1EB-6142-4839-B934-75250B50EC2C}" destId="{BE76DB97-7052-4DFA-A74A-F1095E0FB2E5}" srcOrd="0" destOrd="0" presId="urn:microsoft.com/office/officeart/2005/8/layout/radial4"/>
    <dgm:cxn modelId="{87683131-BC38-4751-9994-66E7716DBCF4}" type="presParOf" srcId="{042BE1EB-6142-4839-B934-75250B50EC2C}" destId="{7C9C0FFD-78B4-48F0-8E43-4C2E9B2A0B95}" srcOrd="1" destOrd="0" presId="urn:microsoft.com/office/officeart/2005/8/layout/radial4"/>
    <dgm:cxn modelId="{E4627301-08AC-473A-A250-2A597469DF4E}" type="presParOf" srcId="{042BE1EB-6142-4839-B934-75250B50EC2C}" destId="{7A44A32E-4916-4C1A-AD3C-5071B3C1B6BB}" srcOrd="2" destOrd="0" presId="urn:microsoft.com/office/officeart/2005/8/layout/radial4"/>
    <dgm:cxn modelId="{E9D219F2-2019-4EDB-8485-E052878AEB1C}" type="presParOf" srcId="{042BE1EB-6142-4839-B934-75250B50EC2C}" destId="{FB57D502-A3FE-4319-B002-2AD52F43AC96}" srcOrd="3" destOrd="0" presId="urn:microsoft.com/office/officeart/2005/8/layout/radial4"/>
    <dgm:cxn modelId="{63CAFFA3-F5CB-48E3-BEF3-F7BF08BEC7AC}" type="presParOf" srcId="{042BE1EB-6142-4839-B934-75250B50EC2C}" destId="{DACCB6DC-2324-45B6-845B-80135CD8CC36}" srcOrd="4" destOrd="0" presId="urn:microsoft.com/office/officeart/2005/8/layout/radial4"/>
    <dgm:cxn modelId="{7D0A7A81-07AC-4FA0-93D3-322CFFEFF97E}" type="presParOf" srcId="{042BE1EB-6142-4839-B934-75250B50EC2C}" destId="{1124A91F-BCEC-48F4-88CF-CCDBA1B0C72C}" srcOrd="5" destOrd="0" presId="urn:microsoft.com/office/officeart/2005/8/layout/radial4"/>
    <dgm:cxn modelId="{331B70C5-33EF-41E4-A241-BECE4B376B10}" type="presParOf" srcId="{042BE1EB-6142-4839-B934-75250B50EC2C}" destId="{DDB21DBC-B1F6-48E6-8E9D-98EA00B49D0D}" srcOrd="6" destOrd="0" presId="urn:microsoft.com/office/officeart/2005/8/layout/radial4"/>
    <dgm:cxn modelId="{F70C063B-EBEB-4A42-9981-7B4AD1848848}" type="presParOf" srcId="{042BE1EB-6142-4839-B934-75250B50EC2C}" destId="{27AF3EF3-47E9-47D9-BC06-C6127593ACE8}" srcOrd="7" destOrd="0" presId="urn:microsoft.com/office/officeart/2005/8/layout/radial4"/>
    <dgm:cxn modelId="{F41C81B2-9298-4936-AC82-4661FD596C95}" type="presParOf" srcId="{042BE1EB-6142-4839-B934-75250B50EC2C}" destId="{D808F99F-35FC-4926-AA76-47E98D4E3982}" srcOrd="8" destOrd="0" presId="urn:microsoft.com/office/officeart/2005/8/layout/radial4"/>
    <dgm:cxn modelId="{8927B87B-DAAC-4AE4-B88A-FCAFD481B6B2}" type="presParOf" srcId="{042BE1EB-6142-4839-B934-75250B50EC2C}" destId="{080DE783-ADA3-46E8-97A9-37D7E1598CE5}" srcOrd="9" destOrd="0" presId="urn:microsoft.com/office/officeart/2005/8/layout/radial4"/>
    <dgm:cxn modelId="{480AB439-4512-4B47-B167-2B547598DCB8}" type="presParOf" srcId="{042BE1EB-6142-4839-B934-75250B50EC2C}" destId="{C785873A-17FF-444D-9E69-CC78FDE80340}"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A7B86A-215A-4E60-BE6E-A3DF7E846737}"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US"/>
        </a:p>
      </dgm:t>
    </dgm:pt>
    <dgm:pt modelId="{19FBACF0-C165-4BE5-97FF-32801F5F7B2D}">
      <dgm:prSet phldrT="[Texto]"/>
      <dgm:spPr/>
      <dgm:t>
        <a:bodyPr/>
        <a:lstStyle/>
        <a:p>
          <a:r>
            <a:rPr lang="es-MX" dirty="0" smtClean="0"/>
            <a:t>Contratar una Red de Afiliados</a:t>
          </a:r>
          <a:endParaRPr lang="en-US" dirty="0"/>
        </a:p>
      </dgm:t>
    </dgm:pt>
    <dgm:pt modelId="{7EFF054B-EBC4-499D-8F9D-F57DF8F1DA4E}" type="parTrans" cxnId="{CC3F38F7-8975-4E57-A79D-F6987ACAC919}">
      <dgm:prSet/>
      <dgm:spPr/>
      <dgm:t>
        <a:bodyPr/>
        <a:lstStyle/>
        <a:p>
          <a:endParaRPr lang="en-US"/>
        </a:p>
      </dgm:t>
    </dgm:pt>
    <dgm:pt modelId="{C5F1457A-FB4F-4783-BFAA-2D73606C47FD}" type="sibTrans" cxnId="{CC3F38F7-8975-4E57-A79D-F6987ACAC919}">
      <dgm:prSet/>
      <dgm:spPr/>
      <dgm:t>
        <a:bodyPr/>
        <a:lstStyle/>
        <a:p>
          <a:endParaRPr lang="en-US"/>
        </a:p>
      </dgm:t>
    </dgm:pt>
    <dgm:pt modelId="{7EB15329-F65D-47AE-B74D-D290B1572DC0}">
      <dgm:prSet phldrT="[Texto]"/>
      <dgm:spPr/>
      <dgm:t>
        <a:bodyPr/>
        <a:lstStyle/>
        <a:p>
          <a:r>
            <a:rPr lang="es-MX" dirty="0" smtClean="0"/>
            <a:t>Publicidad en Redes Sociales</a:t>
          </a:r>
          <a:endParaRPr lang="en-US" dirty="0"/>
        </a:p>
      </dgm:t>
    </dgm:pt>
    <dgm:pt modelId="{F67D1DEF-179A-44D6-980E-362B740A9868}" type="parTrans" cxnId="{F17ECBBE-86A2-4CB5-9EAE-37F15FF10CE0}">
      <dgm:prSet/>
      <dgm:spPr/>
      <dgm:t>
        <a:bodyPr/>
        <a:lstStyle/>
        <a:p>
          <a:endParaRPr lang="en-US"/>
        </a:p>
      </dgm:t>
    </dgm:pt>
    <dgm:pt modelId="{0EB90936-157B-4DD7-9A1B-463840461796}" type="sibTrans" cxnId="{F17ECBBE-86A2-4CB5-9EAE-37F15FF10CE0}">
      <dgm:prSet/>
      <dgm:spPr/>
      <dgm:t>
        <a:bodyPr/>
        <a:lstStyle/>
        <a:p>
          <a:endParaRPr lang="en-US"/>
        </a:p>
      </dgm:t>
    </dgm:pt>
    <dgm:pt modelId="{243DC89D-FEEB-4C15-8305-C85A68DE884B}">
      <dgm:prSet phldrT="[Texto]" custT="1"/>
      <dgm:spPr/>
      <dgm:t>
        <a:bodyPr/>
        <a:lstStyle/>
        <a:p>
          <a:r>
            <a:rPr lang="es-MX" sz="1800" dirty="0" smtClean="0"/>
            <a:t>Debido a las características de nuestro mercado meta redes sociales como </a:t>
          </a:r>
          <a:r>
            <a:rPr lang="es-MX" sz="1800" dirty="0" err="1" smtClean="0"/>
            <a:t>Facebook</a:t>
          </a:r>
          <a:r>
            <a:rPr lang="es-MX" sz="1800" dirty="0" smtClean="0"/>
            <a:t> o </a:t>
          </a:r>
          <a:r>
            <a:rPr lang="es-MX" sz="1800" dirty="0" err="1" smtClean="0"/>
            <a:t>Twitter</a:t>
          </a:r>
          <a:r>
            <a:rPr lang="es-MX" sz="1800" dirty="0" smtClean="0"/>
            <a:t> son una gran oportunidad</a:t>
          </a:r>
          <a:endParaRPr lang="en-US" sz="1800" dirty="0"/>
        </a:p>
      </dgm:t>
    </dgm:pt>
    <dgm:pt modelId="{0215FA29-840E-4CAB-BE2E-3120A5AA8D6C}" type="parTrans" cxnId="{897353FE-A30E-42D2-B27F-F22395EB50EF}">
      <dgm:prSet/>
      <dgm:spPr/>
      <dgm:t>
        <a:bodyPr/>
        <a:lstStyle/>
        <a:p>
          <a:endParaRPr lang="en-US"/>
        </a:p>
      </dgm:t>
    </dgm:pt>
    <dgm:pt modelId="{1C63B2A5-6ED2-48B1-9558-90D1D59E33A1}" type="sibTrans" cxnId="{897353FE-A30E-42D2-B27F-F22395EB50EF}">
      <dgm:prSet/>
      <dgm:spPr/>
      <dgm:t>
        <a:bodyPr/>
        <a:lstStyle/>
        <a:p>
          <a:endParaRPr lang="en-US"/>
        </a:p>
      </dgm:t>
    </dgm:pt>
    <dgm:pt modelId="{0C0B587C-1C8D-4914-AACC-0656D024099D}">
      <dgm:prSet phldrT="[Texto]"/>
      <dgm:spPr/>
      <dgm:t>
        <a:bodyPr/>
        <a:lstStyle/>
        <a:p>
          <a:r>
            <a:rPr lang="es-MX" dirty="0" smtClean="0"/>
            <a:t>Páginas y Blogs de Creación de Tráfico</a:t>
          </a:r>
          <a:endParaRPr lang="en-US" dirty="0"/>
        </a:p>
      </dgm:t>
    </dgm:pt>
    <dgm:pt modelId="{23548FBE-212D-49ED-A142-A050313B53B1}" type="parTrans" cxnId="{B1FEFCEF-47A3-4DC0-930E-D9E5BE21CC9F}">
      <dgm:prSet/>
      <dgm:spPr/>
      <dgm:t>
        <a:bodyPr/>
        <a:lstStyle/>
        <a:p>
          <a:endParaRPr lang="en-US"/>
        </a:p>
      </dgm:t>
    </dgm:pt>
    <dgm:pt modelId="{509F2BAC-A63A-4B96-81D6-6FEA8F5003D9}" type="sibTrans" cxnId="{B1FEFCEF-47A3-4DC0-930E-D9E5BE21CC9F}">
      <dgm:prSet/>
      <dgm:spPr/>
      <dgm:t>
        <a:bodyPr/>
        <a:lstStyle/>
        <a:p>
          <a:endParaRPr lang="en-US"/>
        </a:p>
      </dgm:t>
    </dgm:pt>
    <dgm:pt modelId="{8A2AFB1F-0F52-45B0-B615-4F045AC9957C}">
      <dgm:prSet phldrT="[Texto]" custT="1"/>
      <dgm:spPr/>
      <dgm:t>
        <a:bodyPr/>
        <a:lstStyle/>
        <a:p>
          <a:r>
            <a:rPr lang="es-MX" sz="1800" dirty="0" smtClean="0"/>
            <a:t>Facilitan que nuestra página aparezca en buscadores importantes </a:t>
          </a:r>
          <a:r>
            <a:rPr lang="es-MX" sz="1800" dirty="0" err="1" smtClean="0"/>
            <a:t>redireccionandonos</a:t>
          </a:r>
          <a:r>
            <a:rPr lang="es-MX" sz="1800" dirty="0" smtClean="0"/>
            <a:t> personas</a:t>
          </a:r>
          <a:endParaRPr lang="en-US" sz="1800" dirty="0"/>
        </a:p>
      </dgm:t>
    </dgm:pt>
    <dgm:pt modelId="{937B2294-B59F-4BC6-A91C-DFCFB837B1CD}" type="parTrans" cxnId="{D0AE7BFF-03E6-45A0-8895-C494E4DBBA8D}">
      <dgm:prSet/>
      <dgm:spPr/>
      <dgm:t>
        <a:bodyPr/>
        <a:lstStyle/>
        <a:p>
          <a:endParaRPr lang="en-US"/>
        </a:p>
      </dgm:t>
    </dgm:pt>
    <dgm:pt modelId="{2EF9C0A7-2688-42DF-92B9-FFF6E3CBC8F4}" type="sibTrans" cxnId="{D0AE7BFF-03E6-45A0-8895-C494E4DBBA8D}">
      <dgm:prSet/>
      <dgm:spPr/>
      <dgm:t>
        <a:bodyPr/>
        <a:lstStyle/>
        <a:p>
          <a:endParaRPr lang="en-US"/>
        </a:p>
      </dgm:t>
    </dgm:pt>
    <dgm:pt modelId="{82BDC459-21B4-4DEB-AAF7-36D1094CBACC}">
      <dgm:prSet phldrT="[Texto]" custT="1"/>
      <dgm:spPr/>
      <dgm:t>
        <a:bodyPr/>
        <a:lstStyle/>
        <a:p>
          <a:r>
            <a:rPr lang="es-MX" sz="1800" dirty="0" smtClean="0"/>
            <a:t>Paginas como </a:t>
          </a:r>
          <a:r>
            <a:rPr lang="es-MX" sz="1800" dirty="0" err="1" smtClean="0"/>
            <a:t>Pay</a:t>
          </a:r>
          <a:r>
            <a:rPr lang="es-MX" sz="1800" dirty="0" smtClean="0"/>
            <a:t> </a:t>
          </a:r>
          <a:r>
            <a:rPr lang="es-MX" sz="1800" dirty="0" err="1" smtClean="0"/>
            <a:t>to</a:t>
          </a:r>
          <a:r>
            <a:rPr lang="es-MX" sz="1800" dirty="0" smtClean="0"/>
            <a:t> Clic permiten a través de un sistema de pago a las personas que ven nuestro anuncio que este se difunda</a:t>
          </a:r>
          <a:endParaRPr lang="en-US" sz="1800" dirty="0"/>
        </a:p>
      </dgm:t>
    </dgm:pt>
    <dgm:pt modelId="{5F0CC524-3CB7-4777-9D0C-E47C34C60925}" type="sibTrans" cxnId="{3EE22897-4CE5-48DA-AB4B-CA9BC6C20944}">
      <dgm:prSet/>
      <dgm:spPr/>
      <dgm:t>
        <a:bodyPr/>
        <a:lstStyle/>
        <a:p>
          <a:endParaRPr lang="en-US"/>
        </a:p>
      </dgm:t>
    </dgm:pt>
    <dgm:pt modelId="{1DEA70A2-8DDF-4959-8BB5-BAC3AC08B1C9}" type="parTrans" cxnId="{3EE22897-4CE5-48DA-AB4B-CA9BC6C20944}">
      <dgm:prSet/>
      <dgm:spPr/>
      <dgm:t>
        <a:bodyPr/>
        <a:lstStyle/>
        <a:p>
          <a:endParaRPr lang="en-US"/>
        </a:p>
      </dgm:t>
    </dgm:pt>
    <dgm:pt modelId="{FCBEE4DF-1640-4C9A-9A97-66CBBD425726}">
      <dgm:prSet phldrT="[Texto]"/>
      <dgm:spPr/>
      <dgm:t>
        <a:bodyPr/>
        <a:lstStyle/>
        <a:p>
          <a:r>
            <a:rPr lang="es-MX" dirty="0" smtClean="0"/>
            <a:t>Sistema Google </a:t>
          </a:r>
          <a:r>
            <a:rPr lang="es-MX" dirty="0" err="1" smtClean="0"/>
            <a:t>Adwords</a:t>
          </a:r>
          <a:endParaRPr lang="en-US" dirty="0"/>
        </a:p>
      </dgm:t>
    </dgm:pt>
    <dgm:pt modelId="{AD2CE32E-7124-4255-BD53-A2A59490E1D6}" type="parTrans" cxnId="{B95A4AAF-FEE8-4F83-A5D0-6D047FD66AC5}">
      <dgm:prSet/>
      <dgm:spPr/>
      <dgm:t>
        <a:bodyPr/>
        <a:lstStyle/>
        <a:p>
          <a:endParaRPr lang="en-US"/>
        </a:p>
      </dgm:t>
    </dgm:pt>
    <dgm:pt modelId="{D7D80AB5-C394-4824-9D52-8F3EB100514C}" type="sibTrans" cxnId="{B95A4AAF-FEE8-4F83-A5D0-6D047FD66AC5}">
      <dgm:prSet/>
      <dgm:spPr/>
      <dgm:t>
        <a:bodyPr/>
        <a:lstStyle/>
        <a:p>
          <a:endParaRPr lang="en-US"/>
        </a:p>
      </dgm:t>
    </dgm:pt>
    <dgm:pt modelId="{F62D54F6-2326-473A-9BF9-AD0C94BCD788}">
      <dgm:prSet phldrT="[Texto]" custT="1"/>
      <dgm:spPr/>
      <dgm:t>
        <a:bodyPr/>
        <a:lstStyle/>
        <a:p>
          <a:r>
            <a:rPr lang="es-MX" sz="1800" dirty="0" smtClean="0"/>
            <a:t>Sistema de Pago por </a:t>
          </a:r>
          <a:r>
            <a:rPr lang="es-MX" sz="1800" dirty="0" err="1" smtClean="0"/>
            <a:t>Click</a:t>
          </a:r>
          <a:r>
            <a:rPr lang="es-MX" sz="1800" dirty="0" smtClean="0"/>
            <a:t> proporcionado por uno de los más importantes buscadores: Google</a:t>
          </a:r>
          <a:endParaRPr lang="en-US" sz="1800" dirty="0"/>
        </a:p>
      </dgm:t>
    </dgm:pt>
    <dgm:pt modelId="{885192CE-EC31-48A3-839F-F8DC60D2E1FC}" type="parTrans" cxnId="{4089DC48-080A-4966-A50D-3E3DF29E5954}">
      <dgm:prSet/>
      <dgm:spPr/>
      <dgm:t>
        <a:bodyPr/>
        <a:lstStyle/>
        <a:p>
          <a:endParaRPr lang="en-US"/>
        </a:p>
      </dgm:t>
    </dgm:pt>
    <dgm:pt modelId="{B9A63461-EBCC-4791-A8F2-E97255874AFA}" type="sibTrans" cxnId="{4089DC48-080A-4966-A50D-3E3DF29E5954}">
      <dgm:prSet/>
      <dgm:spPr/>
      <dgm:t>
        <a:bodyPr/>
        <a:lstStyle/>
        <a:p>
          <a:endParaRPr lang="en-US"/>
        </a:p>
      </dgm:t>
    </dgm:pt>
    <dgm:pt modelId="{97A9E34D-529C-422C-B688-797576EE4862}">
      <dgm:prSet phldrT="[Texto]"/>
      <dgm:spPr/>
      <dgm:t>
        <a:bodyPr/>
        <a:lstStyle/>
        <a:p>
          <a:r>
            <a:rPr lang="es-MX" dirty="0" smtClean="0"/>
            <a:t>Red de Amigos</a:t>
          </a:r>
          <a:endParaRPr lang="en-US" dirty="0"/>
        </a:p>
      </dgm:t>
    </dgm:pt>
    <dgm:pt modelId="{459BA442-2ACF-4ECF-AD46-62CD5A5C59D3}" type="parTrans" cxnId="{7F80CC97-A186-4D2A-A1F0-E2D8F42E68E5}">
      <dgm:prSet/>
      <dgm:spPr/>
      <dgm:t>
        <a:bodyPr/>
        <a:lstStyle/>
        <a:p>
          <a:endParaRPr lang="en-US"/>
        </a:p>
      </dgm:t>
    </dgm:pt>
    <dgm:pt modelId="{C369AC0D-413E-4A3D-BFA1-B8186DAE0244}" type="sibTrans" cxnId="{7F80CC97-A186-4D2A-A1F0-E2D8F42E68E5}">
      <dgm:prSet/>
      <dgm:spPr/>
      <dgm:t>
        <a:bodyPr/>
        <a:lstStyle/>
        <a:p>
          <a:endParaRPr lang="en-US"/>
        </a:p>
      </dgm:t>
    </dgm:pt>
    <dgm:pt modelId="{F1E8365F-879D-4DE7-910E-AA5870B93AE4}">
      <dgm:prSet phldrT="[Texto]"/>
      <dgm:spPr/>
      <dgm:t>
        <a:bodyPr/>
        <a:lstStyle/>
        <a:p>
          <a:r>
            <a:rPr lang="es-MX" dirty="0" smtClean="0"/>
            <a:t>Se envía mediante correo electrónico directamente a mails de amigos o conocidos</a:t>
          </a:r>
          <a:endParaRPr lang="en-US" dirty="0"/>
        </a:p>
      </dgm:t>
    </dgm:pt>
    <dgm:pt modelId="{A44C1335-455C-4B45-9556-A1D5166300D3}" type="parTrans" cxnId="{D9AFB077-FA44-4144-88F7-CF04EF1DF5DB}">
      <dgm:prSet/>
      <dgm:spPr/>
      <dgm:t>
        <a:bodyPr/>
        <a:lstStyle/>
        <a:p>
          <a:endParaRPr lang="en-US"/>
        </a:p>
      </dgm:t>
    </dgm:pt>
    <dgm:pt modelId="{535916A4-5221-4B2E-82D6-7288D192E88B}" type="sibTrans" cxnId="{D9AFB077-FA44-4144-88F7-CF04EF1DF5DB}">
      <dgm:prSet/>
      <dgm:spPr/>
      <dgm:t>
        <a:bodyPr/>
        <a:lstStyle/>
        <a:p>
          <a:endParaRPr lang="en-US"/>
        </a:p>
      </dgm:t>
    </dgm:pt>
    <dgm:pt modelId="{B0AE9488-CCD9-4A4D-9527-D68579C706E9}">
      <dgm:prSet phldrT="[Texto]"/>
      <dgm:spPr/>
      <dgm:t>
        <a:bodyPr/>
        <a:lstStyle/>
        <a:p>
          <a:r>
            <a:rPr lang="es-MX" dirty="0" smtClean="0"/>
            <a:t>Compra de Bases de Datos de Mails</a:t>
          </a:r>
          <a:endParaRPr lang="en-US" dirty="0"/>
        </a:p>
      </dgm:t>
    </dgm:pt>
    <dgm:pt modelId="{3398F4DD-DCD5-4D04-ACE3-638E430CEDEC}" type="parTrans" cxnId="{9AB1546F-D1BE-4C73-BFF2-BDF791583CBA}">
      <dgm:prSet/>
      <dgm:spPr/>
      <dgm:t>
        <a:bodyPr/>
        <a:lstStyle/>
        <a:p>
          <a:endParaRPr lang="en-US"/>
        </a:p>
      </dgm:t>
    </dgm:pt>
    <dgm:pt modelId="{7B734D02-8B51-47C7-947A-A7FD653BC2D7}" type="sibTrans" cxnId="{9AB1546F-D1BE-4C73-BFF2-BDF791583CBA}">
      <dgm:prSet/>
      <dgm:spPr/>
      <dgm:t>
        <a:bodyPr/>
        <a:lstStyle/>
        <a:p>
          <a:endParaRPr lang="en-US"/>
        </a:p>
      </dgm:t>
    </dgm:pt>
    <dgm:pt modelId="{1DC629C2-2239-4A93-B4F1-0A20B3CFDE19}">
      <dgm:prSet phldrT="[Texto]"/>
      <dgm:spPr/>
      <dgm:t>
        <a:bodyPr/>
        <a:lstStyle/>
        <a:p>
          <a:r>
            <a:rPr lang="es-MX" dirty="0" smtClean="0"/>
            <a:t>Enviar mails masivos a través de bases de datos actualizadas</a:t>
          </a:r>
          <a:endParaRPr lang="en-US" dirty="0"/>
        </a:p>
      </dgm:t>
    </dgm:pt>
    <dgm:pt modelId="{C9C07732-0BAE-4E08-97DC-37AFB840C3C4}" type="parTrans" cxnId="{8045B9E1-33BA-4E7F-B726-0F79E3ABACF5}">
      <dgm:prSet/>
      <dgm:spPr/>
      <dgm:t>
        <a:bodyPr/>
        <a:lstStyle/>
        <a:p>
          <a:endParaRPr lang="en-US"/>
        </a:p>
      </dgm:t>
    </dgm:pt>
    <dgm:pt modelId="{290A0376-1ABD-41A2-9EA4-B284D9567C2A}" type="sibTrans" cxnId="{8045B9E1-33BA-4E7F-B726-0F79E3ABACF5}">
      <dgm:prSet/>
      <dgm:spPr/>
      <dgm:t>
        <a:bodyPr/>
        <a:lstStyle/>
        <a:p>
          <a:endParaRPr lang="en-US"/>
        </a:p>
      </dgm:t>
    </dgm:pt>
    <dgm:pt modelId="{89AE4D71-2305-4CC0-8C7C-C9C421643F7F}" type="pres">
      <dgm:prSet presAssocID="{87A7B86A-215A-4E60-BE6E-A3DF7E846737}" presName="Name0" presStyleCnt="0">
        <dgm:presLayoutVars>
          <dgm:dir/>
          <dgm:animLvl val="lvl"/>
          <dgm:resizeHandles val="exact"/>
        </dgm:presLayoutVars>
      </dgm:prSet>
      <dgm:spPr/>
      <dgm:t>
        <a:bodyPr/>
        <a:lstStyle/>
        <a:p>
          <a:endParaRPr lang="en-US"/>
        </a:p>
      </dgm:t>
    </dgm:pt>
    <dgm:pt modelId="{2597234B-6455-477B-8708-7C0B9B24A3EA}" type="pres">
      <dgm:prSet presAssocID="{19FBACF0-C165-4BE5-97FF-32801F5F7B2D}" presName="linNode" presStyleCnt="0"/>
      <dgm:spPr/>
      <dgm:t>
        <a:bodyPr/>
        <a:lstStyle/>
        <a:p>
          <a:endParaRPr lang="es-EC"/>
        </a:p>
      </dgm:t>
    </dgm:pt>
    <dgm:pt modelId="{FE7B9495-086C-4D28-9605-869D01E6B176}" type="pres">
      <dgm:prSet presAssocID="{19FBACF0-C165-4BE5-97FF-32801F5F7B2D}" presName="parentText" presStyleLbl="node1" presStyleIdx="0" presStyleCnt="6">
        <dgm:presLayoutVars>
          <dgm:chMax val="1"/>
          <dgm:bulletEnabled val="1"/>
        </dgm:presLayoutVars>
      </dgm:prSet>
      <dgm:spPr/>
      <dgm:t>
        <a:bodyPr/>
        <a:lstStyle/>
        <a:p>
          <a:endParaRPr lang="en-US"/>
        </a:p>
      </dgm:t>
    </dgm:pt>
    <dgm:pt modelId="{3C43F73F-E580-421D-AB57-DA3D16F0DDF9}" type="pres">
      <dgm:prSet presAssocID="{19FBACF0-C165-4BE5-97FF-32801F5F7B2D}" presName="descendantText" presStyleLbl="alignAccFollowNode1" presStyleIdx="0" presStyleCnt="6">
        <dgm:presLayoutVars>
          <dgm:bulletEnabled val="1"/>
        </dgm:presLayoutVars>
      </dgm:prSet>
      <dgm:spPr/>
      <dgm:t>
        <a:bodyPr/>
        <a:lstStyle/>
        <a:p>
          <a:endParaRPr lang="en-US"/>
        </a:p>
      </dgm:t>
    </dgm:pt>
    <dgm:pt modelId="{8884722D-FA92-4726-8436-573699B32FBD}" type="pres">
      <dgm:prSet presAssocID="{C5F1457A-FB4F-4783-BFAA-2D73606C47FD}" presName="sp" presStyleCnt="0"/>
      <dgm:spPr/>
      <dgm:t>
        <a:bodyPr/>
        <a:lstStyle/>
        <a:p>
          <a:endParaRPr lang="es-EC"/>
        </a:p>
      </dgm:t>
    </dgm:pt>
    <dgm:pt modelId="{8EE9548A-24AA-4DF6-81F0-1E3C8CCBE9F3}" type="pres">
      <dgm:prSet presAssocID="{7EB15329-F65D-47AE-B74D-D290B1572DC0}" presName="linNode" presStyleCnt="0"/>
      <dgm:spPr/>
      <dgm:t>
        <a:bodyPr/>
        <a:lstStyle/>
        <a:p>
          <a:endParaRPr lang="es-EC"/>
        </a:p>
      </dgm:t>
    </dgm:pt>
    <dgm:pt modelId="{BB5A1692-FC98-4CDF-9924-988FF3B02BFF}" type="pres">
      <dgm:prSet presAssocID="{7EB15329-F65D-47AE-B74D-D290B1572DC0}" presName="parentText" presStyleLbl="node1" presStyleIdx="1" presStyleCnt="6">
        <dgm:presLayoutVars>
          <dgm:chMax val="1"/>
          <dgm:bulletEnabled val="1"/>
        </dgm:presLayoutVars>
      </dgm:prSet>
      <dgm:spPr/>
      <dgm:t>
        <a:bodyPr/>
        <a:lstStyle/>
        <a:p>
          <a:endParaRPr lang="en-US"/>
        </a:p>
      </dgm:t>
    </dgm:pt>
    <dgm:pt modelId="{644BF2C4-3D4E-4D6B-BDFB-6439703B10FE}" type="pres">
      <dgm:prSet presAssocID="{7EB15329-F65D-47AE-B74D-D290B1572DC0}" presName="descendantText" presStyleLbl="alignAccFollowNode1" presStyleIdx="1" presStyleCnt="6">
        <dgm:presLayoutVars>
          <dgm:bulletEnabled val="1"/>
        </dgm:presLayoutVars>
      </dgm:prSet>
      <dgm:spPr/>
      <dgm:t>
        <a:bodyPr/>
        <a:lstStyle/>
        <a:p>
          <a:endParaRPr lang="en-US"/>
        </a:p>
      </dgm:t>
    </dgm:pt>
    <dgm:pt modelId="{2F74856B-71BE-44CC-B50D-818ACBA8AC0B}" type="pres">
      <dgm:prSet presAssocID="{0EB90936-157B-4DD7-9A1B-463840461796}" presName="sp" presStyleCnt="0"/>
      <dgm:spPr/>
      <dgm:t>
        <a:bodyPr/>
        <a:lstStyle/>
        <a:p>
          <a:endParaRPr lang="es-EC"/>
        </a:p>
      </dgm:t>
    </dgm:pt>
    <dgm:pt modelId="{D2A582C2-F21D-46BD-A3E8-BA7F4BEC1501}" type="pres">
      <dgm:prSet presAssocID="{0C0B587C-1C8D-4914-AACC-0656D024099D}" presName="linNode" presStyleCnt="0"/>
      <dgm:spPr/>
      <dgm:t>
        <a:bodyPr/>
        <a:lstStyle/>
        <a:p>
          <a:endParaRPr lang="es-EC"/>
        </a:p>
      </dgm:t>
    </dgm:pt>
    <dgm:pt modelId="{79F2D534-FFBE-422B-97E2-E4A71BCE1AA9}" type="pres">
      <dgm:prSet presAssocID="{0C0B587C-1C8D-4914-AACC-0656D024099D}" presName="parentText" presStyleLbl="node1" presStyleIdx="2" presStyleCnt="6">
        <dgm:presLayoutVars>
          <dgm:chMax val="1"/>
          <dgm:bulletEnabled val="1"/>
        </dgm:presLayoutVars>
      </dgm:prSet>
      <dgm:spPr/>
      <dgm:t>
        <a:bodyPr/>
        <a:lstStyle/>
        <a:p>
          <a:endParaRPr lang="en-US"/>
        </a:p>
      </dgm:t>
    </dgm:pt>
    <dgm:pt modelId="{199B5CCC-4F6F-4683-866F-E8080A5D3F65}" type="pres">
      <dgm:prSet presAssocID="{0C0B587C-1C8D-4914-AACC-0656D024099D}" presName="descendantText" presStyleLbl="alignAccFollowNode1" presStyleIdx="2" presStyleCnt="6">
        <dgm:presLayoutVars>
          <dgm:bulletEnabled val="1"/>
        </dgm:presLayoutVars>
      </dgm:prSet>
      <dgm:spPr/>
      <dgm:t>
        <a:bodyPr/>
        <a:lstStyle/>
        <a:p>
          <a:endParaRPr lang="en-US"/>
        </a:p>
      </dgm:t>
    </dgm:pt>
    <dgm:pt modelId="{CF5C818B-8F6B-448E-9D8F-0FDE2780E684}" type="pres">
      <dgm:prSet presAssocID="{509F2BAC-A63A-4B96-81D6-6FEA8F5003D9}" presName="sp" presStyleCnt="0"/>
      <dgm:spPr/>
      <dgm:t>
        <a:bodyPr/>
        <a:lstStyle/>
        <a:p>
          <a:endParaRPr lang="es-EC"/>
        </a:p>
      </dgm:t>
    </dgm:pt>
    <dgm:pt modelId="{EA04F1C0-1866-4225-8980-73CB16E575D2}" type="pres">
      <dgm:prSet presAssocID="{FCBEE4DF-1640-4C9A-9A97-66CBBD425726}" presName="linNode" presStyleCnt="0"/>
      <dgm:spPr/>
      <dgm:t>
        <a:bodyPr/>
        <a:lstStyle/>
        <a:p>
          <a:endParaRPr lang="es-EC"/>
        </a:p>
      </dgm:t>
    </dgm:pt>
    <dgm:pt modelId="{68BBBA60-2078-4BF4-80D4-6C4E65C1F2A3}" type="pres">
      <dgm:prSet presAssocID="{FCBEE4DF-1640-4C9A-9A97-66CBBD425726}" presName="parentText" presStyleLbl="node1" presStyleIdx="3" presStyleCnt="6">
        <dgm:presLayoutVars>
          <dgm:chMax val="1"/>
          <dgm:bulletEnabled val="1"/>
        </dgm:presLayoutVars>
      </dgm:prSet>
      <dgm:spPr/>
      <dgm:t>
        <a:bodyPr/>
        <a:lstStyle/>
        <a:p>
          <a:endParaRPr lang="en-US"/>
        </a:p>
      </dgm:t>
    </dgm:pt>
    <dgm:pt modelId="{E451EE50-CE06-43EC-BA5A-A55490196683}" type="pres">
      <dgm:prSet presAssocID="{FCBEE4DF-1640-4C9A-9A97-66CBBD425726}" presName="descendantText" presStyleLbl="alignAccFollowNode1" presStyleIdx="3" presStyleCnt="6">
        <dgm:presLayoutVars>
          <dgm:bulletEnabled val="1"/>
        </dgm:presLayoutVars>
      </dgm:prSet>
      <dgm:spPr/>
      <dgm:t>
        <a:bodyPr/>
        <a:lstStyle/>
        <a:p>
          <a:endParaRPr lang="en-US"/>
        </a:p>
      </dgm:t>
    </dgm:pt>
    <dgm:pt modelId="{D481C0ED-A5BD-4FEB-BF83-7752470F231B}" type="pres">
      <dgm:prSet presAssocID="{D7D80AB5-C394-4824-9D52-8F3EB100514C}" presName="sp" presStyleCnt="0"/>
      <dgm:spPr/>
      <dgm:t>
        <a:bodyPr/>
        <a:lstStyle/>
        <a:p>
          <a:endParaRPr lang="es-EC"/>
        </a:p>
      </dgm:t>
    </dgm:pt>
    <dgm:pt modelId="{C6F30D3C-DAF9-44B0-8B7B-24FEE2256EFC}" type="pres">
      <dgm:prSet presAssocID="{97A9E34D-529C-422C-B688-797576EE4862}" presName="linNode" presStyleCnt="0"/>
      <dgm:spPr/>
      <dgm:t>
        <a:bodyPr/>
        <a:lstStyle/>
        <a:p>
          <a:endParaRPr lang="es-EC"/>
        </a:p>
      </dgm:t>
    </dgm:pt>
    <dgm:pt modelId="{8331419C-905D-4763-9D30-1A84A5AB575F}" type="pres">
      <dgm:prSet presAssocID="{97A9E34D-529C-422C-B688-797576EE4862}" presName="parentText" presStyleLbl="node1" presStyleIdx="4" presStyleCnt="6">
        <dgm:presLayoutVars>
          <dgm:chMax val="1"/>
          <dgm:bulletEnabled val="1"/>
        </dgm:presLayoutVars>
      </dgm:prSet>
      <dgm:spPr/>
      <dgm:t>
        <a:bodyPr/>
        <a:lstStyle/>
        <a:p>
          <a:endParaRPr lang="en-US"/>
        </a:p>
      </dgm:t>
    </dgm:pt>
    <dgm:pt modelId="{DBA8FF43-005F-493C-9BF1-AABF7535BB6E}" type="pres">
      <dgm:prSet presAssocID="{97A9E34D-529C-422C-B688-797576EE4862}" presName="descendantText" presStyleLbl="alignAccFollowNode1" presStyleIdx="4" presStyleCnt="6">
        <dgm:presLayoutVars>
          <dgm:bulletEnabled val="1"/>
        </dgm:presLayoutVars>
      </dgm:prSet>
      <dgm:spPr/>
      <dgm:t>
        <a:bodyPr/>
        <a:lstStyle/>
        <a:p>
          <a:endParaRPr lang="en-US"/>
        </a:p>
      </dgm:t>
    </dgm:pt>
    <dgm:pt modelId="{E9168837-2489-480C-BBEC-9367B42628B9}" type="pres">
      <dgm:prSet presAssocID="{C369AC0D-413E-4A3D-BFA1-B8186DAE0244}" presName="sp" presStyleCnt="0"/>
      <dgm:spPr/>
      <dgm:t>
        <a:bodyPr/>
        <a:lstStyle/>
        <a:p>
          <a:endParaRPr lang="es-EC"/>
        </a:p>
      </dgm:t>
    </dgm:pt>
    <dgm:pt modelId="{E6EB8CA8-554B-4411-A52C-ACD432EB6ECE}" type="pres">
      <dgm:prSet presAssocID="{B0AE9488-CCD9-4A4D-9527-D68579C706E9}" presName="linNode" presStyleCnt="0"/>
      <dgm:spPr/>
      <dgm:t>
        <a:bodyPr/>
        <a:lstStyle/>
        <a:p>
          <a:endParaRPr lang="es-EC"/>
        </a:p>
      </dgm:t>
    </dgm:pt>
    <dgm:pt modelId="{01FE2382-C48C-471F-833E-FD307CF01CCA}" type="pres">
      <dgm:prSet presAssocID="{B0AE9488-CCD9-4A4D-9527-D68579C706E9}" presName="parentText" presStyleLbl="node1" presStyleIdx="5" presStyleCnt="6">
        <dgm:presLayoutVars>
          <dgm:chMax val="1"/>
          <dgm:bulletEnabled val="1"/>
        </dgm:presLayoutVars>
      </dgm:prSet>
      <dgm:spPr/>
      <dgm:t>
        <a:bodyPr/>
        <a:lstStyle/>
        <a:p>
          <a:endParaRPr lang="en-US"/>
        </a:p>
      </dgm:t>
    </dgm:pt>
    <dgm:pt modelId="{1BB0336E-BFF6-42C4-9593-F9647EC27250}" type="pres">
      <dgm:prSet presAssocID="{B0AE9488-CCD9-4A4D-9527-D68579C706E9}" presName="descendantText" presStyleLbl="alignAccFollowNode1" presStyleIdx="5" presStyleCnt="6">
        <dgm:presLayoutVars>
          <dgm:bulletEnabled val="1"/>
        </dgm:presLayoutVars>
      </dgm:prSet>
      <dgm:spPr/>
      <dgm:t>
        <a:bodyPr/>
        <a:lstStyle/>
        <a:p>
          <a:endParaRPr lang="en-US"/>
        </a:p>
      </dgm:t>
    </dgm:pt>
  </dgm:ptLst>
  <dgm:cxnLst>
    <dgm:cxn modelId="{D0AE7BFF-03E6-45A0-8895-C494E4DBBA8D}" srcId="{0C0B587C-1C8D-4914-AACC-0656D024099D}" destId="{8A2AFB1F-0F52-45B0-B615-4F045AC9957C}" srcOrd="0" destOrd="0" parTransId="{937B2294-B59F-4BC6-A91C-DFCFB837B1CD}" sibTransId="{2EF9C0A7-2688-42DF-92B9-FFF6E3CBC8F4}"/>
    <dgm:cxn modelId="{2FF8BAE0-A1E7-421D-8C4B-4A061128CD93}" type="presOf" srcId="{F1E8365F-879D-4DE7-910E-AA5870B93AE4}" destId="{DBA8FF43-005F-493C-9BF1-AABF7535BB6E}" srcOrd="0" destOrd="0" presId="urn:microsoft.com/office/officeart/2005/8/layout/vList5"/>
    <dgm:cxn modelId="{3EE22897-4CE5-48DA-AB4B-CA9BC6C20944}" srcId="{19FBACF0-C165-4BE5-97FF-32801F5F7B2D}" destId="{82BDC459-21B4-4DEB-AAF7-36D1094CBACC}" srcOrd="0" destOrd="0" parTransId="{1DEA70A2-8DDF-4959-8BB5-BAC3AC08B1C9}" sibTransId="{5F0CC524-3CB7-4777-9D0C-E47C34C60925}"/>
    <dgm:cxn modelId="{F17ECBBE-86A2-4CB5-9EAE-37F15FF10CE0}" srcId="{87A7B86A-215A-4E60-BE6E-A3DF7E846737}" destId="{7EB15329-F65D-47AE-B74D-D290B1572DC0}" srcOrd="1" destOrd="0" parTransId="{F67D1DEF-179A-44D6-980E-362B740A9868}" sibTransId="{0EB90936-157B-4DD7-9A1B-463840461796}"/>
    <dgm:cxn modelId="{8045B9E1-33BA-4E7F-B726-0F79E3ABACF5}" srcId="{B0AE9488-CCD9-4A4D-9527-D68579C706E9}" destId="{1DC629C2-2239-4A93-B4F1-0A20B3CFDE19}" srcOrd="0" destOrd="0" parTransId="{C9C07732-0BAE-4E08-97DC-37AFB840C3C4}" sibTransId="{290A0376-1ABD-41A2-9EA4-B284D9567C2A}"/>
    <dgm:cxn modelId="{CC3F38F7-8975-4E57-A79D-F6987ACAC919}" srcId="{87A7B86A-215A-4E60-BE6E-A3DF7E846737}" destId="{19FBACF0-C165-4BE5-97FF-32801F5F7B2D}" srcOrd="0" destOrd="0" parTransId="{7EFF054B-EBC4-499D-8F9D-F57DF8F1DA4E}" sibTransId="{C5F1457A-FB4F-4783-BFAA-2D73606C47FD}"/>
    <dgm:cxn modelId="{335D2EEC-84AE-4B3E-9583-DFAF45162FDA}" type="presOf" srcId="{FCBEE4DF-1640-4C9A-9A97-66CBBD425726}" destId="{68BBBA60-2078-4BF4-80D4-6C4E65C1F2A3}" srcOrd="0" destOrd="0" presId="urn:microsoft.com/office/officeart/2005/8/layout/vList5"/>
    <dgm:cxn modelId="{897353FE-A30E-42D2-B27F-F22395EB50EF}" srcId="{7EB15329-F65D-47AE-B74D-D290B1572DC0}" destId="{243DC89D-FEEB-4C15-8305-C85A68DE884B}" srcOrd="0" destOrd="0" parTransId="{0215FA29-840E-4CAB-BE2E-3120A5AA8D6C}" sibTransId="{1C63B2A5-6ED2-48B1-9558-90D1D59E33A1}"/>
    <dgm:cxn modelId="{6069F1E8-51D4-4733-BB0A-8FC4FB175912}" type="presOf" srcId="{0C0B587C-1C8D-4914-AACC-0656D024099D}" destId="{79F2D534-FFBE-422B-97E2-E4A71BCE1AA9}" srcOrd="0" destOrd="0" presId="urn:microsoft.com/office/officeart/2005/8/layout/vList5"/>
    <dgm:cxn modelId="{AF2DD3B4-9C5F-4303-9E5F-F82A4F71D8D2}" type="presOf" srcId="{243DC89D-FEEB-4C15-8305-C85A68DE884B}" destId="{644BF2C4-3D4E-4D6B-BDFB-6439703B10FE}" srcOrd="0" destOrd="0" presId="urn:microsoft.com/office/officeart/2005/8/layout/vList5"/>
    <dgm:cxn modelId="{B1FEFCEF-47A3-4DC0-930E-D9E5BE21CC9F}" srcId="{87A7B86A-215A-4E60-BE6E-A3DF7E846737}" destId="{0C0B587C-1C8D-4914-AACC-0656D024099D}" srcOrd="2" destOrd="0" parTransId="{23548FBE-212D-49ED-A142-A050313B53B1}" sibTransId="{509F2BAC-A63A-4B96-81D6-6FEA8F5003D9}"/>
    <dgm:cxn modelId="{4089DC48-080A-4966-A50D-3E3DF29E5954}" srcId="{FCBEE4DF-1640-4C9A-9A97-66CBBD425726}" destId="{F62D54F6-2326-473A-9BF9-AD0C94BCD788}" srcOrd="0" destOrd="0" parTransId="{885192CE-EC31-48A3-839F-F8DC60D2E1FC}" sibTransId="{B9A63461-EBCC-4791-A8F2-E97255874AFA}"/>
    <dgm:cxn modelId="{7A79FD09-701C-4539-A362-C35C49699A95}" type="presOf" srcId="{82BDC459-21B4-4DEB-AAF7-36D1094CBACC}" destId="{3C43F73F-E580-421D-AB57-DA3D16F0DDF9}" srcOrd="0" destOrd="0" presId="urn:microsoft.com/office/officeart/2005/8/layout/vList5"/>
    <dgm:cxn modelId="{9AB1546F-D1BE-4C73-BFF2-BDF791583CBA}" srcId="{87A7B86A-215A-4E60-BE6E-A3DF7E846737}" destId="{B0AE9488-CCD9-4A4D-9527-D68579C706E9}" srcOrd="5" destOrd="0" parTransId="{3398F4DD-DCD5-4D04-ACE3-638E430CEDEC}" sibTransId="{7B734D02-8B51-47C7-947A-A7FD653BC2D7}"/>
    <dgm:cxn modelId="{889F6C56-C40E-4E88-9FAF-D3FD1E39BCFC}" type="presOf" srcId="{87A7B86A-215A-4E60-BE6E-A3DF7E846737}" destId="{89AE4D71-2305-4CC0-8C7C-C9C421643F7F}" srcOrd="0" destOrd="0" presId="urn:microsoft.com/office/officeart/2005/8/layout/vList5"/>
    <dgm:cxn modelId="{68D36C37-70F4-47DE-8FE3-A4C3B65C6CED}" type="presOf" srcId="{B0AE9488-CCD9-4A4D-9527-D68579C706E9}" destId="{01FE2382-C48C-471F-833E-FD307CF01CCA}" srcOrd="0" destOrd="0" presId="urn:microsoft.com/office/officeart/2005/8/layout/vList5"/>
    <dgm:cxn modelId="{7F80CC97-A186-4D2A-A1F0-E2D8F42E68E5}" srcId="{87A7B86A-215A-4E60-BE6E-A3DF7E846737}" destId="{97A9E34D-529C-422C-B688-797576EE4862}" srcOrd="4" destOrd="0" parTransId="{459BA442-2ACF-4ECF-AD46-62CD5A5C59D3}" sibTransId="{C369AC0D-413E-4A3D-BFA1-B8186DAE0244}"/>
    <dgm:cxn modelId="{D9AFB077-FA44-4144-88F7-CF04EF1DF5DB}" srcId="{97A9E34D-529C-422C-B688-797576EE4862}" destId="{F1E8365F-879D-4DE7-910E-AA5870B93AE4}" srcOrd="0" destOrd="0" parTransId="{A44C1335-455C-4B45-9556-A1D5166300D3}" sibTransId="{535916A4-5221-4B2E-82D6-7288D192E88B}"/>
    <dgm:cxn modelId="{6955D02F-10AB-445C-81DC-E1AE04AD2C59}" type="presOf" srcId="{1DC629C2-2239-4A93-B4F1-0A20B3CFDE19}" destId="{1BB0336E-BFF6-42C4-9593-F9647EC27250}" srcOrd="0" destOrd="0" presId="urn:microsoft.com/office/officeart/2005/8/layout/vList5"/>
    <dgm:cxn modelId="{5F04BC63-94D3-42D4-8077-2E272BE9191C}" type="presOf" srcId="{19FBACF0-C165-4BE5-97FF-32801F5F7B2D}" destId="{FE7B9495-086C-4D28-9605-869D01E6B176}" srcOrd="0" destOrd="0" presId="urn:microsoft.com/office/officeart/2005/8/layout/vList5"/>
    <dgm:cxn modelId="{24C22E9F-662E-4C75-BC1A-6E98FB9082E4}" type="presOf" srcId="{7EB15329-F65D-47AE-B74D-D290B1572DC0}" destId="{BB5A1692-FC98-4CDF-9924-988FF3B02BFF}" srcOrd="0" destOrd="0" presId="urn:microsoft.com/office/officeart/2005/8/layout/vList5"/>
    <dgm:cxn modelId="{C20F2387-1AFB-45E5-BF90-7D02C1408F7A}" type="presOf" srcId="{F62D54F6-2326-473A-9BF9-AD0C94BCD788}" destId="{E451EE50-CE06-43EC-BA5A-A55490196683}" srcOrd="0" destOrd="0" presId="urn:microsoft.com/office/officeart/2005/8/layout/vList5"/>
    <dgm:cxn modelId="{6D05C737-0D35-45CE-9C26-C739C58ADB02}" type="presOf" srcId="{8A2AFB1F-0F52-45B0-B615-4F045AC9957C}" destId="{199B5CCC-4F6F-4683-866F-E8080A5D3F65}" srcOrd="0" destOrd="0" presId="urn:microsoft.com/office/officeart/2005/8/layout/vList5"/>
    <dgm:cxn modelId="{B95A4AAF-FEE8-4F83-A5D0-6D047FD66AC5}" srcId="{87A7B86A-215A-4E60-BE6E-A3DF7E846737}" destId="{FCBEE4DF-1640-4C9A-9A97-66CBBD425726}" srcOrd="3" destOrd="0" parTransId="{AD2CE32E-7124-4255-BD53-A2A59490E1D6}" sibTransId="{D7D80AB5-C394-4824-9D52-8F3EB100514C}"/>
    <dgm:cxn modelId="{FBD90931-483F-4B28-80EF-A11733B936DC}" type="presOf" srcId="{97A9E34D-529C-422C-B688-797576EE4862}" destId="{8331419C-905D-4763-9D30-1A84A5AB575F}" srcOrd="0" destOrd="0" presId="urn:microsoft.com/office/officeart/2005/8/layout/vList5"/>
    <dgm:cxn modelId="{98D95359-740C-4B19-8FCA-83536F88BB00}" type="presParOf" srcId="{89AE4D71-2305-4CC0-8C7C-C9C421643F7F}" destId="{2597234B-6455-477B-8708-7C0B9B24A3EA}" srcOrd="0" destOrd="0" presId="urn:microsoft.com/office/officeart/2005/8/layout/vList5"/>
    <dgm:cxn modelId="{B5949E75-BF09-42EE-AA54-E04172486884}" type="presParOf" srcId="{2597234B-6455-477B-8708-7C0B9B24A3EA}" destId="{FE7B9495-086C-4D28-9605-869D01E6B176}" srcOrd="0" destOrd="0" presId="urn:microsoft.com/office/officeart/2005/8/layout/vList5"/>
    <dgm:cxn modelId="{44B2D514-DD9A-4304-95C1-B996DBEEBCC4}" type="presParOf" srcId="{2597234B-6455-477B-8708-7C0B9B24A3EA}" destId="{3C43F73F-E580-421D-AB57-DA3D16F0DDF9}" srcOrd="1" destOrd="0" presId="urn:microsoft.com/office/officeart/2005/8/layout/vList5"/>
    <dgm:cxn modelId="{09772786-1AAB-4AAF-B868-72BF3D165617}" type="presParOf" srcId="{89AE4D71-2305-4CC0-8C7C-C9C421643F7F}" destId="{8884722D-FA92-4726-8436-573699B32FBD}" srcOrd="1" destOrd="0" presId="urn:microsoft.com/office/officeart/2005/8/layout/vList5"/>
    <dgm:cxn modelId="{101D73F4-7DC0-427E-8958-808C72E7FAAA}" type="presParOf" srcId="{89AE4D71-2305-4CC0-8C7C-C9C421643F7F}" destId="{8EE9548A-24AA-4DF6-81F0-1E3C8CCBE9F3}" srcOrd="2" destOrd="0" presId="urn:microsoft.com/office/officeart/2005/8/layout/vList5"/>
    <dgm:cxn modelId="{6BB3885A-2936-456D-A86E-9109194EE5ED}" type="presParOf" srcId="{8EE9548A-24AA-4DF6-81F0-1E3C8CCBE9F3}" destId="{BB5A1692-FC98-4CDF-9924-988FF3B02BFF}" srcOrd="0" destOrd="0" presId="urn:microsoft.com/office/officeart/2005/8/layout/vList5"/>
    <dgm:cxn modelId="{53904452-D22A-4AC3-9B5B-2221DCBE2029}" type="presParOf" srcId="{8EE9548A-24AA-4DF6-81F0-1E3C8CCBE9F3}" destId="{644BF2C4-3D4E-4D6B-BDFB-6439703B10FE}" srcOrd="1" destOrd="0" presId="urn:microsoft.com/office/officeart/2005/8/layout/vList5"/>
    <dgm:cxn modelId="{FAC649B5-134B-46A1-B696-D16213F796D2}" type="presParOf" srcId="{89AE4D71-2305-4CC0-8C7C-C9C421643F7F}" destId="{2F74856B-71BE-44CC-B50D-818ACBA8AC0B}" srcOrd="3" destOrd="0" presId="urn:microsoft.com/office/officeart/2005/8/layout/vList5"/>
    <dgm:cxn modelId="{98CABAFE-A039-4D88-A571-5FE908202C30}" type="presParOf" srcId="{89AE4D71-2305-4CC0-8C7C-C9C421643F7F}" destId="{D2A582C2-F21D-46BD-A3E8-BA7F4BEC1501}" srcOrd="4" destOrd="0" presId="urn:microsoft.com/office/officeart/2005/8/layout/vList5"/>
    <dgm:cxn modelId="{16E37199-25F5-4DDA-ACF0-EAF7051998D7}" type="presParOf" srcId="{D2A582C2-F21D-46BD-A3E8-BA7F4BEC1501}" destId="{79F2D534-FFBE-422B-97E2-E4A71BCE1AA9}" srcOrd="0" destOrd="0" presId="urn:microsoft.com/office/officeart/2005/8/layout/vList5"/>
    <dgm:cxn modelId="{3E2B626B-2083-4290-8311-4AB3F9276454}" type="presParOf" srcId="{D2A582C2-F21D-46BD-A3E8-BA7F4BEC1501}" destId="{199B5CCC-4F6F-4683-866F-E8080A5D3F65}" srcOrd="1" destOrd="0" presId="urn:microsoft.com/office/officeart/2005/8/layout/vList5"/>
    <dgm:cxn modelId="{FFC1F84C-56D8-4BC0-B999-5DE6557B6EAD}" type="presParOf" srcId="{89AE4D71-2305-4CC0-8C7C-C9C421643F7F}" destId="{CF5C818B-8F6B-448E-9D8F-0FDE2780E684}" srcOrd="5" destOrd="0" presId="urn:microsoft.com/office/officeart/2005/8/layout/vList5"/>
    <dgm:cxn modelId="{30C976C9-75EE-4D30-8739-17E1B0DF9760}" type="presParOf" srcId="{89AE4D71-2305-4CC0-8C7C-C9C421643F7F}" destId="{EA04F1C0-1866-4225-8980-73CB16E575D2}" srcOrd="6" destOrd="0" presId="urn:microsoft.com/office/officeart/2005/8/layout/vList5"/>
    <dgm:cxn modelId="{69805C0D-B7BC-453D-8B39-28D1781F3778}" type="presParOf" srcId="{EA04F1C0-1866-4225-8980-73CB16E575D2}" destId="{68BBBA60-2078-4BF4-80D4-6C4E65C1F2A3}" srcOrd="0" destOrd="0" presId="urn:microsoft.com/office/officeart/2005/8/layout/vList5"/>
    <dgm:cxn modelId="{17489052-7835-44C8-ABDF-73463F5E8967}" type="presParOf" srcId="{EA04F1C0-1866-4225-8980-73CB16E575D2}" destId="{E451EE50-CE06-43EC-BA5A-A55490196683}" srcOrd="1" destOrd="0" presId="urn:microsoft.com/office/officeart/2005/8/layout/vList5"/>
    <dgm:cxn modelId="{127C9176-6E92-4B8E-8608-F055B1B809D7}" type="presParOf" srcId="{89AE4D71-2305-4CC0-8C7C-C9C421643F7F}" destId="{D481C0ED-A5BD-4FEB-BF83-7752470F231B}" srcOrd="7" destOrd="0" presId="urn:microsoft.com/office/officeart/2005/8/layout/vList5"/>
    <dgm:cxn modelId="{7F37B783-AB09-48E3-8D18-91CB460BE1A3}" type="presParOf" srcId="{89AE4D71-2305-4CC0-8C7C-C9C421643F7F}" destId="{C6F30D3C-DAF9-44B0-8B7B-24FEE2256EFC}" srcOrd="8" destOrd="0" presId="urn:microsoft.com/office/officeart/2005/8/layout/vList5"/>
    <dgm:cxn modelId="{880EA72F-742F-4C79-B710-0FFB4928D669}" type="presParOf" srcId="{C6F30D3C-DAF9-44B0-8B7B-24FEE2256EFC}" destId="{8331419C-905D-4763-9D30-1A84A5AB575F}" srcOrd="0" destOrd="0" presId="urn:microsoft.com/office/officeart/2005/8/layout/vList5"/>
    <dgm:cxn modelId="{A8D8C9E0-440B-43FF-B814-DFF713E0122C}" type="presParOf" srcId="{C6F30D3C-DAF9-44B0-8B7B-24FEE2256EFC}" destId="{DBA8FF43-005F-493C-9BF1-AABF7535BB6E}" srcOrd="1" destOrd="0" presId="urn:microsoft.com/office/officeart/2005/8/layout/vList5"/>
    <dgm:cxn modelId="{2856AAEA-ACD7-4039-A379-B334142F2221}" type="presParOf" srcId="{89AE4D71-2305-4CC0-8C7C-C9C421643F7F}" destId="{E9168837-2489-480C-BBEC-9367B42628B9}" srcOrd="9" destOrd="0" presId="urn:microsoft.com/office/officeart/2005/8/layout/vList5"/>
    <dgm:cxn modelId="{BB7C1621-D162-42DF-ABA0-C897279CBE48}" type="presParOf" srcId="{89AE4D71-2305-4CC0-8C7C-C9C421643F7F}" destId="{E6EB8CA8-554B-4411-A52C-ACD432EB6ECE}" srcOrd="10" destOrd="0" presId="urn:microsoft.com/office/officeart/2005/8/layout/vList5"/>
    <dgm:cxn modelId="{39C824C8-B59F-412B-B6D2-0BE7B73C0CCB}" type="presParOf" srcId="{E6EB8CA8-554B-4411-A52C-ACD432EB6ECE}" destId="{01FE2382-C48C-471F-833E-FD307CF01CCA}" srcOrd="0" destOrd="0" presId="urn:microsoft.com/office/officeart/2005/8/layout/vList5"/>
    <dgm:cxn modelId="{564B1B43-7662-43F0-9AE3-89B12CE61B0D}" type="presParOf" srcId="{E6EB8CA8-554B-4411-A52C-ACD432EB6ECE}" destId="{1BB0336E-BFF6-42C4-9593-F9647EC2725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9DA596-5257-4BBF-A4B1-25689BFEC223}"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US"/>
        </a:p>
      </dgm:t>
    </dgm:pt>
    <dgm:pt modelId="{B89CFD45-80F3-4B70-ADA1-7F6DEE4EC040}">
      <dgm:prSet phldrT="[Texto]" custT="1"/>
      <dgm:spPr/>
      <dgm:t>
        <a:bodyPr/>
        <a:lstStyle/>
        <a:p>
          <a:r>
            <a:rPr lang="es-MX" sz="1600" dirty="0" smtClean="0"/>
            <a:t>Publicidad en Internet y Otros Medios</a:t>
          </a:r>
          <a:endParaRPr lang="en-US" sz="1600" dirty="0"/>
        </a:p>
      </dgm:t>
    </dgm:pt>
    <dgm:pt modelId="{F409B7B9-89E2-4B38-BF7A-D995FCDA6109}" type="parTrans" cxnId="{0263B8DA-C153-436B-9497-E4A32C69F4D9}">
      <dgm:prSet/>
      <dgm:spPr/>
      <dgm:t>
        <a:bodyPr/>
        <a:lstStyle/>
        <a:p>
          <a:endParaRPr lang="en-US"/>
        </a:p>
      </dgm:t>
    </dgm:pt>
    <dgm:pt modelId="{C0D76BF5-2199-434E-8466-79296A1E553A}" type="sibTrans" cxnId="{0263B8DA-C153-436B-9497-E4A32C69F4D9}">
      <dgm:prSet/>
      <dgm:spPr/>
      <dgm:t>
        <a:bodyPr/>
        <a:lstStyle/>
        <a:p>
          <a:endParaRPr lang="en-US"/>
        </a:p>
      </dgm:t>
    </dgm:pt>
    <dgm:pt modelId="{06BA2C59-EFD6-4F8C-944E-0A9263B82DC0}">
      <dgm:prSet phldrT="[Texto]" custT="1"/>
      <dgm:spPr/>
      <dgm:t>
        <a:bodyPr/>
        <a:lstStyle/>
        <a:p>
          <a:r>
            <a:rPr lang="es-MX" sz="1600" dirty="0" smtClean="0"/>
            <a:t>Resaltar beneficios y diferencias de nuestros productos</a:t>
          </a:r>
          <a:endParaRPr lang="en-US" sz="1600" dirty="0"/>
        </a:p>
      </dgm:t>
    </dgm:pt>
    <dgm:pt modelId="{36377802-B8D7-4DAD-8DA2-AE1F11E98357}" type="parTrans" cxnId="{F6B96677-AAEE-4B5F-B6B4-DE185E246FE9}">
      <dgm:prSet/>
      <dgm:spPr/>
      <dgm:t>
        <a:bodyPr/>
        <a:lstStyle/>
        <a:p>
          <a:endParaRPr lang="en-US"/>
        </a:p>
      </dgm:t>
    </dgm:pt>
    <dgm:pt modelId="{99122918-0984-4314-950A-AAAAF677AB9C}" type="sibTrans" cxnId="{F6B96677-AAEE-4B5F-B6B4-DE185E246FE9}">
      <dgm:prSet/>
      <dgm:spPr/>
      <dgm:t>
        <a:bodyPr/>
        <a:lstStyle/>
        <a:p>
          <a:endParaRPr lang="en-US"/>
        </a:p>
      </dgm:t>
    </dgm:pt>
    <dgm:pt modelId="{9EF8BE97-D493-4747-B957-5DF370557A89}">
      <dgm:prSet phldrT="[Texto]"/>
      <dgm:spPr/>
      <dgm:t>
        <a:bodyPr/>
        <a:lstStyle/>
        <a:p>
          <a:r>
            <a:rPr lang="es-MX" dirty="0" smtClean="0"/>
            <a:t>Crear confianza para realizar las compras por internet</a:t>
          </a:r>
          <a:endParaRPr lang="en-US" dirty="0"/>
        </a:p>
      </dgm:t>
    </dgm:pt>
    <dgm:pt modelId="{5AB64FC6-3C5D-4ADA-8811-EF3A0BCEF41D}" type="parTrans" cxnId="{A11312AF-BAB7-4B90-AD6C-82331E49FD78}">
      <dgm:prSet/>
      <dgm:spPr/>
      <dgm:t>
        <a:bodyPr/>
        <a:lstStyle/>
        <a:p>
          <a:endParaRPr lang="en-US"/>
        </a:p>
      </dgm:t>
    </dgm:pt>
    <dgm:pt modelId="{263CE1B6-6251-4EB8-9207-9C9720C12F15}" type="sibTrans" cxnId="{A11312AF-BAB7-4B90-AD6C-82331E49FD78}">
      <dgm:prSet/>
      <dgm:spPr/>
      <dgm:t>
        <a:bodyPr/>
        <a:lstStyle/>
        <a:p>
          <a:endParaRPr lang="en-US"/>
        </a:p>
      </dgm:t>
    </dgm:pt>
    <dgm:pt modelId="{E5A9C4E4-CE80-4436-948F-BD24A517F3D4}">
      <dgm:prSet phldrT="[Texto]" custT="1"/>
      <dgm:spPr/>
      <dgm:t>
        <a:bodyPr/>
        <a:lstStyle/>
        <a:p>
          <a:r>
            <a:rPr lang="es-MX" sz="1600" dirty="0" smtClean="0"/>
            <a:t>Hacer que la página se presente novedosa y de fácil acceso</a:t>
          </a:r>
          <a:endParaRPr lang="en-US" sz="1600" dirty="0"/>
        </a:p>
      </dgm:t>
    </dgm:pt>
    <dgm:pt modelId="{C0A99E51-3139-45D0-AEE2-5E161B9BACE3}" type="parTrans" cxnId="{1DFDAC05-2B2D-4C05-910A-5411C38C8B07}">
      <dgm:prSet/>
      <dgm:spPr/>
      <dgm:t>
        <a:bodyPr/>
        <a:lstStyle/>
        <a:p>
          <a:endParaRPr lang="en-US"/>
        </a:p>
      </dgm:t>
    </dgm:pt>
    <dgm:pt modelId="{86D25E20-6325-406E-8FD6-143DC2B5F927}" type="sibTrans" cxnId="{1DFDAC05-2B2D-4C05-910A-5411C38C8B07}">
      <dgm:prSet/>
      <dgm:spPr/>
      <dgm:t>
        <a:bodyPr/>
        <a:lstStyle/>
        <a:p>
          <a:endParaRPr lang="en-US"/>
        </a:p>
      </dgm:t>
    </dgm:pt>
    <dgm:pt modelId="{386739AC-B919-4D34-82B4-4531FF94DA38}">
      <dgm:prSet phldrT="[Texto]"/>
      <dgm:spPr/>
      <dgm:t>
        <a:bodyPr/>
        <a:lstStyle/>
        <a:p>
          <a:r>
            <a:rPr lang="es-MX" dirty="0" smtClean="0"/>
            <a:t>Configurar paquetes promocionales</a:t>
          </a:r>
          <a:endParaRPr lang="en-US" dirty="0"/>
        </a:p>
      </dgm:t>
    </dgm:pt>
    <dgm:pt modelId="{87739D93-BBB3-4B9D-8F92-0B3041E947A5}" type="sibTrans" cxnId="{A4724A21-F67B-4A68-8532-87F08406BB0B}">
      <dgm:prSet/>
      <dgm:spPr/>
      <dgm:t>
        <a:bodyPr/>
        <a:lstStyle/>
        <a:p>
          <a:endParaRPr lang="en-US"/>
        </a:p>
      </dgm:t>
    </dgm:pt>
    <dgm:pt modelId="{B91DFAD3-47BB-4E09-A3D8-CDF9E8B7E38A}" type="parTrans" cxnId="{A4724A21-F67B-4A68-8532-87F08406BB0B}">
      <dgm:prSet/>
      <dgm:spPr/>
      <dgm:t>
        <a:bodyPr/>
        <a:lstStyle/>
        <a:p>
          <a:endParaRPr lang="en-US"/>
        </a:p>
      </dgm:t>
    </dgm:pt>
    <dgm:pt modelId="{7BDA0767-A4FB-4DF9-9D90-987F19AEA26D}" type="pres">
      <dgm:prSet presAssocID="{439DA596-5257-4BBF-A4B1-25689BFEC223}" presName="Name0" presStyleCnt="0">
        <dgm:presLayoutVars>
          <dgm:chMax val="1"/>
          <dgm:dir/>
          <dgm:animLvl val="ctr"/>
          <dgm:resizeHandles val="exact"/>
        </dgm:presLayoutVars>
      </dgm:prSet>
      <dgm:spPr/>
      <dgm:t>
        <a:bodyPr/>
        <a:lstStyle/>
        <a:p>
          <a:endParaRPr lang="en-US"/>
        </a:p>
      </dgm:t>
    </dgm:pt>
    <dgm:pt modelId="{A8FAF439-7D3F-4263-AF82-F5744E181946}" type="pres">
      <dgm:prSet presAssocID="{386739AC-B919-4D34-82B4-4531FF94DA38}" presName="centerShape" presStyleLbl="node0" presStyleIdx="0" presStyleCnt="1" custScaleX="83644" custScaleY="85282" custLinFactNeighborX="45743" custLinFactNeighborY="37848"/>
      <dgm:spPr/>
      <dgm:t>
        <a:bodyPr/>
        <a:lstStyle/>
        <a:p>
          <a:endParaRPr lang="en-US"/>
        </a:p>
      </dgm:t>
    </dgm:pt>
    <dgm:pt modelId="{91C28220-8EF5-41F0-BBC4-5FC5A1F8C4C7}" type="pres">
      <dgm:prSet presAssocID="{B89CFD45-80F3-4B70-ADA1-7F6DEE4EC040}" presName="node" presStyleLbl="node1" presStyleIdx="0" presStyleCnt="4" custScaleX="119801" custScaleY="118838">
        <dgm:presLayoutVars>
          <dgm:bulletEnabled val="1"/>
        </dgm:presLayoutVars>
      </dgm:prSet>
      <dgm:spPr/>
      <dgm:t>
        <a:bodyPr/>
        <a:lstStyle/>
        <a:p>
          <a:endParaRPr lang="en-US"/>
        </a:p>
      </dgm:t>
    </dgm:pt>
    <dgm:pt modelId="{CF5968BF-9C5C-499D-8BF4-4FA44E214ED3}" type="pres">
      <dgm:prSet presAssocID="{B89CFD45-80F3-4B70-ADA1-7F6DEE4EC040}" presName="dummy" presStyleCnt="0"/>
      <dgm:spPr/>
      <dgm:t>
        <a:bodyPr/>
        <a:lstStyle/>
        <a:p>
          <a:endParaRPr lang="es-EC"/>
        </a:p>
      </dgm:t>
    </dgm:pt>
    <dgm:pt modelId="{C176FBEC-5E3B-495F-A806-2C01825FB7F1}" type="pres">
      <dgm:prSet presAssocID="{C0D76BF5-2199-434E-8466-79296A1E553A}" presName="sibTrans" presStyleLbl="sibTrans2D1" presStyleIdx="0" presStyleCnt="4"/>
      <dgm:spPr/>
      <dgm:t>
        <a:bodyPr/>
        <a:lstStyle/>
        <a:p>
          <a:endParaRPr lang="en-US"/>
        </a:p>
      </dgm:t>
    </dgm:pt>
    <dgm:pt modelId="{D4DD323C-FB21-46F7-9312-2ED826571127}" type="pres">
      <dgm:prSet presAssocID="{06BA2C59-EFD6-4F8C-944E-0A9263B82DC0}" presName="node" presStyleLbl="node1" presStyleIdx="1" presStyleCnt="4" custScaleX="115971" custScaleY="119822" custRadScaleRad="109664" custRadScaleInc="-61035">
        <dgm:presLayoutVars>
          <dgm:bulletEnabled val="1"/>
        </dgm:presLayoutVars>
      </dgm:prSet>
      <dgm:spPr/>
      <dgm:t>
        <a:bodyPr/>
        <a:lstStyle/>
        <a:p>
          <a:endParaRPr lang="en-US"/>
        </a:p>
      </dgm:t>
    </dgm:pt>
    <dgm:pt modelId="{CCC2BC90-C5B3-4BBE-A8DC-38E3F071E698}" type="pres">
      <dgm:prSet presAssocID="{06BA2C59-EFD6-4F8C-944E-0A9263B82DC0}" presName="dummy" presStyleCnt="0"/>
      <dgm:spPr/>
      <dgm:t>
        <a:bodyPr/>
        <a:lstStyle/>
        <a:p>
          <a:endParaRPr lang="es-EC"/>
        </a:p>
      </dgm:t>
    </dgm:pt>
    <dgm:pt modelId="{5102C004-305C-4E5B-BDCC-3B0D215DC228}" type="pres">
      <dgm:prSet presAssocID="{99122918-0984-4314-950A-AAAAF677AB9C}" presName="sibTrans" presStyleLbl="sibTrans2D1" presStyleIdx="1" presStyleCnt="4"/>
      <dgm:spPr/>
      <dgm:t>
        <a:bodyPr/>
        <a:lstStyle/>
        <a:p>
          <a:endParaRPr lang="en-US"/>
        </a:p>
      </dgm:t>
    </dgm:pt>
    <dgm:pt modelId="{322C5CC7-7F0A-40C3-A264-DD49BE1B5C7B}" type="pres">
      <dgm:prSet presAssocID="{9EF8BE97-D493-4747-B957-5DF370557A89}" presName="node" presStyleLbl="node1" presStyleIdx="2" presStyleCnt="4" custScaleX="115941" custScaleY="114620" custRadScaleRad="113486" custRadScaleInc="145212">
        <dgm:presLayoutVars>
          <dgm:bulletEnabled val="1"/>
        </dgm:presLayoutVars>
      </dgm:prSet>
      <dgm:spPr/>
      <dgm:t>
        <a:bodyPr/>
        <a:lstStyle/>
        <a:p>
          <a:endParaRPr lang="en-US"/>
        </a:p>
      </dgm:t>
    </dgm:pt>
    <dgm:pt modelId="{3DF51B84-229C-4AF9-AE75-B938170E4426}" type="pres">
      <dgm:prSet presAssocID="{9EF8BE97-D493-4747-B957-5DF370557A89}" presName="dummy" presStyleCnt="0"/>
      <dgm:spPr/>
      <dgm:t>
        <a:bodyPr/>
        <a:lstStyle/>
        <a:p>
          <a:endParaRPr lang="es-EC"/>
        </a:p>
      </dgm:t>
    </dgm:pt>
    <dgm:pt modelId="{3E1F5941-9859-4543-AC64-F66B2EF0B7DA}" type="pres">
      <dgm:prSet presAssocID="{263CE1B6-6251-4EB8-9207-9C9720C12F15}" presName="sibTrans" presStyleLbl="sibTrans2D1" presStyleIdx="2" presStyleCnt="4"/>
      <dgm:spPr/>
      <dgm:t>
        <a:bodyPr/>
        <a:lstStyle/>
        <a:p>
          <a:endParaRPr lang="en-US"/>
        </a:p>
      </dgm:t>
    </dgm:pt>
    <dgm:pt modelId="{6444FC66-2E44-433E-B05A-C797D6D40371}" type="pres">
      <dgm:prSet presAssocID="{E5A9C4E4-CE80-4436-948F-BD24A517F3D4}" presName="node" presStyleLbl="node1" presStyleIdx="3" presStyleCnt="4" custScaleX="112565" custScaleY="118195" custRadScaleRad="104723" custRadScaleInc="57026">
        <dgm:presLayoutVars>
          <dgm:bulletEnabled val="1"/>
        </dgm:presLayoutVars>
      </dgm:prSet>
      <dgm:spPr/>
      <dgm:t>
        <a:bodyPr/>
        <a:lstStyle/>
        <a:p>
          <a:endParaRPr lang="en-US"/>
        </a:p>
      </dgm:t>
    </dgm:pt>
    <dgm:pt modelId="{350B97C9-F365-4BFC-B76C-076166F4D9BE}" type="pres">
      <dgm:prSet presAssocID="{E5A9C4E4-CE80-4436-948F-BD24A517F3D4}" presName="dummy" presStyleCnt="0"/>
      <dgm:spPr/>
      <dgm:t>
        <a:bodyPr/>
        <a:lstStyle/>
        <a:p>
          <a:endParaRPr lang="es-EC"/>
        </a:p>
      </dgm:t>
    </dgm:pt>
    <dgm:pt modelId="{13664CF3-73A6-46AF-8C07-DAD8EC182660}" type="pres">
      <dgm:prSet presAssocID="{86D25E20-6325-406E-8FD6-143DC2B5F927}" presName="sibTrans" presStyleLbl="sibTrans2D1" presStyleIdx="3" presStyleCnt="4"/>
      <dgm:spPr/>
      <dgm:t>
        <a:bodyPr/>
        <a:lstStyle/>
        <a:p>
          <a:endParaRPr lang="en-US"/>
        </a:p>
      </dgm:t>
    </dgm:pt>
  </dgm:ptLst>
  <dgm:cxnLst>
    <dgm:cxn modelId="{1EA5F2F6-C733-4007-8A2A-8E3CF80FE2D9}" type="presOf" srcId="{E5A9C4E4-CE80-4436-948F-BD24A517F3D4}" destId="{6444FC66-2E44-433E-B05A-C797D6D40371}" srcOrd="0" destOrd="0" presId="urn:microsoft.com/office/officeart/2005/8/layout/radial6"/>
    <dgm:cxn modelId="{63397129-065B-4338-B14C-50C8F103644F}" type="presOf" srcId="{439DA596-5257-4BBF-A4B1-25689BFEC223}" destId="{7BDA0767-A4FB-4DF9-9D90-987F19AEA26D}" srcOrd="0" destOrd="0" presId="urn:microsoft.com/office/officeart/2005/8/layout/radial6"/>
    <dgm:cxn modelId="{73C07066-33B2-40DC-878A-6B42D44A0800}" type="presOf" srcId="{263CE1B6-6251-4EB8-9207-9C9720C12F15}" destId="{3E1F5941-9859-4543-AC64-F66B2EF0B7DA}" srcOrd="0" destOrd="0" presId="urn:microsoft.com/office/officeart/2005/8/layout/radial6"/>
    <dgm:cxn modelId="{A4724A21-F67B-4A68-8532-87F08406BB0B}" srcId="{439DA596-5257-4BBF-A4B1-25689BFEC223}" destId="{386739AC-B919-4D34-82B4-4531FF94DA38}" srcOrd="0" destOrd="0" parTransId="{B91DFAD3-47BB-4E09-A3D8-CDF9E8B7E38A}" sibTransId="{87739D93-BBB3-4B9D-8F92-0B3041E947A5}"/>
    <dgm:cxn modelId="{E2C632CF-F271-4344-8102-6C24C2904F1D}" type="presOf" srcId="{C0D76BF5-2199-434E-8466-79296A1E553A}" destId="{C176FBEC-5E3B-495F-A806-2C01825FB7F1}" srcOrd="0" destOrd="0" presId="urn:microsoft.com/office/officeart/2005/8/layout/radial6"/>
    <dgm:cxn modelId="{A11312AF-BAB7-4B90-AD6C-82331E49FD78}" srcId="{386739AC-B919-4D34-82B4-4531FF94DA38}" destId="{9EF8BE97-D493-4747-B957-5DF370557A89}" srcOrd="2" destOrd="0" parTransId="{5AB64FC6-3C5D-4ADA-8811-EF3A0BCEF41D}" sibTransId="{263CE1B6-6251-4EB8-9207-9C9720C12F15}"/>
    <dgm:cxn modelId="{0263B8DA-C153-436B-9497-E4A32C69F4D9}" srcId="{386739AC-B919-4D34-82B4-4531FF94DA38}" destId="{B89CFD45-80F3-4B70-ADA1-7F6DEE4EC040}" srcOrd="0" destOrd="0" parTransId="{F409B7B9-89E2-4B38-BF7A-D995FCDA6109}" sibTransId="{C0D76BF5-2199-434E-8466-79296A1E553A}"/>
    <dgm:cxn modelId="{072FEA0A-F85B-4D32-BF30-426A2DB00803}" type="presOf" srcId="{06BA2C59-EFD6-4F8C-944E-0A9263B82DC0}" destId="{D4DD323C-FB21-46F7-9312-2ED826571127}" srcOrd="0" destOrd="0" presId="urn:microsoft.com/office/officeart/2005/8/layout/radial6"/>
    <dgm:cxn modelId="{F6B96677-AAEE-4B5F-B6B4-DE185E246FE9}" srcId="{386739AC-B919-4D34-82B4-4531FF94DA38}" destId="{06BA2C59-EFD6-4F8C-944E-0A9263B82DC0}" srcOrd="1" destOrd="0" parTransId="{36377802-B8D7-4DAD-8DA2-AE1F11E98357}" sibTransId="{99122918-0984-4314-950A-AAAAF677AB9C}"/>
    <dgm:cxn modelId="{1DFDAC05-2B2D-4C05-910A-5411C38C8B07}" srcId="{386739AC-B919-4D34-82B4-4531FF94DA38}" destId="{E5A9C4E4-CE80-4436-948F-BD24A517F3D4}" srcOrd="3" destOrd="0" parTransId="{C0A99E51-3139-45D0-AEE2-5E161B9BACE3}" sibTransId="{86D25E20-6325-406E-8FD6-143DC2B5F927}"/>
    <dgm:cxn modelId="{C0EA7498-19E3-4709-915D-101A51495192}" type="presOf" srcId="{99122918-0984-4314-950A-AAAAF677AB9C}" destId="{5102C004-305C-4E5B-BDCC-3B0D215DC228}" srcOrd="0" destOrd="0" presId="urn:microsoft.com/office/officeart/2005/8/layout/radial6"/>
    <dgm:cxn modelId="{232612D9-3087-4362-BE86-3E07773D78D8}" type="presOf" srcId="{B89CFD45-80F3-4B70-ADA1-7F6DEE4EC040}" destId="{91C28220-8EF5-41F0-BBC4-5FC5A1F8C4C7}" srcOrd="0" destOrd="0" presId="urn:microsoft.com/office/officeart/2005/8/layout/radial6"/>
    <dgm:cxn modelId="{38B30844-F232-44FF-92A9-F327224510F0}" type="presOf" srcId="{386739AC-B919-4D34-82B4-4531FF94DA38}" destId="{A8FAF439-7D3F-4263-AF82-F5744E181946}" srcOrd="0" destOrd="0" presId="urn:microsoft.com/office/officeart/2005/8/layout/radial6"/>
    <dgm:cxn modelId="{0787D996-83E8-44B0-BB9D-DA860B65A4BE}" type="presOf" srcId="{9EF8BE97-D493-4747-B957-5DF370557A89}" destId="{322C5CC7-7F0A-40C3-A264-DD49BE1B5C7B}" srcOrd="0" destOrd="0" presId="urn:microsoft.com/office/officeart/2005/8/layout/radial6"/>
    <dgm:cxn modelId="{908DAA0D-D1DE-4751-845D-DD5EDD06FA67}" type="presOf" srcId="{86D25E20-6325-406E-8FD6-143DC2B5F927}" destId="{13664CF3-73A6-46AF-8C07-DAD8EC182660}" srcOrd="0" destOrd="0" presId="urn:microsoft.com/office/officeart/2005/8/layout/radial6"/>
    <dgm:cxn modelId="{3A77E3E6-171D-46BB-9668-E8C092BC6B54}" type="presParOf" srcId="{7BDA0767-A4FB-4DF9-9D90-987F19AEA26D}" destId="{A8FAF439-7D3F-4263-AF82-F5744E181946}" srcOrd="0" destOrd="0" presId="urn:microsoft.com/office/officeart/2005/8/layout/radial6"/>
    <dgm:cxn modelId="{412D20AE-63AC-4F46-9BAD-7E286B75D15D}" type="presParOf" srcId="{7BDA0767-A4FB-4DF9-9D90-987F19AEA26D}" destId="{91C28220-8EF5-41F0-BBC4-5FC5A1F8C4C7}" srcOrd="1" destOrd="0" presId="urn:microsoft.com/office/officeart/2005/8/layout/radial6"/>
    <dgm:cxn modelId="{F3974151-77DD-4110-9836-69ECDB8A89EF}" type="presParOf" srcId="{7BDA0767-A4FB-4DF9-9D90-987F19AEA26D}" destId="{CF5968BF-9C5C-499D-8BF4-4FA44E214ED3}" srcOrd="2" destOrd="0" presId="urn:microsoft.com/office/officeart/2005/8/layout/radial6"/>
    <dgm:cxn modelId="{A79A01EE-5DFF-4CD7-BC0F-DF3139AF9402}" type="presParOf" srcId="{7BDA0767-A4FB-4DF9-9D90-987F19AEA26D}" destId="{C176FBEC-5E3B-495F-A806-2C01825FB7F1}" srcOrd="3" destOrd="0" presId="urn:microsoft.com/office/officeart/2005/8/layout/radial6"/>
    <dgm:cxn modelId="{EB61064B-8021-49AB-93F6-FB54CC03C8E5}" type="presParOf" srcId="{7BDA0767-A4FB-4DF9-9D90-987F19AEA26D}" destId="{D4DD323C-FB21-46F7-9312-2ED826571127}" srcOrd="4" destOrd="0" presId="urn:microsoft.com/office/officeart/2005/8/layout/radial6"/>
    <dgm:cxn modelId="{F148B3EA-CAFF-4266-9269-91ED1426BA2E}" type="presParOf" srcId="{7BDA0767-A4FB-4DF9-9D90-987F19AEA26D}" destId="{CCC2BC90-C5B3-4BBE-A8DC-38E3F071E698}" srcOrd="5" destOrd="0" presId="urn:microsoft.com/office/officeart/2005/8/layout/radial6"/>
    <dgm:cxn modelId="{6848D669-AD49-454E-B793-5F86C1135319}" type="presParOf" srcId="{7BDA0767-A4FB-4DF9-9D90-987F19AEA26D}" destId="{5102C004-305C-4E5B-BDCC-3B0D215DC228}" srcOrd="6" destOrd="0" presId="urn:microsoft.com/office/officeart/2005/8/layout/radial6"/>
    <dgm:cxn modelId="{6454AF6F-D144-4F69-BA20-000A1D4FD906}" type="presParOf" srcId="{7BDA0767-A4FB-4DF9-9D90-987F19AEA26D}" destId="{322C5CC7-7F0A-40C3-A264-DD49BE1B5C7B}" srcOrd="7" destOrd="0" presId="urn:microsoft.com/office/officeart/2005/8/layout/radial6"/>
    <dgm:cxn modelId="{194D0A36-78D0-4472-920C-C722E6663C69}" type="presParOf" srcId="{7BDA0767-A4FB-4DF9-9D90-987F19AEA26D}" destId="{3DF51B84-229C-4AF9-AE75-B938170E4426}" srcOrd="8" destOrd="0" presId="urn:microsoft.com/office/officeart/2005/8/layout/radial6"/>
    <dgm:cxn modelId="{D3029CC7-D3CA-4D19-8843-3AB97CB968E1}" type="presParOf" srcId="{7BDA0767-A4FB-4DF9-9D90-987F19AEA26D}" destId="{3E1F5941-9859-4543-AC64-F66B2EF0B7DA}" srcOrd="9" destOrd="0" presId="urn:microsoft.com/office/officeart/2005/8/layout/radial6"/>
    <dgm:cxn modelId="{7ACCC8CF-0075-4102-A3CE-B51A99A9CDC9}" type="presParOf" srcId="{7BDA0767-A4FB-4DF9-9D90-987F19AEA26D}" destId="{6444FC66-2E44-433E-B05A-C797D6D40371}" srcOrd="10" destOrd="0" presId="urn:microsoft.com/office/officeart/2005/8/layout/radial6"/>
    <dgm:cxn modelId="{AEB6018A-F5DE-4A5A-9BED-E570FA09D741}" type="presParOf" srcId="{7BDA0767-A4FB-4DF9-9D90-987F19AEA26D}" destId="{350B97C9-F365-4BFC-B76C-076166F4D9BE}" srcOrd="11" destOrd="0" presId="urn:microsoft.com/office/officeart/2005/8/layout/radial6"/>
    <dgm:cxn modelId="{C3A524FC-9619-4BEC-8669-CFC1E4DBC282}" type="presParOf" srcId="{7BDA0767-A4FB-4DF9-9D90-987F19AEA26D}" destId="{13664CF3-73A6-46AF-8C07-DAD8EC182660}"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47717A-394C-4694-B03E-0B946B4010DE}">
      <dsp:nvSpPr>
        <dsp:cNvPr id="0" name=""/>
        <dsp:cNvSpPr/>
      </dsp:nvSpPr>
      <dsp:spPr>
        <a:xfrm>
          <a:off x="642939" y="2000265"/>
          <a:ext cx="3337369" cy="2428865"/>
        </a:xfrm>
        <a:prstGeom prst="roundRect">
          <a:avLst>
            <a:gd name="adj" fmla="val 10000"/>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ln w="10541" cmpd="sng">
                <a:prstDash val="solid"/>
              </a:ln>
            </a:rPr>
            <a:t>Proyecto de inversión para el diseño on-line, manufactura y comercialización de CARTERAS, MOCHILAS, BOLSOS y ACCESORIOS en la ciudad de Guayaquil. </a:t>
          </a:r>
          <a:endParaRPr lang="en-US" sz="1800" kern="1200" dirty="0">
            <a:latin typeface="Century Gothic" pitchFamily="34" charset="0"/>
          </a:endParaRPr>
        </a:p>
      </dsp:txBody>
      <dsp:txXfrm>
        <a:off x="642939" y="2000265"/>
        <a:ext cx="3337369" cy="2428865"/>
      </dsp:txXfrm>
    </dsp:sp>
    <dsp:sp modelId="{CC3485F3-0FBE-44BF-8E07-79B2C0324841}">
      <dsp:nvSpPr>
        <dsp:cNvPr id="0" name=""/>
        <dsp:cNvSpPr/>
      </dsp:nvSpPr>
      <dsp:spPr>
        <a:xfrm rot="17132988">
          <a:off x="2941463" y="1833997"/>
          <a:ext cx="2838670" cy="26630"/>
        </a:xfrm>
        <a:custGeom>
          <a:avLst/>
          <a:gdLst/>
          <a:ahLst/>
          <a:cxnLst/>
          <a:rect l="0" t="0" r="0" b="0"/>
          <a:pathLst>
            <a:path>
              <a:moveTo>
                <a:pt x="0" y="13315"/>
              </a:moveTo>
              <a:lnTo>
                <a:pt x="2838670" y="13315"/>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latin typeface="Century Gothic" pitchFamily="34" charset="0"/>
          </a:endParaRPr>
        </a:p>
      </dsp:txBody>
      <dsp:txXfrm rot="17132988">
        <a:off x="4289832" y="1776346"/>
        <a:ext cx="141933" cy="141933"/>
      </dsp:txXfrm>
    </dsp:sp>
    <dsp:sp modelId="{DB4D78E6-8AF7-4863-87ED-62E574649FEB}">
      <dsp:nvSpPr>
        <dsp:cNvPr id="0" name=""/>
        <dsp:cNvSpPr/>
      </dsp:nvSpPr>
      <dsp:spPr>
        <a:xfrm>
          <a:off x="4741288" y="4316"/>
          <a:ext cx="1902448" cy="95122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latin typeface="Century Gothic" pitchFamily="34" charset="0"/>
            </a:rPr>
            <a:t>Capítulo</a:t>
          </a:r>
          <a:r>
            <a:rPr lang="en-US" sz="1800" kern="1200" dirty="0" smtClean="0">
              <a:latin typeface="Century Gothic" pitchFamily="34" charset="0"/>
            </a:rPr>
            <a:t> 1:</a:t>
          </a:r>
          <a:br>
            <a:rPr lang="en-US" sz="1800" kern="1200" dirty="0" smtClean="0">
              <a:latin typeface="Century Gothic" pitchFamily="34" charset="0"/>
            </a:rPr>
          </a:br>
          <a:r>
            <a:rPr lang="en-US" sz="1800" kern="1200" dirty="0" err="1" smtClean="0">
              <a:latin typeface="Century Gothic" pitchFamily="34" charset="0"/>
            </a:rPr>
            <a:t>Introducción</a:t>
          </a:r>
          <a:endParaRPr lang="en-US" sz="1800" kern="1200" dirty="0">
            <a:latin typeface="Century Gothic" pitchFamily="34" charset="0"/>
          </a:endParaRPr>
        </a:p>
      </dsp:txBody>
      <dsp:txXfrm>
        <a:off x="4741288" y="4316"/>
        <a:ext cx="1902448" cy="951224"/>
      </dsp:txXfrm>
    </dsp:sp>
    <dsp:sp modelId="{6A06B1E8-7A5E-4FFC-B380-B308BAF4BF85}">
      <dsp:nvSpPr>
        <dsp:cNvPr id="0" name=""/>
        <dsp:cNvSpPr/>
      </dsp:nvSpPr>
      <dsp:spPr>
        <a:xfrm rot="17692822">
          <a:off x="3456432" y="2380951"/>
          <a:ext cx="1808733" cy="26630"/>
        </a:xfrm>
        <a:custGeom>
          <a:avLst/>
          <a:gdLst/>
          <a:ahLst/>
          <a:cxnLst/>
          <a:rect l="0" t="0" r="0" b="0"/>
          <a:pathLst>
            <a:path>
              <a:moveTo>
                <a:pt x="0" y="13315"/>
              </a:moveTo>
              <a:lnTo>
                <a:pt x="1808733" y="13315"/>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Century Gothic" pitchFamily="34" charset="0"/>
          </a:endParaRPr>
        </a:p>
      </dsp:txBody>
      <dsp:txXfrm rot="17692822">
        <a:off x="4315580" y="2349048"/>
        <a:ext cx="90436" cy="90436"/>
      </dsp:txXfrm>
    </dsp:sp>
    <dsp:sp modelId="{5C5BEC9D-F12D-47BD-8D29-8E95DC2211D4}">
      <dsp:nvSpPr>
        <dsp:cNvPr id="0" name=""/>
        <dsp:cNvSpPr/>
      </dsp:nvSpPr>
      <dsp:spPr>
        <a:xfrm>
          <a:off x="4741288" y="1098224"/>
          <a:ext cx="1902448" cy="95122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latin typeface="Century Gothic" pitchFamily="34" charset="0"/>
            </a:rPr>
            <a:t>Capítulo</a:t>
          </a:r>
          <a:r>
            <a:rPr lang="en-US" sz="1800" kern="1200" dirty="0" smtClean="0">
              <a:latin typeface="Century Gothic" pitchFamily="34" charset="0"/>
            </a:rPr>
            <a:t> 2:</a:t>
          </a:r>
          <a:br>
            <a:rPr lang="en-US" sz="1800" kern="1200" dirty="0" smtClean="0">
              <a:latin typeface="Century Gothic" pitchFamily="34" charset="0"/>
            </a:rPr>
          </a:br>
          <a:r>
            <a:rPr lang="en-US" sz="1800" kern="1200" dirty="0" err="1" smtClean="0">
              <a:latin typeface="Century Gothic" pitchFamily="34" charset="0"/>
            </a:rPr>
            <a:t>Estudio</a:t>
          </a:r>
          <a:r>
            <a:rPr lang="en-US" sz="1800" kern="1200" dirty="0" smtClean="0">
              <a:latin typeface="Century Gothic" pitchFamily="34" charset="0"/>
            </a:rPr>
            <a:t> de Mercado</a:t>
          </a:r>
          <a:endParaRPr lang="en-US" sz="1800" kern="1200" dirty="0">
            <a:latin typeface="Century Gothic" pitchFamily="34" charset="0"/>
          </a:endParaRPr>
        </a:p>
      </dsp:txBody>
      <dsp:txXfrm>
        <a:off x="4741288" y="1098224"/>
        <a:ext cx="1902448" cy="951224"/>
      </dsp:txXfrm>
    </dsp:sp>
    <dsp:sp modelId="{21B3EC45-7A54-4EE5-9A4E-713F58B60571}">
      <dsp:nvSpPr>
        <dsp:cNvPr id="0" name=""/>
        <dsp:cNvSpPr/>
      </dsp:nvSpPr>
      <dsp:spPr>
        <a:xfrm rot="19457599">
          <a:off x="3892224" y="2927905"/>
          <a:ext cx="937148" cy="26630"/>
        </a:xfrm>
        <a:custGeom>
          <a:avLst/>
          <a:gdLst/>
          <a:ahLst/>
          <a:cxnLst/>
          <a:rect l="0" t="0" r="0" b="0"/>
          <a:pathLst>
            <a:path>
              <a:moveTo>
                <a:pt x="0" y="13315"/>
              </a:moveTo>
              <a:lnTo>
                <a:pt x="937148" y="13315"/>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itchFamily="34" charset="0"/>
          </a:endParaRPr>
        </a:p>
      </dsp:txBody>
      <dsp:txXfrm rot="19457599">
        <a:off x="4337370" y="2917792"/>
        <a:ext cx="46857" cy="46857"/>
      </dsp:txXfrm>
    </dsp:sp>
    <dsp:sp modelId="{D74A11EE-AAC9-403A-BEE3-DD674A0BEB24}">
      <dsp:nvSpPr>
        <dsp:cNvPr id="0" name=""/>
        <dsp:cNvSpPr/>
      </dsp:nvSpPr>
      <dsp:spPr>
        <a:xfrm>
          <a:off x="4741288" y="2192132"/>
          <a:ext cx="1902448" cy="95122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latin typeface="Century Gothic" pitchFamily="34" charset="0"/>
            </a:rPr>
            <a:t>Capítulo</a:t>
          </a:r>
          <a:r>
            <a:rPr lang="en-US" sz="1800" kern="1200" dirty="0" smtClean="0">
              <a:latin typeface="Century Gothic" pitchFamily="34" charset="0"/>
            </a:rPr>
            <a:t> 3:</a:t>
          </a:r>
          <a:br>
            <a:rPr lang="en-US" sz="1800" kern="1200" dirty="0" smtClean="0">
              <a:latin typeface="Century Gothic" pitchFamily="34" charset="0"/>
            </a:rPr>
          </a:br>
          <a:r>
            <a:rPr lang="en-US" sz="1800" kern="1200" dirty="0" err="1" smtClean="0">
              <a:latin typeface="Century Gothic" pitchFamily="34" charset="0"/>
            </a:rPr>
            <a:t>Estudio</a:t>
          </a:r>
          <a:r>
            <a:rPr lang="en-US" sz="1800" kern="1200" dirty="0" smtClean="0">
              <a:latin typeface="Century Gothic" pitchFamily="34" charset="0"/>
            </a:rPr>
            <a:t> </a:t>
          </a:r>
          <a:r>
            <a:rPr lang="en-US" sz="1800" kern="1200" dirty="0" err="1" smtClean="0">
              <a:latin typeface="Century Gothic" pitchFamily="34" charset="0"/>
            </a:rPr>
            <a:t>Técnico</a:t>
          </a:r>
          <a:endParaRPr lang="en-US" sz="1800" kern="1200" dirty="0">
            <a:latin typeface="Century Gothic" pitchFamily="34" charset="0"/>
          </a:endParaRPr>
        </a:p>
      </dsp:txBody>
      <dsp:txXfrm>
        <a:off x="4741288" y="2192132"/>
        <a:ext cx="1902448" cy="951224"/>
      </dsp:txXfrm>
    </dsp:sp>
    <dsp:sp modelId="{C5AB6203-4ABA-4A7D-90D8-B723E5AE7EA1}">
      <dsp:nvSpPr>
        <dsp:cNvPr id="0" name=""/>
        <dsp:cNvSpPr/>
      </dsp:nvSpPr>
      <dsp:spPr>
        <a:xfrm rot="2142401">
          <a:off x="3892224" y="3474859"/>
          <a:ext cx="937148" cy="26630"/>
        </a:xfrm>
        <a:custGeom>
          <a:avLst/>
          <a:gdLst/>
          <a:ahLst/>
          <a:cxnLst/>
          <a:rect l="0" t="0" r="0" b="0"/>
          <a:pathLst>
            <a:path>
              <a:moveTo>
                <a:pt x="0" y="13315"/>
              </a:moveTo>
              <a:lnTo>
                <a:pt x="937148" y="13315"/>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entury Gothic" pitchFamily="34" charset="0"/>
          </a:endParaRPr>
        </a:p>
      </dsp:txBody>
      <dsp:txXfrm rot="2142401">
        <a:off x="4337370" y="3464746"/>
        <a:ext cx="46857" cy="46857"/>
      </dsp:txXfrm>
    </dsp:sp>
    <dsp:sp modelId="{8A616A7E-4BB7-4704-8154-AD05A13F5D46}">
      <dsp:nvSpPr>
        <dsp:cNvPr id="0" name=""/>
        <dsp:cNvSpPr/>
      </dsp:nvSpPr>
      <dsp:spPr>
        <a:xfrm>
          <a:off x="4741288" y="3286039"/>
          <a:ext cx="1902448" cy="95122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latin typeface="Century Gothic" pitchFamily="34" charset="0"/>
            </a:rPr>
            <a:t>Capítulo</a:t>
          </a:r>
          <a:r>
            <a:rPr lang="en-US" sz="1800" kern="1200" dirty="0" smtClean="0">
              <a:latin typeface="Century Gothic" pitchFamily="34" charset="0"/>
            </a:rPr>
            <a:t> 4:</a:t>
          </a:r>
          <a:br>
            <a:rPr lang="en-US" sz="1800" kern="1200" dirty="0" smtClean="0">
              <a:latin typeface="Century Gothic" pitchFamily="34" charset="0"/>
            </a:rPr>
          </a:br>
          <a:r>
            <a:rPr lang="en-US" sz="1800" kern="1200" dirty="0" err="1" smtClean="0">
              <a:latin typeface="Century Gothic" pitchFamily="34" charset="0"/>
            </a:rPr>
            <a:t>Estudio</a:t>
          </a:r>
          <a:r>
            <a:rPr lang="en-US" sz="1800" kern="1200" dirty="0" smtClean="0">
              <a:latin typeface="Century Gothic" pitchFamily="34" charset="0"/>
            </a:rPr>
            <a:t> </a:t>
          </a:r>
          <a:r>
            <a:rPr lang="en-US" sz="1800" kern="1200" dirty="0" err="1" smtClean="0">
              <a:latin typeface="Century Gothic" pitchFamily="34" charset="0"/>
            </a:rPr>
            <a:t>Organizacional</a:t>
          </a:r>
          <a:endParaRPr lang="en-US" sz="1800" kern="1200" dirty="0">
            <a:latin typeface="Century Gothic" pitchFamily="34" charset="0"/>
          </a:endParaRPr>
        </a:p>
      </dsp:txBody>
      <dsp:txXfrm>
        <a:off x="4741288" y="3286039"/>
        <a:ext cx="1902448" cy="951224"/>
      </dsp:txXfrm>
    </dsp:sp>
    <dsp:sp modelId="{65FB3D71-26A5-4BA3-91BE-0CB4EFC0E234}">
      <dsp:nvSpPr>
        <dsp:cNvPr id="0" name=""/>
        <dsp:cNvSpPr/>
      </dsp:nvSpPr>
      <dsp:spPr>
        <a:xfrm rot="3907178">
          <a:off x="3456432" y="4021813"/>
          <a:ext cx="1808733" cy="26630"/>
        </a:xfrm>
        <a:custGeom>
          <a:avLst/>
          <a:gdLst/>
          <a:ahLst/>
          <a:cxnLst/>
          <a:rect l="0" t="0" r="0" b="0"/>
          <a:pathLst>
            <a:path>
              <a:moveTo>
                <a:pt x="0" y="13315"/>
              </a:moveTo>
              <a:lnTo>
                <a:pt x="1808733" y="13315"/>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Century Gothic" pitchFamily="34" charset="0"/>
          </a:endParaRPr>
        </a:p>
      </dsp:txBody>
      <dsp:txXfrm rot="3907178">
        <a:off x="4315580" y="3989910"/>
        <a:ext cx="90436" cy="90436"/>
      </dsp:txXfrm>
    </dsp:sp>
    <dsp:sp modelId="{331DE40E-733D-45DE-B9CD-8682F3C77581}">
      <dsp:nvSpPr>
        <dsp:cNvPr id="0" name=""/>
        <dsp:cNvSpPr/>
      </dsp:nvSpPr>
      <dsp:spPr>
        <a:xfrm>
          <a:off x="4741288" y="4379947"/>
          <a:ext cx="1902448" cy="95122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noProof="0" dirty="0" smtClean="0">
              <a:latin typeface="Century Gothic" pitchFamily="34" charset="0"/>
            </a:rPr>
            <a:t>Capítulo</a:t>
          </a:r>
          <a:r>
            <a:rPr lang="en-US" sz="1800" kern="1200" dirty="0" smtClean="0">
              <a:latin typeface="Century Gothic" pitchFamily="34" charset="0"/>
            </a:rPr>
            <a:t> 5:</a:t>
          </a:r>
          <a:br>
            <a:rPr lang="en-US" sz="1800" kern="1200" dirty="0" smtClean="0">
              <a:latin typeface="Century Gothic" pitchFamily="34" charset="0"/>
            </a:rPr>
          </a:br>
          <a:r>
            <a:rPr lang="en-US" sz="1800" kern="1200" dirty="0" err="1" smtClean="0">
              <a:latin typeface="Century Gothic" pitchFamily="34" charset="0"/>
            </a:rPr>
            <a:t>Estudio</a:t>
          </a:r>
          <a:r>
            <a:rPr lang="en-US" sz="1800" kern="1200" dirty="0" smtClean="0">
              <a:latin typeface="Century Gothic" pitchFamily="34" charset="0"/>
            </a:rPr>
            <a:t> </a:t>
          </a:r>
          <a:r>
            <a:rPr lang="en-US" sz="1800" kern="1200" dirty="0" err="1" smtClean="0">
              <a:latin typeface="Century Gothic" pitchFamily="34" charset="0"/>
            </a:rPr>
            <a:t>Financiero</a:t>
          </a:r>
          <a:endParaRPr lang="en-US" sz="1800" kern="1200" dirty="0">
            <a:latin typeface="Century Gothic" pitchFamily="34" charset="0"/>
          </a:endParaRPr>
        </a:p>
      </dsp:txBody>
      <dsp:txXfrm>
        <a:off x="4741288" y="4379947"/>
        <a:ext cx="1902448" cy="951224"/>
      </dsp:txXfrm>
    </dsp:sp>
    <dsp:sp modelId="{76843842-9DD6-4D3F-933D-56F6D0483B28}">
      <dsp:nvSpPr>
        <dsp:cNvPr id="0" name=""/>
        <dsp:cNvSpPr/>
      </dsp:nvSpPr>
      <dsp:spPr>
        <a:xfrm rot="4467012">
          <a:off x="2941463" y="4568767"/>
          <a:ext cx="2838670" cy="26630"/>
        </a:xfrm>
        <a:custGeom>
          <a:avLst/>
          <a:gdLst/>
          <a:ahLst/>
          <a:cxnLst/>
          <a:rect l="0" t="0" r="0" b="0"/>
          <a:pathLst>
            <a:path>
              <a:moveTo>
                <a:pt x="0" y="13315"/>
              </a:moveTo>
              <a:lnTo>
                <a:pt x="2838670" y="13315"/>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rot="4467012">
        <a:off x="4289832" y="4511115"/>
        <a:ext cx="141933" cy="141933"/>
      </dsp:txXfrm>
    </dsp:sp>
    <dsp:sp modelId="{743278A3-D9C8-4235-8532-B236C98FBAE4}">
      <dsp:nvSpPr>
        <dsp:cNvPr id="0" name=""/>
        <dsp:cNvSpPr/>
      </dsp:nvSpPr>
      <dsp:spPr>
        <a:xfrm>
          <a:off x="4741288" y="5473855"/>
          <a:ext cx="1902448" cy="951224"/>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latin typeface="Century Gothic" pitchFamily="34" charset="0"/>
            </a:rPr>
            <a:t>Anexo</a:t>
          </a:r>
          <a:r>
            <a:rPr lang="en-US" sz="1800" kern="1200" dirty="0" smtClean="0">
              <a:latin typeface="Century Gothic" pitchFamily="34" charset="0"/>
            </a:rPr>
            <a:t>:</a:t>
          </a:r>
          <a:br>
            <a:rPr lang="en-US" sz="1800" kern="1200" dirty="0" smtClean="0">
              <a:latin typeface="Century Gothic" pitchFamily="34" charset="0"/>
            </a:rPr>
          </a:br>
          <a:r>
            <a:rPr lang="en-US" sz="1800" kern="1200" dirty="0" smtClean="0">
              <a:latin typeface="Century Gothic" pitchFamily="34" charset="0"/>
            </a:rPr>
            <a:t>Plan de Marketing</a:t>
          </a:r>
          <a:endParaRPr lang="en-US" sz="1800" kern="1200" dirty="0">
            <a:latin typeface="Century Gothic" pitchFamily="34" charset="0"/>
          </a:endParaRPr>
        </a:p>
      </dsp:txBody>
      <dsp:txXfrm>
        <a:off x="4741288" y="5473855"/>
        <a:ext cx="1902448" cy="95122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88635E-DDD4-423F-9DBA-1D95E1E0FA1E}">
      <dsp:nvSpPr>
        <dsp:cNvPr id="0" name=""/>
        <dsp:cNvSpPr/>
      </dsp:nvSpPr>
      <dsp:spPr>
        <a:xfrm rot="16200000">
          <a:off x="321470" y="-321470"/>
          <a:ext cx="2786082" cy="3429024"/>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Producto</a:t>
          </a:r>
        </a:p>
        <a:p>
          <a:pPr lvl="0" algn="ctr" defTabSz="1022350">
            <a:lnSpc>
              <a:spcPct val="90000"/>
            </a:lnSpc>
            <a:spcBef>
              <a:spcPct val="0"/>
            </a:spcBef>
            <a:spcAft>
              <a:spcPct val="35000"/>
            </a:spcAft>
          </a:pPr>
          <a:r>
            <a:rPr lang="es-MX" sz="2300" kern="1200" dirty="0" smtClean="0"/>
            <a:t>Bolsos, carteras, mochilas o accesorios diseñados por el cliente </a:t>
          </a:r>
          <a:endParaRPr lang="en-US" sz="2300" kern="1200" dirty="0"/>
        </a:p>
      </dsp:txBody>
      <dsp:txXfrm rot="16200000">
        <a:off x="669731" y="-669731"/>
        <a:ext cx="2089561" cy="3429024"/>
      </dsp:txXfrm>
    </dsp:sp>
    <dsp:sp modelId="{98469143-06C9-403A-AAA9-84003BD3F943}">
      <dsp:nvSpPr>
        <dsp:cNvPr id="0" name=""/>
        <dsp:cNvSpPr/>
      </dsp:nvSpPr>
      <dsp:spPr>
        <a:xfrm>
          <a:off x="3429024" y="0"/>
          <a:ext cx="3429024" cy="2786082"/>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Precio</a:t>
          </a:r>
        </a:p>
        <a:p>
          <a:pPr lvl="0" algn="ctr" defTabSz="1022350">
            <a:lnSpc>
              <a:spcPct val="90000"/>
            </a:lnSpc>
            <a:spcBef>
              <a:spcPct val="0"/>
            </a:spcBef>
            <a:spcAft>
              <a:spcPct val="35000"/>
            </a:spcAft>
          </a:pPr>
          <a:r>
            <a:rPr lang="es-MX" sz="2300" kern="1200" dirty="0" smtClean="0"/>
            <a:t>Precio s competitivos en el mercado.</a:t>
          </a:r>
          <a:endParaRPr lang="en-US" sz="2300" kern="1200" dirty="0"/>
        </a:p>
      </dsp:txBody>
      <dsp:txXfrm>
        <a:off x="3429024" y="0"/>
        <a:ext cx="3429024" cy="2089561"/>
      </dsp:txXfrm>
    </dsp:sp>
    <dsp:sp modelId="{169FD149-6FEA-4C54-8850-DE18F166E81F}">
      <dsp:nvSpPr>
        <dsp:cNvPr id="0" name=""/>
        <dsp:cNvSpPr/>
      </dsp:nvSpPr>
      <dsp:spPr>
        <a:xfrm rot="10800000">
          <a:off x="0" y="2786082"/>
          <a:ext cx="3429024" cy="2786082"/>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Plaza</a:t>
          </a:r>
        </a:p>
        <a:p>
          <a:pPr lvl="0" algn="ctr" defTabSz="1022350">
            <a:lnSpc>
              <a:spcPct val="90000"/>
            </a:lnSpc>
            <a:spcBef>
              <a:spcPct val="0"/>
            </a:spcBef>
            <a:spcAft>
              <a:spcPct val="35000"/>
            </a:spcAft>
          </a:pPr>
          <a:r>
            <a:rPr lang="es-MX" sz="2300" kern="1200" dirty="0" smtClean="0"/>
            <a:t>El producto se ofrecerá en toda la ciudad de Guayaquil, a través de la página web</a:t>
          </a:r>
          <a:endParaRPr lang="en-US" sz="2300" kern="1200" dirty="0"/>
        </a:p>
      </dsp:txBody>
      <dsp:txXfrm rot="10800000">
        <a:off x="0" y="3482602"/>
        <a:ext cx="3429024" cy="2089561"/>
      </dsp:txXfrm>
    </dsp:sp>
    <dsp:sp modelId="{FFC4EF77-50D2-4F77-BF35-A46749F56BCD}">
      <dsp:nvSpPr>
        <dsp:cNvPr id="0" name=""/>
        <dsp:cNvSpPr/>
      </dsp:nvSpPr>
      <dsp:spPr>
        <a:xfrm rot="5400000">
          <a:off x="3750495" y="2464611"/>
          <a:ext cx="2786082" cy="3429024"/>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MX" sz="2300" kern="1200" dirty="0" smtClean="0"/>
            <a:t>Promoción</a:t>
          </a:r>
        </a:p>
        <a:p>
          <a:pPr lvl="0" algn="ctr" defTabSz="1022350">
            <a:lnSpc>
              <a:spcPct val="90000"/>
            </a:lnSpc>
            <a:spcBef>
              <a:spcPct val="0"/>
            </a:spcBef>
            <a:spcAft>
              <a:spcPct val="35000"/>
            </a:spcAft>
          </a:pPr>
          <a:r>
            <a:rPr lang="es-MX" sz="2300" kern="1200" dirty="0" smtClean="0"/>
            <a:t>Internet</a:t>
          </a:r>
        </a:p>
        <a:p>
          <a:pPr lvl="0" algn="ctr" defTabSz="1022350">
            <a:lnSpc>
              <a:spcPct val="90000"/>
            </a:lnSpc>
            <a:spcBef>
              <a:spcPct val="0"/>
            </a:spcBef>
            <a:spcAft>
              <a:spcPct val="35000"/>
            </a:spcAft>
          </a:pPr>
          <a:r>
            <a:rPr lang="es-MX" sz="2300" kern="1200" dirty="0" err="1" smtClean="0"/>
            <a:t>Flyers</a:t>
          </a:r>
          <a:endParaRPr lang="es-MX" sz="2300" kern="1200" dirty="0" smtClean="0"/>
        </a:p>
        <a:p>
          <a:pPr lvl="0" algn="ctr" defTabSz="1022350">
            <a:lnSpc>
              <a:spcPct val="90000"/>
            </a:lnSpc>
            <a:spcBef>
              <a:spcPct val="0"/>
            </a:spcBef>
            <a:spcAft>
              <a:spcPct val="35000"/>
            </a:spcAft>
          </a:pPr>
          <a:r>
            <a:rPr lang="es-MX" sz="2300" kern="1200" dirty="0" smtClean="0"/>
            <a:t>Otros Anuncios</a:t>
          </a:r>
          <a:endParaRPr lang="en-US" sz="2300" kern="1200" dirty="0"/>
        </a:p>
      </dsp:txBody>
      <dsp:txXfrm rot="5400000">
        <a:off x="4098755" y="2812871"/>
        <a:ext cx="2089561" cy="3429024"/>
      </dsp:txXfrm>
    </dsp:sp>
    <dsp:sp modelId="{BB858B2D-BE73-456E-882E-223422037B2D}">
      <dsp:nvSpPr>
        <dsp:cNvPr id="0" name=""/>
        <dsp:cNvSpPr/>
      </dsp:nvSpPr>
      <dsp:spPr>
        <a:xfrm>
          <a:off x="2400316" y="2089561"/>
          <a:ext cx="2057414" cy="1393041"/>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dirty="0" smtClean="0"/>
            <a:t>4 </a:t>
          </a:r>
          <a:r>
            <a:rPr lang="es-MX" sz="3200" kern="1200" dirty="0" err="1" smtClean="0"/>
            <a:t>P’s</a:t>
          </a:r>
          <a:endParaRPr lang="en-US" sz="3200" kern="1200" dirty="0"/>
        </a:p>
      </dsp:txBody>
      <dsp:txXfrm>
        <a:off x="2400316" y="2089561"/>
        <a:ext cx="2057414" cy="139304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EAF73B-3F86-4091-AAE8-E4FEC4F1D5E6}">
      <dsp:nvSpPr>
        <dsp:cNvPr id="0" name=""/>
        <dsp:cNvSpPr/>
      </dsp:nvSpPr>
      <dsp:spPr>
        <a:xfrm>
          <a:off x="1875805" y="1278851"/>
          <a:ext cx="3249312" cy="324931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Objetivo Principal: </a:t>
          </a:r>
          <a:r>
            <a:rPr lang="es-ES" sz="1800" kern="1200" dirty="0" smtClean="0"/>
            <a:t>Obtener la demanda potencial para el diseño, confección y comercialización de bolsos, mochilas, carteras o accesorios en la ciudad de Guayaquil</a:t>
          </a:r>
          <a:endParaRPr lang="en-US" sz="1800" kern="1200" dirty="0"/>
        </a:p>
      </dsp:txBody>
      <dsp:txXfrm>
        <a:off x="1875805" y="1278851"/>
        <a:ext cx="3249312" cy="3249312"/>
      </dsp:txXfrm>
    </dsp:sp>
    <dsp:sp modelId="{9B60EF5A-9358-4FD1-A791-6A8B563F9389}">
      <dsp:nvSpPr>
        <dsp:cNvPr id="0" name=""/>
        <dsp:cNvSpPr/>
      </dsp:nvSpPr>
      <dsp:spPr>
        <a:xfrm>
          <a:off x="4862316" y="2045835"/>
          <a:ext cx="1852855" cy="180694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Objetivo Secundario: Definir las características principales esperadas</a:t>
          </a:r>
          <a:endParaRPr lang="en-US" sz="1300" kern="1200" dirty="0"/>
        </a:p>
      </dsp:txBody>
      <dsp:txXfrm>
        <a:off x="4862316" y="2045835"/>
        <a:ext cx="1852855" cy="1806942"/>
      </dsp:txXfrm>
    </dsp:sp>
    <dsp:sp modelId="{8DFB18F4-3720-4E31-B4C9-0AC8AB992C56}">
      <dsp:nvSpPr>
        <dsp:cNvPr id="0" name=""/>
        <dsp:cNvSpPr/>
      </dsp:nvSpPr>
      <dsp:spPr>
        <a:xfrm>
          <a:off x="238325" y="1994899"/>
          <a:ext cx="1833375" cy="1908743"/>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Objetivo Secundario: Definir el nivel de confianza de realizar una compra por internet</a:t>
          </a:r>
          <a:endParaRPr lang="en-US" sz="1300" kern="1200" dirty="0"/>
        </a:p>
      </dsp:txBody>
      <dsp:txXfrm>
        <a:off x="238325" y="1994899"/>
        <a:ext cx="1833375" cy="190874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0540A-4ED6-4011-8383-9C36D324809B}">
      <dsp:nvSpPr>
        <dsp:cNvPr id="0" name=""/>
        <dsp:cNvSpPr/>
      </dsp:nvSpPr>
      <dsp:spPr>
        <a:xfrm>
          <a:off x="1785" y="886417"/>
          <a:ext cx="2175867" cy="87034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t>Cantidad de Personas en el Mercado Objetivo</a:t>
          </a:r>
          <a:endParaRPr lang="en-US" sz="1400" kern="1200" dirty="0"/>
        </a:p>
      </dsp:txBody>
      <dsp:txXfrm>
        <a:off x="1785" y="886417"/>
        <a:ext cx="2175867" cy="870346"/>
      </dsp:txXfrm>
    </dsp:sp>
    <dsp:sp modelId="{A02D2B80-1D87-4169-A0E8-85B818293BC7}">
      <dsp:nvSpPr>
        <dsp:cNvPr id="0" name=""/>
        <dsp:cNvSpPr/>
      </dsp:nvSpPr>
      <dsp:spPr>
        <a:xfrm>
          <a:off x="1960066" y="886417"/>
          <a:ext cx="2175867" cy="870346"/>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t>Condiciones de la página web para incentivar a la compra</a:t>
          </a:r>
          <a:endParaRPr lang="en-US" sz="1400" kern="1200" dirty="0"/>
        </a:p>
      </dsp:txBody>
      <dsp:txXfrm>
        <a:off x="1960066" y="886417"/>
        <a:ext cx="2175867" cy="870346"/>
      </dsp:txXfrm>
    </dsp:sp>
    <dsp:sp modelId="{A480EBB2-6818-47C9-BEC5-FB73D27E63EA}">
      <dsp:nvSpPr>
        <dsp:cNvPr id="0" name=""/>
        <dsp:cNvSpPr/>
      </dsp:nvSpPr>
      <dsp:spPr>
        <a:xfrm>
          <a:off x="3918346" y="886417"/>
          <a:ext cx="2175867" cy="87034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MX" sz="1400" kern="1200" dirty="0" smtClean="0"/>
            <a:t>Características relevantes de los artículos</a:t>
          </a:r>
          <a:endParaRPr lang="en-US" sz="1400" kern="1200" dirty="0"/>
        </a:p>
      </dsp:txBody>
      <dsp:txXfrm>
        <a:off x="3918346" y="886417"/>
        <a:ext cx="2175867" cy="87034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5081D2-92DC-4038-8FAB-1BCA767967F9}">
      <dsp:nvSpPr>
        <dsp:cNvPr id="0" name=""/>
        <dsp:cNvSpPr/>
      </dsp:nvSpPr>
      <dsp:spPr>
        <a:xfrm>
          <a:off x="80492" y="1191"/>
          <a:ext cx="5935014" cy="64973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MX" sz="3200" kern="1200" dirty="0" smtClean="0"/>
            <a:t>Fuentes de Información</a:t>
          </a:r>
          <a:endParaRPr lang="en-US" sz="3200" kern="1200" dirty="0"/>
        </a:p>
      </dsp:txBody>
      <dsp:txXfrm>
        <a:off x="80492" y="1191"/>
        <a:ext cx="5935014" cy="649732"/>
      </dsp:txXfrm>
    </dsp:sp>
    <dsp:sp modelId="{8CCD9685-F54A-4CC2-B2DD-8EC7297B8C46}">
      <dsp:nvSpPr>
        <dsp:cNvPr id="0" name=""/>
        <dsp:cNvSpPr/>
      </dsp:nvSpPr>
      <dsp:spPr>
        <a:xfrm>
          <a:off x="673994" y="650923"/>
          <a:ext cx="593501" cy="1023565"/>
        </a:xfrm>
        <a:custGeom>
          <a:avLst/>
          <a:gdLst/>
          <a:ahLst/>
          <a:cxnLst/>
          <a:rect l="0" t="0" r="0" b="0"/>
          <a:pathLst>
            <a:path>
              <a:moveTo>
                <a:pt x="0" y="0"/>
              </a:moveTo>
              <a:lnTo>
                <a:pt x="0" y="1023565"/>
              </a:lnTo>
              <a:lnTo>
                <a:pt x="593501" y="10235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1D4C6-F0F3-4D98-9AAC-030C84477AD3}">
      <dsp:nvSpPr>
        <dsp:cNvPr id="0" name=""/>
        <dsp:cNvSpPr/>
      </dsp:nvSpPr>
      <dsp:spPr>
        <a:xfrm>
          <a:off x="1267495" y="992112"/>
          <a:ext cx="3853955" cy="136475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b="1" kern="1200" dirty="0" smtClean="0"/>
            <a:t>FUENTES PRIMARIAS</a:t>
          </a:r>
          <a:r>
            <a:rPr lang="es-MX" sz="2400" kern="1200" dirty="0" smtClean="0"/>
            <a:t>: </a:t>
          </a:r>
          <a:r>
            <a:rPr lang="es-MX" sz="2400" kern="1200" dirty="0" smtClean="0"/>
            <a:t>Las encuestas realizadas en la Investigación de Mercado</a:t>
          </a:r>
          <a:endParaRPr lang="en-US" sz="2400" kern="1200" dirty="0"/>
        </a:p>
      </dsp:txBody>
      <dsp:txXfrm>
        <a:off x="1267495" y="992112"/>
        <a:ext cx="3853955" cy="1364753"/>
      </dsp:txXfrm>
    </dsp:sp>
    <dsp:sp modelId="{6A4AF53E-7B0C-438F-A069-0B8433FBE3D7}">
      <dsp:nvSpPr>
        <dsp:cNvPr id="0" name=""/>
        <dsp:cNvSpPr/>
      </dsp:nvSpPr>
      <dsp:spPr>
        <a:xfrm>
          <a:off x="673994" y="650923"/>
          <a:ext cx="593501" cy="2729507"/>
        </a:xfrm>
        <a:custGeom>
          <a:avLst/>
          <a:gdLst/>
          <a:ahLst/>
          <a:cxnLst/>
          <a:rect l="0" t="0" r="0" b="0"/>
          <a:pathLst>
            <a:path>
              <a:moveTo>
                <a:pt x="0" y="0"/>
              </a:moveTo>
              <a:lnTo>
                <a:pt x="0" y="2729507"/>
              </a:lnTo>
              <a:lnTo>
                <a:pt x="593501" y="27295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F36967-A5B8-478E-A7A5-29BF52C7D2BE}">
      <dsp:nvSpPr>
        <dsp:cNvPr id="0" name=""/>
        <dsp:cNvSpPr/>
      </dsp:nvSpPr>
      <dsp:spPr>
        <a:xfrm>
          <a:off x="1267495" y="2698054"/>
          <a:ext cx="3853977" cy="136475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b="1" kern="1200" dirty="0" smtClean="0"/>
            <a:t>FUENTES SECUNDARIAS:</a:t>
          </a:r>
          <a:r>
            <a:rPr lang="es-MX" sz="2400" kern="1200" dirty="0" smtClean="0"/>
            <a:t> </a:t>
          </a:r>
          <a:r>
            <a:rPr lang="es-MX" sz="2400" kern="1200" dirty="0" smtClean="0"/>
            <a:t>Páginas  web como la del INEC, Unesco y Banco Central</a:t>
          </a:r>
          <a:endParaRPr lang="en-US" sz="2400" kern="1200" dirty="0"/>
        </a:p>
      </dsp:txBody>
      <dsp:txXfrm>
        <a:off x="1267495" y="2698054"/>
        <a:ext cx="3853977" cy="136475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97B88-00B4-493B-91E8-6E4C06829BDE}">
      <dsp:nvSpPr>
        <dsp:cNvPr id="0" name=""/>
        <dsp:cNvSpPr/>
      </dsp:nvSpPr>
      <dsp:spPr>
        <a:xfrm>
          <a:off x="0" y="28862"/>
          <a:ext cx="2928958"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Zona 1</a:t>
          </a:r>
          <a:endParaRPr lang="es-EC" sz="1500" b="1" kern="1200" dirty="0"/>
        </a:p>
      </dsp:txBody>
      <dsp:txXfrm>
        <a:off x="0" y="28862"/>
        <a:ext cx="2928958" cy="359774"/>
      </dsp:txXfrm>
    </dsp:sp>
    <dsp:sp modelId="{B13280FE-8B38-4355-8A40-4ADA747E1B48}">
      <dsp:nvSpPr>
        <dsp:cNvPr id="0" name=""/>
        <dsp:cNvSpPr/>
      </dsp:nvSpPr>
      <dsp:spPr>
        <a:xfrm>
          <a:off x="0" y="388637"/>
          <a:ext cx="2928958" cy="26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9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 Centro de la ciudad</a:t>
          </a:r>
          <a:endParaRPr lang="es-EC" sz="1600" kern="1200" dirty="0"/>
        </a:p>
      </dsp:txBody>
      <dsp:txXfrm>
        <a:off x="0" y="388637"/>
        <a:ext cx="2928958" cy="263925"/>
      </dsp:txXfrm>
    </dsp:sp>
    <dsp:sp modelId="{B21DE97B-0460-4DF9-A225-2F19372D22DC}">
      <dsp:nvSpPr>
        <dsp:cNvPr id="0" name=""/>
        <dsp:cNvSpPr/>
      </dsp:nvSpPr>
      <dsp:spPr>
        <a:xfrm>
          <a:off x="0" y="652562"/>
          <a:ext cx="2928958" cy="35977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Zona 2</a:t>
          </a:r>
          <a:endParaRPr lang="es-EC" sz="1500" b="1" kern="1200" dirty="0"/>
        </a:p>
      </dsp:txBody>
      <dsp:txXfrm>
        <a:off x="0" y="652562"/>
        <a:ext cx="2928958" cy="359774"/>
      </dsp:txXfrm>
    </dsp:sp>
    <dsp:sp modelId="{8AEBECFE-DCB5-4A9D-BB1F-8797EA41584A}">
      <dsp:nvSpPr>
        <dsp:cNvPr id="0" name=""/>
        <dsp:cNvSpPr/>
      </dsp:nvSpPr>
      <dsp:spPr>
        <a:xfrm>
          <a:off x="0" y="1012337"/>
          <a:ext cx="2928958" cy="26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9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Zona industrial en Guayaquil</a:t>
          </a:r>
          <a:endParaRPr lang="es-EC" sz="1600" kern="1200" dirty="0"/>
        </a:p>
      </dsp:txBody>
      <dsp:txXfrm>
        <a:off x="0" y="1012337"/>
        <a:ext cx="2928958" cy="263925"/>
      </dsp:txXfrm>
    </dsp:sp>
    <dsp:sp modelId="{864E092A-FABC-4D40-823E-4222E5680B0A}">
      <dsp:nvSpPr>
        <dsp:cNvPr id="0" name=""/>
        <dsp:cNvSpPr/>
      </dsp:nvSpPr>
      <dsp:spPr>
        <a:xfrm>
          <a:off x="0" y="1276262"/>
          <a:ext cx="2928958" cy="35977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Zona 3</a:t>
          </a:r>
          <a:endParaRPr lang="es-EC" sz="1500" b="1" kern="1200" dirty="0"/>
        </a:p>
      </dsp:txBody>
      <dsp:txXfrm>
        <a:off x="0" y="1276262"/>
        <a:ext cx="2928958" cy="359774"/>
      </dsp:txXfrm>
    </dsp:sp>
    <dsp:sp modelId="{A16BC9EB-EE78-46A1-844E-0550CF1F1A53}">
      <dsp:nvSpPr>
        <dsp:cNvPr id="0" name=""/>
        <dsp:cNvSpPr/>
      </dsp:nvSpPr>
      <dsp:spPr>
        <a:xfrm>
          <a:off x="0" y="1636037"/>
          <a:ext cx="2928958" cy="263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9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 Norte de la ciudad</a:t>
          </a:r>
          <a:endParaRPr lang="es-EC" sz="1600" kern="1200" dirty="0"/>
        </a:p>
      </dsp:txBody>
      <dsp:txXfrm>
        <a:off x="0" y="1636037"/>
        <a:ext cx="2928958" cy="26392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7F54D2-EFDF-4DA8-A09D-6975E569886A}">
      <dsp:nvSpPr>
        <dsp:cNvPr id="0" name=""/>
        <dsp:cNvSpPr/>
      </dsp:nvSpPr>
      <dsp:spPr>
        <a:xfrm>
          <a:off x="0" y="0"/>
          <a:ext cx="6572295" cy="23466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smtClean="0"/>
            <a:t>MISIÓN</a:t>
          </a:r>
          <a:endParaRPr lang="es-EC" sz="2400" b="1" kern="1200" dirty="0"/>
        </a:p>
        <a:p>
          <a:pPr marL="171450" lvl="1" indent="-171450" algn="l" defTabSz="844550">
            <a:lnSpc>
              <a:spcPct val="90000"/>
            </a:lnSpc>
            <a:spcBef>
              <a:spcPct val="0"/>
            </a:spcBef>
            <a:spcAft>
              <a:spcPct val="15000"/>
            </a:spcAft>
            <a:buChar char="••"/>
          </a:pPr>
          <a:r>
            <a:rPr lang="es-EC" sz="1900" kern="1200" dirty="0" smtClean="0"/>
            <a:t> </a:t>
          </a:r>
          <a:r>
            <a:rPr lang="es-MX" sz="1900" kern="1200" dirty="0" smtClean="0"/>
            <a:t>“Satisfacer una necesidad no cubierta de nuestros clientes; jóvenes y adultos-jóvenes en busca de diferenciación e identidad, combinando para ello dos aspectos importantes que los apasionan, la moda y el Internet”. </a:t>
          </a:r>
          <a:endParaRPr lang="es-EC" sz="1900" kern="1200" dirty="0"/>
        </a:p>
      </dsp:txBody>
      <dsp:txXfrm>
        <a:off x="1549126" y="0"/>
        <a:ext cx="5023169" cy="2346675"/>
      </dsp:txXfrm>
    </dsp:sp>
    <dsp:sp modelId="{7974B194-E052-48DE-8947-652428CF1AB9}">
      <dsp:nvSpPr>
        <dsp:cNvPr id="0" name=""/>
        <dsp:cNvSpPr/>
      </dsp:nvSpPr>
      <dsp:spPr>
        <a:xfrm>
          <a:off x="78779" y="234667"/>
          <a:ext cx="1489321" cy="187734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6ECED61-FF52-4D90-899E-913361068E4D}">
      <dsp:nvSpPr>
        <dsp:cNvPr id="0" name=""/>
        <dsp:cNvSpPr/>
      </dsp:nvSpPr>
      <dsp:spPr>
        <a:xfrm>
          <a:off x="0" y="2581343"/>
          <a:ext cx="6572295" cy="23466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smtClean="0"/>
            <a:t>VISIÓN</a:t>
          </a:r>
          <a:endParaRPr lang="es-EC" sz="2400" b="1" kern="1200" dirty="0"/>
        </a:p>
        <a:p>
          <a:pPr marL="171450" lvl="1" indent="-171450" algn="l" defTabSz="844550">
            <a:lnSpc>
              <a:spcPct val="90000"/>
            </a:lnSpc>
            <a:spcBef>
              <a:spcPct val="0"/>
            </a:spcBef>
            <a:spcAft>
              <a:spcPct val="15000"/>
            </a:spcAft>
            <a:buChar char="••"/>
          </a:pPr>
          <a:r>
            <a:rPr lang="es-EC" sz="1900" kern="1200" dirty="0" smtClean="0"/>
            <a:t> </a:t>
          </a:r>
          <a:r>
            <a:rPr lang="es-MX" sz="1900" kern="1200" dirty="0" smtClean="0"/>
            <a:t>“Convertirnos en una empresa grande, sólida, referente y contribuyente constante de la economía ecuatoriana; que mantenga durante muchos años la preferencia y fidelidad de sus clientes, a través de la mejora continua de la calidad y valor de sus productos”. </a:t>
          </a:r>
          <a:endParaRPr lang="es-EC" sz="1900" kern="1200" dirty="0"/>
        </a:p>
      </dsp:txBody>
      <dsp:txXfrm>
        <a:off x="1549126" y="2581343"/>
        <a:ext cx="5023169" cy="2346675"/>
      </dsp:txXfrm>
    </dsp:sp>
    <dsp:sp modelId="{9D91D5C9-2367-4698-99F4-70313BE35BE8}">
      <dsp:nvSpPr>
        <dsp:cNvPr id="0" name=""/>
        <dsp:cNvSpPr/>
      </dsp:nvSpPr>
      <dsp:spPr>
        <a:xfrm>
          <a:off x="78779" y="2816010"/>
          <a:ext cx="1489321" cy="187734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0604AC-4043-4863-9898-E8F52FAE5A95}">
      <dsp:nvSpPr>
        <dsp:cNvPr id="0" name=""/>
        <dsp:cNvSpPr/>
      </dsp:nvSpPr>
      <dsp:spPr>
        <a:xfrm>
          <a:off x="2163946" y="2811092"/>
          <a:ext cx="219406" cy="2749889"/>
        </a:xfrm>
        <a:custGeom>
          <a:avLst/>
          <a:gdLst/>
          <a:ahLst/>
          <a:cxnLst/>
          <a:rect l="0" t="0" r="0" b="0"/>
          <a:pathLst>
            <a:path>
              <a:moveTo>
                <a:pt x="0" y="0"/>
              </a:moveTo>
              <a:lnTo>
                <a:pt x="0" y="2749889"/>
              </a:lnTo>
              <a:lnTo>
                <a:pt x="219406" y="274988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B8C57D-4B9A-4875-BED2-8CE699453A33}">
      <dsp:nvSpPr>
        <dsp:cNvPr id="0" name=""/>
        <dsp:cNvSpPr/>
      </dsp:nvSpPr>
      <dsp:spPr>
        <a:xfrm>
          <a:off x="2163946" y="2811092"/>
          <a:ext cx="219406" cy="1711367"/>
        </a:xfrm>
        <a:custGeom>
          <a:avLst/>
          <a:gdLst/>
          <a:ahLst/>
          <a:cxnLst/>
          <a:rect l="0" t="0" r="0" b="0"/>
          <a:pathLst>
            <a:path>
              <a:moveTo>
                <a:pt x="0" y="0"/>
              </a:moveTo>
              <a:lnTo>
                <a:pt x="0" y="1711367"/>
              </a:lnTo>
              <a:lnTo>
                <a:pt x="219406" y="171136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BA65D7-BCD5-4872-AF0B-B15C6D4E1C60}">
      <dsp:nvSpPr>
        <dsp:cNvPr id="0" name=""/>
        <dsp:cNvSpPr/>
      </dsp:nvSpPr>
      <dsp:spPr>
        <a:xfrm>
          <a:off x="2163946" y="2811092"/>
          <a:ext cx="219406" cy="672845"/>
        </a:xfrm>
        <a:custGeom>
          <a:avLst/>
          <a:gdLst/>
          <a:ahLst/>
          <a:cxnLst/>
          <a:rect l="0" t="0" r="0" b="0"/>
          <a:pathLst>
            <a:path>
              <a:moveTo>
                <a:pt x="0" y="0"/>
              </a:moveTo>
              <a:lnTo>
                <a:pt x="0" y="672845"/>
              </a:lnTo>
              <a:lnTo>
                <a:pt x="219406" y="67284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3632CD-9B7B-410D-8F72-41CEE9AA5676}">
      <dsp:nvSpPr>
        <dsp:cNvPr id="0" name=""/>
        <dsp:cNvSpPr/>
      </dsp:nvSpPr>
      <dsp:spPr>
        <a:xfrm>
          <a:off x="2895299" y="734048"/>
          <a:ext cx="1104343" cy="1711367"/>
        </a:xfrm>
        <a:custGeom>
          <a:avLst/>
          <a:gdLst/>
          <a:ahLst/>
          <a:cxnLst/>
          <a:rect l="0" t="0" r="0" b="0"/>
          <a:pathLst>
            <a:path>
              <a:moveTo>
                <a:pt x="1104343" y="0"/>
              </a:moveTo>
              <a:lnTo>
                <a:pt x="1104343" y="1711367"/>
              </a:lnTo>
              <a:lnTo>
                <a:pt x="0" y="1711367"/>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F6FBFE-3D46-4D2A-BFC8-9F38DFE944EA}">
      <dsp:nvSpPr>
        <dsp:cNvPr id="0" name=""/>
        <dsp:cNvSpPr/>
      </dsp:nvSpPr>
      <dsp:spPr>
        <a:xfrm>
          <a:off x="3999643" y="734048"/>
          <a:ext cx="153584" cy="672845"/>
        </a:xfrm>
        <a:custGeom>
          <a:avLst/>
          <a:gdLst/>
          <a:ahLst/>
          <a:cxnLst/>
          <a:rect l="0" t="0" r="0" b="0"/>
          <a:pathLst>
            <a:path>
              <a:moveTo>
                <a:pt x="0" y="0"/>
              </a:moveTo>
              <a:lnTo>
                <a:pt x="0" y="672845"/>
              </a:lnTo>
              <a:lnTo>
                <a:pt x="153584" y="67284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355654-6896-4B6E-B0AC-5FB25CEA2A9C}">
      <dsp:nvSpPr>
        <dsp:cNvPr id="0" name=""/>
        <dsp:cNvSpPr/>
      </dsp:nvSpPr>
      <dsp:spPr>
        <a:xfrm>
          <a:off x="2895299" y="734048"/>
          <a:ext cx="1104343" cy="672845"/>
        </a:xfrm>
        <a:custGeom>
          <a:avLst/>
          <a:gdLst/>
          <a:ahLst/>
          <a:cxnLst/>
          <a:rect l="0" t="0" r="0" b="0"/>
          <a:pathLst>
            <a:path>
              <a:moveTo>
                <a:pt x="1104343" y="0"/>
              </a:moveTo>
              <a:lnTo>
                <a:pt x="1104343" y="672845"/>
              </a:lnTo>
              <a:lnTo>
                <a:pt x="0" y="67284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455362-A5D3-401F-B12C-5F9916FA30A4}">
      <dsp:nvSpPr>
        <dsp:cNvPr id="0" name=""/>
        <dsp:cNvSpPr/>
      </dsp:nvSpPr>
      <dsp:spPr>
        <a:xfrm>
          <a:off x="3268290" y="2694"/>
          <a:ext cx="1462707" cy="73135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Administrador General</a:t>
          </a:r>
          <a:endParaRPr lang="es-EC" sz="1600" kern="1200" dirty="0"/>
        </a:p>
      </dsp:txBody>
      <dsp:txXfrm>
        <a:off x="3268290" y="2694"/>
        <a:ext cx="1462707" cy="731353"/>
      </dsp:txXfrm>
    </dsp:sp>
    <dsp:sp modelId="{219B5582-9C9C-48E3-B3C1-CB45DEDBA2E7}">
      <dsp:nvSpPr>
        <dsp:cNvPr id="0" name=""/>
        <dsp:cNvSpPr/>
      </dsp:nvSpPr>
      <dsp:spPr>
        <a:xfrm>
          <a:off x="1432592" y="1041216"/>
          <a:ext cx="1462707" cy="7313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Administrador de Página Web</a:t>
          </a:r>
          <a:endParaRPr lang="es-EC" sz="1600" kern="1200" dirty="0"/>
        </a:p>
      </dsp:txBody>
      <dsp:txXfrm>
        <a:off x="1432592" y="1041216"/>
        <a:ext cx="1462707" cy="731353"/>
      </dsp:txXfrm>
    </dsp:sp>
    <dsp:sp modelId="{23E86590-830B-48C0-BE4A-C594B8626CB6}">
      <dsp:nvSpPr>
        <dsp:cNvPr id="0" name=""/>
        <dsp:cNvSpPr/>
      </dsp:nvSpPr>
      <dsp:spPr>
        <a:xfrm>
          <a:off x="4153228" y="1041216"/>
          <a:ext cx="1462707" cy="7313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Asistente Financiero</a:t>
          </a:r>
          <a:endParaRPr lang="es-EC" sz="1600" kern="1200" dirty="0"/>
        </a:p>
      </dsp:txBody>
      <dsp:txXfrm>
        <a:off x="4153228" y="1041216"/>
        <a:ext cx="1462707" cy="731353"/>
      </dsp:txXfrm>
    </dsp:sp>
    <dsp:sp modelId="{739AFB78-7DBC-4058-8097-1D29F788F410}">
      <dsp:nvSpPr>
        <dsp:cNvPr id="0" name=""/>
        <dsp:cNvSpPr/>
      </dsp:nvSpPr>
      <dsp:spPr>
        <a:xfrm>
          <a:off x="1432592" y="2079739"/>
          <a:ext cx="1462707" cy="7313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Administrador de Planta y Logística</a:t>
          </a:r>
          <a:endParaRPr lang="es-EC" sz="1600" kern="1200" dirty="0"/>
        </a:p>
      </dsp:txBody>
      <dsp:txXfrm>
        <a:off x="1432592" y="2079739"/>
        <a:ext cx="1462707" cy="731353"/>
      </dsp:txXfrm>
    </dsp:sp>
    <dsp:sp modelId="{884CCE62-1F4E-40C3-8EFC-41D3AC9D53A7}">
      <dsp:nvSpPr>
        <dsp:cNvPr id="0" name=""/>
        <dsp:cNvSpPr/>
      </dsp:nvSpPr>
      <dsp:spPr>
        <a:xfrm>
          <a:off x="2383352" y="3118261"/>
          <a:ext cx="1462707" cy="7313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Personal de Planta</a:t>
          </a:r>
          <a:endParaRPr lang="es-EC" sz="1600" kern="1200" dirty="0"/>
        </a:p>
      </dsp:txBody>
      <dsp:txXfrm>
        <a:off x="2383352" y="3118261"/>
        <a:ext cx="1462707" cy="731353"/>
      </dsp:txXfrm>
    </dsp:sp>
    <dsp:sp modelId="{DBC21BE6-44A6-406E-81AD-E9F803198F6B}">
      <dsp:nvSpPr>
        <dsp:cNvPr id="0" name=""/>
        <dsp:cNvSpPr/>
      </dsp:nvSpPr>
      <dsp:spPr>
        <a:xfrm>
          <a:off x="2383352" y="4156783"/>
          <a:ext cx="1462707" cy="7313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Personal de Entrega</a:t>
          </a:r>
          <a:endParaRPr lang="es-EC" sz="1600" kern="1200" dirty="0"/>
        </a:p>
      </dsp:txBody>
      <dsp:txXfrm>
        <a:off x="2383352" y="4156783"/>
        <a:ext cx="1462707" cy="731353"/>
      </dsp:txXfrm>
    </dsp:sp>
    <dsp:sp modelId="{D2B5BBE7-47E8-4BA0-95AA-C2155D64A00A}">
      <dsp:nvSpPr>
        <dsp:cNvPr id="0" name=""/>
        <dsp:cNvSpPr/>
      </dsp:nvSpPr>
      <dsp:spPr>
        <a:xfrm>
          <a:off x="2383352" y="5195305"/>
          <a:ext cx="1462707" cy="7313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Personal de Limpieza</a:t>
          </a:r>
          <a:endParaRPr lang="es-EC" sz="1600" kern="1200" dirty="0"/>
        </a:p>
      </dsp:txBody>
      <dsp:txXfrm>
        <a:off x="2383352" y="5195305"/>
        <a:ext cx="1462707" cy="73135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D813B7-CB2D-474F-9924-3E6512A9E4B9}">
      <dsp:nvSpPr>
        <dsp:cNvPr id="0" name=""/>
        <dsp:cNvSpPr/>
      </dsp:nvSpPr>
      <dsp:spPr>
        <a:xfrm rot="5400000">
          <a:off x="2408873" y="-852388"/>
          <a:ext cx="720125" cy="260605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Encargado de las decisiones de la Empresa.</a:t>
          </a:r>
          <a:endParaRPr lang="es-EC" sz="1500" kern="1200" dirty="0"/>
        </a:p>
      </dsp:txBody>
      <dsp:txXfrm rot="5400000">
        <a:off x="2408873" y="-852388"/>
        <a:ext cx="720125" cy="2606058"/>
      </dsp:txXfrm>
    </dsp:sp>
    <dsp:sp modelId="{55BDFA03-8706-47E0-8AB2-C12FA4541CE9}">
      <dsp:nvSpPr>
        <dsp:cNvPr id="0" name=""/>
        <dsp:cNvSpPr/>
      </dsp:nvSpPr>
      <dsp:spPr>
        <a:xfrm>
          <a:off x="0" y="561"/>
          <a:ext cx="1465907" cy="90015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Administrador General</a:t>
          </a:r>
          <a:endParaRPr lang="es-EC" sz="1600" kern="1200" dirty="0"/>
        </a:p>
      </dsp:txBody>
      <dsp:txXfrm>
        <a:off x="0" y="561"/>
        <a:ext cx="1465907" cy="900157"/>
      </dsp:txXfrm>
    </dsp:sp>
    <dsp:sp modelId="{CBE1539A-61C1-4366-A35F-432A1E508D42}">
      <dsp:nvSpPr>
        <dsp:cNvPr id="0" name=""/>
        <dsp:cNvSpPr/>
      </dsp:nvSpPr>
      <dsp:spPr>
        <a:xfrm rot="5400000">
          <a:off x="2408873" y="92776"/>
          <a:ext cx="720125" cy="260605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Control del Personal y elaboración de presupuestos.</a:t>
          </a:r>
          <a:endParaRPr lang="es-EC" sz="1500" kern="1200" dirty="0"/>
        </a:p>
      </dsp:txBody>
      <dsp:txXfrm rot="5400000">
        <a:off x="2408873" y="92776"/>
        <a:ext cx="720125" cy="2606058"/>
      </dsp:txXfrm>
    </dsp:sp>
    <dsp:sp modelId="{30CC7820-0D43-4195-880D-45E40B487DB1}">
      <dsp:nvSpPr>
        <dsp:cNvPr id="0" name=""/>
        <dsp:cNvSpPr/>
      </dsp:nvSpPr>
      <dsp:spPr>
        <a:xfrm>
          <a:off x="0" y="945726"/>
          <a:ext cx="1465907" cy="9001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Asistente Financiero</a:t>
          </a:r>
          <a:endParaRPr lang="es-EC" sz="1600" kern="1200" dirty="0"/>
        </a:p>
      </dsp:txBody>
      <dsp:txXfrm>
        <a:off x="0" y="945726"/>
        <a:ext cx="1465907" cy="900157"/>
      </dsp:txXfrm>
    </dsp:sp>
    <dsp:sp modelId="{C4E3C1CD-0C67-4F27-86CE-F29A600B1542}">
      <dsp:nvSpPr>
        <dsp:cNvPr id="0" name=""/>
        <dsp:cNvSpPr/>
      </dsp:nvSpPr>
      <dsp:spPr>
        <a:xfrm rot="5400000">
          <a:off x="2408873" y="1037941"/>
          <a:ext cx="720125" cy="260605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Receptar información on line y actualiza la página.</a:t>
          </a:r>
          <a:endParaRPr lang="es-EC" sz="1500" kern="1200" dirty="0"/>
        </a:p>
      </dsp:txBody>
      <dsp:txXfrm rot="5400000">
        <a:off x="2408873" y="1037941"/>
        <a:ext cx="720125" cy="2606058"/>
      </dsp:txXfrm>
    </dsp:sp>
    <dsp:sp modelId="{39189416-5020-4489-BC6C-79B1DE286746}">
      <dsp:nvSpPr>
        <dsp:cNvPr id="0" name=""/>
        <dsp:cNvSpPr/>
      </dsp:nvSpPr>
      <dsp:spPr>
        <a:xfrm>
          <a:off x="0" y="1890892"/>
          <a:ext cx="1465907" cy="90015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Administrador de Pagina Web</a:t>
          </a:r>
          <a:endParaRPr lang="es-EC" sz="1600" kern="1200" dirty="0"/>
        </a:p>
      </dsp:txBody>
      <dsp:txXfrm>
        <a:off x="0" y="1890892"/>
        <a:ext cx="1465907" cy="900157"/>
      </dsp:txXfrm>
    </dsp:sp>
    <dsp:sp modelId="{3D944570-0A48-4E78-8767-FA00CB8D4192}">
      <dsp:nvSpPr>
        <dsp:cNvPr id="0" name=""/>
        <dsp:cNvSpPr/>
      </dsp:nvSpPr>
      <dsp:spPr>
        <a:xfrm rot="5400000">
          <a:off x="2408873" y="1983106"/>
          <a:ext cx="720125" cy="2606058"/>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Coordinar y Supervisar al personal de planta.</a:t>
          </a:r>
          <a:endParaRPr lang="es-EC" sz="1500" kern="1200" dirty="0"/>
        </a:p>
      </dsp:txBody>
      <dsp:txXfrm rot="5400000">
        <a:off x="2408873" y="1983106"/>
        <a:ext cx="720125" cy="2606058"/>
      </dsp:txXfrm>
    </dsp:sp>
    <dsp:sp modelId="{BBD5E242-6873-4B8F-99D8-B9BE0EE2E6A9}">
      <dsp:nvSpPr>
        <dsp:cNvPr id="0" name=""/>
        <dsp:cNvSpPr/>
      </dsp:nvSpPr>
      <dsp:spPr>
        <a:xfrm>
          <a:off x="0" y="2836057"/>
          <a:ext cx="1465907" cy="90015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Administrador de P y L</a:t>
          </a:r>
          <a:endParaRPr lang="es-EC" sz="1600" kern="1200" dirty="0"/>
        </a:p>
      </dsp:txBody>
      <dsp:txXfrm>
        <a:off x="0" y="2836057"/>
        <a:ext cx="1465907" cy="900157"/>
      </dsp:txXfrm>
    </dsp:sp>
    <dsp:sp modelId="{C32AF4C6-A39F-4A53-A4BC-94B5EF60C680}">
      <dsp:nvSpPr>
        <dsp:cNvPr id="0" name=""/>
        <dsp:cNvSpPr/>
      </dsp:nvSpPr>
      <dsp:spPr>
        <a:xfrm rot="5400000">
          <a:off x="2408873" y="2928272"/>
          <a:ext cx="720125" cy="2606058"/>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Elaborar los diseños demandados.</a:t>
          </a:r>
          <a:endParaRPr lang="es-EC" sz="1500" kern="1200" dirty="0"/>
        </a:p>
      </dsp:txBody>
      <dsp:txXfrm rot="5400000">
        <a:off x="2408873" y="2928272"/>
        <a:ext cx="720125" cy="2606058"/>
      </dsp:txXfrm>
    </dsp:sp>
    <dsp:sp modelId="{D5DCE99F-F482-4571-ABAA-60589ACF8AA3}">
      <dsp:nvSpPr>
        <dsp:cNvPr id="0" name=""/>
        <dsp:cNvSpPr/>
      </dsp:nvSpPr>
      <dsp:spPr>
        <a:xfrm>
          <a:off x="0" y="3781222"/>
          <a:ext cx="1465907" cy="90015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Personal de Planta</a:t>
          </a:r>
          <a:endParaRPr lang="es-EC" sz="1600" kern="1200" dirty="0"/>
        </a:p>
      </dsp:txBody>
      <dsp:txXfrm>
        <a:off x="0" y="3781222"/>
        <a:ext cx="1465907" cy="900157"/>
      </dsp:txXfrm>
    </dsp:sp>
    <dsp:sp modelId="{33058B52-585D-49B7-B7DB-F55DD04A23C4}">
      <dsp:nvSpPr>
        <dsp:cNvPr id="0" name=""/>
        <dsp:cNvSpPr/>
      </dsp:nvSpPr>
      <dsp:spPr>
        <a:xfrm rot="5400000">
          <a:off x="2408873" y="3873437"/>
          <a:ext cx="720125" cy="260605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Entrega de productos al cliente.</a:t>
          </a:r>
          <a:endParaRPr lang="es-EC" sz="1500" kern="1200" dirty="0"/>
        </a:p>
      </dsp:txBody>
      <dsp:txXfrm rot="5400000">
        <a:off x="2408873" y="3873437"/>
        <a:ext cx="720125" cy="2606058"/>
      </dsp:txXfrm>
    </dsp:sp>
    <dsp:sp modelId="{6F58504A-F82A-4B39-9D5F-4FD3678B7E72}">
      <dsp:nvSpPr>
        <dsp:cNvPr id="0" name=""/>
        <dsp:cNvSpPr/>
      </dsp:nvSpPr>
      <dsp:spPr>
        <a:xfrm>
          <a:off x="0" y="4726387"/>
          <a:ext cx="1465907" cy="90015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Personal de Entrega</a:t>
          </a:r>
          <a:endParaRPr lang="es-EC" sz="1600" kern="1200" dirty="0"/>
        </a:p>
      </dsp:txBody>
      <dsp:txXfrm>
        <a:off x="0" y="4726387"/>
        <a:ext cx="1465907" cy="900157"/>
      </dsp:txXfrm>
    </dsp:sp>
    <dsp:sp modelId="{E5C75C1D-4C30-4C1F-9282-CAE927217B2A}">
      <dsp:nvSpPr>
        <dsp:cNvPr id="0" name=""/>
        <dsp:cNvSpPr/>
      </dsp:nvSpPr>
      <dsp:spPr>
        <a:xfrm rot="5400000">
          <a:off x="2408873" y="4818602"/>
          <a:ext cx="720125" cy="260605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Mantener el aseo en las distintas instalaciones .</a:t>
          </a:r>
          <a:endParaRPr lang="es-EC" sz="1500" kern="1200" dirty="0"/>
        </a:p>
      </dsp:txBody>
      <dsp:txXfrm rot="5400000">
        <a:off x="2408873" y="4818602"/>
        <a:ext cx="720125" cy="2606058"/>
      </dsp:txXfrm>
    </dsp:sp>
    <dsp:sp modelId="{64AB744B-354C-4EB5-B37C-B279E988FBB0}">
      <dsp:nvSpPr>
        <dsp:cNvPr id="0" name=""/>
        <dsp:cNvSpPr/>
      </dsp:nvSpPr>
      <dsp:spPr>
        <a:xfrm>
          <a:off x="0" y="5671553"/>
          <a:ext cx="1465907" cy="9001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t>Personal de Limpieza</a:t>
          </a:r>
          <a:endParaRPr lang="es-EC" sz="1600" kern="1200" dirty="0"/>
        </a:p>
      </dsp:txBody>
      <dsp:txXfrm>
        <a:off x="0" y="5671553"/>
        <a:ext cx="1465907" cy="900157"/>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56CFC5-353C-40E9-8F40-A05AE8F92601}">
      <dsp:nvSpPr>
        <dsp:cNvPr id="0" name=""/>
        <dsp:cNvSpPr/>
      </dsp:nvSpPr>
      <dsp:spPr>
        <a:xfrm>
          <a:off x="1105" y="374805"/>
          <a:ext cx="1464967" cy="146496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Mercado textil ecuatoriano (confección)</a:t>
          </a:r>
          <a:endParaRPr lang="es-EC" sz="1500" b="1" kern="1200" dirty="0"/>
        </a:p>
      </dsp:txBody>
      <dsp:txXfrm>
        <a:off x="1105" y="374805"/>
        <a:ext cx="1464967" cy="1464967"/>
      </dsp:txXfrm>
    </dsp:sp>
    <dsp:sp modelId="{003CAC02-88AB-497A-BFB9-7FD7A3E73F65}">
      <dsp:nvSpPr>
        <dsp:cNvPr id="0" name=""/>
        <dsp:cNvSpPr/>
      </dsp:nvSpPr>
      <dsp:spPr>
        <a:xfrm>
          <a:off x="1585027" y="682448"/>
          <a:ext cx="849681" cy="849681"/>
        </a:xfrm>
        <a:prstGeom prst="mathPl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585027" y="682448"/>
        <a:ext cx="849681" cy="849681"/>
      </dsp:txXfrm>
    </dsp:sp>
    <dsp:sp modelId="{8125A7AF-F97B-4CA9-922D-BC2E79E5B15F}">
      <dsp:nvSpPr>
        <dsp:cNvPr id="0" name=""/>
        <dsp:cNvSpPr/>
      </dsp:nvSpPr>
      <dsp:spPr>
        <a:xfrm>
          <a:off x="2553664" y="374805"/>
          <a:ext cx="1464967" cy="146496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Internet (ventas en línea)</a:t>
          </a:r>
          <a:endParaRPr lang="es-EC" sz="1500" b="1" kern="1200" dirty="0"/>
        </a:p>
      </dsp:txBody>
      <dsp:txXfrm>
        <a:off x="2553664" y="374805"/>
        <a:ext cx="1464967" cy="1464967"/>
      </dsp:txXfrm>
    </dsp:sp>
    <dsp:sp modelId="{57B5968B-D3F1-48FD-9BE4-DA74B43D4A80}">
      <dsp:nvSpPr>
        <dsp:cNvPr id="0" name=""/>
        <dsp:cNvSpPr/>
      </dsp:nvSpPr>
      <dsp:spPr>
        <a:xfrm>
          <a:off x="4137587" y="682448"/>
          <a:ext cx="849681" cy="849681"/>
        </a:xfrm>
        <a:prstGeom prst="mathEqual">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4137587" y="682448"/>
        <a:ext cx="849681" cy="849681"/>
      </dsp:txXfrm>
    </dsp:sp>
    <dsp:sp modelId="{0D4E8C6B-61A5-4CCB-87A8-CEA1F104C59C}">
      <dsp:nvSpPr>
        <dsp:cNvPr id="0" name=""/>
        <dsp:cNvSpPr/>
      </dsp:nvSpPr>
      <dsp:spPr>
        <a:xfrm>
          <a:off x="5106223" y="374805"/>
          <a:ext cx="1464967" cy="146496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b="1" kern="1200" dirty="0" smtClean="0"/>
            <a:t>Nuestro proyecto de inversión </a:t>
          </a:r>
          <a:endParaRPr lang="es-EC" sz="1500" b="1" kern="1200" dirty="0"/>
        </a:p>
      </dsp:txBody>
      <dsp:txXfrm>
        <a:off x="5106223" y="374805"/>
        <a:ext cx="1464967" cy="14649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59ABA3-CAB3-46A8-B2BD-8A5C65BCBA88}">
      <dsp:nvSpPr>
        <dsp:cNvPr id="0" name=""/>
        <dsp:cNvSpPr/>
      </dsp:nvSpPr>
      <dsp:spPr>
        <a:xfrm rot="5400000">
          <a:off x="-235835" y="240366"/>
          <a:ext cx="1572239" cy="11005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Objetivo general</a:t>
          </a:r>
          <a:endParaRPr lang="es-EC" sz="1600" b="1" kern="1200" dirty="0"/>
        </a:p>
      </dsp:txBody>
      <dsp:txXfrm rot="5400000">
        <a:off x="-235835" y="240366"/>
        <a:ext cx="1572239" cy="1100567"/>
      </dsp:txXfrm>
    </dsp:sp>
    <dsp:sp modelId="{FD48DE4E-DC66-406C-8F5F-1F1F2E89B7F6}">
      <dsp:nvSpPr>
        <dsp:cNvPr id="0" name=""/>
        <dsp:cNvSpPr/>
      </dsp:nvSpPr>
      <dsp:spPr>
        <a:xfrm rot="5400000">
          <a:off x="2861106" y="-1756008"/>
          <a:ext cx="1021955" cy="454303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Determinar la factibilidad económica de implementar el proyecto</a:t>
          </a:r>
          <a:endParaRPr lang="es-EC" sz="1800" kern="1200" dirty="0"/>
        </a:p>
      </dsp:txBody>
      <dsp:txXfrm rot="5400000">
        <a:off x="2861106" y="-1756008"/>
        <a:ext cx="1021955" cy="4543034"/>
      </dsp:txXfrm>
    </dsp:sp>
    <dsp:sp modelId="{E2A5BE84-5A5D-4F61-B2A9-04EE513F09A1}">
      <dsp:nvSpPr>
        <dsp:cNvPr id="0" name=""/>
        <dsp:cNvSpPr/>
      </dsp:nvSpPr>
      <dsp:spPr>
        <a:xfrm rot="5400000">
          <a:off x="-235835" y="1794371"/>
          <a:ext cx="1572239" cy="11005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Objetivos específicos</a:t>
          </a:r>
          <a:endParaRPr lang="es-EC" sz="1600" b="1" kern="1200" dirty="0"/>
        </a:p>
      </dsp:txBody>
      <dsp:txXfrm rot="5400000">
        <a:off x="-235835" y="1794371"/>
        <a:ext cx="1572239" cy="1100567"/>
      </dsp:txXfrm>
    </dsp:sp>
    <dsp:sp modelId="{56AFD3DC-4E3C-4A9B-B871-0FD40C58CD00}">
      <dsp:nvSpPr>
        <dsp:cNvPr id="0" name=""/>
        <dsp:cNvSpPr/>
      </dsp:nvSpPr>
      <dsp:spPr>
        <a:xfrm rot="5400000">
          <a:off x="2610717" y="-152826"/>
          <a:ext cx="1522734" cy="454303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Determinar el nivel de aceptación del mercado objetivo al mecanismo de compra por Internet. </a:t>
          </a:r>
          <a:endParaRPr lang="es-EC" sz="1200" kern="1200" dirty="0"/>
        </a:p>
        <a:p>
          <a:pPr marL="114300" lvl="1" indent="-114300" algn="l" defTabSz="533400">
            <a:lnSpc>
              <a:spcPct val="90000"/>
            </a:lnSpc>
            <a:spcBef>
              <a:spcPct val="0"/>
            </a:spcBef>
            <a:spcAft>
              <a:spcPct val="15000"/>
            </a:spcAft>
            <a:buChar char="••"/>
          </a:pPr>
          <a:r>
            <a:rPr lang="es-ES" sz="1200" kern="1200" dirty="0" smtClean="0"/>
            <a:t>Determinar mecanismos que garanticen la seguridad del consumidor </a:t>
          </a:r>
          <a:endParaRPr lang="es-EC" sz="1200" kern="1200" dirty="0"/>
        </a:p>
        <a:p>
          <a:pPr marL="114300" lvl="1" indent="-114300" algn="l" defTabSz="533400">
            <a:lnSpc>
              <a:spcPct val="90000"/>
            </a:lnSpc>
            <a:spcBef>
              <a:spcPct val="0"/>
            </a:spcBef>
            <a:spcAft>
              <a:spcPct val="15000"/>
            </a:spcAft>
            <a:buChar char="••"/>
          </a:pPr>
          <a:r>
            <a:rPr lang="es-ES" sz="1200" kern="1200" dirty="0" smtClean="0"/>
            <a:t>Realizar un estudio de mercado </a:t>
          </a:r>
          <a:endParaRPr lang="es-EC" sz="1200" kern="1200" dirty="0"/>
        </a:p>
        <a:p>
          <a:pPr marL="114300" lvl="1" indent="-114300" algn="l" defTabSz="533400">
            <a:lnSpc>
              <a:spcPct val="90000"/>
            </a:lnSpc>
            <a:spcBef>
              <a:spcPct val="0"/>
            </a:spcBef>
            <a:spcAft>
              <a:spcPct val="15000"/>
            </a:spcAft>
            <a:buChar char="••"/>
          </a:pPr>
          <a:r>
            <a:rPr lang="es-ES" sz="1200" kern="1200" dirty="0" smtClean="0"/>
            <a:t>Realizar un estudio de técnico y de factibilidad del proyecto </a:t>
          </a:r>
          <a:endParaRPr lang="es-EC" sz="1200" kern="1200" dirty="0"/>
        </a:p>
        <a:p>
          <a:pPr marL="114300" lvl="1" indent="-114300" algn="l" defTabSz="533400">
            <a:lnSpc>
              <a:spcPct val="90000"/>
            </a:lnSpc>
            <a:spcBef>
              <a:spcPct val="0"/>
            </a:spcBef>
            <a:spcAft>
              <a:spcPct val="15000"/>
            </a:spcAft>
            <a:buChar char="••"/>
          </a:pPr>
          <a:r>
            <a:rPr lang="es-ES" sz="1200" kern="1200" dirty="0" smtClean="0"/>
            <a:t>Realizar un estudio organizacional </a:t>
          </a:r>
          <a:endParaRPr lang="es-EC" sz="1200" kern="1200" dirty="0"/>
        </a:p>
        <a:p>
          <a:pPr marL="114300" lvl="1" indent="-114300" algn="l" defTabSz="533400">
            <a:lnSpc>
              <a:spcPct val="90000"/>
            </a:lnSpc>
            <a:spcBef>
              <a:spcPct val="0"/>
            </a:spcBef>
            <a:spcAft>
              <a:spcPct val="15000"/>
            </a:spcAft>
            <a:buChar char="••"/>
          </a:pPr>
          <a:r>
            <a:rPr lang="es-ES" sz="1200" kern="1200" dirty="0" smtClean="0"/>
            <a:t>Realizar un estudio financiero </a:t>
          </a:r>
          <a:endParaRPr lang="es-EC" sz="1200" kern="1200" dirty="0"/>
        </a:p>
      </dsp:txBody>
      <dsp:txXfrm rot="5400000">
        <a:off x="2610717" y="-152826"/>
        <a:ext cx="1522734" cy="45430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2492F5-278F-4F21-A976-542F0BE2417F}">
      <dsp:nvSpPr>
        <dsp:cNvPr id="0" name=""/>
        <dsp:cNvSpPr/>
      </dsp:nvSpPr>
      <dsp:spPr>
        <a:xfrm>
          <a:off x="2165" y="332163"/>
          <a:ext cx="211132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Estudio de  Mercado</a:t>
          </a:r>
          <a:endParaRPr lang="es-EC" sz="1600" kern="1200" dirty="0"/>
        </a:p>
      </dsp:txBody>
      <dsp:txXfrm>
        <a:off x="2165" y="332163"/>
        <a:ext cx="2111327" cy="460800"/>
      </dsp:txXfrm>
    </dsp:sp>
    <dsp:sp modelId="{AFF8D0B3-2605-4F4D-ACE6-27031D5AB016}">
      <dsp:nvSpPr>
        <dsp:cNvPr id="0" name=""/>
        <dsp:cNvSpPr/>
      </dsp:nvSpPr>
      <dsp:spPr>
        <a:xfrm>
          <a:off x="2165" y="792963"/>
          <a:ext cx="2111327" cy="43041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b="0" kern="1200" dirty="0" smtClean="0"/>
            <a:t>Definir el problema </a:t>
          </a:r>
          <a:endParaRPr lang="es-EC" sz="1600" b="0" kern="1200" dirty="0"/>
        </a:p>
        <a:p>
          <a:pPr marL="171450" lvl="1" indent="-171450" algn="l" defTabSz="711200">
            <a:lnSpc>
              <a:spcPct val="90000"/>
            </a:lnSpc>
            <a:spcBef>
              <a:spcPct val="0"/>
            </a:spcBef>
            <a:spcAft>
              <a:spcPct val="15000"/>
            </a:spcAft>
            <a:buChar char="••"/>
          </a:pPr>
          <a:r>
            <a:rPr lang="es-ES" sz="1600" b="0" kern="1200" dirty="0" smtClean="0"/>
            <a:t>Determinar las fuentes y necesidades de información</a:t>
          </a:r>
          <a:endParaRPr lang="es-EC" sz="1600" b="0" kern="1200" dirty="0"/>
        </a:p>
        <a:p>
          <a:pPr marL="171450" lvl="1" indent="-171450" algn="l" defTabSz="711200">
            <a:lnSpc>
              <a:spcPct val="90000"/>
            </a:lnSpc>
            <a:spcBef>
              <a:spcPct val="0"/>
            </a:spcBef>
            <a:spcAft>
              <a:spcPct val="15000"/>
            </a:spcAft>
            <a:buChar char="••"/>
          </a:pPr>
          <a:r>
            <a:rPr lang="es-ES" sz="1600" b="0" kern="1200" dirty="0" smtClean="0"/>
            <a:t>Determinación del mercado objetivo </a:t>
          </a:r>
          <a:endParaRPr lang="es-EC" sz="1600" b="0" kern="1200" dirty="0"/>
        </a:p>
        <a:p>
          <a:pPr marL="171450" lvl="1" indent="-171450" algn="l" defTabSz="711200">
            <a:lnSpc>
              <a:spcPct val="90000"/>
            </a:lnSpc>
            <a:spcBef>
              <a:spcPct val="0"/>
            </a:spcBef>
            <a:spcAft>
              <a:spcPct val="15000"/>
            </a:spcAft>
            <a:buChar char="••"/>
          </a:pPr>
          <a:r>
            <a:rPr lang="es-ES" sz="1600" b="0" kern="1200" dirty="0" smtClean="0"/>
            <a:t>Diseño, recopilación y tratamiento estadístico de los datos</a:t>
          </a:r>
          <a:endParaRPr lang="es-EC" sz="1600" b="0" kern="1200" dirty="0"/>
        </a:p>
        <a:p>
          <a:pPr marL="171450" lvl="1" indent="-171450" algn="l" defTabSz="711200">
            <a:lnSpc>
              <a:spcPct val="90000"/>
            </a:lnSpc>
            <a:spcBef>
              <a:spcPct val="0"/>
            </a:spcBef>
            <a:spcAft>
              <a:spcPct val="15000"/>
            </a:spcAft>
            <a:buChar char="••"/>
          </a:pPr>
          <a:r>
            <a:rPr lang="es-ES" sz="1600" b="0" kern="1200" dirty="0" smtClean="0"/>
            <a:t>Definición del tamaño de la muestra</a:t>
          </a:r>
          <a:endParaRPr lang="es-EC" sz="1600" b="0" kern="1200" dirty="0"/>
        </a:p>
        <a:p>
          <a:pPr marL="171450" lvl="1" indent="-171450" algn="l" defTabSz="711200">
            <a:lnSpc>
              <a:spcPct val="90000"/>
            </a:lnSpc>
            <a:spcBef>
              <a:spcPct val="0"/>
            </a:spcBef>
            <a:spcAft>
              <a:spcPct val="15000"/>
            </a:spcAft>
            <a:buChar char="••"/>
          </a:pPr>
          <a:r>
            <a:rPr lang="es-ES" sz="1600" b="0" kern="1200" dirty="0" smtClean="0"/>
            <a:t>Procesamiento y análisis de los datos</a:t>
          </a:r>
          <a:endParaRPr lang="es-EC" sz="1600" b="0" kern="1200" dirty="0"/>
        </a:p>
        <a:p>
          <a:pPr marL="171450" lvl="1" indent="-171450" algn="l" defTabSz="711200">
            <a:lnSpc>
              <a:spcPct val="90000"/>
            </a:lnSpc>
            <a:spcBef>
              <a:spcPct val="0"/>
            </a:spcBef>
            <a:spcAft>
              <a:spcPct val="15000"/>
            </a:spcAft>
            <a:buChar char="••"/>
          </a:pPr>
          <a:r>
            <a:rPr lang="es-ES" sz="1600" b="0" kern="1200" dirty="0" smtClean="0"/>
            <a:t>Informe</a:t>
          </a:r>
          <a:endParaRPr lang="es-EC" sz="1600" b="0" kern="1200" dirty="0"/>
        </a:p>
      </dsp:txBody>
      <dsp:txXfrm>
        <a:off x="2165" y="792963"/>
        <a:ext cx="2111327" cy="4304160"/>
      </dsp:txXfrm>
    </dsp:sp>
    <dsp:sp modelId="{A5225D9C-3683-40CC-BC47-C00F1A4B6696}">
      <dsp:nvSpPr>
        <dsp:cNvPr id="0" name=""/>
        <dsp:cNvSpPr/>
      </dsp:nvSpPr>
      <dsp:spPr>
        <a:xfrm>
          <a:off x="2409079" y="332163"/>
          <a:ext cx="211132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Estudio Técnico</a:t>
          </a:r>
          <a:endParaRPr lang="es-EC" sz="1600" kern="1200" dirty="0"/>
        </a:p>
      </dsp:txBody>
      <dsp:txXfrm>
        <a:off x="2409079" y="332163"/>
        <a:ext cx="2111327" cy="460800"/>
      </dsp:txXfrm>
    </dsp:sp>
    <dsp:sp modelId="{FB3A41E1-BBAF-40A6-B8F3-B5BAFFD1A30E}">
      <dsp:nvSpPr>
        <dsp:cNvPr id="0" name=""/>
        <dsp:cNvSpPr/>
      </dsp:nvSpPr>
      <dsp:spPr>
        <a:xfrm>
          <a:off x="2409079" y="792963"/>
          <a:ext cx="2111327" cy="43041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Evaluación de Obras Físicas</a:t>
          </a:r>
          <a:endParaRPr lang="es-EC" sz="1600" kern="1200" dirty="0"/>
        </a:p>
        <a:p>
          <a:pPr marL="171450" lvl="1" indent="-171450" algn="l" defTabSz="711200">
            <a:lnSpc>
              <a:spcPct val="90000"/>
            </a:lnSpc>
            <a:spcBef>
              <a:spcPct val="0"/>
            </a:spcBef>
            <a:spcAft>
              <a:spcPct val="15000"/>
            </a:spcAft>
            <a:buChar char="••"/>
          </a:pPr>
          <a:r>
            <a:rPr lang="es-ES" sz="1600" kern="1200" smtClean="0"/>
            <a:t>Disponibilidad Insumos</a:t>
          </a:r>
          <a:endParaRPr lang="es-EC" sz="1600" kern="1200"/>
        </a:p>
        <a:p>
          <a:pPr marL="171450" lvl="1" indent="-171450" algn="l" defTabSz="711200">
            <a:lnSpc>
              <a:spcPct val="90000"/>
            </a:lnSpc>
            <a:spcBef>
              <a:spcPct val="0"/>
            </a:spcBef>
            <a:spcAft>
              <a:spcPct val="15000"/>
            </a:spcAft>
            <a:buChar char="••"/>
          </a:pPr>
          <a:r>
            <a:rPr lang="es-ES" sz="1600" kern="1200" smtClean="0"/>
            <a:t>Obtención de Maquinaria</a:t>
          </a:r>
          <a:endParaRPr lang="es-EC" sz="1600" kern="1200"/>
        </a:p>
        <a:p>
          <a:pPr marL="171450" lvl="1" indent="-171450" algn="l" defTabSz="711200">
            <a:lnSpc>
              <a:spcPct val="90000"/>
            </a:lnSpc>
            <a:spcBef>
              <a:spcPct val="0"/>
            </a:spcBef>
            <a:spcAft>
              <a:spcPct val="15000"/>
            </a:spcAft>
            <a:buChar char="••"/>
          </a:pPr>
          <a:r>
            <a:rPr lang="es-ES" sz="1600" kern="1200" smtClean="0"/>
            <a:t>Obtención de Equipos</a:t>
          </a:r>
          <a:endParaRPr lang="es-EC" sz="1600" kern="1200"/>
        </a:p>
        <a:p>
          <a:pPr marL="171450" lvl="1" indent="-171450" algn="l" defTabSz="711200">
            <a:lnSpc>
              <a:spcPct val="90000"/>
            </a:lnSpc>
            <a:spcBef>
              <a:spcPct val="0"/>
            </a:spcBef>
            <a:spcAft>
              <a:spcPct val="15000"/>
            </a:spcAft>
            <a:buChar char="••"/>
          </a:pPr>
          <a:r>
            <a:rPr lang="es-ES" sz="1600" kern="1200" smtClean="0"/>
            <a:t>Transporte y</a:t>
          </a:r>
          <a:endParaRPr lang="es-EC" sz="1600" kern="1200"/>
        </a:p>
        <a:p>
          <a:pPr marL="171450" lvl="1" indent="-171450" algn="l" defTabSz="711200">
            <a:lnSpc>
              <a:spcPct val="90000"/>
            </a:lnSpc>
            <a:spcBef>
              <a:spcPct val="0"/>
            </a:spcBef>
            <a:spcAft>
              <a:spcPct val="15000"/>
            </a:spcAft>
            <a:buChar char="••"/>
          </a:pPr>
          <a:r>
            <a:rPr lang="es-ES" sz="1600" kern="1200" smtClean="0"/>
            <a:t>Logística</a:t>
          </a:r>
          <a:endParaRPr lang="es-EC" sz="1600" kern="1200"/>
        </a:p>
        <a:p>
          <a:pPr marL="171450" lvl="1" indent="-171450" algn="l" defTabSz="711200">
            <a:lnSpc>
              <a:spcPct val="90000"/>
            </a:lnSpc>
            <a:spcBef>
              <a:spcPct val="0"/>
            </a:spcBef>
            <a:spcAft>
              <a:spcPct val="15000"/>
            </a:spcAft>
            <a:buChar char="••"/>
          </a:pPr>
          <a:r>
            <a:rPr lang="es-ES" sz="1600" kern="1200" dirty="0" smtClean="0"/>
            <a:t>Ubicación geográfica de la fábrica. </a:t>
          </a:r>
          <a:endParaRPr lang="es-EC" sz="1600" kern="1200" dirty="0"/>
        </a:p>
      </dsp:txBody>
      <dsp:txXfrm>
        <a:off x="2409079" y="792963"/>
        <a:ext cx="2111327" cy="4304160"/>
      </dsp:txXfrm>
    </dsp:sp>
    <dsp:sp modelId="{6AC8D2E1-F60E-41DA-B641-4C3FCBF99F75}">
      <dsp:nvSpPr>
        <dsp:cNvPr id="0" name=""/>
        <dsp:cNvSpPr/>
      </dsp:nvSpPr>
      <dsp:spPr>
        <a:xfrm>
          <a:off x="4815992" y="332163"/>
          <a:ext cx="211132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smtClean="0"/>
            <a:t>Estudio Financiero</a:t>
          </a:r>
          <a:endParaRPr lang="es-EC" sz="1600" kern="1200" dirty="0"/>
        </a:p>
      </dsp:txBody>
      <dsp:txXfrm>
        <a:off x="4815992" y="332163"/>
        <a:ext cx="2111327" cy="460800"/>
      </dsp:txXfrm>
    </dsp:sp>
    <dsp:sp modelId="{E945DDCA-4662-4C8E-9B8A-DCB77E43FAA1}">
      <dsp:nvSpPr>
        <dsp:cNvPr id="0" name=""/>
        <dsp:cNvSpPr/>
      </dsp:nvSpPr>
      <dsp:spPr>
        <a:xfrm>
          <a:off x="4815992" y="792963"/>
          <a:ext cx="2111327" cy="43041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Presupuesto ó Cash </a:t>
          </a:r>
          <a:r>
            <a:rPr lang="es-ES" sz="1600" kern="1200" dirty="0" err="1" smtClean="0"/>
            <a:t>Flow</a:t>
          </a:r>
          <a:endParaRPr lang="es-EC" sz="1600" kern="1200" dirty="0"/>
        </a:p>
        <a:p>
          <a:pPr marL="171450" lvl="1" indent="-171450" algn="l" defTabSz="711200">
            <a:lnSpc>
              <a:spcPct val="90000"/>
            </a:lnSpc>
            <a:spcBef>
              <a:spcPct val="0"/>
            </a:spcBef>
            <a:spcAft>
              <a:spcPct val="15000"/>
            </a:spcAft>
            <a:buChar char="••"/>
          </a:pPr>
          <a:r>
            <a:rPr lang="es-ES" sz="1600" kern="1200" smtClean="0"/>
            <a:t>Payback</a:t>
          </a:r>
          <a:endParaRPr lang="es-EC" sz="1600" kern="1200"/>
        </a:p>
        <a:p>
          <a:pPr marL="171450" lvl="1" indent="-171450" algn="l" defTabSz="711200">
            <a:lnSpc>
              <a:spcPct val="90000"/>
            </a:lnSpc>
            <a:spcBef>
              <a:spcPct val="0"/>
            </a:spcBef>
            <a:spcAft>
              <a:spcPct val="15000"/>
            </a:spcAft>
            <a:buChar char="••"/>
          </a:pPr>
          <a:r>
            <a:rPr lang="es-ES" sz="1600" kern="1200" smtClean="0"/>
            <a:t>VAUE (Valor anual único equivalente)</a:t>
          </a:r>
          <a:endParaRPr lang="es-EC" sz="1600" kern="1200"/>
        </a:p>
        <a:p>
          <a:pPr marL="171450" lvl="1" indent="-171450" algn="l" defTabSz="711200">
            <a:lnSpc>
              <a:spcPct val="90000"/>
            </a:lnSpc>
            <a:spcBef>
              <a:spcPct val="0"/>
            </a:spcBef>
            <a:spcAft>
              <a:spcPct val="15000"/>
            </a:spcAft>
            <a:buChar char="••"/>
          </a:pPr>
          <a:r>
            <a:rPr lang="es-ES" sz="1600" kern="1200" smtClean="0"/>
            <a:t>VAN (Valor actual neto)</a:t>
          </a:r>
          <a:endParaRPr lang="es-EC" sz="1600" kern="1200"/>
        </a:p>
        <a:p>
          <a:pPr marL="171450" lvl="1" indent="-171450" algn="l" defTabSz="711200">
            <a:lnSpc>
              <a:spcPct val="90000"/>
            </a:lnSpc>
            <a:spcBef>
              <a:spcPct val="0"/>
            </a:spcBef>
            <a:spcAft>
              <a:spcPct val="15000"/>
            </a:spcAft>
            <a:buChar char="••"/>
          </a:pPr>
          <a:r>
            <a:rPr lang="es-ES" sz="1600" kern="1200" dirty="0" smtClean="0"/>
            <a:t>TIR (Tasa interno de retorno)</a:t>
          </a:r>
          <a:endParaRPr lang="es-EC" sz="1600" kern="1200" dirty="0"/>
        </a:p>
      </dsp:txBody>
      <dsp:txXfrm>
        <a:off x="4815992" y="792963"/>
        <a:ext cx="2111327" cy="43041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46EAF-1AAB-47E7-A3C4-FB750B15D2FF}">
      <dsp:nvSpPr>
        <dsp:cNvPr id="0" name=""/>
        <dsp:cNvSpPr/>
      </dsp:nvSpPr>
      <dsp:spPr>
        <a:xfrm>
          <a:off x="0" y="-29582"/>
          <a:ext cx="7500958" cy="2676916"/>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D5F843C8-E6DB-46FF-9A55-9AD9327720CB}">
      <dsp:nvSpPr>
        <dsp:cNvPr id="0" name=""/>
        <dsp:cNvSpPr/>
      </dsp:nvSpPr>
      <dsp:spPr>
        <a:xfrm>
          <a:off x="227094" y="306892"/>
          <a:ext cx="1638783" cy="147607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10D9FF-D7E3-4700-B71D-D7A054F66923}">
      <dsp:nvSpPr>
        <dsp:cNvPr id="0" name=""/>
        <dsp:cNvSpPr/>
      </dsp:nvSpPr>
      <dsp:spPr>
        <a:xfrm rot="10800000">
          <a:off x="227094" y="1915028"/>
          <a:ext cx="1638783" cy="433949"/>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smtClean="0"/>
            <a:t>Bolsos</a:t>
          </a:r>
        </a:p>
      </dsp:txBody>
      <dsp:txXfrm rot="10800000">
        <a:off x="227094" y="1915028"/>
        <a:ext cx="1638783" cy="433949"/>
      </dsp:txXfrm>
    </dsp:sp>
    <dsp:sp modelId="{722A4B9B-BD5D-40D1-A91D-A396AD988FEA}">
      <dsp:nvSpPr>
        <dsp:cNvPr id="0" name=""/>
        <dsp:cNvSpPr/>
      </dsp:nvSpPr>
      <dsp:spPr>
        <a:xfrm>
          <a:off x="2029756" y="289474"/>
          <a:ext cx="1638783" cy="1510906"/>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7A0DE07-993D-4EDC-BB64-D2CD6C4AE6A5}">
      <dsp:nvSpPr>
        <dsp:cNvPr id="0" name=""/>
        <dsp:cNvSpPr/>
      </dsp:nvSpPr>
      <dsp:spPr>
        <a:xfrm rot="10800000">
          <a:off x="2029756" y="1915028"/>
          <a:ext cx="1638783" cy="433949"/>
        </a:xfrm>
        <a:prstGeom prst="round2SameRect">
          <a:avLst>
            <a:gd name="adj1" fmla="val 105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smtClean="0"/>
            <a:t>Mochilas</a:t>
          </a:r>
          <a:endParaRPr lang="es-EC" sz="1400" kern="1200" dirty="0"/>
        </a:p>
      </dsp:txBody>
      <dsp:txXfrm rot="10800000">
        <a:off x="2029756" y="1915028"/>
        <a:ext cx="1638783" cy="433949"/>
      </dsp:txXfrm>
    </dsp:sp>
    <dsp:sp modelId="{DB1482DF-09E2-4113-98FC-526D7C0CED0E}">
      <dsp:nvSpPr>
        <dsp:cNvPr id="0" name=""/>
        <dsp:cNvSpPr/>
      </dsp:nvSpPr>
      <dsp:spPr>
        <a:xfrm>
          <a:off x="3832418" y="273287"/>
          <a:ext cx="1638783" cy="1575647"/>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BBEA0D6-CA4D-40C6-A044-60146946FCC0}">
      <dsp:nvSpPr>
        <dsp:cNvPr id="0" name=""/>
        <dsp:cNvSpPr/>
      </dsp:nvSpPr>
      <dsp:spPr>
        <a:xfrm rot="10800000">
          <a:off x="3832418" y="1931211"/>
          <a:ext cx="1638783" cy="433949"/>
        </a:xfrm>
        <a:prstGeom prst="round2SameRect">
          <a:avLst>
            <a:gd name="adj1" fmla="val 1050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smtClean="0"/>
            <a:t>Carteras</a:t>
          </a:r>
          <a:endParaRPr lang="es-EC" sz="1400" kern="1200" dirty="0"/>
        </a:p>
      </dsp:txBody>
      <dsp:txXfrm rot="10800000">
        <a:off x="3832418" y="1931211"/>
        <a:ext cx="1638783" cy="433949"/>
      </dsp:txXfrm>
    </dsp:sp>
    <dsp:sp modelId="{D796DFAF-AAFE-4A1A-888B-185F18DAD89B}">
      <dsp:nvSpPr>
        <dsp:cNvPr id="0" name=""/>
        <dsp:cNvSpPr/>
      </dsp:nvSpPr>
      <dsp:spPr>
        <a:xfrm>
          <a:off x="5635080" y="289470"/>
          <a:ext cx="1638783" cy="1510917"/>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400151D-97EC-4396-9FBA-A295784FEA0B}">
      <dsp:nvSpPr>
        <dsp:cNvPr id="0" name=""/>
        <dsp:cNvSpPr/>
      </dsp:nvSpPr>
      <dsp:spPr>
        <a:xfrm rot="10800000">
          <a:off x="5635080" y="1915029"/>
          <a:ext cx="1638783" cy="433949"/>
        </a:xfrm>
        <a:prstGeom prst="round2SameRect">
          <a:avLst>
            <a:gd name="adj1" fmla="val 1050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kern="1200" dirty="0" smtClean="0"/>
            <a:t>Accesorios</a:t>
          </a:r>
          <a:endParaRPr lang="es-EC" sz="1400" kern="1200" dirty="0"/>
        </a:p>
      </dsp:txBody>
      <dsp:txXfrm rot="10800000">
        <a:off x="5635080" y="1915029"/>
        <a:ext cx="1638783" cy="4339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6C2C02-1904-4D89-85A4-D0F0A56D8819}">
      <dsp:nvSpPr>
        <dsp:cNvPr id="0" name=""/>
        <dsp:cNvSpPr/>
      </dsp:nvSpPr>
      <dsp:spPr>
        <a:xfrm>
          <a:off x="1338185" y="646"/>
          <a:ext cx="960828" cy="89767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Producto </a:t>
          </a:r>
          <a:endParaRPr lang="es-EC" sz="1200" kern="1200" dirty="0"/>
        </a:p>
      </dsp:txBody>
      <dsp:txXfrm>
        <a:off x="1338185" y="646"/>
        <a:ext cx="960828" cy="897671"/>
      </dsp:txXfrm>
    </dsp:sp>
    <dsp:sp modelId="{24114569-63F6-498C-BAA3-BB73A7E9F152}">
      <dsp:nvSpPr>
        <dsp:cNvPr id="0" name=""/>
        <dsp:cNvSpPr/>
      </dsp:nvSpPr>
      <dsp:spPr>
        <a:xfrm>
          <a:off x="1618712" y="954286"/>
          <a:ext cx="399773" cy="399773"/>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C" sz="600" kern="1200"/>
        </a:p>
      </dsp:txBody>
      <dsp:txXfrm>
        <a:off x="1618712" y="954286"/>
        <a:ext cx="399773" cy="399773"/>
      </dsp:txXfrm>
    </dsp:sp>
    <dsp:sp modelId="{58034F28-B661-4F50-B607-E9201336173B}">
      <dsp:nvSpPr>
        <dsp:cNvPr id="0" name=""/>
        <dsp:cNvSpPr/>
      </dsp:nvSpPr>
      <dsp:spPr>
        <a:xfrm>
          <a:off x="1288940" y="1410028"/>
          <a:ext cx="1059317" cy="1018216"/>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Servicio (Diseño online y entrega  a domicilio)</a:t>
          </a:r>
          <a:endParaRPr lang="es-EC" sz="1000" kern="1200" dirty="0"/>
        </a:p>
      </dsp:txBody>
      <dsp:txXfrm>
        <a:off x="1288940" y="1410028"/>
        <a:ext cx="1059317" cy="1018216"/>
      </dsp:txXfrm>
    </dsp:sp>
    <dsp:sp modelId="{EAEC8582-D373-4FBD-A952-C9859B9ADCB4}">
      <dsp:nvSpPr>
        <dsp:cNvPr id="0" name=""/>
        <dsp:cNvSpPr/>
      </dsp:nvSpPr>
      <dsp:spPr>
        <a:xfrm>
          <a:off x="2451648" y="1086242"/>
          <a:ext cx="219186" cy="256406"/>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a:off x="2451648" y="1086242"/>
        <a:ext cx="219186" cy="256406"/>
      </dsp:txXfrm>
    </dsp:sp>
    <dsp:sp modelId="{189E5D7D-5017-4B5F-8095-946942E330A7}">
      <dsp:nvSpPr>
        <dsp:cNvPr id="0" name=""/>
        <dsp:cNvSpPr/>
      </dsp:nvSpPr>
      <dsp:spPr>
        <a:xfrm>
          <a:off x="2761817" y="525180"/>
          <a:ext cx="1378530" cy="137853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Cliente satisfecho</a:t>
          </a:r>
          <a:endParaRPr lang="es-EC" sz="1800" kern="1200" dirty="0"/>
        </a:p>
      </dsp:txBody>
      <dsp:txXfrm>
        <a:off x="2761817" y="525180"/>
        <a:ext cx="1378530" cy="137853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76DB97-7052-4DFA-A74A-F1095E0FB2E5}">
      <dsp:nvSpPr>
        <dsp:cNvPr id="0" name=""/>
        <dsp:cNvSpPr/>
      </dsp:nvSpPr>
      <dsp:spPr>
        <a:xfrm>
          <a:off x="2428881" y="2107424"/>
          <a:ext cx="1801644" cy="18016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PRECIO DEL ARTICULO</a:t>
          </a:r>
          <a:endParaRPr lang="en-US" sz="2300" kern="1200" dirty="0"/>
        </a:p>
      </dsp:txBody>
      <dsp:txXfrm>
        <a:off x="2428881" y="2107424"/>
        <a:ext cx="1801644" cy="1801644"/>
      </dsp:txXfrm>
    </dsp:sp>
    <dsp:sp modelId="{7C9C0FFD-78B4-48F0-8E43-4C2E9B2A0B95}">
      <dsp:nvSpPr>
        <dsp:cNvPr id="0" name=""/>
        <dsp:cNvSpPr/>
      </dsp:nvSpPr>
      <dsp:spPr>
        <a:xfrm rot="8109764">
          <a:off x="1097091" y="4086931"/>
          <a:ext cx="1779168" cy="51346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44A32E-4916-4C1A-AD3C-5071B3C1B6BB}">
      <dsp:nvSpPr>
        <dsp:cNvPr id="0" name=""/>
        <dsp:cNvSpPr/>
      </dsp:nvSpPr>
      <dsp:spPr>
        <a:xfrm>
          <a:off x="500079" y="4286283"/>
          <a:ext cx="1711561" cy="136924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dirty="0" smtClean="0"/>
            <a:t>Costos Vinculados con el Servicio de Diseño, Ventas por Internet y Transporte</a:t>
          </a:r>
          <a:endParaRPr lang="en-US" sz="1600" kern="1200" dirty="0"/>
        </a:p>
      </dsp:txBody>
      <dsp:txXfrm>
        <a:off x="500079" y="4286283"/>
        <a:ext cx="1711561" cy="1369249"/>
      </dsp:txXfrm>
    </dsp:sp>
    <dsp:sp modelId="{FB57D502-A3FE-4319-B002-2AD52F43AC96}">
      <dsp:nvSpPr>
        <dsp:cNvPr id="0" name=""/>
        <dsp:cNvSpPr/>
      </dsp:nvSpPr>
      <dsp:spPr>
        <a:xfrm rot="2831812">
          <a:off x="3728296" y="4136787"/>
          <a:ext cx="1768652" cy="513468"/>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ACCB6DC-2324-45B6-845B-80135CD8CC36}">
      <dsp:nvSpPr>
        <dsp:cNvPr id="0" name=""/>
        <dsp:cNvSpPr/>
      </dsp:nvSpPr>
      <dsp:spPr>
        <a:xfrm>
          <a:off x="4357724" y="4357720"/>
          <a:ext cx="1711561" cy="136924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MX" sz="1400" kern="1200" dirty="0" smtClean="0"/>
            <a:t>Barreras de Salida: Básicamente legales. Pero debido al tipo de máquinas, son muy bajos pues tienen usos alternativos</a:t>
          </a:r>
          <a:endParaRPr lang="en-US" sz="1400" kern="1200" dirty="0"/>
        </a:p>
      </dsp:txBody>
      <dsp:txXfrm>
        <a:off x="4357724" y="4357720"/>
        <a:ext cx="1711561" cy="1369249"/>
      </dsp:txXfrm>
    </dsp:sp>
    <dsp:sp modelId="{1124A91F-BCEC-48F4-88CF-CCDBA1B0C72C}">
      <dsp:nvSpPr>
        <dsp:cNvPr id="0" name=""/>
        <dsp:cNvSpPr/>
      </dsp:nvSpPr>
      <dsp:spPr>
        <a:xfrm rot="20519538">
          <a:off x="4188481" y="2123920"/>
          <a:ext cx="627580" cy="62880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B21DBC-B1F6-48E6-8E9D-98EA00B49D0D}">
      <dsp:nvSpPr>
        <dsp:cNvPr id="0" name=""/>
        <dsp:cNvSpPr/>
      </dsp:nvSpPr>
      <dsp:spPr>
        <a:xfrm>
          <a:off x="5000665" y="1500187"/>
          <a:ext cx="1711561" cy="136924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s-MX" sz="1700" kern="1200" dirty="0" smtClean="0"/>
            <a:t>Tendencias Económicas se inclinan a las compras por internet</a:t>
          </a:r>
          <a:endParaRPr lang="en-US" sz="1700" kern="1200" dirty="0"/>
        </a:p>
      </dsp:txBody>
      <dsp:txXfrm>
        <a:off x="5000665" y="1500187"/>
        <a:ext cx="1711561" cy="1369249"/>
      </dsp:txXfrm>
    </dsp:sp>
    <dsp:sp modelId="{27AF3EF3-47E9-47D9-BC06-C6127593ACE8}">
      <dsp:nvSpPr>
        <dsp:cNvPr id="0" name=""/>
        <dsp:cNvSpPr/>
      </dsp:nvSpPr>
      <dsp:spPr>
        <a:xfrm rot="12239878">
          <a:off x="931233" y="2030990"/>
          <a:ext cx="1559992" cy="513468"/>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808F99F-35FC-4926-AA76-47E98D4E3982}">
      <dsp:nvSpPr>
        <dsp:cNvPr id="0" name=""/>
        <dsp:cNvSpPr/>
      </dsp:nvSpPr>
      <dsp:spPr>
        <a:xfrm>
          <a:off x="142875" y="1285872"/>
          <a:ext cx="1711561" cy="136924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kern="1200" dirty="0" smtClean="0"/>
            <a:t>Costos del Material de Producción</a:t>
          </a:r>
          <a:endParaRPr lang="en-US" sz="1800" kern="1200" dirty="0"/>
        </a:p>
      </dsp:txBody>
      <dsp:txXfrm>
        <a:off x="142875" y="1285872"/>
        <a:ext cx="1711561" cy="1369249"/>
      </dsp:txXfrm>
    </dsp:sp>
    <dsp:sp modelId="{080DE783-ADA3-46E8-97A9-37D7E1598CE5}">
      <dsp:nvSpPr>
        <dsp:cNvPr id="0" name=""/>
        <dsp:cNvSpPr/>
      </dsp:nvSpPr>
      <dsp:spPr>
        <a:xfrm rot="16239053">
          <a:off x="2701762" y="1129494"/>
          <a:ext cx="1344687" cy="513468"/>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85873A-17FF-444D-9E69-CC78FDE80340}">
      <dsp:nvSpPr>
        <dsp:cNvPr id="0" name=""/>
        <dsp:cNvSpPr/>
      </dsp:nvSpPr>
      <dsp:spPr>
        <a:xfrm>
          <a:off x="2500319" y="0"/>
          <a:ext cx="1711561" cy="136924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kern="1200" dirty="0" smtClean="0"/>
            <a:t>BARRERAS DE ENTRADA:  Costos de Entrada relativamente bajos. Ventaja de  moverse primero</a:t>
          </a:r>
          <a:endParaRPr lang="en-US" sz="1600" kern="1200" dirty="0"/>
        </a:p>
      </dsp:txBody>
      <dsp:txXfrm>
        <a:off x="2500319" y="0"/>
        <a:ext cx="1711561" cy="136924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43F73F-E580-421D-AB57-DA3D16F0DDF9}">
      <dsp:nvSpPr>
        <dsp:cNvPr id="0" name=""/>
        <dsp:cNvSpPr/>
      </dsp:nvSpPr>
      <dsp:spPr>
        <a:xfrm rot="5400000">
          <a:off x="4517952" y="-1821696"/>
          <a:ext cx="776818" cy="461775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Paginas como </a:t>
          </a:r>
          <a:r>
            <a:rPr lang="es-MX" sz="1800" kern="1200" dirty="0" err="1" smtClean="0"/>
            <a:t>Pay</a:t>
          </a:r>
          <a:r>
            <a:rPr lang="es-MX" sz="1800" kern="1200" dirty="0" smtClean="0"/>
            <a:t> </a:t>
          </a:r>
          <a:r>
            <a:rPr lang="es-MX" sz="1800" kern="1200" dirty="0" err="1" smtClean="0"/>
            <a:t>to</a:t>
          </a:r>
          <a:r>
            <a:rPr lang="es-MX" sz="1800" kern="1200" dirty="0" smtClean="0"/>
            <a:t> Clic permiten a través de un sistema de pago a las personas que ven nuestro anuncio que este se difunda</a:t>
          </a:r>
          <a:endParaRPr lang="en-US" sz="1800" kern="1200" dirty="0"/>
        </a:p>
      </dsp:txBody>
      <dsp:txXfrm rot="5400000">
        <a:off x="4517952" y="-1821696"/>
        <a:ext cx="776818" cy="4617752"/>
      </dsp:txXfrm>
    </dsp:sp>
    <dsp:sp modelId="{FE7B9495-086C-4D28-9605-869D01E6B176}">
      <dsp:nvSpPr>
        <dsp:cNvPr id="0" name=""/>
        <dsp:cNvSpPr/>
      </dsp:nvSpPr>
      <dsp:spPr>
        <a:xfrm>
          <a:off x="0" y="1667"/>
          <a:ext cx="2597485" cy="97102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smtClean="0"/>
            <a:t>Contratar una Red de Afiliados</a:t>
          </a:r>
          <a:endParaRPr lang="en-US" sz="2300" kern="1200" dirty="0"/>
        </a:p>
      </dsp:txBody>
      <dsp:txXfrm>
        <a:off x="0" y="1667"/>
        <a:ext cx="2597485" cy="971023"/>
      </dsp:txXfrm>
    </dsp:sp>
    <dsp:sp modelId="{644BF2C4-3D4E-4D6B-BDFB-6439703B10FE}">
      <dsp:nvSpPr>
        <dsp:cNvPr id="0" name=""/>
        <dsp:cNvSpPr/>
      </dsp:nvSpPr>
      <dsp:spPr>
        <a:xfrm rot="5400000">
          <a:off x="4517952" y="-802122"/>
          <a:ext cx="776818" cy="4617752"/>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Debido a las características de nuestro mercado meta redes sociales como </a:t>
          </a:r>
          <a:r>
            <a:rPr lang="es-MX" sz="1800" kern="1200" dirty="0" err="1" smtClean="0"/>
            <a:t>Facebook</a:t>
          </a:r>
          <a:r>
            <a:rPr lang="es-MX" sz="1800" kern="1200" dirty="0" smtClean="0"/>
            <a:t> o </a:t>
          </a:r>
          <a:r>
            <a:rPr lang="es-MX" sz="1800" kern="1200" dirty="0" err="1" smtClean="0"/>
            <a:t>Twitter</a:t>
          </a:r>
          <a:r>
            <a:rPr lang="es-MX" sz="1800" kern="1200" dirty="0" smtClean="0"/>
            <a:t> son una gran oportunidad</a:t>
          </a:r>
          <a:endParaRPr lang="en-US" sz="1800" kern="1200" dirty="0"/>
        </a:p>
      </dsp:txBody>
      <dsp:txXfrm rot="5400000">
        <a:off x="4517952" y="-802122"/>
        <a:ext cx="776818" cy="4617752"/>
      </dsp:txXfrm>
    </dsp:sp>
    <dsp:sp modelId="{BB5A1692-FC98-4CDF-9924-988FF3B02BFF}">
      <dsp:nvSpPr>
        <dsp:cNvPr id="0" name=""/>
        <dsp:cNvSpPr/>
      </dsp:nvSpPr>
      <dsp:spPr>
        <a:xfrm>
          <a:off x="0" y="1021242"/>
          <a:ext cx="2597485" cy="97102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smtClean="0"/>
            <a:t>Publicidad en Redes Sociales</a:t>
          </a:r>
          <a:endParaRPr lang="en-US" sz="2300" kern="1200" dirty="0"/>
        </a:p>
      </dsp:txBody>
      <dsp:txXfrm>
        <a:off x="0" y="1021242"/>
        <a:ext cx="2597485" cy="971023"/>
      </dsp:txXfrm>
    </dsp:sp>
    <dsp:sp modelId="{199B5CCC-4F6F-4683-866F-E8080A5D3F65}">
      <dsp:nvSpPr>
        <dsp:cNvPr id="0" name=""/>
        <dsp:cNvSpPr/>
      </dsp:nvSpPr>
      <dsp:spPr>
        <a:xfrm rot="5400000">
          <a:off x="4517952" y="217451"/>
          <a:ext cx="776818" cy="461775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83820" rIns="167640" bIns="8382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Facilitan que nuestra página aparezca en buscadores importantes </a:t>
          </a:r>
          <a:r>
            <a:rPr lang="es-MX" sz="1800" kern="1200" dirty="0" err="1" smtClean="0"/>
            <a:t>redireccionandonos</a:t>
          </a:r>
          <a:r>
            <a:rPr lang="es-MX" sz="1800" kern="1200" dirty="0" smtClean="0"/>
            <a:t> personas</a:t>
          </a:r>
          <a:endParaRPr lang="en-US" sz="1800" kern="1200" dirty="0"/>
        </a:p>
      </dsp:txBody>
      <dsp:txXfrm rot="5400000">
        <a:off x="4517952" y="217451"/>
        <a:ext cx="776818" cy="4617752"/>
      </dsp:txXfrm>
    </dsp:sp>
    <dsp:sp modelId="{79F2D534-FFBE-422B-97E2-E4A71BCE1AA9}">
      <dsp:nvSpPr>
        <dsp:cNvPr id="0" name=""/>
        <dsp:cNvSpPr/>
      </dsp:nvSpPr>
      <dsp:spPr>
        <a:xfrm>
          <a:off x="0" y="2040816"/>
          <a:ext cx="2597485" cy="97102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smtClean="0"/>
            <a:t>Páginas y Blogs de Creación de Tráfico</a:t>
          </a:r>
          <a:endParaRPr lang="en-US" sz="2300" kern="1200" dirty="0"/>
        </a:p>
      </dsp:txBody>
      <dsp:txXfrm>
        <a:off x="0" y="2040816"/>
        <a:ext cx="2597485" cy="971023"/>
      </dsp:txXfrm>
    </dsp:sp>
    <dsp:sp modelId="{E451EE50-CE06-43EC-BA5A-A55490196683}">
      <dsp:nvSpPr>
        <dsp:cNvPr id="0" name=""/>
        <dsp:cNvSpPr/>
      </dsp:nvSpPr>
      <dsp:spPr>
        <a:xfrm rot="5400000">
          <a:off x="4517952" y="1237025"/>
          <a:ext cx="776818" cy="461775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83820" rIns="167640" bIns="8382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Sistema de Pago por </a:t>
          </a:r>
          <a:r>
            <a:rPr lang="es-MX" sz="1800" kern="1200" dirty="0" err="1" smtClean="0"/>
            <a:t>Click</a:t>
          </a:r>
          <a:r>
            <a:rPr lang="es-MX" sz="1800" kern="1200" dirty="0" smtClean="0"/>
            <a:t> proporcionado por uno de los más importantes buscadores: Google</a:t>
          </a:r>
          <a:endParaRPr lang="en-US" sz="1800" kern="1200" dirty="0"/>
        </a:p>
      </dsp:txBody>
      <dsp:txXfrm rot="5400000">
        <a:off x="4517952" y="1237025"/>
        <a:ext cx="776818" cy="4617752"/>
      </dsp:txXfrm>
    </dsp:sp>
    <dsp:sp modelId="{68BBBA60-2078-4BF4-80D4-6C4E65C1F2A3}">
      <dsp:nvSpPr>
        <dsp:cNvPr id="0" name=""/>
        <dsp:cNvSpPr/>
      </dsp:nvSpPr>
      <dsp:spPr>
        <a:xfrm>
          <a:off x="0" y="3060390"/>
          <a:ext cx="2597485" cy="97102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smtClean="0"/>
            <a:t>Sistema Google </a:t>
          </a:r>
          <a:r>
            <a:rPr lang="es-MX" sz="2300" kern="1200" dirty="0" err="1" smtClean="0"/>
            <a:t>Adwords</a:t>
          </a:r>
          <a:endParaRPr lang="en-US" sz="2300" kern="1200" dirty="0"/>
        </a:p>
      </dsp:txBody>
      <dsp:txXfrm>
        <a:off x="0" y="3060390"/>
        <a:ext cx="2597485" cy="971023"/>
      </dsp:txXfrm>
    </dsp:sp>
    <dsp:sp modelId="{DBA8FF43-005F-493C-9BF1-AABF7535BB6E}">
      <dsp:nvSpPr>
        <dsp:cNvPr id="0" name=""/>
        <dsp:cNvSpPr/>
      </dsp:nvSpPr>
      <dsp:spPr>
        <a:xfrm rot="5400000">
          <a:off x="4517952" y="2256600"/>
          <a:ext cx="776818" cy="4617752"/>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Se envía mediante correo electrónico directamente a mails de amigos o conocidos</a:t>
          </a:r>
          <a:endParaRPr lang="en-US" sz="1800" kern="1200" dirty="0"/>
        </a:p>
      </dsp:txBody>
      <dsp:txXfrm rot="5400000">
        <a:off x="4517952" y="2256600"/>
        <a:ext cx="776818" cy="4617752"/>
      </dsp:txXfrm>
    </dsp:sp>
    <dsp:sp modelId="{8331419C-905D-4763-9D30-1A84A5AB575F}">
      <dsp:nvSpPr>
        <dsp:cNvPr id="0" name=""/>
        <dsp:cNvSpPr/>
      </dsp:nvSpPr>
      <dsp:spPr>
        <a:xfrm>
          <a:off x="0" y="4079964"/>
          <a:ext cx="2597485" cy="971023"/>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smtClean="0"/>
            <a:t>Red de Amigos</a:t>
          </a:r>
          <a:endParaRPr lang="en-US" sz="2300" kern="1200" dirty="0"/>
        </a:p>
      </dsp:txBody>
      <dsp:txXfrm>
        <a:off x="0" y="4079964"/>
        <a:ext cx="2597485" cy="971023"/>
      </dsp:txXfrm>
    </dsp:sp>
    <dsp:sp modelId="{1BB0336E-BFF6-42C4-9593-F9647EC27250}">
      <dsp:nvSpPr>
        <dsp:cNvPr id="0" name=""/>
        <dsp:cNvSpPr/>
      </dsp:nvSpPr>
      <dsp:spPr>
        <a:xfrm rot="5400000">
          <a:off x="4517952" y="3276174"/>
          <a:ext cx="776818" cy="4617752"/>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t>Enviar mails masivos a través de bases de datos actualizadas</a:t>
          </a:r>
          <a:endParaRPr lang="en-US" sz="1800" kern="1200" dirty="0"/>
        </a:p>
      </dsp:txBody>
      <dsp:txXfrm rot="5400000">
        <a:off x="4517952" y="3276174"/>
        <a:ext cx="776818" cy="4617752"/>
      </dsp:txXfrm>
    </dsp:sp>
    <dsp:sp modelId="{01FE2382-C48C-471F-833E-FD307CF01CCA}">
      <dsp:nvSpPr>
        <dsp:cNvPr id="0" name=""/>
        <dsp:cNvSpPr/>
      </dsp:nvSpPr>
      <dsp:spPr>
        <a:xfrm>
          <a:off x="0" y="5099539"/>
          <a:ext cx="2597485" cy="97102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MX" sz="2300" kern="1200" dirty="0" smtClean="0"/>
            <a:t>Compra de Bases de Datos de Mails</a:t>
          </a:r>
          <a:endParaRPr lang="en-US" sz="2300" kern="1200" dirty="0"/>
        </a:p>
      </dsp:txBody>
      <dsp:txXfrm>
        <a:off x="0" y="5099539"/>
        <a:ext cx="2597485" cy="97102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664CF3-73A6-46AF-8C07-DAD8EC182660}">
      <dsp:nvSpPr>
        <dsp:cNvPr id="0" name=""/>
        <dsp:cNvSpPr/>
      </dsp:nvSpPr>
      <dsp:spPr>
        <a:xfrm>
          <a:off x="1190609" y="679271"/>
          <a:ext cx="4452964" cy="4452964"/>
        </a:xfrm>
        <a:prstGeom prst="blockArc">
          <a:avLst>
            <a:gd name="adj1" fmla="val 11872192"/>
            <a:gd name="adj2" fmla="val 16368990"/>
            <a:gd name="adj3" fmla="val 4643"/>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E1F5941-9859-4543-AC64-F66B2EF0B7DA}">
      <dsp:nvSpPr>
        <dsp:cNvPr id="0" name=""/>
        <dsp:cNvSpPr/>
      </dsp:nvSpPr>
      <dsp:spPr>
        <a:xfrm>
          <a:off x="1104513" y="903189"/>
          <a:ext cx="4452964" cy="4452964"/>
        </a:xfrm>
        <a:prstGeom prst="blockArc">
          <a:avLst>
            <a:gd name="adj1" fmla="val 8033867"/>
            <a:gd name="adj2" fmla="val 12251600"/>
            <a:gd name="adj3" fmla="val 4643"/>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102C004-305C-4E5B-BDCC-3B0D215DC228}">
      <dsp:nvSpPr>
        <dsp:cNvPr id="0" name=""/>
        <dsp:cNvSpPr/>
      </dsp:nvSpPr>
      <dsp:spPr>
        <a:xfrm>
          <a:off x="1400095" y="1022429"/>
          <a:ext cx="4811022" cy="4811022"/>
        </a:xfrm>
        <a:prstGeom prst="blockArc">
          <a:avLst>
            <a:gd name="adj1" fmla="val 19642844"/>
            <a:gd name="adj2" fmla="val 8842844"/>
            <a:gd name="adj3" fmla="val 4298"/>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76FBEC-5E3B-495F-A806-2C01825FB7F1}">
      <dsp:nvSpPr>
        <dsp:cNvPr id="0" name=""/>
        <dsp:cNvSpPr/>
      </dsp:nvSpPr>
      <dsp:spPr>
        <a:xfrm>
          <a:off x="1516030" y="670888"/>
          <a:ext cx="4452964" cy="4452964"/>
        </a:xfrm>
        <a:prstGeom prst="blockArc">
          <a:avLst>
            <a:gd name="adj1" fmla="val 15853936"/>
            <a:gd name="adj2" fmla="val 20409343"/>
            <a:gd name="adj3" fmla="val 464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FAF439-7D3F-4263-AF82-F5744E181946}">
      <dsp:nvSpPr>
        <dsp:cNvPr id="0" name=""/>
        <dsp:cNvSpPr/>
      </dsp:nvSpPr>
      <dsp:spPr>
        <a:xfrm>
          <a:off x="4655704" y="3679931"/>
          <a:ext cx="1715756" cy="17493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Configurar paquetes promocionales</a:t>
          </a:r>
          <a:endParaRPr lang="en-US" sz="1500" kern="1200" dirty="0"/>
        </a:p>
      </dsp:txBody>
      <dsp:txXfrm>
        <a:off x="4655704" y="3679931"/>
        <a:ext cx="1715756" cy="1749356"/>
      </dsp:txXfrm>
    </dsp:sp>
    <dsp:sp modelId="{91C28220-8EF5-41F0-BBC4-5FC5A1F8C4C7}">
      <dsp:nvSpPr>
        <dsp:cNvPr id="0" name=""/>
        <dsp:cNvSpPr/>
      </dsp:nvSpPr>
      <dsp:spPr>
        <a:xfrm>
          <a:off x="2663853" y="-119597"/>
          <a:ext cx="1720202" cy="17063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Publicidad en Internet y Otros Medios</a:t>
          </a:r>
          <a:endParaRPr lang="en-US" sz="1600" kern="1200" dirty="0"/>
        </a:p>
      </dsp:txBody>
      <dsp:txXfrm>
        <a:off x="2663853" y="-119597"/>
        <a:ext cx="1720202" cy="1706374"/>
      </dsp:txXfrm>
    </dsp:sp>
    <dsp:sp modelId="{D4DD323C-FB21-46F7-9312-2ED826571127}">
      <dsp:nvSpPr>
        <dsp:cNvPr id="0" name=""/>
        <dsp:cNvSpPr/>
      </dsp:nvSpPr>
      <dsp:spPr>
        <a:xfrm>
          <a:off x="4955557" y="1298853"/>
          <a:ext cx="1665207" cy="172050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Resaltar beneficios y diferencias de nuestros productos</a:t>
          </a:r>
          <a:endParaRPr lang="en-US" sz="1600" kern="1200" dirty="0"/>
        </a:p>
      </dsp:txBody>
      <dsp:txXfrm>
        <a:off x="4955557" y="1298853"/>
        <a:ext cx="1665207" cy="1720503"/>
      </dsp:txXfrm>
    </dsp:sp>
    <dsp:sp modelId="{322C5CC7-7F0A-40C3-A264-DD49BE1B5C7B}">
      <dsp:nvSpPr>
        <dsp:cNvPr id="0" name=""/>
        <dsp:cNvSpPr/>
      </dsp:nvSpPr>
      <dsp:spPr>
        <a:xfrm>
          <a:off x="990663" y="3873872"/>
          <a:ext cx="1664776" cy="16458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Crear confianza para realizar las compras por internet</a:t>
          </a:r>
          <a:endParaRPr lang="en-US" sz="1500" kern="1200" dirty="0"/>
        </a:p>
      </dsp:txBody>
      <dsp:txXfrm>
        <a:off x="990663" y="3873872"/>
        <a:ext cx="1664776" cy="1645808"/>
      </dsp:txXfrm>
    </dsp:sp>
    <dsp:sp modelId="{6444FC66-2E44-433E-B05A-C797D6D40371}">
      <dsp:nvSpPr>
        <dsp:cNvPr id="0" name=""/>
        <dsp:cNvSpPr/>
      </dsp:nvSpPr>
      <dsp:spPr>
        <a:xfrm>
          <a:off x="539070" y="1389834"/>
          <a:ext cx="1616301" cy="169714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Hacer que la página se presente novedosa y de fácil acceso</a:t>
          </a:r>
          <a:endParaRPr lang="en-US" sz="1600" kern="1200" dirty="0"/>
        </a:p>
      </dsp:txBody>
      <dsp:txXfrm>
        <a:off x="539070" y="1389834"/>
        <a:ext cx="1616301" cy="16971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FDDF64-B1F9-44A8-8BB9-7F835D6FE8F2}" type="datetimeFigureOut">
              <a:rPr lang="en-US"/>
              <a:pPr>
                <a:defRPr/>
              </a:pPr>
              <a:t>2/24/2010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111F748-AFC5-4636-8548-C70297C913C1}" type="slidenum">
              <a:rPr lang="en-US"/>
              <a:pPr>
                <a:defRPr/>
              </a:pPr>
              <a:t>‹Nº›</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5927430-DE9D-44FB-BECB-39265B28A89D}" type="datetimeFigureOut">
              <a:rPr lang="en-US"/>
              <a:pPr>
                <a:defRPr/>
              </a:pPr>
              <a:t>2/24/2010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61C8F0-CBF9-40EE-81C5-BD1D5D80219C}" type="slidenum">
              <a:rPr lang="en-US"/>
              <a:pPr>
                <a:defRPr/>
              </a:pPr>
              <a:t>‹Nº›</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C" smtClean="0"/>
              <a:t>Haga clic para modificar el estilo de título del patrón</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C" smtClean="0"/>
              <a:t>Haga clic para modificar el estilo de subtítulo del patrón</a:t>
            </a:r>
            <a:endParaRPr lang="es-EC"/>
          </a:p>
        </p:txBody>
      </p:sp>
      <p:sp>
        <p:nvSpPr>
          <p:cNvPr id="4" name="Date Placeholder 3"/>
          <p:cNvSpPr>
            <a:spLocks noGrp="1"/>
          </p:cNvSpPr>
          <p:nvPr>
            <p:ph type="dt" sz="half" idx="10"/>
          </p:nvPr>
        </p:nvSpPr>
        <p:spPr/>
        <p:txBody>
          <a:bodyPr/>
          <a:lstStyle>
            <a:lvl1pPr>
              <a:defRPr/>
            </a:lvl1pPr>
          </a:lstStyle>
          <a:p>
            <a:pPr>
              <a:defRPr/>
            </a:pPr>
            <a:fld id="{6FD61FAB-5816-4535-A431-1B7FCFCF9B30}" type="datetime1">
              <a:rPr lang="es-EC" smtClean="0"/>
              <a:pPr>
                <a:defRPr/>
              </a:pPr>
              <a:t>24/02/2010</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4E99560D-DF65-48AE-A79C-6F013D07A869}" type="slidenum">
              <a:rPr lang="es-EC" smtClean="0"/>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mtClean="0"/>
              <a:t>Haga clic para modificar el estilo de título del patrón</a:t>
            </a:r>
            <a:endParaRPr lang="es-EC"/>
          </a:p>
        </p:txBody>
      </p:sp>
      <p:sp>
        <p:nvSpPr>
          <p:cNvPr id="3" name="Vertical Text Placeholder 2"/>
          <p:cNvSpPr>
            <a:spLocks noGrp="1"/>
          </p:cNvSpPr>
          <p:nvPr>
            <p:ph type="body" orient="vert" idx="1"/>
          </p:nvPr>
        </p:nvSpPr>
        <p:spPr/>
        <p:txBody>
          <a:bodyPr vert="eaVert"/>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4" name="Date Placeholder 3"/>
          <p:cNvSpPr>
            <a:spLocks noGrp="1"/>
          </p:cNvSpPr>
          <p:nvPr>
            <p:ph type="dt" sz="half" idx="10"/>
          </p:nvPr>
        </p:nvSpPr>
        <p:spPr/>
        <p:txBody>
          <a:bodyPr/>
          <a:lstStyle>
            <a:lvl1pPr>
              <a:defRPr/>
            </a:lvl1pPr>
          </a:lstStyle>
          <a:p>
            <a:pPr>
              <a:defRPr/>
            </a:pPr>
            <a:fld id="{AE430950-748C-46F5-86D4-6D0024BB5564}" type="datetime1">
              <a:rPr lang="es-EC" smtClean="0"/>
              <a:pPr>
                <a:defRPr/>
              </a:pPr>
              <a:t>24/02/2010</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4A434549-0A4A-434B-BED3-DE2B591B6C50}" type="slidenum">
              <a:rPr lang="es-EC" smtClean="0"/>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C" smtClean="0"/>
              <a:t>Haga clic para modificar el estilo de título del patrón</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4" name="Date Placeholder 3"/>
          <p:cNvSpPr>
            <a:spLocks noGrp="1"/>
          </p:cNvSpPr>
          <p:nvPr>
            <p:ph type="dt" sz="half" idx="10"/>
          </p:nvPr>
        </p:nvSpPr>
        <p:spPr/>
        <p:txBody>
          <a:bodyPr/>
          <a:lstStyle>
            <a:lvl1pPr>
              <a:defRPr/>
            </a:lvl1pPr>
          </a:lstStyle>
          <a:p>
            <a:pPr>
              <a:defRPr/>
            </a:pPr>
            <a:fld id="{2E0A3D2F-5B18-4CD6-A538-5E5E1B2EB741}" type="datetime1">
              <a:rPr lang="es-EC" smtClean="0"/>
              <a:pPr>
                <a:defRPr/>
              </a:pPr>
              <a:t>24/02/2010</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753D0B9A-3255-4A7D-93D7-3EDFD66158B1}" type="slidenum">
              <a:rPr lang="es-EC" smtClean="0"/>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mtClean="0"/>
              <a:t>Haga clic para modificar el estilo de título del patrón</a:t>
            </a:r>
            <a:endParaRPr lang="es-EC"/>
          </a:p>
        </p:txBody>
      </p:sp>
      <p:sp>
        <p:nvSpPr>
          <p:cNvPr id="3" name="Content Placeholder 2"/>
          <p:cNvSpPr>
            <a:spLocks noGrp="1"/>
          </p:cNvSpPr>
          <p:nvPr>
            <p:ph idx="1"/>
          </p:nvPr>
        </p:nvSpPr>
        <p:spPr/>
        <p:txBody>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4" name="Date Placeholder 3"/>
          <p:cNvSpPr>
            <a:spLocks noGrp="1"/>
          </p:cNvSpPr>
          <p:nvPr>
            <p:ph type="dt" sz="half" idx="10"/>
          </p:nvPr>
        </p:nvSpPr>
        <p:spPr/>
        <p:txBody>
          <a:bodyPr/>
          <a:lstStyle>
            <a:lvl1pPr>
              <a:defRPr/>
            </a:lvl1pPr>
          </a:lstStyle>
          <a:p>
            <a:pPr>
              <a:defRPr/>
            </a:pPr>
            <a:fld id="{220A7168-55C9-4C60-AE2C-29174528AF1A}" type="datetime1">
              <a:rPr lang="es-EC" smtClean="0"/>
              <a:pPr>
                <a:defRPr/>
              </a:pPr>
              <a:t>24/02/2010</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584660DB-46DC-478E-8742-6116E6CD4181}" type="slidenum">
              <a:rPr lang="es-EC" smtClean="0"/>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C" smtClean="0"/>
              <a:t>Haga clic para modificar el estilo de título del patrón</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C"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0A0017EB-476C-4824-8A6F-2AEC944A2CE3}" type="datetime1">
              <a:rPr lang="es-EC" smtClean="0"/>
              <a:pPr>
                <a:defRPr/>
              </a:pPr>
              <a:t>24/02/2010</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1324BF51-3E30-4E13-BEB2-952E671AFD03}" type="slidenum">
              <a:rPr lang="es-EC" smtClean="0"/>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mtClean="0"/>
              <a:t>Haga clic para modificar el estilo de título del patrón</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5" name="Date Placeholder 3"/>
          <p:cNvSpPr>
            <a:spLocks noGrp="1"/>
          </p:cNvSpPr>
          <p:nvPr>
            <p:ph type="dt" sz="half" idx="10"/>
          </p:nvPr>
        </p:nvSpPr>
        <p:spPr/>
        <p:txBody>
          <a:bodyPr/>
          <a:lstStyle>
            <a:lvl1pPr>
              <a:defRPr/>
            </a:lvl1pPr>
          </a:lstStyle>
          <a:p>
            <a:pPr>
              <a:defRPr/>
            </a:pPr>
            <a:fld id="{4A309EC3-C440-4EDC-9A50-EC62592739F1}" type="datetime1">
              <a:rPr lang="es-EC" smtClean="0"/>
              <a:pPr>
                <a:defRPr/>
              </a:pPr>
              <a:t>24/02/2010</a:t>
            </a:fld>
            <a:endParaRPr lang="es-EC"/>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070B1C6B-AD12-46BC-B9B9-B4BEA466D197}" type="slidenum">
              <a:rPr lang="es-EC" smtClean="0"/>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C" smtClean="0"/>
              <a:t>Haga clic para modificar el estilo de título del patrón</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C"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C"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7" name="Date Placeholder 3"/>
          <p:cNvSpPr>
            <a:spLocks noGrp="1"/>
          </p:cNvSpPr>
          <p:nvPr>
            <p:ph type="dt" sz="half" idx="10"/>
          </p:nvPr>
        </p:nvSpPr>
        <p:spPr/>
        <p:txBody>
          <a:bodyPr/>
          <a:lstStyle>
            <a:lvl1pPr>
              <a:defRPr/>
            </a:lvl1pPr>
          </a:lstStyle>
          <a:p>
            <a:pPr>
              <a:defRPr/>
            </a:pPr>
            <a:fld id="{CF023471-A7F0-4325-83F7-FE93419ECDA2}" type="datetime1">
              <a:rPr lang="es-EC" smtClean="0"/>
              <a:pPr>
                <a:defRPr/>
              </a:pPr>
              <a:t>24/02/2010</a:t>
            </a:fld>
            <a:endParaRPr lang="es-EC"/>
          </a:p>
        </p:txBody>
      </p:sp>
      <p:sp>
        <p:nvSpPr>
          <p:cNvPr id="8" name="Footer Placeholder 4"/>
          <p:cNvSpPr>
            <a:spLocks noGrp="1"/>
          </p:cNvSpPr>
          <p:nvPr>
            <p:ph type="ftr" sz="quarter" idx="11"/>
          </p:nvPr>
        </p:nvSpPr>
        <p:spPr/>
        <p:txBody>
          <a:bodyPr/>
          <a:lstStyle>
            <a:lvl1pPr>
              <a:defRPr/>
            </a:lvl1pPr>
          </a:lstStyle>
          <a:p>
            <a:pPr>
              <a:defRPr/>
            </a:pPr>
            <a:endParaRPr lang="es-EC"/>
          </a:p>
        </p:txBody>
      </p:sp>
      <p:sp>
        <p:nvSpPr>
          <p:cNvPr id="9" name="Slide Number Placeholder 5"/>
          <p:cNvSpPr>
            <a:spLocks noGrp="1"/>
          </p:cNvSpPr>
          <p:nvPr>
            <p:ph type="sldNum" sz="quarter" idx="12"/>
          </p:nvPr>
        </p:nvSpPr>
        <p:spPr/>
        <p:txBody>
          <a:bodyPr/>
          <a:lstStyle>
            <a:lvl1pPr>
              <a:defRPr/>
            </a:lvl1pPr>
          </a:lstStyle>
          <a:p>
            <a:pPr>
              <a:defRPr/>
            </a:pPr>
            <a:fld id="{541A0CB4-29D1-49A8-B0C0-BA1918C9C3A8}" type="slidenum">
              <a:rPr lang="es-EC" smtClean="0"/>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mtClean="0"/>
              <a:t>Haga clic para modificar el estilo de título del patrón</a:t>
            </a:r>
            <a:endParaRPr lang="es-EC"/>
          </a:p>
        </p:txBody>
      </p:sp>
      <p:sp>
        <p:nvSpPr>
          <p:cNvPr id="3" name="Date Placeholder 3"/>
          <p:cNvSpPr>
            <a:spLocks noGrp="1"/>
          </p:cNvSpPr>
          <p:nvPr>
            <p:ph type="dt" sz="half" idx="10"/>
          </p:nvPr>
        </p:nvSpPr>
        <p:spPr/>
        <p:txBody>
          <a:bodyPr/>
          <a:lstStyle>
            <a:lvl1pPr>
              <a:defRPr/>
            </a:lvl1pPr>
          </a:lstStyle>
          <a:p>
            <a:pPr>
              <a:defRPr/>
            </a:pPr>
            <a:fld id="{41DDAF1A-7DC0-4C6C-984E-20CD1A979676}" type="datetime1">
              <a:rPr lang="es-EC" smtClean="0"/>
              <a:pPr>
                <a:defRPr/>
              </a:pPr>
              <a:t>24/02/2010</a:t>
            </a:fld>
            <a:endParaRPr lang="es-EC"/>
          </a:p>
        </p:txBody>
      </p:sp>
      <p:sp>
        <p:nvSpPr>
          <p:cNvPr id="4" name="Footer Placeholder 4"/>
          <p:cNvSpPr>
            <a:spLocks noGrp="1"/>
          </p:cNvSpPr>
          <p:nvPr>
            <p:ph type="ftr" sz="quarter" idx="11"/>
          </p:nvPr>
        </p:nvSpPr>
        <p:spPr/>
        <p:txBody>
          <a:bodyPr/>
          <a:lstStyle>
            <a:lvl1pPr>
              <a:defRPr/>
            </a:lvl1pPr>
          </a:lstStyle>
          <a:p>
            <a:pPr>
              <a:defRPr/>
            </a:pPr>
            <a:endParaRPr lang="es-EC"/>
          </a:p>
        </p:txBody>
      </p:sp>
      <p:sp>
        <p:nvSpPr>
          <p:cNvPr id="5" name="Slide Number Placeholder 5"/>
          <p:cNvSpPr>
            <a:spLocks noGrp="1"/>
          </p:cNvSpPr>
          <p:nvPr>
            <p:ph type="sldNum" sz="quarter" idx="12"/>
          </p:nvPr>
        </p:nvSpPr>
        <p:spPr/>
        <p:txBody>
          <a:bodyPr/>
          <a:lstStyle>
            <a:lvl1pPr>
              <a:defRPr/>
            </a:lvl1pPr>
          </a:lstStyle>
          <a:p>
            <a:pPr>
              <a:defRPr/>
            </a:pPr>
            <a:fld id="{49F641A0-7DD8-4816-819D-A3B2D6002883}" type="slidenum">
              <a:rPr lang="es-EC" smtClean="0"/>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099BF6-19FF-430A-B136-7A2FB60C8D27}" type="datetime1">
              <a:rPr lang="es-EC" smtClean="0"/>
              <a:pPr>
                <a:defRPr/>
              </a:pPr>
              <a:t>24/02/2010</a:t>
            </a:fld>
            <a:endParaRPr lang="es-EC"/>
          </a:p>
        </p:txBody>
      </p:sp>
      <p:sp>
        <p:nvSpPr>
          <p:cNvPr id="3" name="Footer Placeholder 4"/>
          <p:cNvSpPr>
            <a:spLocks noGrp="1"/>
          </p:cNvSpPr>
          <p:nvPr>
            <p:ph type="ftr" sz="quarter" idx="11"/>
          </p:nvPr>
        </p:nvSpPr>
        <p:spPr/>
        <p:txBody>
          <a:bodyPr/>
          <a:lstStyle>
            <a:lvl1pPr>
              <a:defRPr/>
            </a:lvl1pPr>
          </a:lstStyle>
          <a:p>
            <a:pPr>
              <a:defRPr/>
            </a:pPr>
            <a:endParaRPr lang="es-EC"/>
          </a:p>
        </p:txBody>
      </p:sp>
      <p:sp>
        <p:nvSpPr>
          <p:cNvPr id="4" name="Slide Number Placeholder 5"/>
          <p:cNvSpPr>
            <a:spLocks noGrp="1"/>
          </p:cNvSpPr>
          <p:nvPr>
            <p:ph type="sldNum" sz="quarter" idx="12"/>
          </p:nvPr>
        </p:nvSpPr>
        <p:spPr/>
        <p:txBody>
          <a:bodyPr/>
          <a:lstStyle>
            <a:lvl1pPr>
              <a:defRPr/>
            </a:lvl1pPr>
          </a:lstStyle>
          <a:p>
            <a:pPr>
              <a:defRPr/>
            </a:pPr>
            <a:fld id="{4EF45548-1F64-4F2A-AEC9-849B933F846F}" type="slidenum">
              <a:rPr lang="es-EC" smtClean="0"/>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C" smtClean="0"/>
              <a:t>Haga clic para modificar el estilo de título del patrón</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C"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96C4B29-6DE8-4D64-82AE-ED49722DA5AA}" type="datetime1">
              <a:rPr lang="es-EC" smtClean="0"/>
              <a:pPr>
                <a:defRPr/>
              </a:pPr>
              <a:t>24/02/2010</a:t>
            </a:fld>
            <a:endParaRPr lang="es-EC"/>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26E16AC5-7FCB-4810-8F32-EF55EC02C8DB}" type="slidenum">
              <a:rPr lang="es-EC" smtClean="0"/>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C" smtClean="0"/>
              <a:t>Haga clic para modificar el estilo de título del patrón</a:t>
            </a:r>
            <a:endParaRPr lang="es-EC"/>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C" noProof="0" smtClean="0"/>
              <a:t>Haga clic en el icono para agregar una imagen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C"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B33FA72-6A40-456A-A5EB-3B44C682761E}" type="datetime1">
              <a:rPr lang="es-EC" smtClean="0"/>
              <a:pPr>
                <a:defRPr/>
              </a:pPr>
              <a:t>24/02/2010</a:t>
            </a:fld>
            <a:endParaRPr lang="es-EC"/>
          </a:p>
        </p:txBody>
      </p:sp>
      <p:sp>
        <p:nvSpPr>
          <p:cNvPr id="6" name="Footer Placeholder 4"/>
          <p:cNvSpPr>
            <a:spLocks noGrp="1"/>
          </p:cNvSpPr>
          <p:nvPr>
            <p:ph type="ftr" sz="quarter" idx="11"/>
          </p:nvPr>
        </p:nvSpPr>
        <p:spPr/>
        <p:txBody>
          <a:bodyPr/>
          <a:lstStyle>
            <a:lvl1pPr>
              <a:defRPr/>
            </a:lvl1pPr>
          </a:lstStyle>
          <a:p>
            <a:pPr>
              <a:defRPr/>
            </a:pPr>
            <a:endParaRPr lang="es-EC"/>
          </a:p>
        </p:txBody>
      </p:sp>
      <p:sp>
        <p:nvSpPr>
          <p:cNvPr id="7" name="Slide Number Placeholder 5"/>
          <p:cNvSpPr>
            <a:spLocks noGrp="1"/>
          </p:cNvSpPr>
          <p:nvPr>
            <p:ph type="sldNum" sz="quarter" idx="12"/>
          </p:nvPr>
        </p:nvSpPr>
        <p:spPr/>
        <p:txBody>
          <a:bodyPr/>
          <a:lstStyle>
            <a:lvl1pPr>
              <a:defRPr/>
            </a:lvl1pPr>
          </a:lstStyle>
          <a:p>
            <a:pPr>
              <a:defRPr/>
            </a:pPr>
            <a:fld id="{791E9041-BB33-492C-8BF7-6C66D0517A8C}" type="slidenum">
              <a:rPr lang="es-EC" smtClean="0"/>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C" smtClean="0"/>
              <a:t>Haga clic para modificar el estilo de título del patrón</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E949CA7-B00B-4DC5-B9BA-679CBFEBC563}" type="datetime1">
              <a:rPr lang="es-EC" smtClean="0"/>
              <a:pPr>
                <a:defRPr/>
              </a:pPr>
              <a:t>24/02/2010</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BA45D66-D3B8-4299-A522-9FBB349C4CB1}" type="slidenum">
              <a:rPr lang="es-EC" smtClean="0"/>
              <a:pPr>
                <a:defRPr/>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7.jpeg"/><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gif"/><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jpeg"/><Relationship Id="rId7" Type="http://schemas.openxmlformats.org/officeDocument/2006/relationships/diagramQuickStyle" Target="../diagrams/quickStyle1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3.jpeg"/><Relationship Id="rId9" Type="http://schemas.microsoft.com/office/2007/relationships/diagramDrawing" Target="../diagrams/drawing15.xml"/></Relationships>
</file>

<file path=ppt/slides/_rels/slide4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6.xml"/><Relationship Id="rId11" Type="http://schemas.openxmlformats.org/officeDocument/2006/relationships/image" Target="../media/image38.jpeg"/><Relationship Id="rId5" Type="http://schemas.openxmlformats.org/officeDocument/2006/relationships/diagramLayout" Target="../diagrams/layout16.xml"/><Relationship Id="rId10" Type="http://schemas.openxmlformats.org/officeDocument/2006/relationships/image" Target="../media/image37.jpeg"/><Relationship Id="rId4" Type="http://schemas.openxmlformats.org/officeDocument/2006/relationships/diagramData" Target="../diagrams/data16.xml"/><Relationship Id="rId9" Type="http://schemas.openxmlformats.org/officeDocument/2006/relationships/image" Target="../media/image36.jpeg"/></Relationships>
</file>

<file path=ppt/slides/_rels/slide42.xml.rels><?xml version="1.0" encoding="UTF-8" standalone="yes"?>
<Relationships xmlns="http://schemas.openxmlformats.org/package/2006/relationships"><Relationship Id="rId8" Type="http://schemas.microsoft.com/office/2007/relationships/diagramDrawing" Target="../diagrams/drawing17.xml"/><Relationship Id="rId13" Type="http://schemas.openxmlformats.org/officeDocument/2006/relationships/image" Target="../media/image43.gif"/><Relationship Id="rId3" Type="http://schemas.openxmlformats.org/officeDocument/2006/relationships/image" Target="../media/image1.jpeg"/><Relationship Id="rId7" Type="http://schemas.openxmlformats.org/officeDocument/2006/relationships/diagramColors" Target="../diagrams/colors17.xml"/><Relationship Id="rId12"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7.xml"/><Relationship Id="rId11" Type="http://schemas.openxmlformats.org/officeDocument/2006/relationships/image" Target="../media/image41.gif"/><Relationship Id="rId5" Type="http://schemas.openxmlformats.org/officeDocument/2006/relationships/diagramLayout" Target="../diagrams/layout17.xml"/><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diagramData" Target="../diagrams/data17.xml"/><Relationship Id="rId9" Type="http://schemas.openxmlformats.org/officeDocument/2006/relationships/image" Target="../media/image39.gif"/><Relationship Id="rId1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gif"/></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gif"/></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4.gif"/></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6.png"/><Relationship Id="rId10" Type="http://schemas.openxmlformats.org/officeDocument/2006/relationships/image" Target="../media/image10.jpeg"/><Relationship Id="rId4" Type="http://schemas.openxmlformats.org/officeDocument/2006/relationships/image" Target="../media/image58.jpeg"/><Relationship Id="rId9" Type="http://schemas.openxmlformats.org/officeDocument/2006/relationships/image" Target="../media/image62.jpeg"/></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www.ebay.com/"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43063" cy="6858000"/>
          </a:xfrm>
          <a:prstGeom prst="rect">
            <a:avLst/>
          </a:prstGeom>
          <a:noFill/>
          <a:ln w="9525">
            <a:noFill/>
            <a:miter lim="800000"/>
            <a:headEnd/>
            <a:tailEnd/>
          </a:ln>
        </p:spPr>
      </p:pic>
      <p:sp>
        <p:nvSpPr>
          <p:cNvPr id="8"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0" name="TextBox 9"/>
          <p:cNvSpPr txBox="1"/>
          <p:nvPr/>
        </p:nvSpPr>
        <p:spPr>
          <a:xfrm>
            <a:off x="1857356" y="4877242"/>
            <a:ext cx="5500726" cy="2200602"/>
          </a:xfrm>
          <a:prstGeom prst="rect">
            <a:avLst/>
          </a:prstGeom>
          <a:noFill/>
        </p:spPr>
        <p:txBody>
          <a:bodyPr wrap="square">
            <a:spAutoFit/>
          </a:bodyPr>
          <a:lstStyle/>
          <a:p>
            <a:pPr algn="ctr">
              <a:defRPr/>
            </a:pPr>
            <a:r>
              <a:rPr lang="es-E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Proyecto de inversión para el diseño on-line, manufactura y comercialización de CARTERAS, MOCHILAS, BOLSOS y ACCESORIOS en la ciudad de Guayaquil. </a:t>
            </a:r>
            <a:endParaRPr lang="es-EC"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defRPr/>
            </a:pPr>
            <a:endParaRPr lang="en-US" sz="2200" dirty="0"/>
          </a:p>
        </p:txBody>
      </p:sp>
      <p:pic>
        <p:nvPicPr>
          <p:cNvPr id="2054" name="Picture 9" descr="C:\Documents and Settings\UMAR\My Documents\My Pictures\429909-xs.jpg"/>
          <p:cNvPicPr>
            <a:picLocks noChangeAspect="1" noChangeArrowheads="1"/>
          </p:cNvPicPr>
          <p:nvPr/>
        </p:nvPicPr>
        <p:blipFill>
          <a:blip r:embed="rId4" cstate="print"/>
          <a:srcRect/>
          <a:stretch>
            <a:fillRect/>
          </a:stretch>
        </p:blipFill>
        <p:spPr bwMode="auto">
          <a:xfrm>
            <a:off x="1643042" y="0"/>
            <a:ext cx="7500958" cy="4929198"/>
          </a:xfrm>
          <a:prstGeom prst="rect">
            <a:avLst/>
          </a:prstGeom>
          <a:noFill/>
          <a:ln w="9525">
            <a:noFill/>
            <a:miter lim="800000"/>
            <a:headEnd/>
            <a:tailEnd/>
          </a:ln>
        </p:spPr>
      </p:pic>
      <p:pic>
        <p:nvPicPr>
          <p:cNvPr id="1026" name="Picture 2" descr="F:\Graphic Cab\Logo &amp; Ico\Icon's\dot png\Internet.png"/>
          <p:cNvPicPr>
            <a:picLocks noChangeAspect="1" noChangeArrowheads="1"/>
          </p:cNvPicPr>
          <p:nvPr/>
        </p:nvPicPr>
        <p:blipFill>
          <a:blip r:embed="rId5" cstate="print"/>
          <a:srcRect/>
          <a:stretch>
            <a:fillRect/>
          </a:stretch>
        </p:blipFill>
        <p:spPr bwMode="auto">
          <a:xfrm>
            <a:off x="71406" y="285728"/>
            <a:ext cx="1428736" cy="1428736"/>
          </a:xfrm>
          <a:prstGeom prst="rect">
            <a:avLst/>
          </a:prstGeom>
          <a:noFill/>
        </p:spPr>
      </p:pic>
      <p:pic>
        <p:nvPicPr>
          <p:cNvPr id="7" name="6 Imagen" descr="espol logo grande.gif"/>
          <p:cNvPicPr>
            <a:picLocks noChangeAspect="1"/>
          </p:cNvPicPr>
          <p:nvPr/>
        </p:nvPicPr>
        <p:blipFill>
          <a:blip r:embed="rId6" cstate="print"/>
          <a:stretch>
            <a:fillRect/>
          </a:stretch>
        </p:blipFill>
        <p:spPr>
          <a:xfrm>
            <a:off x="71406" y="5143512"/>
            <a:ext cx="1491166" cy="1428760"/>
          </a:xfrm>
          <a:prstGeom prst="rect">
            <a:avLst/>
          </a:prstGeom>
        </p:spPr>
      </p:pic>
      <p:pic>
        <p:nvPicPr>
          <p:cNvPr id="9" name="8 Imagen" descr="LogoFen_Sello - copia.jpg"/>
          <p:cNvPicPr>
            <a:picLocks noChangeAspect="1"/>
          </p:cNvPicPr>
          <p:nvPr/>
        </p:nvPicPr>
        <p:blipFill>
          <a:blip r:embed="rId7" cstate="print"/>
          <a:stretch>
            <a:fillRect/>
          </a:stretch>
        </p:blipFill>
        <p:spPr>
          <a:xfrm>
            <a:off x="7215206" y="4951493"/>
            <a:ext cx="1857356" cy="183509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510879" y="2815680"/>
            <a:ext cx="6858000" cy="769441"/>
          </a:xfrm>
          <a:prstGeom prst="rect">
            <a:avLst/>
          </a:prstGeom>
          <a:noFill/>
        </p:spPr>
        <p:txBody>
          <a:bodyPr>
            <a:spAutoFit/>
          </a:bodyPr>
          <a:lstStyle/>
          <a:p>
            <a:pPr fontAlgn="auto">
              <a:spcBef>
                <a:spcPts val="0"/>
              </a:spcBef>
              <a:spcAft>
                <a:spcPts val="0"/>
              </a:spcAft>
              <a:defRPr/>
            </a:pPr>
            <a:r>
              <a:rPr lang="es-MX"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 Demanda</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7" name="6 Flecha doblada"/>
          <p:cNvSpPr/>
          <p:nvPr/>
        </p:nvSpPr>
        <p:spPr>
          <a:xfrm>
            <a:off x="5072066" y="1142984"/>
            <a:ext cx="785818" cy="571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9 Flecha doblada"/>
          <p:cNvSpPr/>
          <p:nvPr/>
        </p:nvSpPr>
        <p:spPr>
          <a:xfrm rot="16200000">
            <a:off x="2893207" y="1893083"/>
            <a:ext cx="785818" cy="571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12 Flecha doblada"/>
          <p:cNvSpPr/>
          <p:nvPr/>
        </p:nvSpPr>
        <p:spPr>
          <a:xfrm rot="5400000">
            <a:off x="6536545" y="2393149"/>
            <a:ext cx="785818" cy="571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13 Flecha doblada"/>
          <p:cNvSpPr/>
          <p:nvPr/>
        </p:nvSpPr>
        <p:spPr>
          <a:xfrm rot="10800000">
            <a:off x="3643306" y="3714752"/>
            <a:ext cx="785818" cy="571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14 CuadroTexto"/>
          <p:cNvSpPr txBox="1"/>
          <p:nvPr/>
        </p:nvSpPr>
        <p:spPr>
          <a:xfrm>
            <a:off x="6072198" y="642918"/>
            <a:ext cx="2286016" cy="923330"/>
          </a:xfrm>
          <a:prstGeom prst="rect">
            <a:avLst/>
          </a:prstGeom>
          <a:noFill/>
        </p:spPr>
        <p:txBody>
          <a:bodyPr wrap="square" rtlCol="0">
            <a:spAutoFit/>
          </a:bodyPr>
          <a:lstStyle/>
          <a:p>
            <a:pPr algn="just"/>
            <a:r>
              <a:rPr lang="es-MX" dirty="0" smtClean="0"/>
              <a:t>Jóvenes de la ciudad de Guayaquil entre 18 y 28 años</a:t>
            </a:r>
            <a:endParaRPr lang="en-US" dirty="0"/>
          </a:p>
        </p:txBody>
      </p:sp>
      <p:sp>
        <p:nvSpPr>
          <p:cNvPr id="20" name="19 CuadroTexto"/>
          <p:cNvSpPr txBox="1"/>
          <p:nvPr/>
        </p:nvSpPr>
        <p:spPr>
          <a:xfrm>
            <a:off x="6715140" y="3571876"/>
            <a:ext cx="2143140" cy="1477328"/>
          </a:xfrm>
          <a:prstGeom prst="rect">
            <a:avLst/>
          </a:prstGeom>
          <a:noFill/>
        </p:spPr>
        <p:txBody>
          <a:bodyPr wrap="square" rtlCol="0">
            <a:spAutoFit/>
          </a:bodyPr>
          <a:lstStyle/>
          <a:p>
            <a:pPr algn="just"/>
            <a:r>
              <a:rPr lang="es-MX" dirty="0" smtClean="0"/>
              <a:t>Nivel económico medio-alto con poder adquisitivo para adquirir el bien</a:t>
            </a:r>
            <a:endParaRPr lang="en-US" dirty="0"/>
          </a:p>
        </p:txBody>
      </p:sp>
      <p:sp>
        <p:nvSpPr>
          <p:cNvPr id="21" name="20 CuadroTexto"/>
          <p:cNvSpPr txBox="1"/>
          <p:nvPr/>
        </p:nvSpPr>
        <p:spPr>
          <a:xfrm>
            <a:off x="2000232" y="285728"/>
            <a:ext cx="1785950" cy="1477328"/>
          </a:xfrm>
          <a:prstGeom prst="rect">
            <a:avLst/>
          </a:prstGeom>
          <a:noFill/>
        </p:spPr>
        <p:txBody>
          <a:bodyPr wrap="square" rtlCol="0">
            <a:spAutoFit/>
          </a:bodyPr>
          <a:lstStyle/>
          <a:p>
            <a:pPr algn="just"/>
            <a:r>
              <a:rPr lang="es-MX" dirty="0" smtClean="0"/>
              <a:t>Jóvenes que no disponen de mucho tiempo para la elección del artículo.</a:t>
            </a:r>
            <a:endParaRPr lang="en-US" dirty="0"/>
          </a:p>
        </p:txBody>
      </p:sp>
      <p:sp>
        <p:nvSpPr>
          <p:cNvPr id="22" name="21 CuadroTexto"/>
          <p:cNvSpPr txBox="1"/>
          <p:nvPr/>
        </p:nvSpPr>
        <p:spPr>
          <a:xfrm>
            <a:off x="1714480" y="3286124"/>
            <a:ext cx="1785950" cy="1477328"/>
          </a:xfrm>
          <a:prstGeom prst="rect">
            <a:avLst/>
          </a:prstGeom>
          <a:noFill/>
        </p:spPr>
        <p:txBody>
          <a:bodyPr wrap="square" rtlCol="0">
            <a:spAutoFit/>
          </a:bodyPr>
          <a:lstStyle/>
          <a:p>
            <a:pPr algn="just"/>
            <a:r>
              <a:rPr lang="es-MX" dirty="0" smtClean="0"/>
              <a:t>Buscan un artículo que los identifique y diferencie del resto.</a:t>
            </a:r>
            <a:endParaRPr lang="en-US" dirty="0"/>
          </a:p>
        </p:txBody>
      </p:sp>
      <p:pic>
        <p:nvPicPr>
          <p:cNvPr id="1027" name="Picture 3" descr="C:\Documents and Settings\Acer\My Documents\My Pictures\1222676288jc644G.jpg"/>
          <p:cNvPicPr>
            <a:picLocks noChangeAspect="1" noChangeArrowheads="1"/>
          </p:cNvPicPr>
          <p:nvPr/>
        </p:nvPicPr>
        <p:blipFill>
          <a:blip r:embed="rId3" cstate="print"/>
          <a:srcRect/>
          <a:stretch>
            <a:fillRect/>
          </a:stretch>
        </p:blipFill>
        <p:spPr bwMode="auto">
          <a:xfrm>
            <a:off x="3714744" y="1785926"/>
            <a:ext cx="2717340" cy="2000264"/>
          </a:xfrm>
          <a:prstGeom prst="rect">
            <a:avLst/>
          </a:prstGeom>
          <a:noFill/>
        </p:spPr>
      </p:pic>
      <p:sp>
        <p:nvSpPr>
          <p:cNvPr id="16" name="15 CuadroTexto"/>
          <p:cNvSpPr txBox="1"/>
          <p:nvPr/>
        </p:nvSpPr>
        <p:spPr>
          <a:xfrm>
            <a:off x="3714744" y="4572008"/>
            <a:ext cx="1785950" cy="923330"/>
          </a:xfrm>
          <a:prstGeom prst="rect">
            <a:avLst/>
          </a:prstGeom>
          <a:noFill/>
        </p:spPr>
        <p:txBody>
          <a:bodyPr wrap="square" rtlCol="0">
            <a:spAutoFit/>
          </a:bodyPr>
          <a:lstStyle/>
          <a:p>
            <a:pPr algn="just"/>
            <a:r>
              <a:rPr lang="es-MX" dirty="0" smtClean="0"/>
              <a:t>Jóvenes de la nueva era del internet.</a:t>
            </a:r>
            <a:endParaRPr lang="en-US" dirty="0"/>
          </a:p>
        </p:txBody>
      </p:sp>
      <p:sp>
        <p:nvSpPr>
          <p:cNvPr id="17" name="16 Flecha doblada"/>
          <p:cNvSpPr/>
          <p:nvPr/>
        </p:nvSpPr>
        <p:spPr>
          <a:xfrm rot="9706572">
            <a:off x="5750727" y="3893347"/>
            <a:ext cx="785818" cy="571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075057"/>
            <a:ext cx="6858000"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Demanda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Proyectada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5" name="4 Tabla"/>
          <p:cNvGraphicFramePr>
            <a:graphicFrameLocks noGrp="1"/>
          </p:cNvGraphicFramePr>
          <p:nvPr/>
        </p:nvGraphicFramePr>
        <p:xfrm>
          <a:off x="2071670" y="1328700"/>
          <a:ext cx="6357980" cy="4642392"/>
        </p:xfrm>
        <a:graphic>
          <a:graphicData uri="http://schemas.openxmlformats.org/drawingml/2006/table">
            <a:tbl>
              <a:tblPr firstRow="1">
                <a:tableStyleId>{69C7853C-536D-4A76-A0AE-DD22124D55A5}</a:tableStyleId>
              </a:tblPr>
              <a:tblGrid>
                <a:gridCol w="1759950"/>
                <a:gridCol w="919606"/>
                <a:gridCol w="919606"/>
                <a:gridCol w="919606"/>
                <a:gridCol w="919606"/>
                <a:gridCol w="919606"/>
              </a:tblGrid>
              <a:tr h="386866">
                <a:tc gridSpan="6">
                  <a:txBody>
                    <a:bodyPr/>
                    <a:lstStyle/>
                    <a:p>
                      <a:pPr algn="ctr">
                        <a:lnSpc>
                          <a:spcPct val="150000"/>
                        </a:lnSpc>
                        <a:spcAft>
                          <a:spcPts val="0"/>
                        </a:spcAft>
                      </a:pPr>
                      <a:r>
                        <a:rPr lang="es-ES" sz="1400" b="1" dirty="0" smtClean="0"/>
                        <a:t>ESTIMACIÓN DE DEMANDA PROYECTA A 5 AÑOS</a:t>
                      </a:r>
                      <a:endParaRPr lang="en-US" sz="1400" b="1" dirty="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866">
                <a:tc>
                  <a:txBody>
                    <a:bodyPr/>
                    <a:lstStyle/>
                    <a:p>
                      <a:pPr algn="ctr">
                        <a:lnSpc>
                          <a:spcPct val="150000"/>
                        </a:lnSpc>
                        <a:spcAft>
                          <a:spcPts val="0"/>
                        </a:spcAft>
                      </a:pPr>
                      <a:endParaRPr lang="es-MX" sz="1400" b="1" dirty="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400" b="1" dirty="0" smtClean="0"/>
                        <a:t>AÑO 1</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2</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3</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4</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5</a:t>
                      </a:r>
                      <a:endParaRPr lang="en-US" sz="1400" b="1" dirty="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dirty="0" smtClean="0"/>
                        <a:t>DEMANDA</a:t>
                      </a:r>
                      <a:endParaRPr lang="en-US"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smtClean="0"/>
                        <a:t>742</a:t>
                      </a:r>
                      <a:endParaRPr lang="en-US"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smtClean="0"/>
                        <a:t>778</a:t>
                      </a:r>
                      <a:endParaRPr lang="en-US"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smtClean="0"/>
                        <a:t>816</a:t>
                      </a:r>
                      <a:endParaRPr lang="en-US"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smtClean="0"/>
                        <a:t>855</a:t>
                      </a:r>
                      <a:endParaRPr lang="en-US"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smtClean="0"/>
                        <a:t>897</a:t>
                      </a:r>
                      <a:endParaRPr lang="en-US" sz="1400" dirty="0">
                        <a:latin typeface="Calibri"/>
                        <a:ea typeface="Calibri"/>
                        <a:cs typeface="Times New Roman"/>
                      </a:endParaRPr>
                    </a:p>
                  </a:txBody>
                  <a:tcPr marL="68580" marR="68580" marT="0" marB="0" anchor="ctr"/>
                </a:tc>
              </a:tr>
              <a:tr h="386866">
                <a:tc>
                  <a:txBody>
                    <a:bodyPr/>
                    <a:lstStyle/>
                    <a:p>
                      <a:pPr algn="ctr">
                        <a:lnSpc>
                          <a:spcPct val="150000"/>
                        </a:lnSpc>
                        <a:spcAft>
                          <a:spcPts val="0"/>
                        </a:spcAft>
                      </a:pPr>
                      <a:endParaRPr lang="en-US" sz="14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4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4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4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4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400">
                        <a:solidFill>
                          <a:srgbClr val="000000"/>
                        </a:solidFill>
                        <a:latin typeface="Arial"/>
                        <a:ea typeface="Times New Roman"/>
                        <a:cs typeface="Times New Roman"/>
                      </a:endParaRPr>
                    </a:p>
                  </a:txBody>
                  <a:tcPr marL="68580" marR="68580" marT="0" marB="0" anchor="ctr"/>
                </a:tc>
              </a:tr>
              <a:tr h="386866">
                <a:tc gridSpan="6">
                  <a:txBody>
                    <a:bodyPr/>
                    <a:lstStyle/>
                    <a:p>
                      <a:pPr algn="ctr">
                        <a:lnSpc>
                          <a:spcPct val="150000"/>
                        </a:lnSpc>
                        <a:spcAft>
                          <a:spcPts val="0"/>
                        </a:spcAft>
                      </a:pPr>
                      <a:r>
                        <a:rPr lang="es-ES" sz="1400" b="1" dirty="0" smtClean="0"/>
                        <a:t>ESTIMACIÓN DE PRODUCTOS PROYECTADA A 5 AÑOS</a:t>
                      </a:r>
                      <a:endParaRPr lang="en-US" sz="1400" b="1" dirty="0">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866">
                <a:tc>
                  <a:txBody>
                    <a:bodyPr/>
                    <a:lstStyle/>
                    <a:p>
                      <a:pPr algn="ctr">
                        <a:lnSpc>
                          <a:spcPct val="150000"/>
                        </a:lnSpc>
                        <a:spcAft>
                          <a:spcPts val="0"/>
                        </a:spcAft>
                      </a:pPr>
                      <a:r>
                        <a:rPr lang="en-US" sz="1400" b="1" dirty="0" smtClean="0"/>
                        <a:t>PRODUCTOS</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1</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2</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3</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4</a:t>
                      </a:r>
                      <a:endParaRPr lang="en-US" sz="14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b="1" dirty="0" smtClean="0"/>
                        <a:t>AÑO 5</a:t>
                      </a:r>
                      <a:endParaRPr lang="en-US" sz="1400" b="1" dirty="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a:t>Bolsos</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1214</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1273</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1335</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1399</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1467</a:t>
                      </a:r>
                      <a:endParaRPr lang="en-US" sz="140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a:t>Mochilas</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1190</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1248</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1308</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1372</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1438</a:t>
                      </a:r>
                      <a:endParaRPr lang="en-US" sz="140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a:t>Carteras</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1199</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1257</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1318</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1382</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1449</a:t>
                      </a:r>
                      <a:endParaRPr lang="en-US" sz="140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a:t>Accesorios</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1550</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1625</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1704</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1787</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1873</a:t>
                      </a:r>
                      <a:endParaRPr lang="en-US" sz="140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a:t>Total</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5153</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5403</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5665</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5940</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6228</a:t>
                      </a:r>
                      <a:endParaRPr lang="en-US" sz="1400">
                        <a:latin typeface="Calibri"/>
                        <a:ea typeface="Calibri"/>
                        <a:cs typeface="Times New Roman"/>
                      </a:endParaRPr>
                    </a:p>
                  </a:txBody>
                  <a:tcPr marL="68580" marR="68580" marT="0" marB="0" anchor="ctr"/>
                </a:tc>
              </a:tr>
              <a:tr h="386866">
                <a:tc>
                  <a:txBody>
                    <a:bodyPr/>
                    <a:lstStyle/>
                    <a:p>
                      <a:pPr algn="ctr">
                        <a:lnSpc>
                          <a:spcPct val="150000"/>
                        </a:lnSpc>
                        <a:spcAft>
                          <a:spcPts val="0"/>
                        </a:spcAft>
                      </a:pPr>
                      <a:r>
                        <a:rPr lang="en-US" sz="1400"/>
                        <a:t>Mensual</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429</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450</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472</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a:t>495</a:t>
                      </a:r>
                      <a:endParaRPr lang="en-US" sz="14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519</a:t>
                      </a:r>
                      <a:endParaRPr lang="en-US" sz="1400" dirty="0">
                        <a:latin typeface="Calibri"/>
                        <a:ea typeface="Calibri"/>
                        <a:cs typeface="Times New Roman"/>
                      </a:endParaRPr>
                    </a:p>
                  </a:txBody>
                  <a:tcPr marL="68580" marR="68580" marT="0" marB="0" anchor="ctr"/>
                </a:tc>
              </a:tr>
            </a:tbl>
          </a:graphicData>
        </a:graphic>
      </p:graphicFrame>
      <p:sp>
        <p:nvSpPr>
          <p:cNvPr id="6" name="5 Rectángulo"/>
          <p:cNvSpPr/>
          <p:nvPr/>
        </p:nvSpPr>
        <p:spPr>
          <a:xfrm>
            <a:off x="1714480" y="714356"/>
            <a:ext cx="707236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Crecimiento de la cuota de mercado : 4.85%</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a:t>
            </a: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del </a:t>
            </a: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Precio</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5" name="4 Diagrama"/>
          <p:cNvGraphicFramePr/>
          <p:nvPr/>
        </p:nvGraphicFramePr>
        <p:xfrm>
          <a:off x="1928794" y="285728"/>
          <a:ext cx="7000924"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105835"/>
            <a:ext cx="6858000" cy="646331"/>
          </a:xfrm>
          <a:prstGeom prst="rect">
            <a:avLst/>
          </a:prstGeom>
          <a:noFill/>
        </p:spPr>
        <p:txBody>
          <a:bodyPr>
            <a:spAutoFit/>
          </a:bodyPr>
          <a:lstStyle/>
          <a:p>
            <a:pPr fontAlgn="auto">
              <a:spcBef>
                <a:spcPts val="0"/>
              </a:spcBef>
              <a:spcAft>
                <a:spcPts val="0"/>
              </a:spcAft>
              <a:defRPr/>
            </a:pPr>
            <a:r>
              <a:rPr lang="es-MX"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Promoción y Comunicación</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7" name="6 Diagrama"/>
          <p:cNvGraphicFramePr/>
          <p:nvPr/>
        </p:nvGraphicFramePr>
        <p:xfrm>
          <a:off x="1714480" y="428604"/>
          <a:ext cx="7215238" cy="607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075057"/>
            <a:ext cx="6858000"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Incentivar el Interés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40962" name="Picture 2" descr="C:\Documents and Settings\Acer\My Documents\My Pictures\duda.jpg"/>
          <p:cNvPicPr>
            <a:picLocks noChangeAspect="1" noChangeArrowheads="1"/>
          </p:cNvPicPr>
          <p:nvPr/>
        </p:nvPicPr>
        <p:blipFill>
          <a:blip r:embed="rId3" cstate="print"/>
          <a:srcRect/>
          <a:stretch>
            <a:fillRect/>
          </a:stretch>
        </p:blipFill>
        <p:spPr bwMode="auto">
          <a:xfrm>
            <a:off x="4357686" y="2357430"/>
            <a:ext cx="1731963" cy="2590800"/>
          </a:xfrm>
          <a:prstGeom prst="rect">
            <a:avLst/>
          </a:prstGeom>
          <a:noFill/>
        </p:spPr>
      </p:pic>
      <p:graphicFrame>
        <p:nvGraphicFramePr>
          <p:cNvPr id="9" name="8 Diagrama"/>
          <p:cNvGraphicFramePr/>
          <p:nvPr/>
        </p:nvGraphicFramePr>
        <p:xfrm>
          <a:off x="1643042" y="357166"/>
          <a:ext cx="7072362" cy="5786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075057"/>
            <a:ext cx="6858000"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Marketing Estratégico</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7" name="6 Diagrama"/>
          <p:cNvGraphicFramePr/>
          <p:nvPr/>
        </p:nvGraphicFramePr>
        <p:xfrm>
          <a:off x="1857356" y="857232"/>
          <a:ext cx="6858048"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044280"/>
            <a:ext cx="6858000" cy="769441"/>
          </a:xfrm>
          <a:prstGeom prst="rect">
            <a:avLst/>
          </a:prstGeom>
          <a:noFill/>
        </p:spPr>
        <p:txBody>
          <a:bodyPr>
            <a:spAutoFit/>
          </a:bodyPr>
          <a:lstStyle/>
          <a:p>
            <a:pPr fontAlgn="auto">
              <a:spcBef>
                <a:spcPts val="0"/>
              </a:spcBef>
              <a:spcAft>
                <a:spcPts val="0"/>
              </a:spcAft>
              <a:defRPr/>
            </a:pP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Estudio</a:t>
            </a: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Mercado</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4" name="3 Rectángulo"/>
          <p:cNvSpPr/>
          <p:nvPr/>
        </p:nvSpPr>
        <p:spPr>
          <a:xfrm>
            <a:off x="5000628" y="714356"/>
            <a:ext cx="3786182" cy="2554545"/>
          </a:xfrm>
          <a:prstGeom prst="rect">
            <a:avLst/>
          </a:prstGeom>
        </p:spPr>
        <p:txBody>
          <a:bodyPr wrap="square">
            <a:spAutoFit/>
          </a:bodyPr>
          <a:lstStyle/>
          <a:p>
            <a:r>
              <a:rPr lang="es-ES" sz="1600" dirty="0" smtClean="0"/>
              <a:t>En la actualidad, la constante competencia y el ritmo vertiginoso de vida al que se enfrentan los profesionales, estudiantes y trabajadores, entre 18 y 28 años, conlleva a que no solo vean reducido su tiempo de ocio, sino que no les permite dedicar el tiempo suficiente a forjar una identidad individual que los diferencie de las demás personas</a:t>
            </a:r>
            <a:endParaRPr lang="en-US" sz="1600" dirty="0"/>
          </a:p>
        </p:txBody>
      </p:sp>
      <p:graphicFrame>
        <p:nvGraphicFramePr>
          <p:cNvPr id="6" name="5 Diagrama"/>
          <p:cNvGraphicFramePr/>
          <p:nvPr/>
        </p:nvGraphicFramePr>
        <p:xfrm>
          <a:off x="1714480" y="2071678"/>
          <a:ext cx="700092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http://llamadavirtual.files.wordpress.com/2008/05/teen-with-laptop.jpg"/>
          <p:cNvPicPr>
            <a:picLocks noChangeAspect="1" noChangeArrowheads="1"/>
          </p:cNvPicPr>
          <p:nvPr/>
        </p:nvPicPr>
        <p:blipFill>
          <a:blip r:embed="rId8" cstate="print"/>
          <a:srcRect/>
          <a:stretch>
            <a:fillRect/>
          </a:stretch>
        </p:blipFill>
        <p:spPr bwMode="auto">
          <a:xfrm>
            <a:off x="1643042" y="642918"/>
            <a:ext cx="3333750" cy="2209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105835"/>
            <a:ext cx="6858000" cy="646331"/>
          </a:xfrm>
          <a:prstGeom prst="rect">
            <a:avLst/>
          </a:prstGeom>
          <a:noFill/>
        </p:spPr>
        <p:txBody>
          <a:bodyPr>
            <a:spAutoFit/>
          </a:bodyPr>
          <a:lstStyle/>
          <a:p>
            <a:pPr fontAlgn="auto">
              <a:spcBef>
                <a:spcPts val="0"/>
              </a:spcBef>
              <a:spcAft>
                <a:spcPts val="0"/>
              </a:spcAft>
              <a:defRPr/>
            </a:pPr>
            <a:r>
              <a:rPr lang="es-MX"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Necesidades de Información</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7" name="6 Diagrama"/>
          <p:cNvGraphicFramePr/>
          <p:nvPr/>
        </p:nvGraphicFramePr>
        <p:xfrm>
          <a:off x="2214546" y="0"/>
          <a:ext cx="6096000" cy="2643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nvGraphicFramePr>
        <p:xfrm>
          <a:off x="2119338" y="257971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34679" y="3044280"/>
            <a:ext cx="6858000" cy="769441"/>
          </a:xfrm>
          <a:prstGeom prst="rect">
            <a:avLst/>
          </a:prstGeom>
          <a:noFill/>
        </p:spPr>
        <p:txBody>
          <a:bodyPr>
            <a:spAutoFit/>
          </a:bodyPr>
          <a:lstStyle/>
          <a:p>
            <a:pPr fontAlgn="auto">
              <a:spcBef>
                <a:spcPts val="0"/>
              </a:spcBef>
              <a:spcAft>
                <a:spcPts val="0"/>
              </a:spcAft>
              <a:defRPr/>
            </a:pP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Encuestados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4" name="3 Rectángulo"/>
          <p:cNvSpPr/>
          <p:nvPr/>
        </p:nvSpPr>
        <p:spPr>
          <a:xfrm>
            <a:off x="1857356" y="571480"/>
            <a:ext cx="2428892" cy="2677656"/>
          </a:xfrm>
          <a:prstGeom prst="rect">
            <a:avLst/>
          </a:prstGeom>
        </p:spPr>
        <p:txBody>
          <a:bodyPr wrap="square">
            <a:spAutoFit/>
          </a:bodyPr>
          <a:lstStyle/>
          <a:p>
            <a:r>
              <a:rPr lang="es-ES" sz="1400" b="1" dirty="0" smtClean="0"/>
              <a:t>REQUISITOS PARA SER ENCUESTADO</a:t>
            </a:r>
          </a:p>
          <a:p>
            <a:r>
              <a:rPr lang="es-ES" sz="1400" dirty="0" smtClean="0"/>
              <a:t>Para cumplir con las características del mercado objetivo, las encuestas se han realizado en la ESPOL, donde encontramos  estudiantes entre 17 y 28 años de nivel socioeconómico medio con necesidades de nuestro artículos.</a:t>
            </a:r>
            <a:endParaRPr lang="en-US" sz="1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3174" y="4929198"/>
            <a:ext cx="2809895" cy="714380"/>
          </a:xfrm>
          <a:prstGeom prst="rect">
            <a:avLst/>
          </a:prstGeom>
          <a:noFill/>
        </p:spPr>
      </p:pic>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00826" y="5286388"/>
            <a:ext cx="1714512" cy="357190"/>
          </a:xfrm>
          <a:prstGeom prst="rect">
            <a:avLst/>
          </a:prstGeom>
          <a:noFill/>
        </p:spPr>
      </p:pic>
      <p:sp>
        <p:nvSpPr>
          <p:cNvPr id="1032" name="Rectangle 8"/>
          <p:cNvSpPr>
            <a:spLocks noChangeArrowheads="1"/>
          </p:cNvSpPr>
          <p:nvPr/>
        </p:nvSpPr>
        <p:spPr bwMode="auto">
          <a:xfrm>
            <a:off x="53975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2000232" y="3186106"/>
            <a:ext cx="65722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7465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DETERMINACIÓN</a:t>
            </a:r>
            <a:r>
              <a:rPr kumimoji="0" lang="es-MX" sz="1600" b="1" i="0" u="none" strike="noStrike" cap="none" normalizeH="0" dirty="0" smtClean="0">
                <a:ln>
                  <a:noFill/>
                </a:ln>
                <a:solidFill>
                  <a:schemeClr val="tx1"/>
                </a:solidFill>
                <a:effectLst/>
                <a:latin typeface="Arial" pitchFamily="34" charset="0"/>
                <a:ea typeface="Calibri" pitchFamily="34" charset="0"/>
                <a:cs typeface="Arial" pitchFamily="34" charset="0"/>
              </a:rPr>
              <a:t> DEL TAMAÑO DE LA MUESTRA</a:t>
            </a:r>
            <a:endParaRPr kumimoji="0" lang="es-MX" sz="1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37465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Debido a que la demanda potencial es menor que 150000 personas, no se puede considerar como infinita. Por lo que es necesario aplicar las debidas correcciones. Para el cálculo del tamaño muestral se utiliza la siguiente fórmula:</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5" name="Picture 11" descr="http://sygeducacion.files.wordpress.com/2009/01/cursos_jovenes.jpg"/>
          <p:cNvPicPr>
            <a:picLocks noChangeAspect="1" noChangeArrowheads="1"/>
          </p:cNvPicPr>
          <p:nvPr/>
        </p:nvPicPr>
        <p:blipFill>
          <a:blip r:embed="rId5" cstate="print"/>
          <a:srcRect/>
          <a:stretch>
            <a:fillRect/>
          </a:stretch>
        </p:blipFill>
        <p:spPr bwMode="auto">
          <a:xfrm>
            <a:off x="4418074" y="0"/>
            <a:ext cx="4725926" cy="3143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365921" y="2998857"/>
            <a:ext cx="6705600"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6143636" y="214290"/>
            <a:ext cx="2776526" cy="3170099"/>
          </a:xfrm>
          <a:prstGeom prst="rect">
            <a:avLst/>
          </a:prstGeom>
          <a:noFill/>
        </p:spPr>
        <p:txBody>
          <a:bodyPr wrap="square">
            <a:spAutoFit/>
          </a:bodyPr>
          <a:lstStyle/>
          <a:p>
            <a:pPr marL="0" lvl="1" algn="just">
              <a:defRPr/>
            </a:pPr>
            <a:r>
              <a:rPr lang="es-MX" sz="2000" dirty="0" smtClean="0">
                <a:latin typeface="Century Gothic" pitchFamily="34" charset="0"/>
              </a:rPr>
              <a:t>El 55.4% de los encuestados fueron mujeres. A pesar de esto, el mercado de los hombre también es un porcentaje importante a considerar.</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graphicFrame>
        <p:nvGraphicFramePr>
          <p:cNvPr id="5" name="4 Gráfico"/>
          <p:cNvGraphicFramePr/>
          <p:nvPr/>
        </p:nvGraphicFramePr>
        <p:xfrm>
          <a:off x="1643042" y="357166"/>
          <a:ext cx="4572772" cy="2746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nvGraphicFramePr>
        <p:xfrm>
          <a:off x="3714744" y="3214686"/>
          <a:ext cx="5109199" cy="28593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8"/>
          <p:cNvSpPr txBox="1"/>
          <p:nvPr/>
        </p:nvSpPr>
        <p:spPr>
          <a:xfrm>
            <a:off x="1643042" y="3643314"/>
            <a:ext cx="2286016" cy="2062103"/>
          </a:xfrm>
          <a:prstGeom prst="rect">
            <a:avLst/>
          </a:prstGeom>
          <a:noFill/>
        </p:spPr>
        <p:txBody>
          <a:bodyPr wrap="square">
            <a:spAutoFit/>
          </a:bodyPr>
          <a:lstStyle/>
          <a:p>
            <a:pPr marL="0" lvl="1">
              <a:defRPr/>
            </a:pPr>
            <a:r>
              <a:rPr lang="es-MX" sz="2000" dirty="0" smtClean="0">
                <a:latin typeface="Century Gothic" pitchFamily="34" charset="0"/>
              </a:rPr>
              <a:t>La mayor cantidad de los entrevistados se encuentra entre los 19 y 20 años</a:t>
            </a:r>
            <a:endParaRPr lang="en-US" sz="2000" dirty="0">
              <a:latin typeface="Century Gothic" pitchFamily="34" charset="0"/>
            </a:endParaRPr>
          </a:p>
          <a:p>
            <a:pPr>
              <a:defRPr/>
            </a:pP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26102" y="3090277"/>
            <a:ext cx="6491309" cy="615553"/>
          </a:xfrm>
          <a:prstGeom prst="rect">
            <a:avLst/>
          </a:prstGeom>
          <a:noFill/>
        </p:spPr>
        <p:txBody>
          <a:bodyPr wrap="square">
            <a:spAutoFit/>
          </a:bodyPr>
          <a:lstStyle/>
          <a:p>
            <a:pPr fontAlgn="auto">
              <a:spcBef>
                <a:spcPts val="0"/>
              </a:spcBef>
              <a:spcAft>
                <a:spcPts val="0"/>
              </a:spcAft>
              <a:defRPr/>
            </a:pPr>
            <a:r>
              <a:rPr lang="en-US" sz="3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Estructura</a:t>
            </a:r>
            <a:r>
              <a:rPr lang="en-US" sz="3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la </a:t>
            </a:r>
            <a:r>
              <a:rPr lang="en-US" sz="3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presentación</a:t>
            </a:r>
            <a:endParaRPr lang="en-US" sz="3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11" name="Content Placeholder 3"/>
          <p:cNvGraphicFramePr>
            <a:graphicFrameLocks/>
          </p:cNvGraphicFramePr>
          <p:nvPr/>
        </p:nvGraphicFramePr>
        <p:xfrm>
          <a:off x="1714480" y="214290"/>
          <a:ext cx="7286676" cy="6429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2000" fill="hold"/>
                                        <p:tgtEl>
                                          <p:spTgt spid="11"/>
                                        </p:tgtEl>
                                        <p:attrNameLst>
                                          <p:attrName>ppt_x</p:attrName>
                                        </p:attrNameLst>
                                      </p:cBhvr>
                                      <p:tavLst>
                                        <p:tav tm="0">
                                          <p:val>
                                            <p:strVal val="#ppt_x"/>
                                          </p:val>
                                        </p:tav>
                                        <p:tav tm="100000">
                                          <p:val>
                                            <p:strVal val="#ppt_x"/>
                                          </p:val>
                                        </p:tav>
                                      </p:tavLst>
                                    </p:anim>
                                    <p:anim calcmode="lin" valueType="num">
                                      <p:cBhvr additive="base">
                                        <p:cTn id="1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5" name="4 Gráfico"/>
          <p:cNvGraphicFramePr/>
          <p:nvPr/>
        </p:nvGraphicFramePr>
        <p:xfrm>
          <a:off x="1571604" y="642918"/>
          <a:ext cx="4572772" cy="2746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nvGraphicFramePr>
        <p:xfrm>
          <a:off x="4286248" y="3429000"/>
          <a:ext cx="4572772" cy="274663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8"/>
          <p:cNvSpPr txBox="1"/>
          <p:nvPr/>
        </p:nvSpPr>
        <p:spPr>
          <a:xfrm>
            <a:off x="6143636" y="214290"/>
            <a:ext cx="2776526" cy="3477875"/>
          </a:xfrm>
          <a:prstGeom prst="rect">
            <a:avLst/>
          </a:prstGeom>
          <a:noFill/>
        </p:spPr>
        <p:txBody>
          <a:bodyPr wrap="square">
            <a:spAutoFit/>
          </a:bodyPr>
          <a:lstStyle/>
          <a:p>
            <a:pPr marL="0" lvl="1" algn="just">
              <a:defRPr/>
            </a:pPr>
            <a:r>
              <a:rPr lang="es-MX" sz="2000" dirty="0" smtClean="0">
                <a:latin typeface="Century Gothic" pitchFamily="34" charset="0"/>
              </a:rPr>
              <a:t>El 91.7% de los encuestados correspondientes a nuestro mercado poseen acceso a internet. Este permite observar un estimado del mercado potencial.</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
        <p:nvSpPr>
          <p:cNvPr id="10" name="TextBox 8"/>
          <p:cNvSpPr txBox="1"/>
          <p:nvPr/>
        </p:nvSpPr>
        <p:spPr>
          <a:xfrm>
            <a:off x="1643042" y="3429000"/>
            <a:ext cx="2776526" cy="2862322"/>
          </a:xfrm>
          <a:prstGeom prst="rect">
            <a:avLst/>
          </a:prstGeom>
          <a:noFill/>
        </p:spPr>
        <p:txBody>
          <a:bodyPr wrap="square">
            <a:spAutoFit/>
          </a:bodyPr>
          <a:lstStyle/>
          <a:p>
            <a:pPr marL="0" lvl="1" algn="just">
              <a:defRPr/>
            </a:pPr>
            <a:r>
              <a:rPr lang="es-MX" sz="2000" dirty="0" smtClean="0">
                <a:latin typeface="Century Gothic" pitchFamily="34" charset="0"/>
              </a:rPr>
              <a:t>A pesar del acceso a internet, solo el 21.2% de los que continuaron la encuesta han realizado alguna compra por internet.</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5" name="4 Gráfico"/>
          <p:cNvGraphicFramePr/>
          <p:nvPr/>
        </p:nvGraphicFramePr>
        <p:xfrm>
          <a:off x="2500298" y="714356"/>
          <a:ext cx="5143536" cy="3551460"/>
        </p:xfrm>
        <a:graphic>
          <a:graphicData uri="http://schemas.openxmlformats.org/drawingml/2006/chart">
            <c:chart xmlns:c="http://schemas.openxmlformats.org/drawingml/2006/chart" xmlns:r="http://schemas.openxmlformats.org/officeDocument/2006/relationships" r:id="rId3"/>
          </a:graphicData>
        </a:graphic>
      </p:graphicFrame>
      <p:pic>
        <p:nvPicPr>
          <p:cNvPr id="5121" name="Picture 1" descr="C:\Documents and Settings\Acer\My Documents\My Pictures\los_hombres_.jpg"/>
          <p:cNvPicPr>
            <a:picLocks noChangeAspect="1" noChangeArrowheads="1"/>
          </p:cNvPicPr>
          <p:nvPr/>
        </p:nvPicPr>
        <p:blipFill>
          <a:blip r:embed="rId4" cstate="print"/>
          <a:srcRect/>
          <a:stretch>
            <a:fillRect/>
          </a:stretch>
        </p:blipFill>
        <p:spPr bwMode="auto">
          <a:xfrm>
            <a:off x="6143636" y="3643314"/>
            <a:ext cx="2428892" cy="2963693"/>
          </a:xfrm>
          <a:prstGeom prst="rect">
            <a:avLst/>
          </a:prstGeom>
          <a:noFill/>
        </p:spPr>
      </p:pic>
      <p:sp>
        <p:nvSpPr>
          <p:cNvPr id="10" name="9 Rectángulo"/>
          <p:cNvSpPr/>
          <p:nvPr/>
        </p:nvSpPr>
        <p:spPr>
          <a:xfrm>
            <a:off x="1857356" y="285728"/>
            <a:ext cx="7072362" cy="369332"/>
          </a:xfrm>
          <a:prstGeom prst="rect">
            <a:avLst/>
          </a:prstGeom>
        </p:spPr>
        <p:txBody>
          <a:bodyPr wrap="square">
            <a:spAutoFit/>
          </a:bodyPr>
          <a:lstStyle/>
          <a:p>
            <a:pPr algn="ctr"/>
            <a:r>
              <a:rPr lang="es-ES" b="1" dirty="0" smtClean="0"/>
              <a:t>Problemas de realizar Compras por Internet</a:t>
            </a:r>
            <a:endParaRPr lang="en-US" b="1" dirty="0"/>
          </a:p>
        </p:txBody>
      </p:sp>
      <p:sp>
        <p:nvSpPr>
          <p:cNvPr id="11" name="TextBox 8"/>
          <p:cNvSpPr txBox="1"/>
          <p:nvPr/>
        </p:nvSpPr>
        <p:spPr>
          <a:xfrm>
            <a:off x="1857356" y="4303455"/>
            <a:ext cx="3929090" cy="2923877"/>
          </a:xfrm>
          <a:prstGeom prst="rect">
            <a:avLst/>
          </a:prstGeom>
          <a:noFill/>
        </p:spPr>
        <p:txBody>
          <a:bodyPr wrap="square">
            <a:spAutoFit/>
          </a:bodyPr>
          <a:lstStyle/>
          <a:p>
            <a:pPr marL="0" lvl="1" algn="just">
              <a:defRPr/>
            </a:pPr>
            <a:r>
              <a:rPr lang="es-MX" sz="2400" dirty="0" smtClean="0">
                <a:latin typeface="Century Gothic" pitchFamily="34" charset="0"/>
              </a:rPr>
              <a:t>Joven despreocupado. Gusta del internet y confía en él. </a:t>
            </a:r>
          </a:p>
          <a:p>
            <a:pPr marL="0" lvl="1" algn="just">
              <a:defRPr/>
            </a:pPr>
            <a:r>
              <a:rPr lang="es-MX" sz="2400" dirty="0" smtClean="0">
                <a:latin typeface="Century Gothic" pitchFamily="34" charset="0"/>
              </a:rPr>
              <a:t>Estaría muy dispuesto a realizar sus compras por internet</a:t>
            </a:r>
            <a:endParaRPr lang="en-US" sz="24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6" name="5 Gráfico"/>
          <p:cNvGraphicFramePr/>
          <p:nvPr/>
        </p:nvGraphicFramePr>
        <p:xfrm>
          <a:off x="2285984" y="571480"/>
          <a:ext cx="5286412"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1857356" y="285728"/>
            <a:ext cx="7072362" cy="369332"/>
          </a:xfrm>
          <a:prstGeom prst="rect">
            <a:avLst/>
          </a:prstGeom>
        </p:spPr>
        <p:txBody>
          <a:bodyPr wrap="square">
            <a:spAutoFit/>
          </a:bodyPr>
          <a:lstStyle/>
          <a:p>
            <a:pPr algn="ctr"/>
            <a:r>
              <a:rPr lang="es-ES" b="1" dirty="0" smtClean="0"/>
              <a:t>Problemas de realizar Compras por Internet</a:t>
            </a:r>
            <a:endParaRPr lang="en-US" b="1" dirty="0"/>
          </a:p>
        </p:txBody>
      </p:sp>
      <p:sp>
        <p:nvSpPr>
          <p:cNvPr id="10" name="TextBox 8"/>
          <p:cNvSpPr txBox="1"/>
          <p:nvPr/>
        </p:nvSpPr>
        <p:spPr>
          <a:xfrm>
            <a:off x="4643438" y="3857628"/>
            <a:ext cx="4143404" cy="2246769"/>
          </a:xfrm>
          <a:prstGeom prst="rect">
            <a:avLst/>
          </a:prstGeom>
          <a:noFill/>
        </p:spPr>
        <p:txBody>
          <a:bodyPr wrap="square">
            <a:spAutoFit/>
          </a:bodyPr>
          <a:lstStyle/>
          <a:p>
            <a:pPr marL="0" lvl="1" algn="just">
              <a:defRPr/>
            </a:pPr>
            <a:r>
              <a:rPr lang="es-MX" sz="2000" dirty="0" smtClean="0">
                <a:latin typeface="Century Gothic" pitchFamily="34" charset="0"/>
              </a:rPr>
              <a:t>Joven más precavido. Desconfiado un poco de manejar trámites por internet. </a:t>
            </a:r>
          </a:p>
          <a:p>
            <a:pPr marL="0" lvl="1" algn="just">
              <a:defRPr/>
            </a:pPr>
            <a:r>
              <a:rPr lang="es-MX" sz="2000" dirty="0" smtClean="0">
                <a:latin typeface="Century Gothic" pitchFamily="34" charset="0"/>
              </a:rPr>
              <a:t>Utiliza el internet de manera moderada. Poco menos dispuesto a realizar compras por internet.</a:t>
            </a:r>
            <a:endParaRPr lang="en-US" sz="2000" dirty="0"/>
          </a:p>
        </p:txBody>
      </p:sp>
      <p:pic>
        <p:nvPicPr>
          <p:cNvPr id="26625" name="Picture 1" descr="C:\Documents and Settings\Acer\My Documents\My Pictures\chica-pensativa_b.jpg"/>
          <p:cNvPicPr>
            <a:picLocks noChangeAspect="1" noChangeArrowheads="1"/>
          </p:cNvPicPr>
          <p:nvPr/>
        </p:nvPicPr>
        <p:blipFill>
          <a:blip r:embed="rId4" cstate="print"/>
          <a:srcRect/>
          <a:stretch>
            <a:fillRect/>
          </a:stretch>
        </p:blipFill>
        <p:spPr bwMode="auto">
          <a:xfrm>
            <a:off x="1857356" y="3786190"/>
            <a:ext cx="2500330" cy="250033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6" name="5 Gráfico"/>
          <p:cNvGraphicFramePr/>
          <p:nvPr/>
        </p:nvGraphicFramePr>
        <p:xfrm>
          <a:off x="1357290" y="357166"/>
          <a:ext cx="4572762" cy="2746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nvGraphicFramePr>
        <p:xfrm>
          <a:off x="4214810" y="3429000"/>
          <a:ext cx="4572772" cy="27466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8"/>
          <p:cNvSpPr txBox="1"/>
          <p:nvPr/>
        </p:nvSpPr>
        <p:spPr>
          <a:xfrm>
            <a:off x="1643042" y="3429000"/>
            <a:ext cx="2776526" cy="707886"/>
          </a:xfrm>
          <a:prstGeom prst="rect">
            <a:avLst/>
          </a:prstGeom>
          <a:noFill/>
        </p:spPr>
        <p:txBody>
          <a:bodyPr wrap="square">
            <a:spAutoFit/>
          </a:bodyPr>
          <a:lstStyle/>
          <a:p>
            <a:pPr marL="0" lvl="1" algn="just">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
        <p:nvSpPr>
          <p:cNvPr id="13" name="TextBox 8"/>
          <p:cNvSpPr txBox="1"/>
          <p:nvPr/>
        </p:nvSpPr>
        <p:spPr>
          <a:xfrm>
            <a:off x="5929322" y="0"/>
            <a:ext cx="2990840" cy="4093428"/>
          </a:xfrm>
          <a:prstGeom prst="rect">
            <a:avLst/>
          </a:prstGeom>
          <a:noFill/>
        </p:spPr>
        <p:txBody>
          <a:bodyPr wrap="square">
            <a:spAutoFit/>
          </a:bodyPr>
          <a:lstStyle/>
          <a:p>
            <a:pPr marL="0" lvl="1" algn="just">
              <a:defRPr/>
            </a:pPr>
            <a:r>
              <a:rPr lang="es-MX" sz="2000" dirty="0" smtClean="0">
                <a:latin typeface="Century Gothic" pitchFamily="34" charset="0"/>
              </a:rPr>
              <a:t>El 71% de los encuestados que dijeron que nunca habían comprado por internet dijeron que estarían dispuesto a hacerlo su se solucionan sus principales inquietudes con respecto al tema.</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graphicFrame>
        <p:nvGraphicFramePr>
          <p:cNvPr id="14" name="13 Tabla"/>
          <p:cNvGraphicFramePr>
            <a:graphicFrameLocks noGrp="1"/>
          </p:cNvGraphicFramePr>
          <p:nvPr/>
        </p:nvGraphicFramePr>
        <p:xfrm>
          <a:off x="2143108" y="3714752"/>
          <a:ext cx="1762148" cy="2210398"/>
        </p:xfrm>
        <a:graphic>
          <a:graphicData uri="http://schemas.openxmlformats.org/drawingml/2006/table">
            <a:tbl>
              <a:tblPr firstRow="1" lastRow="1" bandRow="1">
                <a:tableStyleId>{08FB837D-C827-4EFA-A057-4D05807E0F7C}</a:tableStyleId>
              </a:tblPr>
              <a:tblGrid>
                <a:gridCol w="881074"/>
                <a:gridCol w="881074"/>
              </a:tblGrid>
              <a:tr h="400061">
                <a:tc>
                  <a:txBody>
                    <a:bodyPr/>
                    <a:lstStyle/>
                    <a:p>
                      <a:pPr algn="ctr" fontAlgn="b"/>
                      <a:r>
                        <a:rPr lang="en-US" sz="1400" u="none" strike="noStrike"/>
                        <a:t>Cantidad de Bolsos</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Porcentaje válido</a:t>
                      </a:r>
                      <a:endParaRPr lang="en-US" sz="1400" b="0" i="0" u="none" strike="noStrike">
                        <a:solidFill>
                          <a:srgbClr val="000000"/>
                        </a:solidFill>
                        <a:latin typeface="Arial"/>
                      </a:endParaRPr>
                    </a:p>
                  </a:txBody>
                  <a:tcPr marL="9525" marR="9525" marT="9525" marB="0" anchor="b"/>
                </a:tc>
              </a:tr>
              <a:tr h="365267">
                <a:tc>
                  <a:txBody>
                    <a:bodyPr/>
                    <a:lstStyle/>
                    <a:p>
                      <a:pPr algn="ctr" fontAlgn="b"/>
                      <a:r>
                        <a:rPr lang="en-US" sz="1400" u="none" strike="noStrike"/>
                        <a:t>Ninguno</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40,6</a:t>
                      </a:r>
                      <a:endParaRPr lang="en-US" sz="1400" b="0" i="0" u="none" strike="noStrike">
                        <a:solidFill>
                          <a:srgbClr val="000000"/>
                        </a:solidFill>
                        <a:latin typeface="Arial"/>
                      </a:endParaRPr>
                    </a:p>
                  </a:txBody>
                  <a:tcPr marL="9525" marR="9525" marT="9525" marB="0" anchor="b"/>
                </a:tc>
              </a:tr>
              <a:tr h="347873">
                <a:tc>
                  <a:txBody>
                    <a:bodyPr/>
                    <a:lstStyle/>
                    <a:p>
                      <a:pPr algn="ctr" fontAlgn="b"/>
                      <a:r>
                        <a:rPr lang="en-US" sz="1400" u="none" strike="noStrike"/>
                        <a:t>Entre 1 y 3</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45,5</a:t>
                      </a:r>
                      <a:endParaRPr lang="en-US" sz="1400" b="0" i="0" u="none" strike="noStrike">
                        <a:solidFill>
                          <a:srgbClr val="000000"/>
                        </a:solidFill>
                        <a:latin typeface="Arial"/>
                      </a:endParaRPr>
                    </a:p>
                  </a:txBody>
                  <a:tcPr marL="9525" marR="9525" marT="9525" marB="0" anchor="b"/>
                </a:tc>
              </a:tr>
              <a:tr h="347873">
                <a:tc>
                  <a:txBody>
                    <a:bodyPr/>
                    <a:lstStyle/>
                    <a:p>
                      <a:pPr algn="ctr" fontAlgn="b"/>
                      <a:r>
                        <a:rPr lang="en-US" sz="1400" u="none" strike="noStrike"/>
                        <a:t>Entre 4 y 6</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10,8</a:t>
                      </a:r>
                      <a:endParaRPr lang="en-US" sz="1400" b="0" i="0" u="none" strike="noStrike">
                        <a:solidFill>
                          <a:srgbClr val="000000"/>
                        </a:solidFill>
                        <a:latin typeface="Arial"/>
                      </a:endParaRPr>
                    </a:p>
                  </a:txBody>
                  <a:tcPr marL="9525" marR="9525" marT="9525" marB="0" anchor="b"/>
                </a:tc>
              </a:tr>
              <a:tr h="347873">
                <a:tc>
                  <a:txBody>
                    <a:bodyPr/>
                    <a:lstStyle/>
                    <a:p>
                      <a:pPr algn="ctr" fontAlgn="b"/>
                      <a:r>
                        <a:rPr lang="en-US" sz="1400" u="none" strike="noStrike"/>
                        <a:t>Mas de 6</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3,1</a:t>
                      </a:r>
                      <a:endParaRPr lang="en-US" sz="1400" b="0" i="0" u="none" strike="noStrike">
                        <a:solidFill>
                          <a:srgbClr val="000000"/>
                        </a:solidFill>
                        <a:latin typeface="Arial"/>
                      </a:endParaRPr>
                    </a:p>
                  </a:txBody>
                  <a:tcPr marL="9525" marR="9525" marT="9525" marB="0" anchor="b"/>
                </a:tc>
              </a:tr>
              <a:tr h="365267">
                <a:tc>
                  <a:txBody>
                    <a:bodyPr/>
                    <a:lstStyle/>
                    <a:p>
                      <a:pPr algn="ctr" fontAlgn="b"/>
                      <a:r>
                        <a:rPr lang="en-US" sz="1400" u="none" strike="noStrike"/>
                        <a:t>Total</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dirty="0"/>
                        <a:t>100</a:t>
                      </a:r>
                      <a:endParaRPr lang="en-US" sz="1400" b="0" i="0" u="none" strike="noStrike" dirty="0">
                        <a:solidFill>
                          <a:srgbClr val="000000"/>
                        </a:solidFill>
                        <a:latin typeface="Arial"/>
                      </a:endParaRPr>
                    </a:p>
                  </a:txBody>
                  <a:tcPr marL="9525" marR="9525" marT="9525"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6" name="5 Gráfico"/>
          <p:cNvGraphicFramePr/>
          <p:nvPr/>
        </p:nvGraphicFramePr>
        <p:xfrm>
          <a:off x="1714480" y="571480"/>
          <a:ext cx="4572772" cy="2746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4071934" y="3357562"/>
          <a:ext cx="4572772" cy="2746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1 Tabla"/>
          <p:cNvGraphicFramePr>
            <a:graphicFrameLocks noGrp="1"/>
          </p:cNvGraphicFramePr>
          <p:nvPr/>
        </p:nvGraphicFramePr>
        <p:xfrm>
          <a:off x="6572264" y="500042"/>
          <a:ext cx="2190776" cy="2316003"/>
        </p:xfrm>
        <a:graphic>
          <a:graphicData uri="http://schemas.openxmlformats.org/drawingml/2006/table">
            <a:tbl>
              <a:tblPr firstRow="1" lastRow="1" bandRow="1">
                <a:tableStyleId>{35758FB7-9AC5-4552-8A53-C91805E547FA}</a:tableStyleId>
              </a:tblPr>
              <a:tblGrid>
                <a:gridCol w="1095388"/>
                <a:gridCol w="1095388"/>
              </a:tblGrid>
              <a:tr h="400063">
                <a:tc>
                  <a:txBody>
                    <a:bodyPr/>
                    <a:lstStyle/>
                    <a:p>
                      <a:pPr algn="ctr" fontAlgn="b"/>
                      <a:r>
                        <a:rPr lang="en-US" sz="1400" u="none" strike="noStrike"/>
                        <a:t>Cantidad de Mochilas</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Porcentaje válido</a:t>
                      </a:r>
                      <a:endParaRPr lang="en-US" sz="1400" b="0" i="0" u="none" strike="noStrike">
                        <a:solidFill>
                          <a:srgbClr val="000000"/>
                        </a:solidFill>
                        <a:latin typeface="Arial"/>
                      </a:endParaRPr>
                    </a:p>
                  </a:txBody>
                  <a:tcPr marL="9525" marR="9525" marT="9525" marB="0" anchor="b"/>
                </a:tc>
              </a:tr>
              <a:tr h="387009">
                <a:tc>
                  <a:txBody>
                    <a:bodyPr/>
                    <a:lstStyle/>
                    <a:p>
                      <a:pPr algn="ctr" fontAlgn="b"/>
                      <a:r>
                        <a:rPr lang="en-US" sz="1400" u="none" strike="noStrike"/>
                        <a:t>Ninguno</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36,9</a:t>
                      </a:r>
                      <a:endParaRPr lang="en-US" sz="1400" b="0" i="0" u="none" strike="noStrike">
                        <a:solidFill>
                          <a:srgbClr val="000000"/>
                        </a:solidFill>
                        <a:latin typeface="Arial"/>
                      </a:endParaRPr>
                    </a:p>
                  </a:txBody>
                  <a:tcPr marL="9525" marR="9525" marT="9525" marB="0" anchor="b"/>
                </a:tc>
              </a:tr>
              <a:tr h="368580">
                <a:tc>
                  <a:txBody>
                    <a:bodyPr/>
                    <a:lstStyle/>
                    <a:p>
                      <a:pPr algn="ctr" fontAlgn="b"/>
                      <a:r>
                        <a:rPr lang="en-US" sz="1400" u="none" strike="noStrike"/>
                        <a:t>Entre 1 y 3</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61,3</a:t>
                      </a:r>
                      <a:endParaRPr lang="en-US" sz="1400" b="0" i="0" u="none" strike="noStrike">
                        <a:solidFill>
                          <a:srgbClr val="000000"/>
                        </a:solidFill>
                        <a:latin typeface="Arial"/>
                      </a:endParaRPr>
                    </a:p>
                  </a:txBody>
                  <a:tcPr marL="9525" marR="9525" marT="9525" marB="0" anchor="b"/>
                </a:tc>
              </a:tr>
              <a:tr h="368580">
                <a:tc>
                  <a:txBody>
                    <a:bodyPr/>
                    <a:lstStyle/>
                    <a:p>
                      <a:pPr algn="ctr" fontAlgn="b"/>
                      <a:r>
                        <a:rPr lang="en-US" sz="1400" u="none" strike="noStrike"/>
                        <a:t>Entre 4 y 6</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1,1</a:t>
                      </a:r>
                      <a:endParaRPr lang="en-US" sz="1400" b="0" i="0" u="none" strike="noStrike">
                        <a:solidFill>
                          <a:srgbClr val="000000"/>
                        </a:solidFill>
                        <a:latin typeface="Arial"/>
                      </a:endParaRPr>
                    </a:p>
                  </a:txBody>
                  <a:tcPr marL="9525" marR="9525" marT="9525" marB="0" anchor="b"/>
                </a:tc>
              </a:tr>
              <a:tr h="368580">
                <a:tc>
                  <a:txBody>
                    <a:bodyPr/>
                    <a:lstStyle/>
                    <a:p>
                      <a:pPr algn="ctr" fontAlgn="b"/>
                      <a:r>
                        <a:rPr lang="en-US" sz="1400" u="none" strike="noStrike"/>
                        <a:t>Mas de 6</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0,7</a:t>
                      </a:r>
                      <a:endParaRPr lang="en-US" sz="1400" b="0" i="0" u="none" strike="noStrike">
                        <a:solidFill>
                          <a:srgbClr val="000000"/>
                        </a:solidFill>
                        <a:latin typeface="Arial"/>
                      </a:endParaRPr>
                    </a:p>
                  </a:txBody>
                  <a:tcPr marL="9525" marR="9525" marT="9525" marB="0" anchor="b"/>
                </a:tc>
              </a:tr>
              <a:tr h="387009">
                <a:tc>
                  <a:txBody>
                    <a:bodyPr/>
                    <a:lstStyle/>
                    <a:p>
                      <a:pPr algn="ctr" fontAlgn="b"/>
                      <a:r>
                        <a:rPr lang="en-US" sz="1400" u="none" strike="noStrike"/>
                        <a:t>Total</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dirty="0"/>
                        <a:t>100</a:t>
                      </a:r>
                      <a:endParaRPr lang="en-US" sz="1400" b="0" i="0" u="none" strike="noStrike" dirty="0">
                        <a:solidFill>
                          <a:srgbClr val="000000"/>
                        </a:solidFill>
                        <a:latin typeface="Arial"/>
                      </a:endParaRPr>
                    </a:p>
                  </a:txBody>
                  <a:tcPr marL="9525" marR="9525" marT="9525" marB="0" anchor="b"/>
                </a:tc>
              </a:tr>
            </a:tbl>
          </a:graphicData>
        </a:graphic>
      </p:graphicFrame>
      <p:graphicFrame>
        <p:nvGraphicFramePr>
          <p:cNvPr id="13" name="12 Tabla"/>
          <p:cNvGraphicFramePr>
            <a:graphicFrameLocks noGrp="1"/>
          </p:cNvGraphicFramePr>
          <p:nvPr/>
        </p:nvGraphicFramePr>
        <p:xfrm>
          <a:off x="1785918" y="3714752"/>
          <a:ext cx="2190776" cy="2210398"/>
        </p:xfrm>
        <a:graphic>
          <a:graphicData uri="http://schemas.openxmlformats.org/drawingml/2006/table">
            <a:tbl>
              <a:tblPr firstRow="1" lastRow="1" bandRow="1">
                <a:tableStyleId>{69C7853C-536D-4A76-A0AE-DD22124D55A5}</a:tableStyleId>
              </a:tblPr>
              <a:tblGrid>
                <a:gridCol w="1095388"/>
                <a:gridCol w="1095388"/>
              </a:tblGrid>
              <a:tr h="428628">
                <a:tc>
                  <a:txBody>
                    <a:bodyPr/>
                    <a:lstStyle/>
                    <a:p>
                      <a:pPr algn="ctr" fontAlgn="b"/>
                      <a:r>
                        <a:rPr lang="en-US" sz="1400" u="none" strike="noStrike" dirty="0" err="1"/>
                        <a:t>Cantidad</a:t>
                      </a:r>
                      <a:r>
                        <a:rPr lang="en-US" sz="1400" u="none" strike="noStrike" dirty="0"/>
                        <a:t> de </a:t>
                      </a:r>
                      <a:r>
                        <a:rPr lang="en-US" sz="1400" u="none" strike="noStrike" dirty="0" err="1"/>
                        <a:t>Carteras</a:t>
                      </a:r>
                      <a:endParaRPr lang="en-US" sz="1400" b="0" i="0" u="none" strike="noStrike" dirty="0">
                        <a:solidFill>
                          <a:srgbClr val="000000"/>
                        </a:solidFill>
                        <a:latin typeface="Arial"/>
                      </a:endParaRPr>
                    </a:p>
                  </a:txBody>
                  <a:tcPr marL="9525" marR="9525" marT="9525" marB="0" anchor="b"/>
                </a:tc>
                <a:tc>
                  <a:txBody>
                    <a:bodyPr/>
                    <a:lstStyle/>
                    <a:p>
                      <a:pPr algn="ctr" fontAlgn="b"/>
                      <a:r>
                        <a:rPr lang="en-US" sz="1400" u="none" strike="noStrike"/>
                        <a:t>Porcentaje válido</a:t>
                      </a:r>
                      <a:endParaRPr lang="en-US" sz="1400" b="0" i="0" u="none" strike="noStrike">
                        <a:solidFill>
                          <a:srgbClr val="000000"/>
                        </a:solidFill>
                        <a:latin typeface="Arial"/>
                      </a:endParaRPr>
                    </a:p>
                  </a:txBody>
                  <a:tcPr marL="9525" marR="9525" marT="9525" marB="0" anchor="b"/>
                </a:tc>
              </a:tr>
              <a:tr h="365267">
                <a:tc>
                  <a:txBody>
                    <a:bodyPr/>
                    <a:lstStyle/>
                    <a:p>
                      <a:pPr algn="ctr" fontAlgn="b"/>
                      <a:r>
                        <a:rPr lang="en-US" sz="1400" u="none" strike="noStrike"/>
                        <a:t>Ninguno</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50</a:t>
                      </a:r>
                      <a:endParaRPr lang="en-US" sz="1400" b="0" i="0" u="none" strike="noStrike">
                        <a:solidFill>
                          <a:srgbClr val="000000"/>
                        </a:solidFill>
                        <a:latin typeface="Arial"/>
                      </a:endParaRPr>
                    </a:p>
                  </a:txBody>
                  <a:tcPr marL="9525" marR="9525" marT="9525" marB="0" anchor="b"/>
                </a:tc>
              </a:tr>
              <a:tr h="347873">
                <a:tc>
                  <a:txBody>
                    <a:bodyPr/>
                    <a:lstStyle/>
                    <a:p>
                      <a:pPr algn="ctr" fontAlgn="b"/>
                      <a:r>
                        <a:rPr lang="en-US" sz="1400" u="none" strike="noStrike"/>
                        <a:t>Entre 1 y 3</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32,4</a:t>
                      </a:r>
                      <a:endParaRPr lang="en-US" sz="1400" b="0" i="0" u="none" strike="noStrike">
                        <a:solidFill>
                          <a:srgbClr val="000000"/>
                        </a:solidFill>
                        <a:latin typeface="Arial"/>
                      </a:endParaRPr>
                    </a:p>
                  </a:txBody>
                  <a:tcPr marL="9525" marR="9525" marT="9525" marB="0" anchor="b"/>
                </a:tc>
              </a:tr>
              <a:tr h="347873">
                <a:tc>
                  <a:txBody>
                    <a:bodyPr/>
                    <a:lstStyle/>
                    <a:p>
                      <a:pPr algn="ctr" fontAlgn="b"/>
                      <a:r>
                        <a:rPr lang="en-US" sz="1400" u="none" strike="noStrike"/>
                        <a:t>Entre 4 y 6</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8,8</a:t>
                      </a:r>
                      <a:endParaRPr lang="en-US" sz="1400" b="0" i="0" u="none" strike="noStrike">
                        <a:solidFill>
                          <a:srgbClr val="000000"/>
                        </a:solidFill>
                        <a:latin typeface="Arial"/>
                      </a:endParaRPr>
                    </a:p>
                  </a:txBody>
                  <a:tcPr marL="9525" marR="9525" marT="9525" marB="0" anchor="b"/>
                </a:tc>
              </a:tr>
              <a:tr h="347873">
                <a:tc>
                  <a:txBody>
                    <a:bodyPr/>
                    <a:lstStyle/>
                    <a:p>
                      <a:pPr algn="ctr" fontAlgn="b"/>
                      <a:r>
                        <a:rPr lang="en-US" sz="1400" u="none" strike="noStrike"/>
                        <a:t>Mas de 6</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a:t>8,8</a:t>
                      </a:r>
                      <a:endParaRPr lang="en-US" sz="1400" b="0" i="0" u="none" strike="noStrike">
                        <a:solidFill>
                          <a:srgbClr val="000000"/>
                        </a:solidFill>
                        <a:latin typeface="Arial"/>
                      </a:endParaRPr>
                    </a:p>
                  </a:txBody>
                  <a:tcPr marL="9525" marR="9525" marT="9525" marB="0" anchor="b"/>
                </a:tc>
              </a:tr>
              <a:tr h="365267">
                <a:tc>
                  <a:txBody>
                    <a:bodyPr/>
                    <a:lstStyle/>
                    <a:p>
                      <a:pPr algn="ctr" fontAlgn="b"/>
                      <a:r>
                        <a:rPr lang="en-US" sz="1400" u="none" strike="noStrike"/>
                        <a:t>Total</a:t>
                      </a:r>
                      <a:endParaRPr lang="en-US" sz="1400" b="0" i="0" u="none" strike="noStrike">
                        <a:solidFill>
                          <a:srgbClr val="000000"/>
                        </a:solidFill>
                        <a:latin typeface="Arial"/>
                      </a:endParaRPr>
                    </a:p>
                  </a:txBody>
                  <a:tcPr marL="9525" marR="9525" marT="9525" marB="0" anchor="b"/>
                </a:tc>
                <a:tc>
                  <a:txBody>
                    <a:bodyPr/>
                    <a:lstStyle/>
                    <a:p>
                      <a:pPr algn="ctr" fontAlgn="b"/>
                      <a:r>
                        <a:rPr lang="en-US" sz="1400" u="none" strike="noStrike" dirty="0"/>
                        <a:t>100</a:t>
                      </a:r>
                      <a:endParaRPr lang="en-US" sz="1400" b="0" i="0" u="none" strike="noStrike" dirty="0">
                        <a:solidFill>
                          <a:srgbClr val="000000"/>
                        </a:solidFill>
                        <a:latin typeface="Arial"/>
                      </a:endParaRPr>
                    </a:p>
                  </a:txBody>
                  <a:tcPr marL="9525" marR="9525" marT="9525"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s-MX"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las 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26626" name="Gráfico 2"/>
          <p:cNvPicPr>
            <a:picLocks noChangeArrowheads="1"/>
          </p:cNvPicPr>
          <p:nvPr/>
        </p:nvPicPr>
        <p:blipFill>
          <a:blip r:embed="rId3" cstate="print"/>
          <a:srcRect/>
          <a:stretch>
            <a:fillRect/>
          </a:stretch>
        </p:blipFill>
        <p:spPr bwMode="auto">
          <a:xfrm>
            <a:off x="2786050" y="571480"/>
            <a:ext cx="4591050" cy="2752725"/>
          </a:xfrm>
          <a:prstGeom prst="rect">
            <a:avLst/>
          </a:prstGeom>
          <a:noFill/>
          <a:ln w="9525">
            <a:noFill/>
            <a:miter lim="800000"/>
            <a:headEnd/>
            <a:tailEnd/>
          </a:ln>
        </p:spPr>
      </p:pic>
      <p:sp>
        <p:nvSpPr>
          <p:cNvPr id="10" name="TextBox 8"/>
          <p:cNvSpPr txBox="1"/>
          <p:nvPr/>
        </p:nvSpPr>
        <p:spPr>
          <a:xfrm>
            <a:off x="1643042" y="3429000"/>
            <a:ext cx="7143800" cy="3785652"/>
          </a:xfrm>
          <a:prstGeom prst="rect">
            <a:avLst/>
          </a:prstGeom>
          <a:noFill/>
        </p:spPr>
        <p:txBody>
          <a:bodyPr wrap="square">
            <a:spAutoFit/>
          </a:bodyPr>
          <a:lstStyle/>
          <a:p>
            <a:pPr marL="0" lvl="1" algn="just">
              <a:defRPr/>
            </a:pPr>
            <a:r>
              <a:rPr lang="es-MX" sz="2000" dirty="0" smtClean="0">
                <a:latin typeface="Century Gothic" pitchFamily="34" charset="0"/>
              </a:rPr>
              <a:t>Podemos observar que las principales razones señaladas por los encuestados acerca de cual es el motivo principal para adquirir un artículo es la Necesidad. </a:t>
            </a:r>
          </a:p>
          <a:p>
            <a:pPr marL="0" lvl="1" algn="just">
              <a:defRPr/>
            </a:pPr>
            <a:r>
              <a:rPr lang="es-MX" sz="2000" dirty="0" smtClean="0">
                <a:latin typeface="Century Gothic" pitchFamily="34" charset="0"/>
              </a:rPr>
              <a:t>A pesar de esto, la segunda razón se refiere a poseer variedad de bolsos, debemos resaltar que esta respuesta corresponde en mayoría a la población femenina.</a:t>
            </a:r>
          </a:p>
          <a:p>
            <a:pPr marL="0" lvl="1" algn="just">
              <a:defRPr/>
            </a:pPr>
            <a:r>
              <a:rPr lang="es-MX" sz="2000" dirty="0" smtClean="0">
                <a:latin typeface="Century Gothic" pitchFamily="34" charset="0"/>
              </a:rPr>
              <a:t>Por otro lado, el Obsequio es una razón mas común en los hombres</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las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6" name="5 Gráfico"/>
          <p:cNvGraphicFramePr/>
          <p:nvPr/>
        </p:nvGraphicFramePr>
        <p:xfrm>
          <a:off x="2714612" y="714356"/>
          <a:ext cx="4572772" cy="2746632"/>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1857356" y="285728"/>
            <a:ext cx="7072362" cy="369332"/>
          </a:xfrm>
          <a:prstGeom prst="rect">
            <a:avLst/>
          </a:prstGeom>
        </p:spPr>
        <p:txBody>
          <a:bodyPr wrap="square">
            <a:spAutoFit/>
          </a:bodyPr>
          <a:lstStyle/>
          <a:p>
            <a:pPr algn="ctr"/>
            <a:r>
              <a:rPr lang="es-ES" b="1" dirty="0" smtClean="0"/>
              <a:t>Principales inconvenientes al momento de adquirir un Artículo</a:t>
            </a:r>
            <a:endParaRPr lang="en-US" b="1" dirty="0"/>
          </a:p>
        </p:txBody>
      </p:sp>
      <p:sp>
        <p:nvSpPr>
          <p:cNvPr id="10" name="TextBox 8"/>
          <p:cNvSpPr txBox="1"/>
          <p:nvPr/>
        </p:nvSpPr>
        <p:spPr>
          <a:xfrm>
            <a:off x="1928794" y="3500438"/>
            <a:ext cx="3500462" cy="3477875"/>
          </a:xfrm>
          <a:prstGeom prst="rect">
            <a:avLst/>
          </a:prstGeom>
          <a:noFill/>
        </p:spPr>
        <p:txBody>
          <a:bodyPr wrap="square">
            <a:spAutoFit/>
          </a:bodyPr>
          <a:lstStyle/>
          <a:p>
            <a:pPr marL="0" lvl="1" algn="just">
              <a:defRPr/>
            </a:pPr>
            <a:r>
              <a:rPr lang="es-MX" sz="2000" dirty="0" smtClean="0">
                <a:latin typeface="Century Gothic" pitchFamily="34" charset="0"/>
              </a:rPr>
              <a:t>En este grupo de compradores se encuentran aquellos que son ahorrativos y deciden básicamente en el precio del artículo. </a:t>
            </a:r>
          </a:p>
          <a:p>
            <a:pPr marL="0" lvl="1" algn="just">
              <a:defRPr/>
            </a:pPr>
            <a:r>
              <a:rPr lang="es-MX" sz="2000" dirty="0" smtClean="0">
                <a:latin typeface="Century Gothic" pitchFamily="34" charset="0"/>
              </a:rPr>
              <a:t>Esperan un buen artículo pero sobre todo a bajo precio.</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pic>
        <p:nvPicPr>
          <p:cNvPr id="23555" name="Picture 3" descr="http://www.kupones.net/blog/wp-content/uploads/2009/05/ahorrar.jpg"/>
          <p:cNvPicPr>
            <a:picLocks noChangeAspect="1" noChangeArrowheads="1"/>
          </p:cNvPicPr>
          <p:nvPr/>
        </p:nvPicPr>
        <p:blipFill>
          <a:blip r:embed="rId4" cstate="print"/>
          <a:srcRect/>
          <a:stretch>
            <a:fillRect/>
          </a:stretch>
        </p:blipFill>
        <p:spPr bwMode="auto">
          <a:xfrm>
            <a:off x="5500694" y="3286124"/>
            <a:ext cx="2952750" cy="29527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las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6" name="5 Gráfico"/>
          <p:cNvGraphicFramePr/>
          <p:nvPr/>
        </p:nvGraphicFramePr>
        <p:xfrm>
          <a:off x="2714612" y="785794"/>
          <a:ext cx="4572772" cy="2746632"/>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1857356" y="285728"/>
            <a:ext cx="7072362" cy="369332"/>
          </a:xfrm>
          <a:prstGeom prst="rect">
            <a:avLst/>
          </a:prstGeom>
        </p:spPr>
        <p:txBody>
          <a:bodyPr wrap="square">
            <a:spAutoFit/>
          </a:bodyPr>
          <a:lstStyle/>
          <a:p>
            <a:pPr algn="ctr"/>
            <a:r>
              <a:rPr lang="es-ES" b="1" dirty="0" smtClean="0"/>
              <a:t>Principales inconvenientes al momento de adquirir un Artículo</a:t>
            </a:r>
            <a:endParaRPr lang="en-US" b="1" dirty="0"/>
          </a:p>
        </p:txBody>
      </p:sp>
      <p:sp>
        <p:nvSpPr>
          <p:cNvPr id="10" name="TextBox 8"/>
          <p:cNvSpPr txBox="1"/>
          <p:nvPr/>
        </p:nvSpPr>
        <p:spPr>
          <a:xfrm>
            <a:off x="5214942" y="3571876"/>
            <a:ext cx="3205154" cy="2554545"/>
          </a:xfrm>
          <a:prstGeom prst="rect">
            <a:avLst/>
          </a:prstGeom>
          <a:noFill/>
        </p:spPr>
        <p:txBody>
          <a:bodyPr wrap="square">
            <a:spAutoFit/>
          </a:bodyPr>
          <a:lstStyle/>
          <a:p>
            <a:pPr marL="0" lvl="1" algn="just">
              <a:defRPr/>
            </a:pPr>
            <a:r>
              <a:rPr lang="es-MX" sz="2000" dirty="0" smtClean="0">
                <a:latin typeface="Century Gothic" pitchFamily="34" charset="0"/>
              </a:rPr>
              <a:t>Aquí se encuentran los jóvenes un poco más dispuesto a pagar, puesto que a pesar de que consideran el costo relevante, las otras variables son un factor determinante. </a:t>
            </a:r>
            <a:endParaRPr lang="en-US" sz="2000" dirty="0"/>
          </a:p>
        </p:txBody>
      </p:sp>
      <p:pic>
        <p:nvPicPr>
          <p:cNvPr id="22530" name="Picture 2" descr="http://www.forouniversitario.net/wp-content/uploads/2008/01/chicas-de-compras.jpg"/>
          <p:cNvPicPr>
            <a:picLocks noChangeAspect="1" noChangeArrowheads="1"/>
          </p:cNvPicPr>
          <p:nvPr/>
        </p:nvPicPr>
        <p:blipFill>
          <a:blip r:embed="rId4" cstate="print"/>
          <a:srcRect/>
          <a:stretch>
            <a:fillRect/>
          </a:stretch>
        </p:blipFill>
        <p:spPr bwMode="auto">
          <a:xfrm>
            <a:off x="1857356" y="3000372"/>
            <a:ext cx="2428892" cy="353403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43063" cy="6858000"/>
          </a:xfrm>
          <a:prstGeom prst="rect">
            <a:avLst/>
          </a:prstGeom>
          <a:noFill/>
          <a:ln w="9525">
            <a:noFill/>
            <a:miter lim="800000"/>
            <a:headEnd/>
            <a:tailEnd/>
          </a:ln>
        </p:spPr>
      </p:pic>
      <p:sp>
        <p:nvSpPr>
          <p:cNvPr id="4" name="Rectangle 3"/>
          <p:cNvSpPr/>
          <p:nvPr/>
        </p:nvSpPr>
        <p:spPr>
          <a:xfrm>
            <a:off x="2438400" y="2667000"/>
            <a:ext cx="6096000" cy="1785104"/>
          </a:xfrm>
          <a:prstGeom prst="rect">
            <a:avLst/>
          </a:prstGeom>
        </p:spPr>
        <p:txBody>
          <a:bodyPr>
            <a:spAutoFit/>
          </a:bodyPr>
          <a:lstStyle/>
          <a:p>
            <a:pPr algn="ctr" fontAlgn="auto">
              <a:spcBef>
                <a:spcPts val="0"/>
              </a:spcBef>
              <a:spcAft>
                <a:spcPts val="0"/>
              </a:spcAft>
              <a:defRPr/>
            </a:pPr>
            <a:endParaRPr lang="en-US" dirty="0">
              <a:effectLst>
                <a:glow rad="63500">
                  <a:schemeClr val="accent5">
                    <a:satMod val="175000"/>
                    <a:alpha val="40000"/>
                  </a:schemeClr>
                </a:glo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000" dirty="0">
              <a:solidFill>
                <a:srgbClr val="00B0F0"/>
              </a:solidFill>
              <a:effectLst>
                <a:outerShdw blurRad="38100" dist="38100" dir="2700000" algn="tl">
                  <a:srgbClr val="000000">
                    <a:alpha val="43137"/>
                  </a:srgbClr>
                </a:outerShdw>
              </a:effectLst>
            </a:endParaRPr>
          </a:p>
        </p:txBody>
      </p:sp>
      <p:graphicFrame>
        <p:nvGraphicFramePr>
          <p:cNvPr id="6" name="5 Gráfico"/>
          <p:cNvGraphicFramePr/>
          <p:nvPr/>
        </p:nvGraphicFramePr>
        <p:xfrm>
          <a:off x="2857488" y="857232"/>
          <a:ext cx="4572772" cy="2746632"/>
        </p:xfrm>
        <a:graphic>
          <a:graphicData uri="http://schemas.openxmlformats.org/drawingml/2006/chart">
            <c:chart xmlns:c="http://schemas.openxmlformats.org/drawingml/2006/chart" xmlns:r="http://schemas.openxmlformats.org/officeDocument/2006/relationships" r:id="rId4"/>
          </a:graphicData>
        </a:graphic>
      </p:graphicFrame>
      <p:sp>
        <p:nvSpPr>
          <p:cNvPr id="8" name="7 Rectángulo"/>
          <p:cNvSpPr/>
          <p:nvPr/>
        </p:nvSpPr>
        <p:spPr>
          <a:xfrm>
            <a:off x="1857356" y="285728"/>
            <a:ext cx="7072362" cy="369332"/>
          </a:xfrm>
          <a:prstGeom prst="rect">
            <a:avLst/>
          </a:prstGeom>
        </p:spPr>
        <p:txBody>
          <a:bodyPr wrap="square">
            <a:spAutoFit/>
          </a:bodyPr>
          <a:lstStyle/>
          <a:p>
            <a:pPr algn="ctr"/>
            <a:r>
              <a:rPr lang="es-ES" b="1" dirty="0" smtClean="0"/>
              <a:t>Aspectos importantes a considerar al comprar un Artículo</a:t>
            </a:r>
            <a:endParaRPr lang="en-US" b="1" dirty="0"/>
          </a:p>
        </p:txBody>
      </p:sp>
      <p:sp>
        <p:nvSpPr>
          <p:cNvPr id="9" name="TextBox 8"/>
          <p:cNvSpPr txBox="1"/>
          <p:nvPr/>
        </p:nvSpPr>
        <p:spPr>
          <a:xfrm>
            <a:off x="1714480" y="3786190"/>
            <a:ext cx="4071966" cy="2308324"/>
          </a:xfrm>
          <a:prstGeom prst="rect">
            <a:avLst/>
          </a:prstGeom>
          <a:noFill/>
        </p:spPr>
        <p:txBody>
          <a:bodyPr wrap="square">
            <a:spAutoFit/>
          </a:bodyPr>
          <a:lstStyle/>
          <a:p>
            <a:pPr marL="0" lvl="1" algn="just">
              <a:defRPr/>
            </a:pPr>
            <a:r>
              <a:rPr lang="es-MX" dirty="0" smtClean="0">
                <a:latin typeface="Century Gothic" pitchFamily="34" charset="0"/>
              </a:rPr>
              <a:t>Este Conglomerado se encuentra vinculado con el anterior. </a:t>
            </a:r>
          </a:p>
          <a:p>
            <a:pPr marL="0" lvl="1" algn="just">
              <a:defRPr/>
            </a:pPr>
            <a:r>
              <a:rPr lang="es-MX" dirty="0" smtClean="0">
                <a:latin typeface="Century Gothic" pitchFamily="34" charset="0"/>
              </a:rPr>
              <a:t>El joven esta dispuesto a pagar por un bien que básicamente sea útil y barato. </a:t>
            </a:r>
          </a:p>
          <a:p>
            <a:pPr marL="0" lvl="1" algn="just">
              <a:defRPr/>
            </a:pPr>
            <a:r>
              <a:rPr lang="es-MX" dirty="0" smtClean="0">
                <a:latin typeface="Century Gothic" pitchFamily="34" charset="0"/>
              </a:rPr>
              <a:t>A pesar de esto también observamos son chicos que buscan destacarse y originales.</a:t>
            </a:r>
            <a:endParaRPr lang="en-US" dirty="0"/>
          </a:p>
        </p:txBody>
      </p:sp>
      <p:pic>
        <p:nvPicPr>
          <p:cNvPr id="1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71414"/>
            <a:ext cx="1600200" cy="6858000"/>
          </a:xfrm>
          <a:prstGeom prst="rect">
            <a:avLst/>
          </a:prstGeom>
          <a:noFill/>
          <a:ln w="9525">
            <a:noFill/>
            <a:miter lim="800000"/>
            <a:headEnd/>
            <a:tailEnd/>
          </a:ln>
        </p:spPr>
      </p:pic>
      <p:sp>
        <p:nvSpPr>
          <p:cNvPr id="11"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las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21506" name="Picture 2" descr="http://estaticos01.telva.com/imagenes/2008/02/29/1204275387_extras_noticia_foton_5_0.jpg"/>
          <p:cNvPicPr>
            <a:picLocks noChangeAspect="1" noChangeArrowheads="1"/>
          </p:cNvPicPr>
          <p:nvPr/>
        </p:nvPicPr>
        <p:blipFill>
          <a:blip r:embed="rId5" cstate="print"/>
          <a:srcRect/>
          <a:stretch>
            <a:fillRect/>
          </a:stretch>
        </p:blipFill>
        <p:spPr bwMode="auto">
          <a:xfrm>
            <a:off x="6000760" y="3714752"/>
            <a:ext cx="2786082" cy="278608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43063" cy="6858000"/>
          </a:xfrm>
          <a:prstGeom prst="rect">
            <a:avLst/>
          </a:prstGeom>
          <a:noFill/>
          <a:ln w="9525">
            <a:noFill/>
            <a:miter lim="800000"/>
            <a:headEnd/>
            <a:tailEnd/>
          </a:ln>
        </p:spPr>
      </p:pic>
      <p:sp>
        <p:nvSpPr>
          <p:cNvPr id="4" name="Rectangle 3"/>
          <p:cNvSpPr/>
          <p:nvPr/>
        </p:nvSpPr>
        <p:spPr>
          <a:xfrm>
            <a:off x="2438400" y="2667000"/>
            <a:ext cx="6096000" cy="1785104"/>
          </a:xfrm>
          <a:prstGeom prst="rect">
            <a:avLst/>
          </a:prstGeom>
        </p:spPr>
        <p:txBody>
          <a:bodyPr>
            <a:spAutoFit/>
          </a:bodyPr>
          <a:lstStyle/>
          <a:p>
            <a:pPr algn="ctr" fontAlgn="auto">
              <a:spcBef>
                <a:spcPts val="0"/>
              </a:spcBef>
              <a:spcAft>
                <a:spcPts val="0"/>
              </a:spcAft>
              <a:defRPr/>
            </a:pPr>
            <a:endParaRPr lang="en-US" dirty="0">
              <a:effectLst>
                <a:glow rad="63500">
                  <a:schemeClr val="accent5">
                    <a:satMod val="175000"/>
                    <a:alpha val="40000"/>
                  </a:schemeClr>
                </a:glo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000" dirty="0">
              <a:solidFill>
                <a:srgbClr val="00B0F0"/>
              </a:solidFill>
              <a:effectLst>
                <a:outerShdw blurRad="38100" dist="38100" dir="2700000" algn="tl">
                  <a:srgbClr val="000000">
                    <a:alpha val="43137"/>
                  </a:srgbClr>
                </a:outerShdw>
              </a:effectLst>
            </a:endParaRPr>
          </a:p>
        </p:txBody>
      </p:sp>
      <p:graphicFrame>
        <p:nvGraphicFramePr>
          <p:cNvPr id="6" name="5 Gráfico"/>
          <p:cNvGraphicFramePr/>
          <p:nvPr/>
        </p:nvGraphicFramePr>
        <p:xfrm>
          <a:off x="3000364" y="785794"/>
          <a:ext cx="4572772" cy="2746632"/>
        </p:xfrm>
        <a:graphic>
          <a:graphicData uri="http://schemas.openxmlformats.org/drawingml/2006/chart">
            <c:chart xmlns:c="http://schemas.openxmlformats.org/drawingml/2006/chart" xmlns:r="http://schemas.openxmlformats.org/officeDocument/2006/relationships" r:id="rId4"/>
          </a:graphicData>
        </a:graphic>
      </p:graphicFrame>
      <p:sp>
        <p:nvSpPr>
          <p:cNvPr id="7" name="6 Rectángulo"/>
          <p:cNvSpPr/>
          <p:nvPr/>
        </p:nvSpPr>
        <p:spPr>
          <a:xfrm>
            <a:off x="1857356" y="285728"/>
            <a:ext cx="7072362" cy="369332"/>
          </a:xfrm>
          <a:prstGeom prst="rect">
            <a:avLst/>
          </a:prstGeom>
        </p:spPr>
        <p:txBody>
          <a:bodyPr wrap="square">
            <a:spAutoFit/>
          </a:bodyPr>
          <a:lstStyle/>
          <a:p>
            <a:pPr algn="ctr"/>
            <a:r>
              <a:rPr lang="es-ES" b="1" dirty="0" smtClean="0"/>
              <a:t>Aspectos importantes a considerar al comprar un Artículo</a:t>
            </a:r>
            <a:endParaRPr lang="en-US" b="1" dirty="0"/>
          </a:p>
        </p:txBody>
      </p:sp>
      <p:sp>
        <p:nvSpPr>
          <p:cNvPr id="8" name="TextBox 8"/>
          <p:cNvSpPr txBox="1"/>
          <p:nvPr/>
        </p:nvSpPr>
        <p:spPr>
          <a:xfrm>
            <a:off x="4929190" y="3643314"/>
            <a:ext cx="3633782" cy="3477875"/>
          </a:xfrm>
          <a:prstGeom prst="rect">
            <a:avLst/>
          </a:prstGeom>
          <a:noFill/>
        </p:spPr>
        <p:txBody>
          <a:bodyPr wrap="square">
            <a:spAutoFit/>
          </a:bodyPr>
          <a:lstStyle/>
          <a:p>
            <a:pPr marL="0" lvl="1" algn="just">
              <a:defRPr/>
            </a:pPr>
            <a:r>
              <a:rPr lang="es-MX" sz="2000" dirty="0" smtClean="0">
                <a:latin typeface="Century Gothic" pitchFamily="34" charset="0"/>
              </a:rPr>
              <a:t>Estos jóvenes se encuentran más interesados en un bolsos que satisfaga todas las características que espera, estando dispuesto a pagar un poco más. Es una persona mas apegada a la moda y la variedad.</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pic>
        <p:nvPicPr>
          <p:cNvPr id="19458" name="Picture 2" descr="http://sgfm.elcorteingles.es/SGFM/hipercor/recursos/img/Moda/Hombre/1372770336_632009174344.gif"/>
          <p:cNvPicPr>
            <a:picLocks noChangeAspect="1" noChangeArrowheads="1"/>
          </p:cNvPicPr>
          <p:nvPr/>
        </p:nvPicPr>
        <p:blipFill>
          <a:blip r:embed="rId5" cstate="print"/>
          <a:srcRect/>
          <a:stretch>
            <a:fillRect/>
          </a:stretch>
        </p:blipFill>
        <p:spPr bwMode="auto">
          <a:xfrm>
            <a:off x="1928794" y="3286124"/>
            <a:ext cx="2857500" cy="2857500"/>
          </a:xfrm>
          <a:prstGeom prst="rect">
            <a:avLst/>
          </a:prstGeom>
          <a:noFill/>
        </p:spPr>
      </p:pic>
      <p:sp>
        <p:nvSpPr>
          <p:cNvPr id="9"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las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9" name="8 Imagen" descr="interrogantes.jpg"/>
          <p:cNvPicPr>
            <a:picLocks noChangeAspect="1"/>
          </p:cNvPicPr>
          <p:nvPr/>
        </p:nvPicPr>
        <p:blipFill>
          <a:blip r:embed="rId5" cstate="print"/>
          <a:stretch>
            <a:fillRect/>
          </a:stretch>
        </p:blipFill>
        <p:spPr>
          <a:xfrm>
            <a:off x="1571604" y="0"/>
            <a:ext cx="7143800" cy="6858016"/>
          </a:xfrm>
          <a:prstGeom prst="rect">
            <a:avLst/>
          </a:prstGeom>
        </p:spPr>
      </p:pic>
      <p:sp>
        <p:nvSpPr>
          <p:cNvPr id="15" name="14 Rectángulo"/>
          <p:cNvSpPr/>
          <p:nvPr/>
        </p:nvSpPr>
        <p:spPr>
          <a:xfrm rot="5400000">
            <a:off x="5886968" y="2386513"/>
            <a:ext cx="4929220"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1: Introducción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7"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43063" cy="6858000"/>
          </a:xfrm>
          <a:prstGeom prst="rect">
            <a:avLst/>
          </a:prstGeom>
          <a:noFill/>
          <a:ln w="9525">
            <a:noFill/>
            <a:miter lim="800000"/>
            <a:headEnd/>
            <a:tailEnd/>
          </a:ln>
        </p:spPr>
      </p:pic>
      <p:sp>
        <p:nvSpPr>
          <p:cNvPr id="4" name="Rectangle 3"/>
          <p:cNvSpPr/>
          <p:nvPr/>
        </p:nvSpPr>
        <p:spPr>
          <a:xfrm>
            <a:off x="2438400" y="2667000"/>
            <a:ext cx="6096000" cy="1785104"/>
          </a:xfrm>
          <a:prstGeom prst="rect">
            <a:avLst/>
          </a:prstGeom>
        </p:spPr>
        <p:txBody>
          <a:bodyPr>
            <a:spAutoFit/>
          </a:bodyPr>
          <a:lstStyle/>
          <a:p>
            <a:pPr algn="ctr" fontAlgn="auto">
              <a:spcBef>
                <a:spcPts val="0"/>
              </a:spcBef>
              <a:spcAft>
                <a:spcPts val="0"/>
              </a:spcAft>
              <a:defRPr/>
            </a:pPr>
            <a:endParaRPr lang="en-US" dirty="0">
              <a:effectLst>
                <a:glow rad="63500">
                  <a:schemeClr val="accent5">
                    <a:satMod val="175000"/>
                    <a:alpha val="40000"/>
                  </a:schemeClr>
                </a:glo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000" dirty="0">
              <a:solidFill>
                <a:srgbClr val="00B0F0"/>
              </a:solidFill>
              <a:effectLst>
                <a:outerShdw blurRad="38100" dist="38100" dir="2700000" algn="tl">
                  <a:srgbClr val="000000">
                    <a:alpha val="43137"/>
                  </a:srgbClr>
                </a:outerShdw>
              </a:effectLst>
            </a:endParaRPr>
          </a:p>
        </p:txBody>
      </p:sp>
      <p:graphicFrame>
        <p:nvGraphicFramePr>
          <p:cNvPr id="6" name="5 Gráfico"/>
          <p:cNvGraphicFramePr/>
          <p:nvPr/>
        </p:nvGraphicFramePr>
        <p:xfrm>
          <a:off x="1785918" y="428604"/>
          <a:ext cx="4572772" cy="27466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nvGraphicFramePr>
        <p:xfrm>
          <a:off x="4286248" y="3429000"/>
          <a:ext cx="4572772" cy="274663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8"/>
          <p:cNvSpPr txBox="1"/>
          <p:nvPr/>
        </p:nvSpPr>
        <p:spPr>
          <a:xfrm>
            <a:off x="1643042" y="3429000"/>
            <a:ext cx="2776526" cy="2862322"/>
          </a:xfrm>
          <a:prstGeom prst="rect">
            <a:avLst/>
          </a:prstGeom>
          <a:noFill/>
        </p:spPr>
        <p:txBody>
          <a:bodyPr wrap="square">
            <a:spAutoFit/>
          </a:bodyPr>
          <a:lstStyle/>
          <a:p>
            <a:pPr marL="0" lvl="1" algn="just">
              <a:defRPr/>
            </a:pPr>
            <a:r>
              <a:rPr lang="es-MX" sz="2000" dirty="0" smtClean="0">
                <a:latin typeface="Century Gothic" pitchFamily="34" charset="0"/>
              </a:rPr>
              <a:t>Finalmente obtuvimos que el 81.1% de los encuestados estarían dispuesto a  diseñar su artículo en una página web</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
        <p:nvSpPr>
          <p:cNvPr id="9" name="TextBox 8"/>
          <p:cNvSpPr txBox="1"/>
          <p:nvPr/>
        </p:nvSpPr>
        <p:spPr>
          <a:xfrm>
            <a:off x="6143636" y="214290"/>
            <a:ext cx="2776526" cy="3477875"/>
          </a:xfrm>
          <a:prstGeom prst="rect">
            <a:avLst/>
          </a:prstGeom>
          <a:noFill/>
        </p:spPr>
        <p:txBody>
          <a:bodyPr wrap="square">
            <a:spAutoFit/>
          </a:bodyPr>
          <a:lstStyle/>
          <a:p>
            <a:pPr marL="0" lvl="1" algn="just">
              <a:defRPr/>
            </a:pPr>
            <a:r>
              <a:rPr lang="es-MX" sz="2000" dirty="0" smtClean="0">
                <a:latin typeface="Century Gothic" pitchFamily="34" charset="0"/>
              </a:rPr>
              <a:t>El 91.7% de los encuestados correspondientes a nuestro mercado poseen acceso a internet. Este permite observar un estimado del mercado potencial.</a:t>
            </a:r>
            <a:endParaRPr lang="en-US" sz="2000" dirty="0">
              <a:latin typeface="Century Gothic" pitchFamily="34" charset="0"/>
            </a:endParaRPr>
          </a:p>
          <a:p>
            <a:pPr lvl="1" indent="-457200">
              <a:buFont typeface="Wingdings" pitchFamily="2" charset="2"/>
              <a:buChar char="q"/>
              <a:defRPr/>
            </a:pPr>
            <a:endParaRPr lang="en-US" sz="2000" dirty="0">
              <a:effectLst>
                <a:outerShdw blurRad="38100" dist="38100" dir="2700000" algn="tl">
                  <a:srgbClr val="000000">
                    <a:alpha val="43137"/>
                  </a:srgbClr>
                </a:outerShdw>
              </a:effectLst>
              <a:latin typeface="Century Gothic" pitchFamily="34" charset="0"/>
            </a:endParaRPr>
          </a:p>
          <a:p>
            <a:pPr>
              <a:defRPr/>
            </a:pPr>
            <a:endParaRPr lang="en-US" sz="2000" dirty="0"/>
          </a:p>
        </p:txBody>
      </p:sp>
      <p:sp>
        <p:nvSpPr>
          <p:cNvPr id="10"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las</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Encuestas</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43063" cy="6858000"/>
          </a:xfrm>
          <a:prstGeom prst="rect">
            <a:avLst/>
          </a:prstGeom>
          <a:noFill/>
          <a:ln w="9525">
            <a:noFill/>
            <a:miter lim="800000"/>
            <a:headEnd/>
            <a:tailEnd/>
          </a:ln>
        </p:spPr>
      </p:pic>
      <p:sp>
        <p:nvSpPr>
          <p:cNvPr id="4" name="Rectangle 3"/>
          <p:cNvSpPr/>
          <p:nvPr/>
        </p:nvSpPr>
        <p:spPr>
          <a:xfrm>
            <a:off x="2438400" y="2667000"/>
            <a:ext cx="6096000" cy="1785104"/>
          </a:xfrm>
          <a:prstGeom prst="rect">
            <a:avLst/>
          </a:prstGeom>
        </p:spPr>
        <p:txBody>
          <a:bodyPr>
            <a:spAutoFit/>
          </a:bodyPr>
          <a:lstStyle/>
          <a:p>
            <a:pPr algn="ctr" fontAlgn="auto">
              <a:spcBef>
                <a:spcPts val="0"/>
              </a:spcBef>
              <a:spcAft>
                <a:spcPts val="0"/>
              </a:spcAft>
              <a:defRPr/>
            </a:pPr>
            <a:endParaRPr lang="en-US" dirty="0">
              <a:effectLst>
                <a:glow rad="63500">
                  <a:schemeClr val="accent5">
                    <a:satMod val="175000"/>
                    <a:alpha val="40000"/>
                  </a:schemeClr>
                </a:glo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000" dirty="0">
              <a:solidFill>
                <a:srgbClr val="00B0F0"/>
              </a:solidFill>
              <a:effectLst>
                <a:outerShdw blurRad="38100" dist="38100" dir="2700000" algn="tl">
                  <a:srgbClr val="000000">
                    <a:alpha val="43137"/>
                  </a:srgbClr>
                </a:outerShdw>
              </a:effectLst>
            </a:endParaRPr>
          </a:p>
        </p:txBody>
      </p:sp>
      <p:sp>
        <p:nvSpPr>
          <p:cNvPr id="30721" name="Rectangle 1"/>
          <p:cNvSpPr>
            <a:spLocks noChangeArrowheads="1"/>
          </p:cNvSpPr>
          <p:nvPr/>
        </p:nvSpPr>
        <p:spPr bwMode="auto">
          <a:xfrm>
            <a:off x="1785918" y="264512"/>
            <a:ext cx="685804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 población masculina representa un porcentaje relevante en el mercado.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Las campañas publicitarias deben enfocarse en las personas que se encuentran entre el rango de edad entre 19 y 21, lo que nos señala lugares como universidades o instituciones de estudio.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Debemos enfocarnos en resolver los problemas que la gente consideró más relevante al momento de realizar una compra por internet y al momento de elegir un artículo como parte fundamental de las campañas a fin de lograr posicionarnos como la mejor opción en la mente del consumidor.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Según la encuesta, la oferta de los 4 tipos de artículos es óptima.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Recomendaciones</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8" name="7 Imagen" descr="estudiotecnico_m-c4a38f809f.jpg"/>
          <p:cNvPicPr>
            <a:picLocks noChangeAspect="1"/>
          </p:cNvPicPr>
          <p:nvPr/>
        </p:nvPicPr>
        <p:blipFill>
          <a:blip r:embed="rId5" cstate="print"/>
          <a:stretch>
            <a:fillRect/>
          </a:stretch>
        </p:blipFill>
        <p:spPr>
          <a:xfrm>
            <a:off x="1571604" y="0"/>
            <a:ext cx="7572396" cy="6858000"/>
          </a:xfrm>
          <a:prstGeom prst="rect">
            <a:avLst/>
          </a:prstGeom>
        </p:spPr>
      </p:pic>
      <p:sp>
        <p:nvSpPr>
          <p:cNvPr id="15" name="14 Rectángulo"/>
          <p:cNvSpPr/>
          <p:nvPr/>
        </p:nvSpPr>
        <p:spPr>
          <a:xfrm rot="5400000">
            <a:off x="5815498" y="3029455"/>
            <a:ext cx="6072229"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3: Estudio Técnico</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4"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Antecedentes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14480" y="39223"/>
            <a:ext cx="6072230"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Proceso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producción</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61442" name="Object 2"/>
          <p:cNvGraphicFramePr>
            <a:graphicFrameLocks noChangeAspect="1"/>
          </p:cNvGraphicFramePr>
          <p:nvPr/>
        </p:nvGraphicFramePr>
        <p:xfrm>
          <a:off x="2965470" y="714356"/>
          <a:ext cx="5249868" cy="6072230"/>
        </p:xfrm>
        <a:graphic>
          <a:graphicData uri="http://schemas.openxmlformats.org/presentationml/2006/ole">
            <p:oleObj spid="_x0000_s61442" name="Visio" r:id="rId5" imgW="6801625" imgH="8688151" progId="Visio.Drawing.11">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Antecedentes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14480" y="39223"/>
            <a:ext cx="7215238"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Balance de </a:t>
            </a:r>
            <a:r>
              <a:rPr lang="en-US" sz="2800" dirty="0" err="1" smtClean="0">
                <a:effectLst>
                  <a:outerShdw blurRad="38100" dist="38100" dir="2700000" algn="tl">
                    <a:srgbClr val="000000">
                      <a:alpha val="43137"/>
                    </a:srgbClr>
                  </a:outerShdw>
                </a:effectLst>
                <a:latin typeface="Century Gothic" pitchFamily="34" charset="0"/>
              </a:rPr>
              <a:t>Maquinarias</a:t>
            </a:r>
            <a:r>
              <a:rPr lang="en-US" sz="2800" dirty="0" smtClean="0">
                <a:effectLst>
                  <a:outerShdw blurRad="38100" dist="38100" dir="2700000" algn="tl">
                    <a:srgbClr val="000000">
                      <a:alpha val="43137"/>
                    </a:srgbClr>
                  </a:outerShdw>
                </a:effectLst>
                <a:latin typeface="Century Gothic" pitchFamily="34" charset="0"/>
              </a:rPr>
              <a:t> y </a:t>
            </a:r>
            <a:r>
              <a:rPr lang="en-US" sz="2800" dirty="0" err="1" smtClean="0">
                <a:effectLst>
                  <a:outerShdw blurRad="38100" dist="38100" dir="2700000" algn="tl">
                    <a:srgbClr val="000000">
                      <a:alpha val="43137"/>
                    </a:srgbClr>
                  </a:outerShdw>
                </a:effectLst>
                <a:latin typeface="Century Gothic" pitchFamily="34" charset="0"/>
              </a:rPr>
              <a:t>equipo</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7" name="6 Tabla"/>
          <p:cNvGraphicFramePr>
            <a:graphicFrameLocks noGrp="1"/>
          </p:cNvGraphicFramePr>
          <p:nvPr/>
        </p:nvGraphicFramePr>
        <p:xfrm>
          <a:off x="1714480" y="668676"/>
          <a:ext cx="7358082" cy="5760720"/>
        </p:xfrm>
        <a:graphic>
          <a:graphicData uri="http://schemas.openxmlformats.org/drawingml/2006/table">
            <a:tbl>
              <a:tblPr firstRow="1">
                <a:tableStyleId>{35758FB7-9AC5-4552-8A53-C91805E547FA}</a:tableStyleId>
              </a:tblPr>
              <a:tblGrid>
                <a:gridCol w="4090608"/>
                <a:gridCol w="1001780"/>
                <a:gridCol w="1132847"/>
                <a:gridCol w="1132847"/>
              </a:tblGrid>
              <a:tr h="261939">
                <a:tc rowSpan="2">
                  <a:txBody>
                    <a:bodyPr/>
                    <a:lstStyle/>
                    <a:p>
                      <a:pPr algn="ctr">
                        <a:lnSpc>
                          <a:spcPct val="150000"/>
                        </a:lnSpc>
                        <a:spcAft>
                          <a:spcPts val="0"/>
                        </a:spcAft>
                      </a:pPr>
                      <a:r>
                        <a:rPr lang="en-US" sz="1200" dirty="0" smtClean="0"/>
                        <a:t>EQUIPO / MAQUINARIA</a:t>
                      </a:r>
                      <a:endParaRPr lang="es-EC" sz="1200" dirty="0">
                        <a:latin typeface="Calibri"/>
                        <a:ea typeface="Calibri"/>
                        <a:cs typeface="Times New Roman"/>
                      </a:endParaRPr>
                    </a:p>
                  </a:txBody>
                  <a:tcPr marL="58057" marR="58057" marT="0" marB="0" anchor="ctr"/>
                </a:tc>
                <a:tc rowSpan="2">
                  <a:txBody>
                    <a:bodyPr/>
                    <a:lstStyle/>
                    <a:p>
                      <a:pPr algn="ctr">
                        <a:lnSpc>
                          <a:spcPct val="150000"/>
                        </a:lnSpc>
                        <a:spcAft>
                          <a:spcPts val="0"/>
                        </a:spcAft>
                      </a:pPr>
                      <a:r>
                        <a:rPr lang="en-US" sz="1200" dirty="0" smtClean="0"/>
                        <a:t>CANTIDAD</a:t>
                      </a:r>
                      <a:endParaRPr lang="es-EC" sz="1200" dirty="0">
                        <a:latin typeface="Calibri"/>
                        <a:ea typeface="Calibri"/>
                        <a:cs typeface="Times New Roman"/>
                      </a:endParaRPr>
                    </a:p>
                  </a:txBody>
                  <a:tcPr marL="58057" marR="58057" marT="0" marB="0" anchor="ctr"/>
                </a:tc>
                <a:tc gridSpan="2">
                  <a:txBody>
                    <a:bodyPr/>
                    <a:lstStyle/>
                    <a:p>
                      <a:pPr algn="ctr">
                        <a:lnSpc>
                          <a:spcPct val="150000"/>
                        </a:lnSpc>
                        <a:spcAft>
                          <a:spcPts val="0"/>
                        </a:spcAft>
                      </a:pPr>
                      <a:r>
                        <a:rPr lang="en-US" sz="1200" dirty="0" smtClean="0"/>
                        <a:t>COSTO</a:t>
                      </a:r>
                      <a:endParaRPr lang="es-EC" sz="1200" dirty="0">
                        <a:latin typeface="Calibri"/>
                        <a:ea typeface="Calibri"/>
                        <a:cs typeface="Times New Roman"/>
                      </a:endParaRPr>
                    </a:p>
                  </a:txBody>
                  <a:tcPr marL="58057" marR="58057" marT="0" marB="0" anchor="ctr"/>
                </a:tc>
                <a:tc hMerge="1">
                  <a:txBody>
                    <a:bodyPr/>
                    <a:lstStyle/>
                    <a:p>
                      <a:endParaRPr lang="es-EC"/>
                    </a:p>
                  </a:txBody>
                  <a:tcPr/>
                </a:tc>
              </a:tr>
              <a:tr h="261939">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n-US" sz="1200" b="1" dirty="0" smtClean="0"/>
                        <a:t>UNITARIO</a:t>
                      </a:r>
                      <a:endParaRPr lang="es-EC" sz="1200" b="1"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b="1" dirty="0" smtClean="0"/>
                        <a:t>TOTAL</a:t>
                      </a:r>
                      <a:endParaRPr lang="es-EC" sz="1200" b="1" dirty="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s-MX" sz="1200" dirty="0" smtClean="0"/>
                        <a:t>MÁQUINA DE COSTURA RECTA INDUSTRIAL</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660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$ 1.980,00</a:t>
                      </a:r>
                      <a:endParaRPr lang="es-EC" sz="1200" dirty="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s-MX" sz="1200" dirty="0" smtClean="0"/>
                        <a:t>MÁQUINA DE COSTURA EN “SIC SAC” INDUSTRIAL</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660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$ 1.980,00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s-MX" sz="1200" dirty="0" smtClean="0"/>
                        <a:t>MÁQUINA DE CORTAR TELA VERTICAL INDUSTRIAL</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1</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200</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$ 200,00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s-MX" sz="1200" dirty="0" smtClean="0"/>
                        <a:t>MÁQUINA DE CORTAR TELA CIRCULAR INDUSTRIAL</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1</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200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$ 200,00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MOTO</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994,45</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$ 994,45</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AIRE ACONDICIONADO</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897</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$ 897,00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ESCRITORIO</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159</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$ 477,00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SILLAS</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30</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$ 300,00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ARCHIVADOR (PEQUEÑO)</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151</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$ 151,00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MOLDES DE CORTE</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5</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$ 15,00</a:t>
                      </a:r>
                      <a:endParaRPr lang="es-EC" sz="1200" dirty="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MESA</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50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$ 50,00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s-MX" sz="1200" dirty="0" smtClean="0"/>
                        <a:t>LATA INOXIDABLE (TAMAÑO DEL CUADRANTE DE LA MESA)</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$ 30,00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REMACHADORAS EN TELA</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80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$ 80,00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TELÉFONO</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1</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$ 30,00</a:t>
                      </a:r>
                      <a:endParaRPr lang="es-EC" sz="1200" dirty="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COMPUTADOR PORTÁTIL</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1000</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$ 3.000,00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IMPRESORA MULTIFUNCTION</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145</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$ 145,00</a:t>
                      </a:r>
                      <a:endParaRPr lang="es-EC" sz="120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MODEM WIRELESS</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15</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$ 15,00</a:t>
                      </a:r>
                      <a:endParaRPr lang="es-EC" sz="1200" dirty="0">
                        <a:latin typeface="Calibri"/>
                        <a:ea typeface="Calibri"/>
                        <a:cs typeface="Times New Roman"/>
                      </a:endParaRPr>
                    </a:p>
                  </a:txBody>
                  <a:tcPr marL="58057" marR="58057" marT="0" marB="0" anchor="ctr"/>
                </a:tc>
              </a:tr>
              <a:tr h="261939">
                <a:tc>
                  <a:txBody>
                    <a:bodyPr/>
                    <a:lstStyle/>
                    <a:p>
                      <a:pPr algn="l">
                        <a:lnSpc>
                          <a:spcPct val="150000"/>
                        </a:lnSpc>
                        <a:spcAft>
                          <a:spcPts val="0"/>
                        </a:spcAft>
                      </a:pPr>
                      <a:r>
                        <a:rPr lang="en-US" sz="1200" dirty="0" smtClean="0"/>
                        <a:t>EXTINTOR</a:t>
                      </a:r>
                      <a:endParaRPr lang="es-EC" sz="1200" dirty="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1</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a:t>368</a:t>
                      </a:r>
                      <a:endParaRPr lang="es-EC" sz="1200">
                        <a:latin typeface="Calibri"/>
                        <a:ea typeface="Calibri"/>
                        <a:cs typeface="Times New Roman"/>
                      </a:endParaRPr>
                    </a:p>
                  </a:txBody>
                  <a:tcPr marL="58057" marR="58057" marT="0" marB="0" anchor="ctr"/>
                </a:tc>
                <a:tc>
                  <a:txBody>
                    <a:bodyPr/>
                    <a:lstStyle/>
                    <a:p>
                      <a:pPr algn="ctr">
                        <a:lnSpc>
                          <a:spcPct val="150000"/>
                        </a:lnSpc>
                        <a:spcAft>
                          <a:spcPts val="0"/>
                        </a:spcAft>
                      </a:pPr>
                      <a:r>
                        <a:rPr lang="en-US" sz="1200" dirty="0"/>
                        <a:t>$ 368,00</a:t>
                      </a:r>
                      <a:endParaRPr lang="es-EC" sz="1200" dirty="0">
                        <a:latin typeface="Calibri"/>
                        <a:ea typeface="Calibri"/>
                        <a:cs typeface="Times New Roman"/>
                      </a:endParaRPr>
                    </a:p>
                  </a:txBody>
                  <a:tcPr marL="58057" marR="58057" marT="0" marB="0" anchor="ctr"/>
                </a:tc>
              </a:tr>
              <a:tr h="261939">
                <a:tc gridSpan="3">
                  <a:txBody>
                    <a:bodyPr/>
                    <a:lstStyle/>
                    <a:p>
                      <a:pPr algn="ctr">
                        <a:lnSpc>
                          <a:spcPct val="150000"/>
                        </a:lnSpc>
                        <a:spcAft>
                          <a:spcPts val="0"/>
                        </a:spcAft>
                      </a:pPr>
                      <a:r>
                        <a:rPr lang="en-US" sz="1200" b="1" dirty="0"/>
                        <a:t>TOTAL</a:t>
                      </a:r>
                      <a:endParaRPr lang="es-EC" sz="1200" b="1" dirty="0">
                        <a:latin typeface="Calibri"/>
                        <a:ea typeface="Calibri"/>
                        <a:cs typeface="Times New Roman"/>
                      </a:endParaRPr>
                    </a:p>
                  </a:txBody>
                  <a:tcPr marL="58057" marR="58057"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n-US" sz="1200" b="1" dirty="0"/>
                        <a:t>$ 10.912,45</a:t>
                      </a:r>
                      <a:endParaRPr lang="es-EC" sz="1200" b="1" dirty="0">
                        <a:latin typeface="Calibri"/>
                        <a:ea typeface="Calibri"/>
                        <a:cs typeface="Times New Roman"/>
                      </a:endParaRPr>
                    </a:p>
                  </a:txBody>
                  <a:tcPr marL="58057" marR="58057"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Antecedentes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14480" y="39223"/>
            <a:ext cx="6072230"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Balance de Personal </a:t>
            </a:r>
            <a:r>
              <a:rPr lang="en-US" sz="2800" dirty="0" err="1" smtClean="0">
                <a:effectLst>
                  <a:outerShdw blurRad="38100" dist="38100" dir="2700000" algn="tl">
                    <a:srgbClr val="000000">
                      <a:alpha val="43137"/>
                    </a:srgbClr>
                  </a:outerShdw>
                </a:effectLst>
                <a:latin typeface="Century Gothic" pitchFamily="34" charset="0"/>
              </a:rPr>
              <a:t>técnico</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6" name="5 Tabla"/>
          <p:cNvGraphicFramePr>
            <a:graphicFrameLocks noGrp="1"/>
          </p:cNvGraphicFramePr>
          <p:nvPr/>
        </p:nvGraphicFramePr>
        <p:xfrm>
          <a:off x="2002155" y="714356"/>
          <a:ext cx="6641810" cy="2971800"/>
        </p:xfrm>
        <a:graphic>
          <a:graphicData uri="http://schemas.openxmlformats.org/drawingml/2006/table">
            <a:tbl>
              <a:tblPr firstRow="1" lastRow="1">
                <a:tableStyleId>{3C2FFA5D-87B4-456A-9821-1D502468CF0F}</a:tableStyleId>
              </a:tblPr>
              <a:tblGrid>
                <a:gridCol w="2402511"/>
                <a:gridCol w="1143554"/>
                <a:gridCol w="958745"/>
                <a:gridCol w="1068500"/>
                <a:gridCol w="1068500"/>
              </a:tblGrid>
              <a:tr h="200025">
                <a:tc rowSpan="2">
                  <a:txBody>
                    <a:bodyPr/>
                    <a:lstStyle/>
                    <a:p>
                      <a:pPr algn="ctr">
                        <a:lnSpc>
                          <a:spcPct val="150000"/>
                        </a:lnSpc>
                        <a:spcAft>
                          <a:spcPts val="0"/>
                        </a:spcAft>
                      </a:pPr>
                      <a:r>
                        <a:rPr lang="es-MX" sz="1300" dirty="0" smtClean="0"/>
                        <a:t>CARGO</a:t>
                      </a:r>
                      <a:endParaRPr lang="es-EC" sz="1300" dirty="0">
                        <a:latin typeface="Calibri"/>
                        <a:ea typeface="Calibri"/>
                        <a:cs typeface="Times New Roman"/>
                      </a:endParaRPr>
                    </a:p>
                  </a:txBody>
                  <a:tcPr marL="44450" marR="44450" marT="0" marB="0" anchor="ctr"/>
                </a:tc>
                <a:tc rowSpan="2">
                  <a:txBody>
                    <a:bodyPr/>
                    <a:lstStyle/>
                    <a:p>
                      <a:pPr algn="ctr">
                        <a:lnSpc>
                          <a:spcPct val="150000"/>
                        </a:lnSpc>
                        <a:spcAft>
                          <a:spcPts val="0"/>
                        </a:spcAft>
                      </a:pPr>
                      <a:r>
                        <a:rPr lang="es-MX" sz="1300" dirty="0" smtClean="0"/>
                        <a:t>NÚMERO DE PUESTOS</a:t>
                      </a:r>
                      <a:endParaRPr lang="es-EC" sz="1300" dirty="0">
                        <a:latin typeface="Calibri"/>
                        <a:ea typeface="Calibri"/>
                        <a:cs typeface="Times New Roman"/>
                      </a:endParaRPr>
                    </a:p>
                  </a:txBody>
                  <a:tcPr marL="44450" marR="44450" marT="0" marB="0" anchor="ctr"/>
                </a:tc>
                <a:tc gridSpan="3">
                  <a:txBody>
                    <a:bodyPr/>
                    <a:lstStyle/>
                    <a:p>
                      <a:pPr algn="ctr">
                        <a:lnSpc>
                          <a:spcPct val="150000"/>
                        </a:lnSpc>
                        <a:spcAft>
                          <a:spcPts val="0"/>
                        </a:spcAft>
                      </a:pPr>
                      <a:r>
                        <a:rPr lang="es-MX" sz="1300" dirty="0" smtClean="0"/>
                        <a:t>REMUNERACIÓN</a:t>
                      </a:r>
                      <a:endParaRPr lang="es-EC" sz="1300" dirty="0">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r>
              <a:tr h="200025">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MX" sz="1300" b="1" dirty="0" smtClean="0"/>
                        <a:t>MENSUAL</a:t>
                      </a:r>
                      <a:endParaRPr lang="es-EC" sz="13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300" b="1" dirty="0" smtClean="0"/>
                        <a:t>TOTAL</a:t>
                      </a:r>
                      <a:endParaRPr lang="es-EC" sz="13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b="1" dirty="0" smtClean="0"/>
                        <a:t>ANUAL</a:t>
                      </a:r>
                      <a:endParaRPr lang="es-EC" sz="1300" b="1" dirty="0">
                        <a:latin typeface="Calibri"/>
                        <a:ea typeface="Calibri"/>
                        <a:cs typeface="Times New Roman"/>
                      </a:endParaRPr>
                    </a:p>
                  </a:txBody>
                  <a:tcPr marL="44450" marR="44450" marT="0" marB="0" anchor="ctr"/>
                </a:tc>
              </a:tr>
              <a:tr h="190500">
                <a:tc>
                  <a:txBody>
                    <a:bodyPr/>
                    <a:lstStyle/>
                    <a:p>
                      <a:pPr algn="ctr">
                        <a:lnSpc>
                          <a:spcPct val="150000"/>
                        </a:lnSpc>
                        <a:spcAft>
                          <a:spcPts val="0"/>
                        </a:spcAft>
                      </a:pPr>
                      <a:r>
                        <a:rPr lang="es-MX" sz="1300"/>
                        <a:t>Administrador General</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dirty="0" smtClean="0"/>
                        <a:t>1</a:t>
                      </a:r>
                      <a:endParaRPr lang="es-EC" sz="13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$ 560,00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$ 560,00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$ 6.720,00</a:t>
                      </a:r>
                      <a:endParaRPr lang="es-EC" sz="1300">
                        <a:latin typeface="Calibri"/>
                        <a:ea typeface="Calibri"/>
                        <a:cs typeface="Times New Roman"/>
                      </a:endParaRPr>
                    </a:p>
                  </a:txBody>
                  <a:tcPr marL="44450" marR="44450" marT="0" marB="0" anchor="ctr"/>
                </a:tc>
              </a:tr>
              <a:tr h="190500">
                <a:tc>
                  <a:txBody>
                    <a:bodyPr/>
                    <a:lstStyle/>
                    <a:p>
                      <a:pPr algn="ctr">
                        <a:lnSpc>
                          <a:spcPct val="150000"/>
                        </a:lnSpc>
                        <a:spcAft>
                          <a:spcPts val="0"/>
                        </a:spcAft>
                      </a:pPr>
                      <a:r>
                        <a:rPr lang="es-MX" sz="1300"/>
                        <a:t>Administrador de página web</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1</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$ 320,00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$ 320,00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$ 3.840,00</a:t>
                      </a:r>
                      <a:endParaRPr lang="es-EC" sz="1300">
                        <a:latin typeface="Calibri"/>
                        <a:ea typeface="Calibri"/>
                        <a:cs typeface="Times New Roman"/>
                      </a:endParaRPr>
                    </a:p>
                  </a:txBody>
                  <a:tcPr marL="44450" marR="44450" marT="0" marB="0" anchor="ctr"/>
                </a:tc>
              </a:tr>
              <a:tr h="190500">
                <a:tc>
                  <a:txBody>
                    <a:bodyPr/>
                    <a:lstStyle/>
                    <a:p>
                      <a:pPr algn="ctr">
                        <a:lnSpc>
                          <a:spcPct val="150000"/>
                        </a:lnSpc>
                        <a:spcAft>
                          <a:spcPts val="0"/>
                        </a:spcAft>
                      </a:pPr>
                      <a:r>
                        <a:rPr lang="en-US" sz="1300"/>
                        <a:t>Administrador de la fábrica</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1</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$ 460,00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$ 460,00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$ 5.520,00</a:t>
                      </a:r>
                      <a:endParaRPr lang="es-EC" sz="1300">
                        <a:latin typeface="Calibri"/>
                        <a:ea typeface="Calibri"/>
                        <a:cs typeface="Times New Roman"/>
                      </a:endParaRPr>
                    </a:p>
                  </a:txBody>
                  <a:tcPr marL="44450" marR="44450" marT="0" marB="0" anchor="ctr"/>
                </a:tc>
              </a:tr>
              <a:tr h="190500">
                <a:tc>
                  <a:txBody>
                    <a:bodyPr/>
                    <a:lstStyle/>
                    <a:p>
                      <a:pPr algn="ctr">
                        <a:lnSpc>
                          <a:spcPct val="150000"/>
                        </a:lnSpc>
                        <a:spcAft>
                          <a:spcPts val="0"/>
                        </a:spcAft>
                      </a:pPr>
                      <a:r>
                        <a:rPr lang="en-US" sz="1300"/>
                        <a:t>Asistente Financiero</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1</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$ 260,00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$ 260,00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$ 3.120,00</a:t>
                      </a:r>
                      <a:endParaRPr lang="es-EC" sz="1300">
                        <a:latin typeface="Calibri"/>
                        <a:ea typeface="Calibri"/>
                        <a:cs typeface="Times New Roman"/>
                      </a:endParaRPr>
                    </a:p>
                  </a:txBody>
                  <a:tcPr marL="44450" marR="44450" marT="0" marB="0" anchor="ctr"/>
                </a:tc>
              </a:tr>
              <a:tr h="190500">
                <a:tc>
                  <a:txBody>
                    <a:bodyPr/>
                    <a:lstStyle/>
                    <a:p>
                      <a:pPr algn="ctr">
                        <a:lnSpc>
                          <a:spcPct val="150000"/>
                        </a:lnSpc>
                        <a:spcAft>
                          <a:spcPts val="0"/>
                        </a:spcAft>
                      </a:pPr>
                      <a:r>
                        <a:rPr lang="en-US" sz="1300"/>
                        <a:t>Operario máquinas</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5</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$ 240,00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dirty="0"/>
                        <a:t>$ 1.200,00</a:t>
                      </a:r>
                      <a:endParaRPr lang="es-EC" sz="13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$ 14.400,00</a:t>
                      </a:r>
                      <a:endParaRPr lang="es-EC" sz="1300">
                        <a:latin typeface="Calibri"/>
                        <a:ea typeface="Calibri"/>
                        <a:cs typeface="Times New Roman"/>
                      </a:endParaRPr>
                    </a:p>
                  </a:txBody>
                  <a:tcPr marL="44450" marR="44450" marT="0" marB="0" anchor="ctr"/>
                </a:tc>
              </a:tr>
              <a:tr h="190500">
                <a:tc>
                  <a:txBody>
                    <a:bodyPr/>
                    <a:lstStyle/>
                    <a:p>
                      <a:pPr algn="ctr">
                        <a:lnSpc>
                          <a:spcPct val="150000"/>
                        </a:lnSpc>
                        <a:spcAft>
                          <a:spcPts val="0"/>
                        </a:spcAft>
                      </a:pPr>
                      <a:r>
                        <a:rPr lang="en-US" sz="1300"/>
                        <a:t>Repartidor motorizado</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1</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$ 240,00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$ 240,00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$ 2.880,00</a:t>
                      </a:r>
                      <a:endParaRPr lang="es-EC" sz="1300">
                        <a:latin typeface="Calibri"/>
                        <a:ea typeface="Calibri"/>
                        <a:cs typeface="Times New Roman"/>
                      </a:endParaRPr>
                    </a:p>
                  </a:txBody>
                  <a:tcPr marL="44450" marR="44450" marT="0" marB="0" anchor="ctr"/>
                </a:tc>
              </a:tr>
              <a:tr h="200025">
                <a:tc>
                  <a:txBody>
                    <a:bodyPr/>
                    <a:lstStyle/>
                    <a:p>
                      <a:pPr algn="ctr">
                        <a:lnSpc>
                          <a:spcPct val="150000"/>
                        </a:lnSpc>
                        <a:spcAft>
                          <a:spcPts val="0"/>
                        </a:spcAft>
                      </a:pPr>
                      <a:r>
                        <a:rPr lang="es-ES" sz="1300"/>
                        <a:t>Personal de Limpieza</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1</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$ 240,00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$ 240,00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$ 2.880,00</a:t>
                      </a:r>
                      <a:endParaRPr lang="es-EC" sz="1300">
                        <a:latin typeface="Calibri"/>
                        <a:ea typeface="Calibri"/>
                        <a:cs typeface="Times New Roman"/>
                      </a:endParaRPr>
                    </a:p>
                  </a:txBody>
                  <a:tcPr marL="44450" marR="44450" marT="0" marB="0" anchor="ctr"/>
                </a:tc>
              </a:tr>
              <a:tr h="200025">
                <a:tc>
                  <a:txBody>
                    <a:bodyPr/>
                    <a:lstStyle/>
                    <a:p>
                      <a:pPr algn="ctr">
                        <a:lnSpc>
                          <a:spcPct val="150000"/>
                        </a:lnSpc>
                        <a:spcAft>
                          <a:spcPts val="0"/>
                        </a:spcAft>
                      </a:pPr>
                      <a:r>
                        <a:rPr lang="en-US" sz="1300" dirty="0"/>
                        <a:t>TOTAL</a:t>
                      </a:r>
                      <a:endParaRPr lang="es-EC" sz="13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11</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a:t>$ 2.320,00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300"/>
                        <a:t>$ 3.280,00</a:t>
                      </a:r>
                      <a:endParaRPr lang="es-EC" sz="1300">
                        <a:latin typeface="Calibri"/>
                        <a:ea typeface="Calibri"/>
                        <a:cs typeface="Times New Roman"/>
                      </a:endParaRPr>
                    </a:p>
                  </a:txBody>
                  <a:tcPr marL="44450" marR="44450" marT="0" marB="0" anchor="ctr"/>
                </a:tc>
                <a:tc>
                  <a:txBody>
                    <a:bodyPr/>
                    <a:lstStyle/>
                    <a:p>
                      <a:pPr algn="ctr">
                        <a:lnSpc>
                          <a:spcPct val="150000"/>
                        </a:lnSpc>
                        <a:spcAft>
                          <a:spcPts val="0"/>
                        </a:spcAft>
                      </a:pPr>
                      <a:r>
                        <a:rPr lang="es-ES" sz="1300" dirty="0"/>
                        <a:t>$ 39.360,00</a:t>
                      </a:r>
                      <a:endParaRPr lang="es-EC" sz="1300" dirty="0">
                        <a:latin typeface="Calibri"/>
                        <a:ea typeface="Calibri"/>
                        <a:cs typeface="Times New Roman"/>
                      </a:endParaRPr>
                    </a:p>
                  </a:txBody>
                  <a:tcPr marL="44450" marR="44450" marT="0" marB="0" anchor="ctr"/>
                </a:tc>
              </a:tr>
            </a:tbl>
          </a:graphicData>
        </a:graphic>
      </p:graphicFrame>
      <p:sp>
        <p:nvSpPr>
          <p:cNvPr id="7" name="TextBox 8"/>
          <p:cNvSpPr txBox="1"/>
          <p:nvPr/>
        </p:nvSpPr>
        <p:spPr>
          <a:xfrm>
            <a:off x="1785918" y="3896875"/>
            <a:ext cx="6072230"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Balance de </a:t>
            </a:r>
            <a:r>
              <a:rPr lang="en-US" sz="2800" dirty="0" err="1" smtClean="0">
                <a:effectLst>
                  <a:outerShdw blurRad="38100" dist="38100" dir="2700000" algn="tl">
                    <a:srgbClr val="000000">
                      <a:alpha val="43137"/>
                    </a:srgbClr>
                  </a:outerShdw>
                </a:effectLst>
                <a:latin typeface="Century Gothic" pitchFamily="34" charset="0"/>
              </a:rPr>
              <a:t>Obras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físicas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0" name="9 Tabla"/>
          <p:cNvGraphicFramePr>
            <a:graphicFrameLocks noGrp="1"/>
          </p:cNvGraphicFramePr>
          <p:nvPr/>
        </p:nvGraphicFramePr>
        <p:xfrm>
          <a:off x="1947859" y="4643446"/>
          <a:ext cx="6981859" cy="1920240"/>
        </p:xfrm>
        <a:graphic>
          <a:graphicData uri="http://schemas.openxmlformats.org/drawingml/2006/table">
            <a:tbl>
              <a:tblPr firstRow="1" lastRow="1">
                <a:tableStyleId>{69C7853C-536D-4A76-A0AE-DD22124D55A5}</a:tableStyleId>
              </a:tblPr>
              <a:tblGrid>
                <a:gridCol w="3618050"/>
                <a:gridCol w="1929301"/>
                <a:gridCol w="1434508"/>
              </a:tblGrid>
              <a:tr h="285752">
                <a:tc>
                  <a:txBody>
                    <a:bodyPr/>
                    <a:lstStyle/>
                    <a:p>
                      <a:pPr algn="ctr">
                        <a:lnSpc>
                          <a:spcPct val="150000"/>
                        </a:lnSpc>
                        <a:spcAft>
                          <a:spcPts val="0"/>
                        </a:spcAft>
                      </a:pPr>
                      <a:r>
                        <a:rPr lang="es-MX" sz="1400" dirty="0" smtClean="0"/>
                        <a:t>CARGO</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NÚMERO DE OBRAS</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COSTO</a:t>
                      </a:r>
                      <a:endParaRPr lang="es-EC" sz="1400" dirty="0">
                        <a:latin typeface="Calibri"/>
                        <a:ea typeface="Calibri"/>
                        <a:cs typeface="Times New Roman"/>
                      </a:endParaRPr>
                    </a:p>
                  </a:txBody>
                  <a:tcPr marL="44450" marR="44450" marT="0" marB="0" anchor="ctr"/>
                </a:tc>
              </a:tr>
              <a:tr h="285752">
                <a:tc>
                  <a:txBody>
                    <a:bodyPr/>
                    <a:lstStyle/>
                    <a:p>
                      <a:pPr algn="ctr">
                        <a:lnSpc>
                          <a:spcPct val="150000"/>
                        </a:lnSpc>
                        <a:spcAft>
                          <a:spcPts val="0"/>
                        </a:spcAft>
                      </a:pPr>
                      <a:r>
                        <a:rPr lang="es-MX" sz="1400"/>
                        <a:t>Diseño de la página web</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a:t>1</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500</a:t>
                      </a:r>
                      <a:endParaRPr lang="es-EC" sz="1400">
                        <a:latin typeface="Calibri"/>
                        <a:ea typeface="Calibri"/>
                        <a:cs typeface="Times New Roman"/>
                      </a:endParaRPr>
                    </a:p>
                  </a:txBody>
                  <a:tcPr marL="44450" marR="44450" marT="0" marB="0" anchor="ctr"/>
                </a:tc>
              </a:tr>
              <a:tr h="285752">
                <a:tc>
                  <a:txBody>
                    <a:bodyPr/>
                    <a:lstStyle/>
                    <a:p>
                      <a:pPr algn="ctr">
                        <a:lnSpc>
                          <a:spcPct val="150000"/>
                        </a:lnSpc>
                        <a:spcAft>
                          <a:spcPts val="0"/>
                        </a:spcAft>
                      </a:pPr>
                      <a:r>
                        <a:rPr lang="es-MX" sz="1400"/>
                        <a:t>Compra del dominio en internet</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1</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100</a:t>
                      </a:r>
                      <a:endParaRPr lang="es-EC" sz="1400">
                        <a:latin typeface="Calibri"/>
                        <a:ea typeface="Calibri"/>
                        <a:cs typeface="Times New Roman"/>
                      </a:endParaRPr>
                    </a:p>
                  </a:txBody>
                  <a:tcPr marL="44450" marR="44450" marT="0" marB="0" anchor="ctr"/>
                </a:tc>
              </a:tr>
              <a:tr h="285752">
                <a:tc>
                  <a:txBody>
                    <a:bodyPr/>
                    <a:lstStyle/>
                    <a:p>
                      <a:pPr algn="ctr">
                        <a:lnSpc>
                          <a:spcPct val="150000"/>
                        </a:lnSpc>
                        <a:spcAft>
                          <a:spcPts val="0"/>
                        </a:spcAft>
                      </a:pPr>
                      <a:r>
                        <a:rPr lang="en-US" sz="1400"/>
                        <a:t>Licencia de Microsoft</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1</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170</a:t>
                      </a:r>
                      <a:endParaRPr lang="es-EC" sz="1400">
                        <a:latin typeface="Calibri"/>
                        <a:ea typeface="Calibri"/>
                        <a:cs typeface="Times New Roman"/>
                      </a:endParaRPr>
                    </a:p>
                  </a:txBody>
                  <a:tcPr marL="44450" marR="44450" marT="0" marB="0" anchor="ctr"/>
                </a:tc>
              </a:tr>
              <a:tr h="285752">
                <a:tc>
                  <a:txBody>
                    <a:bodyPr/>
                    <a:lstStyle/>
                    <a:p>
                      <a:pPr algn="ctr">
                        <a:lnSpc>
                          <a:spcPct val="150000"/>
                        </a:lnSpc>
                        <a:spcAft>
                          <a:spcPts val="0"/>
                        </a:spcAft>
                      </a:pPr>
                      <a:r>
                        <a:rPr lang="en-US" sz="1400"/>
                        <a:t>Instalación del aire acondicionado</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1</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90</a:t>
                      </a:r>
                      <a:endParaRPr lang="es-EC" sz="1400">
                        <a:latin typeface="Calibri"/>
                        <a:ea typeface="Calibri"/>
                        <a:cs typeface="Times New Roman"/>
                      </a:endParaRPr>
                    </a:p>
                  </a:txBody>
                  <a:tcPr marL="44450" marR="44450" marT="0" marB="0" anchor="ctr"/>
                </a:tc>
              </a:tr>
              <a:tr h="285752">
                <a:tc>
                  <a:txBody>
                    <a:bodyPr/>
                    <a:lstStyle/>
                    <a:p>
                      <a:pPr algn="ctr">
                        <a:lnSpc>
                          <a:spcPct val="150000"/>
                        </a:lnSpc>
                        <a:spcAft>
                          <a:spcPts val="0"/>
                        </a:spcAft>
                      </a:pPr>
                      <a:r>
                        <a:rPr lang="en-US" sz="1400"/>
                        <a:t>TOTAL</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a:t>3</a:t>
                      </a:r>
                      <a:endParaRPr lang="es-EC" sz="14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a:t>860</a:t>
                      </a:r>
                      <a:endParaRPr lang="es-EC" sz="1400" dirty="0">
                        <a:latin typeface="Calibri"/>
                        <a:ea typeface="Calibri"/>
                        <a:cs typeface="Times New Roman"/>
                      </a:endParaRPr>
                    </a:p>
                  </a:txBody>
                  <a:tcPr marL="44450" marR="4445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Antecedentes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14480" y="39223"/>
            <a:ext cx="6072230"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Tamaño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las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Instalaciones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1" name="10 Tabla"/>
          <p:cNvGraphicFramePr>
            <a:graphicFrameLocks noGrp="1"/>
          </p:cNvGraphicFramePr>
          <p:nvPr/>
        </p:nvGraphicFramePr>
        <p:xfrm>
          <a:off x="1785918" y="571480"/>
          <a:ext cx="4919345" cy="2869311"/>
        </p:xfrm>
        <a:graphic>
          <a:graphicData uri="http://schemas.openxmlformats.org/drawingml/2006/table">
            <a:tbl>
              <a:tblPr firstRow="1" lastRow="1">
                <a:tableStyleId>{284E427A-3D55-4303-BF80-6455036E1DE7}</a:tableStyleId>
              </a:tblPr>
              <a:tblGrid>
                <a:gridCol w="1350010"/>
                <a:gridCol w="599440"/>
                <a:gridCol w="692785"/>
                <a:gridCol w="527050"/>
                <a:gridCol w="621665"/>
                <a:gridCol w="588010"/>
                <a:gridCol w="540385"/>
              </a:tblGrid>
              <a:tr h="190500">
                <a:tc gridSpan="7">
                  <a:txBody>
                    <a:bodyPr/>
                    <a:lstStyle/>
                    <a:p>
                      <a:pPr algn="ctr">
                        <a:lnSpc>
                          <a:spcPct val="115000"/>
                        </a:lnSpc>
                        <a:spcAft>
                          <a:spcPts val="0"/>
                        </a:spcAft>
                      </a:pPr>
                      <a:r>
                        <a:rPr lang="es-EC" sz="1100" dirty="0" smtClean="0"/>
                        <a:t>OPCIÓN TECNOLÓGICA “A”</a:t>
                      </a:r>
                      <a:endParaRPr lang="es-EC" sz="1100" dirty="0">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a:lnSpc>
                          <a:spcPct val="115000"/>
                        </a:lnSpc>
                        <a:spcAft>
                          <a:spcPts val="0"/>
                        </a:spcAft>
                      </a:pPr>
                      <a:r>
                        <a:rPr lang="en-US" sz="1000" b="1" dirty="0"/>
                        <a:t>AÑOS</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0</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1</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2</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3</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4</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5</a:t>
                      </a:r>
                      <a:endParaRPr lang="es-EC" sz="1100" b="1" dirty="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Producción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4800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4800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4800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4800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4800</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Ingresos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58128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58128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58128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58128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58128</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Costos Fijos(-)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(55032)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(55032)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(55032)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(55032)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(55032)</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Costos Variables(-)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(6338)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(6338)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(6338)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(6338)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(6338)</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Depreciación(-)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UAP</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(4557)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(4557)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(4557)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(4557)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(4557)</a:t>
                      </a:r>
                      <a:endParaRPr lang="es-EC" sz="1100">
                        <a:latin typeface="Calibri"/>
                        <a:ea typeface="Calibri"/>
                        <a:cs typeface="Times New Roman"/>
                      </a:endParaRPr>
                    </a:p>
                  </a:txBody>
                  <a:tcPr marL="44450" marR="44450" marT="0" marB="0" anchor="ctr"/>
                </a:tc>
              </a:tr>
              <a:tr h="190500">
                <a:tc gridSpan="2">
                  <a:txBody>
                    <a:bodyPr/>
                    <a:lstStyle/>
                    <a:p>
                      <a:pPr algn="ctr">
                        <a:lnSpc>
                          <a:spcPct val="115000"/>
                        </a:lnSpc>
                        <a:spcAft>
                          <a:spcPts val="0"/>
                        </a:spcAft>
                      </a:pPr>
                      <a:r>
                        <a:rPr lang="en-US" sz="1000"/>
                        <a:t>Participación Trabajadores (15%)</a:t>
                      </a:r>
                      <a:endParaRPr lang="es-EC" sz="1100">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n-US" sz="1000"/>
                        <a:t>684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684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684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684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684</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UAI</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(3873)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(3873)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(3873)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(3873)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(3873)</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Impuestos 25% (-)</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968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Utilidad Neta</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(2905)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(2905)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(2905)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(2905)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(2905)</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Depreciación(+)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1315</a:t>
                      </a:r>
                      <a:endParaRPr lang="es-EC" sz="1100">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US" sz="1000"/>
                        <a:t>Inversión (-)</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(17552)</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r>
              <a:tr h="200025">
                <a:tc>
                  <a:txBody>
                    <a:bodyPr/>
                    <a:lstStyle/>
                    <a:p>
                      <a:pPr algn="ctr">
                        <a:lnSpc>
                          <a:spcPct val="115000"/>
                        </a:lnSpc>
                        <a:spcAft>
                          <a:spcPts val="0"/>
                        </a:spcAft>
                      </a:pPr>
                      <a:r>
                        <a:rPr lang="en-US" sz="1000"/>
                        <a:t>Flujo Annual</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(17552)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(1590)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(1590)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(1590)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(1590)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dirty="0"/>
                        <a:t>(1590)</a:t>
                      </a:r>
                      <a:endParaRPr lang="es-EC" sz="1100" dirty="0">
                        <a:latin typeface="Calibri"/>
                        <a:ea typeface="Calibri"/>
                        <a:cs typeface="Times New Roman"/>
                      </a:endParaRPr>
                    </a:p>
                  </a:txBody>
                  <a:tcPr marL="44450" marR="44450" marT="0" marB="0" anchor="ctr"/>
                </a:tc>
              </a:tr>
            </a:tbl>
          </a:graphicData>
        </a:graphic>
      </p:graphicFrame>
      <p:graphicFrame>
        <p:nvGraphicFramePr>
          <p:cNvPr id="12" name="11 Tabla"/>
          <p:cNvGraphicFramePr>
            <a:graphicFrameLocks noGrp="1"/>
          </p:cNvGraphicFramePr>
          <p:nvPr/>
        </p:nvGraphicFramePr>
        <p:xfrm>
          <a:off x="7079644" y="2143116"/>
          <a:ext cx="1635760" cy="200025"/>
        </p:xfrm>
        <a:graphic>
          <a:graphicData uri="http://schemas.openxmlformats.org/drawingml/2006/table">
            <a:tbl>
              <a:tblPr>
                <a:tableStyleId>{284E427A-3D55-4303-BF80-6455036E1DE7}</a:tableStyleId>
              </a:tblPr>
              <a:tblGrid>
                <a:gridCol w="817880"/>
                <a:gridCol w="817880"/>
              </a:tblGrid>
              <a:tr h="200025">
                <a:tc>
                  <a:txBody>
                    <a:bodyPr/>
                    <a:lstStyle/>
                    <a:p>
                      <a:pPr>
                        <a:lnSpc>
                          <a:spcPct val="115000"/>
                        </a:lnSpc>
                        <a:spcAft>
                          <a:spcPts val="0"/>
                        </a:spcAft>
                      </a:pPr>
                      <a:r>
                        <a:rPr lang="en-US" sz="1000" b="1"/>
                        <a:t>VAN</a:t>
                      </a:r>
                      <a:endParaRPr lang="es-EC" sz="1100" b="1">
                        <a:latin typeface="Calibri"/>
                        <a:ea typeface="Calibri"/>
                        <a:cs typeface="Times New Roman"/>
                      </a:endParaRPr>
                    </a:p>
                  </a:txBody>
                  <a:tcPr marL="44450" marR="44450" marT="0" marB="0" anchor="b"/>
                </a:tc>
                <a:tc>
                  <a:txBody>
                    <a:bodyPr/>
                    <a:lstStyle/>
                    <a:p>
                      <a:pPr algn="r">
                        <a:lnSpc>
                          <a:spcPct val="115000"/>
                        </a:lnSpc>
                        <a:spcAft>
                          <a:spcPts val="0"/>
                        </a:spcAft>
                      </a:pPr>
                      <a:r>
                        <a:rPr lang="en-US" sz="1000" b="1" dirty="0"/>
                        <a:t>(23284,96)</a:t>
                      </a:r>
                      <a:endParaRPr lang="es-EC" sz="1100" b="1" dirty="0">
                        <a:latin typeface="Calibri"/>
                        <a:ea typeface="Calibri"/>
                        <a:cs typeface="Times New Roman"/>
                      </a:endParaRPr>
                    </a:p>
                  </a:txBody>
                  <a:tcPr marL="44450" marR="44450" marT="0" marB="0" anchor="b"/>
                </a:tc>
              </a:tr>
            </a:tbl>
          </a:graphicData>
        </a:graphic>
      </p:graphicFrame>
      <p:graphicFrame>
        <p:nvGraphicFramePr>
          <p:cNvPr id="13" name="12 Tabla"/>
          <p:cNvGraphicFramePr>
            <a:graphicFrameLocks noGrp="1"/>
          </p:cNvGraphicFramePr>
          <p:nvPr/>
        </p:nvGraphicFramePr>
        <p:xfrm>
          <a:off x="3786181" y="3571876"/>
          <a:ext cx="5143538" cy="3071806"/>
        </p:xfrm>
        <a:graphic>
          <a:graphicData uri="http://schemas.openxmlformats.org/drawingml/2006/table">
            <a:tbl>
              <a:tblPr firstRow="1" lastRow="1">
                <a:tableStyleId>{775DCB02-9BB8-47FD-8907-85C794F793BA}</a:tableStyleId>
              </a:tblPr>
              <a:tblGrid>
                <a:gridCol w="1492915"/>
                <a:gridCol w="605400"/>
                <a:gridCol w="743758"/>
                <a:gridCol w="574354"/>
                <a:gridCol w="577053"/>
                <a:gridCol w="573679"/>
                <a:gridCol w="576379"/>
              </a:tblGrid>
              <a:tr h="206392">
                <a:tc gridSpan="7">
                  <a:txBody>
                    <a:bodyPr/>
                    <a:lstStyle/>
                    <a:p>
                      <a:pPr algn="ctr">
                        <a:lnSpc>
                          <a:spcPct val="115000"/>
                        </a:lnSpc>
                        <a:spcAft>
                          <a:spcPts val="0"/>
                        </a:spcAft>
                      </a:pPr>
                      <a:r>
                        <a:rPr lang="es-EC" sz="1100" dirty="0" smtClean="0"/>
                        <a:t>OPCIÓN</a:t>
                      </a:r>
                      <a:r>
                        <a:rPr lang="es-EC" sz="1100" baseline="0" dirty="0" smtClean="0"/>
                        <a:t> TECNÓLOGICA “B”</a:t>
                      </a:r>
                      <a:endParaRPr lang="es-EC" sz="1100" dirty="0">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944">
                <a:tc>
                  <a:txBody>
                    <a:bodyPr/>
                    <a:lstStyle/>
                    <a:p>
                      <a:pPr algn="ctr">
                        <a:lnSpc>
                          <a:spcPct val="115000"/>
                        </a:lnSpc>
                        <a:spcAft>
                          <a:spcPts val="0"/>
                        </a:spcAft>
                      </a:pPr>
                      <a:r>
                        <a:rPr lang="en-US" sz="1000" b="1" dirty="0"/>
                        <a:t>AÑOS</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0</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1</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2</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3</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4</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5</a:t>
                      </a:r>
                      <a:endParaRPr lang="es-EC" sz="1100" b="1" dirty="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Producción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6000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6000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6000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6000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6000</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Ingresos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96880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96880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96880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96880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96880</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Costos Fijos(-)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(57912)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(57912)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(57912)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(57912)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(57912)</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dirty="0" err="1"/>
                        <a:t>Costos</a:t>
                      </a:r>
                      <a:r>
                        <a:rPr lang="en-US" sz="1000" dirty="0"/>
                        <a:t> Variables(-)</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(10564)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(10564)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(10564)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(10564)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(10564)</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Depreciación(-)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UAP</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26958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26958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26958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26958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26958</a:t>
                      </a:r>
                      <a:endParaRPr lang="es-EC" sz="1100">
                        <a:latin typeface="Calibri"/>
                        <a:ea typeface="Calibri"/>
                        <a:cs typeface="Times New Roman"/>
                      </a:endParaRPr>
                    </a:p>
                  </a:txBody>
                  <a:tcPr marL="44450" marR="44450" marT="0" marB="0" anchor="ctr"/>
                </a:tc>
              </a:tr>
              <a:tr h="203944">
                <a:tc gridSpan="2">
                  <a:txBody>
                    <a:bodyPr/>
                    <a:lstStyle/>
                    <a:p>
                      <a:pPr algn="ctr">
                        <a:lnSpc>
                          <a:spcPct val="115000"/>
                        </a:lnSpc>
                        <a:spcAft>
                          <a:spcPts val="0"/>
                        </a:spcAft>
                      </a:pPr>
                      <a:r>
                        <a:rPr lang="en-US" sz="1000"/>
                        <a:t>Participación Trabajadores (15%)</a:t>
                      </a:r>
                      <a:endParaRPr lang="es-EC" sz="1100">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n-US" sz="1000"/>
                        <a:t>(4044)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(4044)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(4044)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(4044)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(4044)</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UAI</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22914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22914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22914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22914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22914</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Impuestos 25% (-)</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(5729)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(5729)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(5729)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(5729)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(5729)</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Utilidad Neta</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17186</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17186</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17186</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17186</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17186</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Depreciación(+)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1447</a:t>
                      </a:r>
                      <a:endParaRPr lang="es-EC" sz="1100">
                        <a:latin typeface="Calibri"/>
                        <a:ea typeface="Calibri"/>
                        <a:cs typeface="Times New Roman"/>
                      </a:endParaRPr>
                    </a:p>
                  </a:txBody>
                  <a:tcPr marL="44450" marR="44450" marT="0" marB="0" anchor="ctr"/>
                </a:tc>
              </a:tr>
              <a:tr h="203944">
                <a:tc>
                  <a:txBody>
                    <a:bodyPr/>
                    <a:lstStyle/>
                    <a:p>
                      <a:pPr algn="ctr">
                        <a:lnSpc>
                          <a:spcPct val="115000"/>
                        </a:lnSpc>
                        <a:spcAft>
                          <a:spcPts val="0"/>
                        </a:spcAft>
                      </a:pPr>
                      <a:r>
                        <a:rPr lang="en-US" sz="1000"/>
                        <a:t>Inversión (-)</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(18872)</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r>
              <a:tr h="214142">
                <a:tc>
                  <a:txBody>
                    <a:bodyPr/>
                    <a:lstStyle/>
                    <a:p>
                      <a:pPr algn="ctr">
                        <a:lnSpc>
                          <a:spcPct val="115000"/>
                        </a:lnSpc>
                        <a:spcAft>
                          <a:spcPts val="0"/>
                        </a:spcAft>
                      </a:pPr>
                      <a:r>
                        <a:rPr lang="en-US" sz="1000"/>
                        <a:t>Flujo Annual</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(18872)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18632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18632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18632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18632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dirty="0"/>
                        <a:t>18632</a:t>
                      </a:r>
                      <a:endParaRPr lang="es-EC" sz="1100" dirty="0">
                        <a:latin typeface="Calibri"/>
                        <a:ea typeface="Calibri"/>
                        <a:cs typeface="Times New Roman"/>
                      </a:endParaRPr>
                    </a:p>
                  </a:txBody>
                  <a:tcPr marL="44450" marR="44450" marT="0" marB="0" anchor="ctr"/>
                </a:tc>
              </a:tr>
            </a:tbl>
          </a:graphicData>
        </a:graphic>
      </p:graphicFrame>
      <p:graphicFrame>
        <p:nvGraphicFramePr>
          <p:cNvPr id="16" name="15 Tabla"/>
          <p:cNvGraphicFramePr>
            <a:graphicFrameLocks noGrp="1"/>
          </p:cNvGraphicFramePr>
          <p:nvPr/>
        </p:nvGraphicFramePr>
        <p:xfrm>
          <a:off x="1857356" y="5443553"/>
          <a:ext cx="1635760" cy="200025"/>
        </p:xfrm>
        <a:graphic>
          <a:graphicData uri="http://schemas.openxmlformats.org/drawingml/2006/table">
            <a:tbl>
              <a:tblPr>
                <a:tableStyleId>{775DCB02-9BB8-47FD-8907-85C794F793BA}</a:tableStyleId>
              </a:tblPr>
              <a:tblGrid>
                <a:gridCol w="817880"/>
                <a:gridCol w="817880"/>
              </a:tblGrid>
              <a:tr h="200025">
                <a:tc>
                  <a:txBody>
                    <a:bodyPr/>
                    <a:lstStyle/>
                    <a:p>
                      <a:pPr>
                        <a:lnSpc>
                          <a:spcPct val="115000"/>
                        </a:lnSpc>
                        <a:spcAft>
                          <a:spcPts val="0"/>
                        </a:spcAft>
                      </a:pPr>
                      <a:r>
                        <a:rPr lang="en-US" sz="1000" b="1" dirty="0"/>
                        <a:t>VAN</a:t>
                      </a:r>
                      <a:endParaRPr lang="es-EC" sz="1100" b="1" dirty="0">
                        <a:latin typeface="Calibri"/>
                        <a:ea typeface="Calibri"/>
                        <a:cs typeface="Times New Roman"/>
                      </a:endParaRPr>
                    </a:p>
                  </a:txBody>
                  <a:tcPr marL="44450" marR="44450" marT="0" marB="0" anchor="b"/>
                </a:tc>
                <a:tc>
                  <a:txBody>
                    <a:bodyPr/>
                    <a:lstStyle/>
                    <a:p>
                      <a:pPr algn="r">
                        <a:lnSpc>
                          <a:spcPct val="115000"/>
                        </a:lnSpc>
                        <a:spcAft>
                          <a:spcPts val="0"/>
                        </a:spcAft>
                      </a:pPr>
                      <a:r>
                        <a:rPr lang="en-US" sz="1000" b="1" dirty="0"/>
                        <a:t>48292,88</a:t>
                      </a:r>
                      <a:endParaRPr lang="es-EC" sz="1100" b="1" dirty="0">
                        <a:latin typeface="Calibri"/>
                        <a:ea typeface="Calibri"/>
                        <a:cs typeface="Times New Roman"/>
                      </a:endParaRPr>
                    </a:p>
                  </a:txBody>
                  <a:tcPr marL="44450" marR="44450" marT="0"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Antecedentes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14480" y="39223"/>
            <a:ext cx="6072230"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Tamaño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las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Instalaciones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0" name="9 Tabla"/>
          <p:cNvGraphicFramePr>
            <a:graphicFrameLocks noGrp="1"/>
          </p:cNvGraphicFramePr>
          <p:nvPr/>
        </p:nvGraphicFramePr>
        <p:xfrm>
          <a:off x="1857356" y="704857"/>
          <a:ext cx="5214973" cy="3009895"/>
        </p:xfrm>
        <a:graphic>
          <a:graphicData uri="http://schemas.openxmlformats.org/drawingml/2006/table">
            <a:tbl>
              <a:tblPr firstRow="1" lastRow="1">
                <a:tableStyleId>{69C7853C-536D-4A76-A0AE-DD22124D55A5}</a:tableStyleId>
              </a:tblPr>
              <a:tblGrid>
                <a:gridCol w="1581132"/>
                <a:gridCol w="668966"/>
                <a:gridCol w="645388"/>
                <a:gridCol w="559156"/>
                <a:gridCol w="563198"/>
                <a:gridCol w="637977"/>
                <a:gridCol w="559156"/>
              </a:tblGrid>
              <a:tr h="199993">
                <a:tc gridSpan="7">
                  <a:txBody>
                    <a:bodyPr/>
                    <a:lstStyle/>
                    <a:p>
                      <a:pPr algn="ctr">
                        <a:lnSpc>
                          <a:spcPct val="115000"/>
                        </a:lnSpc>
                        <a:spcAft>
                          <a:spcPts val="0"/>
                        </a:spcAft>
                      </a:pPr>
                      <a:r>
                        <a:rPr lang="es-EC" sz="1100" dirty="0" smtClean="0"/>
                        <a:t>OPCIÓN TECNOLÓGICA “C”</a:t>
                      </a:r>
                      <a:endParaRPr lang="es-EC" sz="1100" dirty="0">
                        <a:latin typeface="Calibri"/>
                        <a:ea typeface="Calibri"/>
                        <a:cs typeface="Times New Roman"/>
                      </a:endParaRPr>
                    </a:p>
                  </a:txBody>
                  <a:tcPr marL="44450" marR="44450" marT="0" marB="0" anchor="ct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dirty="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lnSpc>
                          <a:spcPct val="115000"/>
                        </a:lnSpc>
                        <a:spcAft>
                          <a:spcPts val="0"/>
                        </a:spcAft>
                      </a:pPr>
                      <a:endParaRPr lang="es-EC" sz="11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9993">
                <a:tc>
                  <a:txBody>
                    <a:bodyPr/>
                    <a:lstStyle/>
                    <a:p>
                      <a:pPr algn="ctr">
                        <a:lnSpc>
                          <a:spcPct val="115000"/>
                        </a:lnSpc>
                        <a:spcAft>
                          <a:spcPts val="0"/>
                        </a:spcAft>
                      </a:pPr>
                      <a:r>
                        <a:rPr lang="en-US" sz="1000" b="1" dirty="0"/>
                        <a:t>AÑOS</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0</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1</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2</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3</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a:t>4</a:t>
                      </a:r>
                      <a:endParaRPr lang="es-EC" sz="1100" b="1">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b="1" dirty="0"/>
                        <a:t>5</a:t>
                      </a:r>
                      <a:endParaRPr lang="es-EC" sz="1100" b="1" dirty="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Producción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8400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8400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8400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8400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8400</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Ingresos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135632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135632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135632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135632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135632</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Costos Fijos(-)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(64332)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(64332)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dirty="0"/>
                        <a:t>(64332)</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(64332)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(64332)</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Costos Variables(-)</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(14789)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(14789)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(14789)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(14789)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(14789)</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Depreciación(-)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UAP</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54933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54933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54933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54933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54933</a:t>
                      </a:r>
                      <a:endParaRPr lang="es-EC" sz="1100">
                        <a:latin typeface="Calibri"/>
                        <a:ea typeface="Calibri"/>
                        <a:cs typeface="Times New Roman"/>
                      </a:endParaRPr>
                    </a:p>
                  </a:txBody>
                  <a:tcPr marL="44450" marR="44450" marT="0" marB="0" anchor="ctr"/>
                </a:tc>
              </a:tr>
              <a:tr h="199993">
                <a:tc gridSpan="2">
                  <a:txBody>
                    <a:bodyPr/>
                    <a:lstStyle/>
                    <a:p>
                      <a:pPr algn="ctr">
                        <a:lnSpc>
                          <a:spcPct val="115000"/>
                        </a:lnSpc>
                        <a:spcAft>
                          <a:spcPts val="0"/>
                        </a:spcAft>
                      </a:pPr>
                      <a:r>
                        <a:rPr lang="en-US" sz="1000"/>
                        <a:t>Participación Trabajadores (15%)</a:t>
                      </a:r>
                      <a:endParaRPr lang="es-EC" sz="1100">
                        <a:latin typeface="Calibri"/>
                        <a:ea typeface="Calibri"/>
                        <a:cs typeface="Times New Roman"/>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n-US" sz="1000"/>
                        <a:t>(8240)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(8240)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(8240)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(8240)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(8240)</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UAI</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46693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46693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46693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46693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46693</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Impuestos 25% (-)</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(11673)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(11673)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(11673)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(11673)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(11673)</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Utilidad Neta</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35019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35019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35019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35019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35019</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Depreciación(+)</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1579</a:t>
                      </a:r>
                      <a:endParaRPr lang="es-EC" sz="1100">
                        <a:latin typeface="Calibri"/>
                        <a:ea typeface="Calibri"/>
                        <a:cs typeface="Times New Roman"/>
                      </a:endParaRPr>
                    </a:p>
                  </a:txBody>
                  <a:tcPr marL="44450" marR="44450" marT="0" marB="0" anchor="ctr"/>
                </a:tc>
              </a:tr>
              <a:tr h="199993">
                <a:tc>
                  <a:txBody>
                    <a:bodyPr/>
                    <a:lstStyle/>
                    <a:p>
                      <a:pPr algn="ctr">
                        <a:lnSpc>
                          <a:spcPct val="115000"/>
                        </a:lnSpc>
                        <a:spcAft>
                          <a:spcPts val="0"/>
                        </a:spcAft>
                      </a:pPr>
                      <a:r>
                        <a:rPr lang="en-US" sz="1000"/>
                        <a:t>Inversión (-)</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(20192)</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ctr"/>
                </a:tc>
              </a:tr>
              <a:tr h="209993">
                <a:tc>
                  <a:txBody>
                    <a:bodyPr/>
                    <a:lstStyle/>
                    <a:p>
                      <a:pPr algn="ctr">
                        <a:lnSpc>
                          <a:spcPct val="115000"/>
                        </a:lnSpc>
                        <a:spcAft>
                          <a:spcPts val="0"/>
                        </a:spcAft>
                      </a:pPr>
                      <a:r>
                        <a:rPr lang="en-US" sz="1000" dirty="0" err="1"/>
                        <a:t>Flujo</a:t>
                      </a:r>
                      <a:r>
                        <a:rPr lang="en-US" sz="1000" dirty="0"/>
                        <a:t> Annual</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(20192)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36598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36598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36598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a:t>36598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n-US" sz="1000" dirty="0"/>
                        <a:t>36598</a:t>
                      </a:r>
                      <a:endParaRPr lang="es-EC" sz="1100" dirty="0">
                        <a:latin typeface="Calibri"/>
                        <a:ea typeface="Calibri"/>
                        <a:cs typeface="Times New Roman"/>
                      </a:endParaRPr>
                    </a:p>
                  </a:txBody>
                  <a:tcPr marL="44450" marR="44450" marT="0" marB="0" anchor="ctr"/>
                </a:tc>
              </a:tr>
            </a:tbl>
          </a:graphicData>
        </a:graphic>
      </p:graphicFrame>
      <p:graphicFrame>
        <p:nvGraphicFramePr>
          <p:cNvPr id="14" name="13 Tabla"/>
          <p:cNvGraphicFramePr>
            <a:graphicFrameLocks noGrp="1"/>
          </p:cNvGraphicFramePr>
          <p:nvPr/>
        </p:nvGraphicFramePr>
        <p:xfrm>
          <a:off x="7222520" y="2228843"/>
          <a:ext cx="1421446" cy="200025"/>
        </p:xfrm>
        <a:graphic>
          <a:graphicData uri="http://schemas.openxmlformats.org/drawingml/2006/table">
            <a:tbl>
              <a:tblPr>
                <a:tableStyleId>{69C7853C-536D-4A76-A0AE-DD22124D55A5}</a:tableStyleId>
              </a:tblPr>
              <a:tblGrid>
                <a:gridCol w="778504"/>
                <a:gridCol w="642942"/>
              </a:tblGrid>
              <a:tr h="200025">
                <a:tc>
                  <a:txBody>
                    <a:bodyPr/>
                    <a:lstStyle/>
                    <a:p>
                      <a:pPr>
                        <a:lnSpc>
                          <a:spcPct val="115000"/>
                        </a:lnSpc>
                        <a:spcAft>
                          <a:spcPts val="0"/>
                        </a:spcAft>
                      </a:pPr>
                      <a:r>
                        <a:rPr lang="en-US" sz="1000" b="1" dirty="0"/>
                        <a:t>VAN</a:t>
                      </a:r>
                      <a:endParaRPr lang="es-EC" sz="1100" b="1" dirty="0">
                        <a:latin typeface="Calibri"/>
                        <a:ea typeface="Calibri"/>
                        <a:cs typeface="Times New Roman"/>
                      </a:endParaRPr>
                    </a:p>
                  </a:txBody>
                  <a:tcPr marL="44450" marR="44450" marT="0" marB="0" anchor="b"/>
                </a:tc>
                <a:tc>
                  <a:txBody>
                    <a:bodyPr/>
                    <a:lstStyle/>
                    <a:p>
                      <a:pPr algn="r">
                        <a:lnSpc>
                          <a:spcPct val="115000"/>
                        </a:lnSpc>
                        <a:spcAft>
                          <a:spcPts val="0"/>
                        </a:spcAft>
                      </a:pPr>
                      <a:r>
                        <a:rPr lang="en-US" sz="1000" b="1" dirty="0"/>
                        <a:t>111736 </a:t>
                      </a:r>
                      <a:endParaRPr lang="es-EC" sz="1100" b="1" dirty="0">
                        <a:latin typeface="Calibri"/>
                        <a:ea typeface="Calibri"/>
                        <a:cs typeface="Times New Roman"/>
                      </a:endParaRPr>
                    </a:p>
                  </a:txBody>
                  <a:tcPr marL="44450" marR="44450" marT="0" marB="0" anchor="b"/>
                </a:tc>
              </a:tr>
            </a:tbl>
          </a:graphicData>
        </a:graphic>
      </p:graphicFrame>
      <p:graphicFrame>
        <p:nvGraphicFramePr>
          <p:cNvPr id="15" name="14 Tabla"/>
          <p:cNvGraphicFramePr>
            <a:graphicFrameLocks noGrp="1"/>
          </p:cNvGraphicFramePr>
          <p:nvPr/>
        </p:nvGraphicFramePr>
        <p:xfrm>
          <a:off x="2071670" y="4429132"/>
          <a:ext cx="6286544" cy="2057404"/>
        </p:xfrm>
        <a:graphic>
          <a:graphicData uri="http://schemas.openxmlformats.org/drawingml/2006/table">
            <a:tbl>
              <a:tblPr firstRow="1" lastRow="1" bandCol="1">
                <a:tableStyleId>{35758FB7-9AC5-4552-8A53-C91805E547FA}</a:tableStyleId>
              </a:tblPr>
              <a:tblGrid>
                <a:gridCol w="4929222"/>
                <a:gridCol w="1357322"/>
              </a:tblGrid>
              <a:tr h="285752">
                <a:tc>
                  <a:txBody>
                    <a:bodyPr/>
                    <a:lstStyle/>
                    <a:p>
                      <a:pPr algn="ctr">
                        <a:lnSpc>
                          <a:spcPct val="150000"/>
                        </a:lnSpc>
                        <a:spcAft>
                          <a:spcPts val="0"/>
                        </a:spcAft>
                      </a:pPr>
                      <a:r>
                        <a:rPr lang="en-US" sz="1200" dirty="0" smtClean="0"/>
                        <a:t>FACTORES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smtClean="0"/>
                        <a:t>PONDERACIÓN</a:t>
                      </a:r>
                      <a:endParaRPr lang="es-EC" sz="1200" dirty="0">
                        <a:latin typeface="Calibri"/>
                        <a:ea typeface="Calibri"/>
                        <a:cs typeface="Times New Roman"/>
                      </a:endParaRPr>
                    </a:p>
                  </a:txBody>
                  <a:tcPr marL="68580" marR="68580" marT="0" marB="0" anchor="ctr"/>
                </a:tc>
              </a:tr>
              <a:tr h="285752">
                <a:tc>
                  <a:txBody>
                    <a:bodyPr/>
                    <a:lstStyle/>
                    <a:p>
                      <a:pPr algn="l">
                        <a:lnSpc>
                          <a:spcPct val="150000"/>
                        </a:lnSpc>
                        <a:spcAft>
                          <a:spcPts val="0"/>
                        </a:spcAft>
                      </a:pPr>
                      <a:r>
                        <a:rPr lang="es-MX" sz="1300" dirty="0" smtClean="0"/>
                        <a:t>Medios y costos de transporte</a:t>
                      </a:r>
                      <a:endParaRPr lang="es-EC" sz="13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21%</a:t>
                      </a:r>
                      <a:endParaRPr lang="es-EC" sz="1200" dirty="0">
                        <a:latin typeface="Calibri"/>
                        <a:ea typeface="Calibri"/>
                        <a:cs typeface="Times New Roman"/>
                      </a:endParaRPr>
                    </a:p>
                  </a:txBody>
                  <a:tcPr marL="68580" marR="68580" marT="0" marB="0" anchor="ctr"/>
                </a:tc>
              </a:tr>
              <a:tr h="285752">
                <a:tc>
                  <a:txBody>
                    <a:bodyPr/>
                    <a:lstStyle/>
                    <a:p>
                      <a:pPr algn="l">
                        <a:lnSpc>
                          <a:spcPct val="150000"/>
                        </a:lnSpc>
                        <a:spcAft>
                          <a:spcPts val="0"/>
                        </a:spcAft>
                      </a:pPr>
                      <a:r>
                        <a:rPr lang="es-MX" sz="1300" dirty="0" smtClean="0"/>
                        <a:t>Disponibilidad y costo de mano de obra</a:t>
                      </a:r>
                      <a:endParaRPr lang="es-EC" sz="13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20%</a:t>
                      </a:r>
                      <a:endParaRPr lang="es-EC" sz="1200">
                        <a:latin typeface="Calibri"/>
                        <a:ea typeface="Calibri"/>
                        <a:cs typeface="Times New Roman"/>
                      </a:endParaRPr>
                    </a:p>
                  </a:txBody>
                  <a:tcPr marL="68580" marR="68580" marT="0" marB="0" anchor="ctr"/>
                </a:tc>
              </a:tr>
              <a:tr h="285752">
                <a:tc>
                  <a:txBody>
                    <a:bodyPr/>
                    <a:lstStyle/>
                    <a:p>
                      <a:pPr algn="l">
                        <a:lnSpc>
                          <a:spcPct val="150000"/>
                        </a:lnSpc>
                        <a:spcAft>
                          <a:spcPts val="0"/>
                        </a:spcAft>
                      </a:pPr>
                      <a:r>
                        <a:rPr lang="es-MX" sz="1300" dirty="0" smtClean="0"/>
                        <a:t>Acceso a  la materia prima y cercanía de las fuentes de abastecimiento</a:t>
                      </a:r>
                      <a:endParaRPr lang="es-EC" sz="13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26%</a:t>
                      </a:r>
                      <a:endParaRPr lang="es-EC" sz="1200" dirty="0">
                        <a:latin typeface="Calibri"/>
                        <a:ea typeface="Calibri"/>
                        <a:cs typeface="Times New Roman"/>
                      </a:endParaRPr>
                    </a:p>
                  </a:txBody>
                  <a:tcPr marL="68580" marR="68580" marT="0" marB="0" anchor="ctr"/>
                </a:tc>
              </a:tr>
              <a:tr h="285752">
                <a:tc>
                  <a:txBody>
                    <a:bodyPr/>
                    <a:lstStyle/>
                    <a:p>
                      <a:pPr algn="l">
                        <a:lnSpc>
                          <a:spcPct val="150000"/>
                        </a:lnSpc>
                        <a:spcAft>
                          <a:spcPts val="0"/>
                        </a:spcAft>
                      </a:pPr>
                      <a:r>
                        <a:rPr lang="en-US" sz="1300" dirty="0" err="1" smtClean="0"/>
                        <a:t>Comunicaciones</a:t>
                      </a:r>
                      <a:endParaRPr lang="es-EC" sz="13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18%</a:t>
                      </a:r>
                      <a:endParaRPr lang="es-EC" sz="1200">
                        <a:latin typeface="Calibri"/>
                        <a:ea typeface="Calibri"/>
                        <a:cs typeface="Times New Roman"/>
                      </a:endParaRPr>
                    </a:p>
                  </a:txBody>
                  <a:tcPr marL="68580" marR="68580" marT="0" marB="0" anchor="ctr"/>
                </a:tc>
              </a:tr>
              <a:tr h="285752">
                <a:tc>
                  <a:txBody>
                    <a:bodyPr/>
                    <a:lstStyle/>
                    <a:p>
                      <a:pPr algn="l">
                        <a:lnSpc>
                          <a:spcPct val="150000"/>
                        </a:lnSpc>
                        <a:spcAft>
                          <a:spcPts val="0"/>
                        </a:spcAft>
                      </a:pPr>
                      <a:r>
                        <a:rPr lang="en-US" sz="1300" dirty="0" err="1" smtClean="0"/>
                        <a:t>Seguridad</a:t>
                      </a:r>
                      <a:endParaRPr lang="es-EC" sz="13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15%</a:t>
                      </a:r>
                      <a:endParaRPr lang="es-EC" sz="1200">
                        <a:latin typeface="Calibri"/>
                        <a:ea typeface="Calibri"/>
                        <a:cs typeface="Times New Roman"/>
                      </a:endParaRPr>
                    </a:p>
                  </a:txBody>
                  <a:tcPr marL="68580" marR="68580" marT="0" marB="0" anchor="ctr"/>
                </a:tc>
              </a:tr>
              <a:tr h="285752">
                <a:tc>
                  <a:txBody>
                    <a:bodyPr/>
                    <a:lstStyle/>
                    <a:p>
                      <a:pPr algn="ctr">
                        <a:lnSpc>
                          <a:spcPct val="150000"/>
                        </a:lnSpc>
                        <a:spcAft>
                          <a:spcPts val="0"/>
                        </a:spcAft>
                      </a:pPr>
                      <a:r>
                        <a:rPr lang="en-US" sz="1200" dirty="0"/>
                        <a:t>TOTAL</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100%</a:t>
                      </a:r>
                      <a:endParaRPr lang="es-EC" sz="1200" dirty="0">
                        <a:latin typeface="Calibri"/>
                        <a:ea typeface="Calibri"/>
                        <a:cs typeface="Times New Roman"/>
                      </a:endParaRPr>
                    </a:p>
                  </a:txBody>
                  <a:tcPr marL="68580" marR="68580" marT="0" marB="0" anchor="ctr"/>
                </a:tc>
              </a:tr>
            </a:tbl>
          </a:graphicData>
        </a:graphic>
      </p:graphicFrame>
      <p:sp>
        <p:nvSpPr>
          <p:cNvPr id="17" name="TextBox 8"/>
          <p:cNvSpPr txBox="1"/>
          <p:nvPr/>
        </p:nvSpPr>
        <p:spPr>
          <a:xfrm>
            <a:off x="1714480" y="3896875"/>
            <a:ext cx="6072230"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Factores</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localización</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Antecedentes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14480" y="39223"/>
            <a:ext cx="6072230"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Método</a:t>
            </a:r>
            <a:r>
              <a:rPr lang="en-US" sz="2800" dirty="0" smtClean="0">
                <a:effectLst>
                  <a:outerShdw blurRad="38100" dist="38100" dir="2700000" algn="tl">
                    <a:srgbClr val="000000">
                      <a:alpha val="43137"/>
                    </a:srgbClr>
                  </a:outerShdw>
                </a:effectLst>
                <a:latin typeface="Century Gothic" pitchFamily="34" charset="0"/>
              </a:rPr>
              <a:t> de Brown y Gibson</a:t>
            </a: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8" name="17 Diagrama"/>
          <p:cNvGraphicFramePr/>
          <p:nvPr/>
        </p:nvGraphicFramePr>
        <p:xfrm>
          <a:off x="2000232" y="785794"/>
          <a:ext cx="2928958" cy="1928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Estrella de 12 puntas"/>
          <p:cNvSpPr/>
          <p:nvPr/>
        </p:nvSpPr>
        <p:spPr>
          <a:xfrm rot="848497">
            <a:off x="4936832" y="3047318"/>
            <a:ext cx="4143436" cy="350046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t>De acuerdo al método de Brown y Gibson, y al cálculo de la medida de preferencia de la localización (MPL) seleccionamos la alternativa 2, puesto que nos brinda el mayor valor en base a los criterios de localización analizados.</a:t>
            </a:r>
          </a:p>
          <a:p>
            <a:pPr algn="ctr"/>
            <a:endParaRPr lang="es-EC" dirty="0"/>
          </a:p>
        </p:txBody>
      </p:sp>
      <p:sp>
        <p:nvSpPr>
          <p:cNvPr id="14" name="13 Flecha circular"/>
          <p:cNvSpPr/>
          <p:nvPr/>
        </p:nvSpPr>
        <p:spPr>
          <a:xfrm rot="2863004" flipH="1">
            <a:off x="4442375" y="341428"/>
            <a:ext cx="3000396" cy="3857652"/>
          </a:xfrm>
          <a:prstGeom prst="circularArrow">
            <a:avLst>
              <a:gd name="adj1" fmla="val 12500"/>
              <a:gd name="adj2" fmla="val 1905759"/>
              <a:gd name="adj3" fmla="val 20457681"/>
              <a:gd name="adj4" fmla="val 10800000"/>
              <a:gd name="adj5" fmla="val 125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solidFill>
                <a:schemeClr val="tx1"/>
              </a:solidFill>
            </a:endParaRPr>
          </a:p>
        </p:txBody>
      </p:sp>
      <p:pic>
        <p:nvPicPr>
          <p:cNvPr id="91138" name="Picture 2"/>
          <p:cNvPicPr>
            <a:picLocks noChangeAspect="1" noChangeArrowheads="1"/>
          </p:cNvPicPr>
          <p:nvPr/>
        </p:nvPicPr>
        <p:blipFill>
          <a:blip r:embed="rId9" cstate="print"/>
          <a:srcRect/>
          <a:stretch>
            <a:fillRect/>
          </a:stretch>
        </p:blipFill>
        <p:spPr bwMode="auto">
          <a:xfrm>
            <a:off x="1571605" y="3143248"/>
            <a:ext cx="3429024" cy="280200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274604-5786-0.jpg"/>
          <p:cNvPicPr>
            <a:picLocks noChangeAspect="1"/>
          </p:cNvPicPr>
          <p:nvPr/>
        </p:nvPicPr>
        <p:blipFill>
          <a:blip r:embed="rId2" cstate="print"/>
          <a:stretch>
            <a:fillRect/>
          </a:stretch>
        </p:blipFill>
        <p:spPr>
          <a:xfrm>
            <a:off x="1576311" y="0"/>
            <a:ext cx="7567689" cy="6858000"/>
          </a:xfrm>
          <a:prstGeom prst="rect">
            <a:avLst/>
          </a:prstGeom>
        </p:spPr>
      </p:pic>
      <p:pic>
        <p:nvPicPr>
          <p:cNvPr id="5122"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4"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5" cstate="print"/>
          <a:stretch>
            <a:fillRect/>
          </a:stretch>
        </p:blipFill>
        <p:spPr>
          <a:xfrm>
            <a:off x="71406" y="345523"/>
            <a:ext cx="1428760" cy="1368965"/>
          </a:xfrm>
          <a:prstGeom prst="rect">
            <a:avLst/>
          </a:prstGeom>
        </p:spPr>
      </p:pic>
      <p:sp>
        <p:nvSpPr>
          <p:cNvPr id="15" name="14 Rectángulo"/>
          <p:cNvSpPr/>
          <p:nvPr/>
        </p:nvSpPr>
        <p:spPr>
          <a:xfrm>
            <a:off x="1428728" y="71414"/>
            <a:ext cx="7858180"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4: Estudio Organizacional</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60756"/>
            <a:ext cx="6324598" cy="707886"/>
          </a:xfrm>
          <a:prstGeom prst="rect">
            <a:avLst/>
          </a:prstGeom>
          <a:noFill/>
        </p:spPr>
        <p:txBody>
          <a:bodyPr>
            <a:spAutoFit/>
          </a:bodyPr>
          <a:lstStyle/>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Problema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y </a:t>
            </a: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Justificación</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7170" name="Picture 2" descr="http://deconceptos.com/wp-content/uploads/2008/11/problema.jpg"/>
          <p:cNvPicPr>
            <a:picLocks noChangeAspect="1" noChangeArrowheads="1"/>
          </p:cNvPicPr>
          <p:nvPr/>
        </p:nvPicPr>
        <p:blipFill>
          <a:blip r:embed="rId3" cstate="print"/>
          <a:srcRect/>
          <a:stretch>
            <a:fillRect/>
          </a:stretch>
        </p:blipFill>
        <p:spPr bwMode="auto">
          <a:xfrm>
            <a:off x="7143768" y="857232"/>
            <a:ext cx="1785949" cy="2697808"/>
          </a:xfrm>
          <a:prstGeom prst="rect">
            <a:avLst/>
          </a:prstGeom>
          <a:noFill/>
        </p:spPr>
      </p:pic>
      <p:graphicFrame>
        <p:nvGraphicFramePr>
          <p:cNvPr id="6" name="5 Tabla"/>
          <p:cNvGraphicFramePr>
            <a:graphicFrameLocks noGrp="1"/>
          </p:cNvGraphicFramePr>
          <p:nvPr/>
        </p:nvGraphicFramePr>
        <p:xfrm>
          <a:off x="1857356" y="928670"/>
          <a:ext cx="5072098" cy="2651760"/>
        </p:xfrm>
        <a:graphic>
          <a:graphicData uri="http://schemas.openxmlformats.org/drawingml/2006/table">
            <a:tbl>
              <a:tblPr firstRow="1" bandRow="1">
                <a:tableStyleId>{5C22544A-7EE6-4342-B048-85BDC9FD1C3A}</a:tableStyleId>
              </a:tblPr>
              <a:tblGrid>
                <a:gridCol w="1214446"/>
                <a:gridCol w="3857652"/>
              </a:tblGrid>
              <a:tr h="812915">
                <a:tc>
                  <a:txBody>
                    <a:bodyPr/>
                    <a:lstStyle/>
                    <a:p>
                      <a:r>
                        <a:rPr lang="es-EC" dirty="0" smtClean="0"/>
                        <a:t>Problema</a:t>
                      </a:r>
                      <a:endParaRPr lang="es-EC" dirty="0"/>
                    </a:p>
                  </a:txBody>
                  <a:tcPr anchor="ctr"/>
                </a:tc>
                <a:tc>
                  <a:txBody>
                    <a:bodyPr/>
                    <a:lstStyle/>
                    <a:p>
                      <a:r>
                        <a:rPr lang="es-MX" sz="1800" dirty="0" smtClean="0"/>
                        <a:t>Imposibilidad que se les presenta a las personas para realizar compras de estos productos</a:t>
                      </a:r>
                      <a:endParaRPr lang="es-EC" dirty="0"/>
                    </a:p>
                  </a:txBody>
                  <a:tcPr anchor="ctr"/>
                </a:tc>
              </a:tr>
              <a:tr h="1544539">
                <a:tc>
                  <a:txBody>
                    <a:bodyPr/>
                    <a:lstStyle/>
                    <a:p>
                      <a:r>
                        <a:rPr lang="es-EC" dirty="0" smtClean="0"/>
                        <a:t>Causas</a:t>
                      </a:r>
                      <a:endParaRPr lang="es-EC" dirty="0"/>
                    </a:p>
                  </a:txBody>
                  <a:tcPr anchor="ctr"/>
                </a:tc>
                <a:tc>
                  <a:txBody>
                    <a:bodyPr/>
                    <a:lstStyle/>
                    <a:p>
                      <a:pPr marL="457200" indent="-457200" algn="l">
                        <a:buFont typeface="+mj-lt"/>
                        <a:buAutoNum type="arabicPeriod"/>
                        <a:defRPr/>
                      </a:pPr>
                      <a:r>
                        <a:rPr lang="es-MX" sz="1800" dirty="0" smtClean="0"/>
                        <a:t> Ajetreada vida laboral</a:t>
                      </a:r>
                    </a:p>
                    <a:p>
                      <a:pPr marL="457200" indent="-457200" algn="l">
                        <a:buFont typeface="+mj-lt"/>
                        <a:buAutoNum type="arabicPeriod"/>
                        <a:defRPr/>
                      </a:pPr>
                      <a:r>
                        <a:rPr lang="es-MX" sz="1800" dirty="0" smtClean="0"/>
                        <a:t> Falta de tiempo</a:t>
                      </a:r>
                    </a:p>
                    <a:p>
                      <a:pPr marL="457200" indent="-457200" algn="l">
                        <a:buFont typeface="+mj-lt"/>
                        <a:buAutoNum type="arabicPeriod"/>
                        <a:defRPr/>
                      </a:pPr>
                      <a:r>
                        <a:rPr lang="es-MX" sz="1800" dirty="0" smtClean="0"/>
                        <a:t> Oferta actual del mercado no se ajusta a las necesidades de las personas</a:t>
                      </a:r>
                    </a:p>
                    <a:p>
                      <a:pPr algn="l"/>
                      <a:endParaRPr lang="es-EC" dirty="0"/>
                    </a:p>
                  </a:txBody>
                  <a:tcPr anchor="ctr"/>
                </a:tc>
              </a:tr>
            </a:tbl>
          </a:graphicData>
        </a:graphic>
      </p:graphicFrame>
      <p:sp>
        <p:nvSpPr>
          <p:cNvPr id="7" name="6 Rectángulo"/>
          <p:cNvSpPr/>
          <p:nvPr/>
        </p:nvSpPr>
        <p:spPr>
          <a:xfrm>
            <a:off x="1785918" y="3786190"/>
            <a:ext cx="4572000" cy="523220"/>
          </a:xfrm>
          <a:prstGeom prst="rect">
            <a:avLst/>
          </a:prstGeom>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Justificación</a:t>
            </a:r>
            <a:endParaRPr lang="en-US" sz="2800" dirty="0">
              <a:effectLst>
                <a:outerShdw blurRad="38100" dist="38100" dir="2700000" algn="tl">
                  <a:srgbClr val="000000">
                    <a:alpha val="43137"/>
                  </a:srgbClr>
                </a:outerShdw>
              </a:effectLst>
              <a:latin typeface="Century Gothic" pitchFamily="34" charset="0"/>
            </a:endParaRPr>
          </a:p>
        </p:txBody>
      </p:sp>
      <p:sp>
        <p:nvSpPr>
          <p:cNvPr id="9" name="8 Rectángulo"/>
          <p:cNvSpPr/>
          <p:nvPr/>
        </p:nvSpPr>
        <p:spPr>
          <a:xfrm>
            <a:off x="1928794" y="214290"/>
            <a:ext cx="2428892" cy="523220"/>
          </a:xfrm>
          <a:prstGeom prst="rect">
            <a:avLst/>
          </a:prstGeom>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Problema</a:t>
            </a:r>
            <a:endParaRPr lang="en-US" sz="2800" dirty="0" smtClean="0">
              <a:effectLst>
                <a:outerShdw blurRad="38100" dist="38100" dir="2700000" algn="tl">
                  <a:srgbClr val="000000">
                    <a:alpha val="43137"/>
                  </a:srgbClr>
                </a:outerShdw>
              </a:effectLst>
              <a:latin typeface="Century Gothic" pitchFamily="34" charset="0"/>
            </a:endParaRPr>
          </a:p>
        </p:txBody>
      </p:sp>
      <p:graphicFrame>
        <p:nvGraphicFramePr>
          <p:cNvPr id="10" name="9 Tabla"/>
          <p:cNvGraphicFramePr>
            <a:graphicFrameLocks noGrp="1"/>
          </p:cNvGraphicFramePr>
          <p:nvPr/>
        </p:nvGraphicFramePr>
        <p:xfrm>
          <a:off x="4000496" y="4560592"/>
          <a:ext cx="5000660" cy="2011680"/>
        </p:xfrm>
        <a:graphic>
          <a:graphicData uri="http://schemas.openxmlformats.org/drawingml/2006/table">
            <a:tbl>
              <a:tblPr firstRow="1" bandRow="1">
                <a:tableStyleId>{D113A9D2-9D6B-4929-AA2D-F23B5EE8CBE7}</a:tableStyleId>
              </a:tblPr>
              <a:tblGrid>
                <a:gridCol w="479515"/>
                <a:gridCol w="4521145"/>
              </a:tblGrid>
              <a:tr h="1868803">
                <a:tc>
                  <a:txBody>
                    <a:bodyPr/>
                    <a:lstStyle/>
                    <a:p>
                      <a:pPr algn="ctr"/>
                      <a:r>
                        <a:rPr lang="es-EC" dirty="0" smtClean="0"/>
                        <a:t>Justificación</a:t>
                      </a:r>
                      <a:endParaRPr lang="es-EC" dirty="0"/>
                    </a:p>
                  </a:txBody>
                  <a:tcPr vert="vert270" anchor="ctr"/>
                </a:tc>
                <a:tc>
                  <a:txBody>
                    <a:bodyPr/>
                    <a:lstStyle/>
                    <a:p>
                      <a:pPr algn="l">
                        <a:buFont typeface="+mj-lt"/>
                        <a:buAutoNum type="arabicPeriod"/>
                        <a:defRPr/>
                      </a:pPr>
                      <a:r>
                        <a:rPr lang="es-MX" sz="1800" dirty="0" smtClean="0"/>
                        <a:t> Solucionar la problemática descrita anteriormente</a:t>
                      </a:r>
                    </a:p>
                    <a:p>
                      <a:pPr algn="l">
                        <a:buFont typeface="+mj-lt"/>
                        <a:buAutoNum type="arabicPeriod"/>
                        <a:defRPr/>
                      </a:pPr>
                      <a:r>
                        <a:rPr lang="es-MX" sz="1800" dirty="0" smtClean="0"/>
                        <a:t> Aprovechar la ventaja de primero moverse en lo que hemos denominado  “Nueva era de las ventas”</a:t>
                      </a:r>
                    </a:p>
                    <a:p>
                      <a:pPr algn="l">
                        <a:buFont typeface="+mj-lt"/>
                        <a:buAutoNum type="arabicPeriod"/>
                        <a:defRPr/>
                      </a:pPr>
                      <a:r>
                        <a:rPr lang="es-MX" sz="1800" dirty="0" smtClean="0"/>
                        <a:t> Incentivo académico y profesional</a:t>
                      </a:r>
                    </a:p>
                    <a:p>
                      <a:endParaRPr lang="es-EC" dirty="0"/>
                    </a:p>
                  </a:txBody>
                  <a:tcPr anchor="ctr"/>
                </a:tc>
              </a:tr>
            </a:tbl>
          </a:graphicData>
        </a:graphic>
      </p:graphicFrame>
      <p:pic>
        <p:nvPicPr>
          <p:cNvPr id="7172" name="Picture 4" descr="http://casadeoracionmexico.info/blog/wp-content/uploads/2595662424_44df319bf6_b.jpg"/>
          <p:cNvPicPr>
            <a:picLocks noChangeAspect="1" noChangeArrowheads="1"/>
          </p:cNvPicPr>
          <p:nvPr/>
        </p:nvPicPr>
        <p:blipFill>
          <a:blip r:embed="rId4" cstate="print"/>
          <a:srcRect/>
          <a:stretch>
            <a:fillRect/>
          </a:stretch>
        </p:blipFill>
        <p:spPr bwMode="auto">
          <a:xfrm>
            <a:off x="1643042" y="4643447"/>
            <a:ext cx="2287087" cy="171451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MAR\My Documents\My Pictures\img_bg.jpg"/>
          <p:cNvPicPr>
            <a:picLocks noChangeAspect="1" noChangeArrowheads="1"/>
          </p:cNvPicPr>
          <p:nvPr/>
        </p:nvPicPr>
        <p:blipFill>
          <a:blip r:embed="rId3" cstate="print"/>
          <a:srcRect/>
          <a:stretch>
            <a:fillRect/>
          </a:stretch>
        </p:blipFill>
        <p:spPr bwMode="auto">
          <a:xfrm>
            <a:off x="1" y="0"/>
            <a:ext cx="1428728" cy="6858000"/>
          </a:xfrm>
          <a:prstGeom prst="rect">
            <a:avLst/>
          </a:prstGeom>
          <a:noFill/>
          <a:ln w="9525">
            <a:noFill/>
            <a:miter lim="800000"/>
            <a:headEnd/>
            <a:tailEnd/>
          </a:ln>
        </p:spPr>
      </p:pic>
      <p:sp>
        <p:nvSpPr>
          <p:cNvPr id="8" name="TextBox 7"/>
          <p:cNvSpPr txBox="1"/>
          <p:nvPr/>
        </p:nvSpPr>
        <p:spPr>
          <a:xfrm rot="16200000">
            <a:off x="-2434679" y="3090446"/>
            <a:ext cx="6858003" cy="677108"/>
          </a:xfrm>
          <a:prstGeom prst="rect">
            <a:avLst/>
          </a:prstGeom>
          <a:noFill/>
        </p:spPr>
        <p:txBody>
          <a:bodyPr wrap="square">
            <a:spAutoFit/>
          </a:bodyPr>
          <a:lstStyle/>
          <a:p>
            <a:pPr fontAlgn="auto">
              <a:spcBef>
                <a:spcPts val="0"/>
              </a:spcBef>
              <a:spcAft>
                <a:spcPts val="0"/>
              </a:spcAft>
              <a:defRPr/>
            </a:pPr>
            <a:r>
              <a:rPr lang="en-US" sz="38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Objetivos Organizacionales</a:t>
            </a:r>
            <a:endParaRPr lang="en-US" sz="38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my style.jpg"/>
          <p:cNvPicPr>
            <a:picLocks noChangeAspect="1"/>
          </p:cNvPicPr>
          <p:nvPr/>
        </p:nvPicPr>
        <p:blipFill>
          <a:blip r:embed="rId4" cstate="print"/>
          <a:stretch>
            <a:fillRect/>
          </a:stretch>
        </p:blipFill>
        <p:spPr>
          <a:xfrm>
            <a:off x="4062428" y="5072074"/>
            <a:ext cx="2724150" cy="1295400"/>
          </a:xfrm>
          <a:prstGeom prst="rect">
            <a:avLst/>
          </a:prstGeom>
        </p:spPr>
      </p:pic>
      <p:sp>
        <p:nvSpPr>
          <p:cNvPr id="15" name="14 Rectángulo"/>
          <p:cNvSpPr/>
          <p:nvPr/>
        </p:nvSpPr>
        <p:spPr>
          <a:xfrm>
            <a:off x="1548409" y="6253483"/>
            <a:ext cx="7092006" cy="461665"/>
          </a:xfrm>
          <a:prstGeom prst="rect">
            <a:avLst/>
          </a:prstGeom>
          <a:noFill/>
        </p:spPr>
        <p:txBody>
          <a:bodyPr wrap="none" lIns="91440" tIns="45720" rIns="91440" bIns="45720">
            <a:spAutoFit/>
          </a:bodyPr>
          <a:lstStyle/>
          <a:p>
            <a:pPr algn="ctr"/>
            <a:r>
              <a:rPr lang="es-E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Nuestra diferencia es simplemente tu identidad</a:t>
            </a:r>
            <a:endParaRPr lang="es-E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9" name="8 Diagrama"/>
          <p:cNvGraphicFramePr/>
          <p:nvPr/>
        </p:nvGraphicFramePr>
        <p:xfrm>
          <a:off x="2000232" y="142852"/>
          <a:ext cx="6572296" cy="49292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MAR\My Documents\My Pictures\img_bg.jpg"/>
          <p:cNvPicPr>
            <a:picLocks noChangeAspect="1" noChangeArrowheads="1"/>
          </p:cNvPicPr>
          <p:nvPr/>
        </p:nvPicPr>
        <p:blipFill>
          <a:blip r:embed="rId3" cstate="print"/>
          <a:srcRect/>
          <a:stretch>
            <a:fillRect/>
          </a:stretch>
        </p:blipFill>
        <p:spPr bwMode="auto">
          <a:xfrm>
            <a:off x="1" y="0"/>
            <a:ext cx="1428728" cy="6858000"/>
          </a:xfrm>
          <a:prstGeom prst="rect">
            <a:avLst/>
          </a:prstGeom>
          <a:noFill/>
          <a:ln w="9525">
            <a:noFill/>
            <a:miter lim="800000"/>
            <a:headEnd/>
            <a:tailEnd/>
          </a:ln>
        </p:spPr>
      </p:pic>
      <p:sp>
        <p:nvSpPr>
          <p:cNvPr id="8" name="TextBox 7"/>
          <p:cNvSpPr txBox="1"/>
          <p:nvPr/>
        </p:nvSpPr>
        <p:spPr>
          <a:xfrm rot="16200000">
            <a:off x="-2434679" y="3090446"/>
            <a:ext cx="6858003" cy="677108"/>
          </a:xfrm>
          <a:prstGeom prst="rect">
            <a:avLst/>
          </a:prstGeom>
          <a:noFill/>
        </p:spPr>
        <p:txBody>
          <a:bodyPr wrap="square">
            <a:spAutoFit/>
          </a:bodyPr>
          <a:lstStyle/>
          <a:p>
            <a:pPr algn="ctr" fontAlgn="auto">
              <a:spcBef>
                <a:spcPts val="0"/>
              </a:spcBef>
              <a:spcAft>
                <a:spcPts val="0"/>
              </a:spcAft>
              <a:defRPr/>
            </a:pPr>
            <a:r>
              <a:rPr lang="en-US" sz="38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Organigrama</a:t>
            </a:r>
            <a:endParaRPr lang="en-US" sz="38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7" name="6 Diagrama"/>
          <p:cNvGraphicFramePr/>
          <p:nvPr/>
        </p:nvGraphicFramePr>
        <p:xfrm>
          <a:off x="3309950" y="571480"/>
          <a:ext cx="7048528" cy="5929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9 Imagen" descr="imagesequipo.jpg"/>
          <p:cNvPicPr>
            <a:picLocks noChangeAspect="1"/>
          </p:cNvPicPr>
          <p:nvPr/>
        </p:nvPicPr>
        <p:blipFill>
          <a:blip r:embed="rId9" cstate="print"/>
          <a:stretch>
            <a:fillRect/>
          </a:stretch>
        </p:blipFill>
        <p:spPr>
          <a:xfrm>
            <a:off x="7572396" y="2714619"/>
            <a:ext cx="1285884" cy="3375437"/>
          </a:xfrm>
          <a:prstGeom prst="rect">
            <a:avLst/>
          </a:prstGeom>
        </p:spPr>
      </p:pic>
      <p:pic>
        <p:nvPicPr>
          <p:cNvPr id="107522" name="Picture 2" descr="http://www.asesoresticaragon.org/red-proximidad/PublishingImages/organizacion-funcionamiento.jpg"/>
          <p:cNvPicPr>
            <a:picLocks noChangeAspect="1" noChangeArrowheads="1"/>
          </p:cNvPicPr>
          <p:nvPr/>
        </p:nvPicPr>
        <p:blipFill>
          <a:blip r:embed="rId10" cstate="print"/>
          <a:srcRect/>
          <a:stretch>
            <a:fillRect/>
          </a:stretch>
        </p:blipFill>
        <p:spPr bwMode="auto">
          <a:xfrm>
            <a:off x="1500166" y="3929066"/>
            <a:ext cx="3619500" cy="2714625"/>
          </a:xfrm>
          <a:prstGeom prst="rect">
            <a:avLst/>
          </a:prstGeom>
          <a:noFill/>
        </p:spPr>
      </p:pic>
      <p:pic>
        <p:nvPicPr>
          <p:cNvPr id="11" name="10 Imagen" descr="clima_organizacional.jpg"/>
          <p:cNvPicPr>
            <a:picLocks noChangeAspect="1"/>
          </p:cNvPicPr>
          <p:nvPr/>
        </p:nvPicPr>
        <p:blipFill>
          <a:blip r:embed="rId11" cstate="print"/>
          <a:stretch>
            <a:fillRect/>
          </a:stretch>
        </p:blipFill>
        <p:spPr>
          <a:xfrm>
            <a:off x="1500166" y="71414"/>
            <a:ext cx="3058216" cy="2286016"/>
          </a:xfrm>
          <a:prstGeom prst="rect">
            <a:avLst/>
          </a:prstGeom>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MAR\My Documents\My Pictures\img_bg.jpg"/>
          <p:cNvPicPr>
            <a:picLocks noChangeAspect="1" noChangeArrowheads="1"/>
          </p:cNvPicPr>
          <p:nvPr/>
        </p:nvPicPr>
        <p:blipFill>
          <a:blip r:embed="rId3" cstate="print"/>
          <a:srcRect/>
          <a:stretch>
            <a:fillRect/>
          </a:stretch>
        </p:blipFill>
        <p:spPr bwMode="auto">
          <a:xfrm>
            <a:off x="1" y="0"/>
            <a:ext cx="1428728" cy="6858000"/>
          </a:xfrm>
          <a:prstGeom prst="rect">
            <a:avLst/>
          </a:prstGeom>
          <a:noFill/>
          <a:ln w="9525">
            <a:noFill/>
            <a:miter lim="800000"/>
            <a:headEnd/>
            <a:tailEnd/>
          </a:ln>
        </p:spPr>
      </p:pic>
      <p:sp>
        <p:nvSpPr>
          <p:cNvPr id="8" name="TextBox 7"/>
          <p:cNvSpPr txBox="1"/>
          <p:nvPr/>
        </p:nvSpPr>
        <p:spPr>
          <a:xfrm rot="16200000">
            <a:off x="-2685992" y="2828835"/>
            <a:ext cx="6858003" cy="1200329"/>
          </a:xfrm>
          <a:prstGeom prst="rect">
            <a:avLst/>
          </a:prstGeom>
          <a:noFill/>
        </p:spPr>
        <p:txBody>
          <a:bodyPr wrap="square">
            <a:spAutoFit/>
          </a:bodyPr>
          <a:lstStyle/>
          <a:p>
            <a:pPr algn="ctr" fontAlgn="auto">
              <a:spcBef>
                <a:spcPts val="0"/>
              </a:spcBef>
              <a:spcAft>
                <a:spcPts val="0"/>
              </a:spcAft>
              <a:defRPr/>
            </a:pP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Funciones dentro de la Empresa</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graphicFrame>
        <p:nvGraphicFramePr>
          <p:cNvPr id="6" name="5 Diagrama"/>
          <p:cNvGraphicFramePr/>
          <p:nvPr/>
        </p:nvGraphicFramePr>
        <p:xfrm>
          <a:off x="4857752" y="71414"/>
          <a:ext cx="4071966" cy="6572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http://www.manizales.unal.edu.co/modules/unrev_creando/imagenes/organizacion.gif"/>
          <p:cNvPicPr>
            <a:picLocks noChangeAspect="1" noChangeArrowheads="1"/>
          </p:cNvPicPr>
          <p:nvPr/>
        </p:nvPicPr>
        <p:blipFill>
          <a:blip r:embed="rId9" cstate="print"/>
          <a:srcRect/>
          <a:stretch>
            <a:fillRect/>
          </a:stretch>
        </p:blipFill>
        <p:spPr bwMode="auto">
          <a:xfrm>
            <a:off x="1500166" y="142872"/>
            <a:ext cx="1643074" cy="1643074"/>
          </a:xfrm>
          <a:prstGeom prst="rect">
            <a:avLst/>
          </a:prstGeom>
          <a:noFill/>
        </p:spPr>
      </p:pic>
      <p:pic>
        <p:nvPicPr>
          <p:cNvPr id="10" name="9 Imagen" descr="maquina_coser.JPG"/>
          <p:cNvPicPr>
            <a:picLocks noChangeAspect="1"/>
          </p:cNvPicPr>
          <p:nvPr/>
        </p:nvPicPr>
        <p:blipFill>
          <a:blip r:embed="rId10" cstate="print"/>
          <a:stretch>
            <a:fillRect/>
          </a:stretch>
        </p:blipFill>
        <p:spPr>
          <a:xfrm>
            <a:off x="1643042" y="3714752"/>
            <a:ext cx="1214446" cy="1372852"/>
          </a:xfrm>
          <a:prstGeom prst="rect">
            <a:avLst/>
          </a:prstGeom>
        </p:spPr>
      </p:pic>
      <p:pic>
        <p:nvPicPr>
          <p:cNvPr id="105474" name="Picture 2" descr="http://www.childrenshospital.org/arthur/images/pop_pic_housekeeping_staff_es.gif"/>
          <p:cNvPicPr>
            <a:picLocks noChangeAspect="1" noChangeArrowheads="1"/>
          </p:cNvPicPr>
          <p:nvPr/>
        </p:nvPicPr>
        <p:blipFill>
          <a:blip r:embed="rId11" cstate="print"/>
          <a:srcRect/>
          <a:stretch>
            <a:fillRect/>
          </a:stretch>
        </p:blipFill>
        <p:spPr bwMode="auto">
          <a:xfrm>
            <a:off x="2046287" y="5434211"/>
            <a:ext cx="1882771" cy="1423813"/>
          </a:xfrm>
          <a:prstGeom prst="rect">
            <a:avLst/>
          </a:prstGeom>
          <a:noFill/>
        </p:spPr>
      </p:pic>
      <p:pic>
        <p:nvPicPr>
          <p:cNvPr id="105476" name="Picture 4" descr="http://www.gigabriones.com/wp-content/uploads/2008/09/programador.jpg"/>
          <p:cNvPicPr>
            <a:picLocks noChangeAspect="1" noChangeArrowheads="1"/>
          </p:cNvPicPr>
          <p:nvPr/>
        </p:nvPicPr>
        <p:blipFill>
          <a:blip r:embed="rId12" cstate="print"/>
          <a:srcRect/>
          <a:stretch>
            <a:fillRect/>
          </a:stretch>
        </p:blipFill>
        <p:spPr bwMode="auto">
          <a:xfrm>
            <a:off x="1500166" y="1928802"/>
            <a:ext cx="1428760" cy="1564492"/>
          </a:xfrm>
          <a:prstGeom prst="rect">
            <a:avLst/>
          </a:prstGeom>
          <a:noFill/>
        </p:spPr>
      </p:pic>
      <p:pic>
        <p:nvPicPr>
          <p:cNvPr id="105480" name="Picture 8" descr="http://cdn.clasipar.com/pictures/photos/000/907/628/vga_motoqueiro.gif"/>
          <p:cNvPicPr>
            <a:picLocks noChangeAspect="1" noChangeArrowheads="1"/>
          </p:cNvPicPr>
          <p:nvPr/>
        </p:nvPicPr>
        <p:blipFill>
          <a:blip r:embed="rId13" cstate="print"/>
          <a:srcRect/>
          <a:stretch>
            <a:fillRect/>
          </a:stretch>
        </p:blipFill>
        <p:spPr bwMode="auto">
          <a:xfrm>
            <a:off x="3286116" y="4357694"/>
            <a:ext cx="1251972" cy="1044903"/>
          </a:xfrm>
          <a:prstGeom prst="rect">
            <a:avLst/>
          </a:prstGeom>
          <a:noFill/>
        </p:spPr>
      </p:pic>
      <p:pic>
        <p:nvPicPr>
          <p:cNvPr id="105482" name="Picture 10" descr="http://www.ice.upm.es/wps/jlbr/imagenes/capataz.jpg"/>
          <p:cNvPicPr>
            <a:picLocks noChangeAspect="1" noChangeArrowheads="1"/>
          </p:cNvPicPr>
          <p:nvPr/>
        </p:nvPicPr>
        <p:blipFill>
          <a:blip r:embed="rId14" cstate="print"/>
          <a:srcRect/>
          <a:stretch>
            <a:fillRect/>
          </a:stretch>
        </p:blipFill>
        <p:spPr bwMode="auto">
          <a:xfrm>
            <a:off x="3357554" y="2571744"/>
            <a:ext cx="1150914" cy="1503707"/>
          </a:xfrm>
          <a:prstGeom prst="rect">
            <a:avLst/>
          </a:prstGeom>
          <a:noFill/>
        </p:spPr>
      </p:pic>
      <p:pic>
        <p:nvPicPr>
          <p:cNvPr id="105484" name="Picture 12" descr="http://dued.uap.edu.pe/img/carreras/administracion2.jpg"/>
          <p:cNvPicPr>
            <a:picLocks noChangeAspect="1" noChangeArrowheads="1"/>
          </p:cNvPicPr>
          <p:nvPr/>
        </p:nvPicPr>
        <p:blipFill>
          <a:blip r:embed="rId15" cstate="print"/>
          <a:srcRect/>
          <a:stretch>
            <a:fillRect/>
          </a:stretch>
        </p:blipFill>
        <p:spPr bwMode="auto">
          <a:xfrm>
            <a:off x="3278210" y="1285861"/>
            <a:ext cx="1436666" cy="107157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9" name="8 Imagen" descr="estudio financiero fondo.jpg"/>
          <p:cNvPicPr>
            <a:picLocks noChangeAspect="1"/>
          </p:cNvPicPr>
          <p:nvPr/>
        </p:nvPicPr>
        <p:blipFill>
          <a:blip r:embed="rId5" cstate="print"/>
          <a:stretch>
            <a:fillRect/>
          </a:stretch>
        </p:blipFill>
        <p:spPr>
          <a:xfrm>
            <a:off x="1571604" y="0"/>
            <a:ext cx="7572396" cy="6857976"/>
          </a:xfrm>
          <a:prstGeom prst="rect">
            <a:avLst/>
          </a:prstGeom>
        </p:spPr>
      </p:pic>
      <p:sp>
        <p:nvSpPr>
          <p:cNvPr id="19" name="18 Rectángulo"/>
          <p:cNvSpPr/>
          <p:nvPr/>
        </p:nvSpPr>
        <p:spPr>
          <a:xfrm rot="5400000">
            <a:off x="5685925" y="3100893"/>
            <a:ext cx="6072229"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5: Estudio Financiero</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Elementos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básicos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7" name="6 Tabla"/>
          <p:cNvGraphicFramePr>
            <a:graphicFrameLocks noGrp="1"/>
          </p:cNvGraphicFramePr>
          <p:nvPr/>
        </p:nvGraphicFramePr>
        <p:xfrm>
          <a:off x="4786314" y="642918"/>
          <a:ext cx="4225926" cy="1920240"/>
        </p:xfrm>
        <a:graphic>
          <a:graphicData uri="http://schemas.openxmlformats.org/drawingml/2006/table">
            <a:tbl>
              <a:tblPr firstRow="1">
                <a:tableStyleId>{35758FB7-9AC5-4552-8A53-C91805E547FA}</a:tableStyleId>
              </a:tblPr>
              <a:tblGrid>
                <a:gridCol w="2035229"/>
                <a:gridCol w="1229617"/>
                <a:gridCol w="961080"/>
              </a:tblGrid>
              <a:tr h="227658">
                <a:tc gridSpan="3">
                  <a:txBody>
                    <a:bodyPr/>
                    <a:lstStyle/>
                    <a:p>
                      <a:pPr algn="ctr">
                        <a:lnSpc>
                          <a:spcPct val="150000"/>
                        </a:lnSpc>
                        <a:spcAft>
                          <a:spcPts val="0"/>
                        </a:spcAft>
                      </a:pPr>
                      <a:r>
                        <a:rPr lang="es-EC" sz="1200" dirty="0" smtClean="0"/>
                        <a:t>GASTOS EN SERVICIOS BÁSICOS</a:t>
                      </a:r>
                      <a:endParaRPr lang="es-EC" sz="1200" b="1" dirty="0">
                        <a:latin typeface="Arial" pitchFamily="34" charset="0"/>
                        <a:ea typeface="Calibri"/>
                        <a:cs typeface="Arial" pitchFamily="34" charset="0"/>
                      </a:endParaRPr>
                    </a:p>
                  </a:txBody>
                  <a:tcPr marL="44450" marR="44450" marT="0" marB="0" anchor="ctr"/>
                </a:tc>
                <a:tc hMerge="1">
                  <a:txBody>
                    <a:bodyPr/>
                    <a:lstStyle/>
                    <a:p>
                      <a:pPr algn="ctr">
                        <a:lnSpc>
                          <a:spcPct val="150000"/>
                        </a:lnSpc>
                        <a:spcAft>
                          <a:spcPts val="0"/>
                        </a:spcAft>
                      </a:pP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767">
                <a:tc>
                  <a:txBody>
                    <a:bodyPr/>
                    <a:lstStyle/>
                    <a:p>
                      <a:pPr algn="ctr">
                        <a:lnSpc>
                          <a:spcPct val="150000"/>
                        </a:lnSpc>
                        <a:spcAft>
                          <a:spcPts val="0"/>
                        </a:spcAft>
                      </a:pPr>
                      <a:r>
                        <a:rPr lang="es-MX" sz="1200" b="1" dirty="0" smtClean="0"/>
                        <a:t>CONCEPTO</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200" b="1" dirty="0" smtClean="0"/>
                        <a:t>MENSUAL</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200" b="1" dirty="0" smtClean="0"/>
                        <a:t>ANUAL</a:t>
                      </a:r>
                      <a:endParaRPr lang="es-EC" sz="1200" b="1" dirty="0">
                        <a:latin typeface="Calibri"/>
                        <a:ea typeface="Calibri"/>
                        <a:cs typeface="Times New Roman"/>
                      </a:endParaRPr>
                    </a:p>
                  </a:txBody>
                  <a:tcPr marL="44450" marR="44450" marT="0" marB="0" anchor="ctr"/>
                </a:tc>
              </a:tr>
              <a:tr h="259767">
                <a:tc>
                  <a:txBody>
                    <a:bodyPr/>
                    <a:lstStyle/>
                    <a:p>
                      <a:pPr algn="ctr">
                        <a:lnSpc>
                          <a:spcPct val="150000"/>
                        </a:lnSpc>
                        <a:spcAft>
                          <a:spcPts val="0"/>
                        </a:spcAft>
                      </a:pPr>
                      <a:r>
                        <a:rPr lang="en-US" sz="1200" dirty="0" err="1"/>
                        <a:t>Teléfono</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$ 50</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$ 600</a:t>
                      </a:r>
                      <a:endParaRPr lang="es-EC" sz="1200">
                        <a:latin typeface="Calibri"/>
                        <a:ea typeface="Calibri"/>
                        <a:cs typeface="Times New Roman"/>
                      </a:endParaRPr>
                    </a:p>
                  </a:txBody>
                  <a:tcPr marL="44450" marR="44450" marT="0" marB="0" anchor="ctr"/>
                </a:tc>
              </a:tr>
              <a:tr h="259767">
                <a:tc>
                  <a:txBody>
                    <a:bodyPr/>
                    <a:lstStyle/>
                    <a:p>
                      <a:pPr algn="ctr">
                        <a:lnSpc>
                          <a:spcPct val="150000"/>
                        </a:lnSpc>
                        <a:spcAft>
                          <a:spcPts val="0"/>
                        </a:spcAft>
                      </a:pPr>
                      <a:r>
                        <a:rPr lang="en-US" sz="1200" dirty="0" err="1"/>
                        <a:t>Electricidad</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$ 100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$ 1.200</a:t>
                      </a:r>
                      <a:endParaRPr lang="es-EC" sz="1200">
                        <a:latin typeface="Calibri"/>
                        <a:ea typeface="Calibri"/>
                        <a:cs typeface="Times New Roman"/>
                      </a:endParaRPr>
                    </a:p>
                  </a:txBody>
                  <a:tcPr marL="44450" marR="44450" marT="0" marB="0" anchor="ctr"/>
                </a:tc>
              </a:tr>
              <a:tr h="259767">
                <a:tc>
                  <a:txBody>
                    <a:bodyPr/>
                    <a:lstStyle/>
                    <a:p>
                      <a:pPr algn="ctr">
                        <a:lnSpc>
                          <a:spcPct val="150000"/>
                        </a:lnSpc>
                        <a:spcAft>
                          <a:spcPts val="0"/>
                        </a:spcAft>
                      </a:pPr>
                      <a:r>
                        <a:rPr lang="en-US" sz="1200"/>
                        <a:t>Agua</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$ 40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$ 480</a:t>
                      </a:r>
                      <a:endParaRPr lang="es-EC" sz="1200">
                        <a:latin typeface="Calibri"/>
                        <a:ea typeface="Calibri"/>
                        <a:cs typeface="Times New Roman"/>
                      </a:endParaRPr>
                    </a:p>
                  </a:txBody>
                  <a:tcPr marL="44450" marR="44450" marT="0" marB="0" anchor="ctr"/>
                </a:tc>
              </a:tr>
              <a:tr h="259767">
                <a:tc>
                  <a:txBody>
                    <a:bodyPr/>
                    <a:lstStyle/>
                    <a:p>
                      <a:pPr algn="ctr">
                        <a:lnSpc>
                          <a:spcPct val="150000"/>
                        </a:lnSpc>
                        <a:spcAft>
                          <a:spcPts val="0"/>
                        </a:spcAft>
                      </a:pPr>
                      <a:r>
                        <a:rPr lang="en-US" sz="1200"/>
                        <a:t>Internet</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$ 100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$ 1.200</a:t>
                      </a:r>
                      <a:endParaRPr lang="es-EC" sz="1200">
                        <a:latin typeface="Calibri"/>
                        <a:ea typeface="Calibri"/>
                        <a:cs typeface="Times New Roman"/>
                      </a:endParaRPr>
                    </a:p>
                  </a:txBody>
                  <a:tcPr marL="44450" marR="44450" marT="0" marB="0" anchor="ctr"/>
                </a:tc>
              </a:tr>
              <a:tr h="259767">
                <a:tc>
                  <a:txBody>
                    <a:bodyPr/>
                    <a:lstStyle/>
                    <a:p>
                      <a:pPr algn="ctr">
                        <a:lnSpc>
                          <a:spcPct val="150000"/>
                        </a:lnSpc>
                        <a:spcAft>
                          <a:spcPts val="0"/>
                        </a:spcAft>
                      </a:pPr>
                      <a:r>
                        <a:rPr lang="en-US" sz="1200"/>
                        <a:t>Total Servicios Básicos</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$ 290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$ 3.480</a:t>
                      </a:r>
                      <a:endParaRPr lang="es-EC" sz="1200" dirty="0">
                        <a:latin typeface="Calibri"/>
                        <a:ea typeface="Calibri"/>
                        <a:cs typeface="Times New Roman"/>
                      </a:endParaRPr>
                    </a:p>
                  </a:txBody>
                  <a:tcPr marL="44450" marR="44450" marT="0" marB="0" anchor="ctr"/>
                </a:tc>
              </a:tr>
            </a:tbl>
          </a:graphicData>
        </a:graphic>
      </p:graphicFrame>
      <p:graphicFrame>
        <p:nvGraphicFramePr>
          <p:cNvPr id="10" name="9 Tabla"/>
          <p:cNvGraphicFramePr>
            <a:graphicFrameLocks noGrp="1"/>
          </p:cNvGraphicFramePr>
          <p:nvPr/>
        </p:nvGraphicFramePr>
        <p:xfrm>
          <a:off x="1714481" y="2714620"/>
          <a:ext cx="4286279" cy="1920240"/>
        </p:xfrm>
        <a:graphic>
          <a:graphicData uri="http://schemas.openxmlformats.org/drawingml/2006/table">
            <a:tbl>
              <a:tblPr firstRow="1">
                <a:tableStyleId>{08FB837D-C827-4EFA-A057-4D05807E0F7C}</a:tableStyleId>
              </a:tblPr>
              <a:tblGrid>
                <a:gridCol w="2064295"/>
                <a:gridCol w="1247178"/>
                <a:gridCol w="974806"/>
              </a:tblGrid>
              <a:tr h="265833">
                <a:tc gridSpan="3">
                  <a:txBody>
                    <a:bodyPr/>
                    <a:lstStyle/>
                    <a:p>
                      <a:pPr algn="ctr">
                        <a:lnSpc>
                          <a:spcPct val="150000"/>
                        </a:lnSpc>
                        <a:spcAft>
                          <a:spcPts val="0"/>
                        </a:spcAft>
                      </a:pPr>
                      <a:r>
                        <a:rPr lang="es-EC" sz="1200" dirty="0" smtClean="0"/>
                        <a:t>GASTOS GENERALES Y DE ADMINISTRATRACIÓN</a:t>
                      </a:r>
                      <a:endParaRPr lang="es-EC" sz="1200" b="1" dirty="0">
                        <a:latin typeface="Calibri"/>
                        <a:ea typeface="Calibri"/>
                        <a:cs typeface="Times New Roman"/>
                      </a:endParaRPr>
                    </a:p>
                  </a:txBody>
                  <a:tcPr marL="44450" marR="44450" marT="0" marB="0" anchor="ctr"/>
                </a:tc>
                <a:tc hMerge="1">
                  <a:txBody>
                    <a:bodyPr/>
                    <a:lstStyle/>
                    <a:p>
                      <a:pPr algn="ctr">
                        <a:lnSpc>
                          <a:spcPct val="150000"/>
                        </a:lnSpc>
                        <a:spcAft>
                          <a:spcPts val="0"/>
                        </a:spcAft>
                      </a:pP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1">
                <a:tc>
                  <a:txBody>
                    <a:bodyPr/>
                    <a:lstStyle/>
                    <a:p>
                      <a:pPr algn="ctr">
                        <a:lnSpc>
                          <a:spcPct val="150000"/>
                        </a:lnSpc>
                        <a:spcAft>
                          <a:spcPts val="0"/>
                        </a:spcAft>
                      </a:pPr>
                      <a:r>
                        <a:rPr lang="en-US" sz="1200" b="1" dirty="0" smtClean="0"/>
                        <a:t>CONCEPTO</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b="1" dirty="0" smtClean="0"/>
                        <a:t>MENSUAL</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b="1" dirty="0" smtClean="0"/>
                        <a:t>ANUAL</a:t>
                      </a:r>
                      <a:endParaRPr lang="es-EC" sz="1200" b="1" dirty="0">
                        <a:latin typeface="Calibri"/>
                        <a:ea typeface="Calibri"/>
                        <a:cs typeface="Times New Roman"/>
                      </a:endParaRPr>
                    </a:p>
                  </a:txBody>
                  <a:tcPr marL="44450" marR="44450" marT="0" marB="0" anchor="ctr"/>
                </a:tc>
              </a:tr>
              <a:tr h="269501">
                <a:tc>
                  <a:txBody>
                    <a:bodyPr/>
                    <a:lstStyle/>
                    <a:p>
                      <a:pPr algn="ctr">
                        <a:lnSpc>
                          <a:spcPct val="150000"/>
                        </a:lnSpc>
                        <a:spcAft>
                          <a:spcPts val="0"/>
                        </a:spcAft>
                      </a:pPr>
                      <a:r>
                        <a:rPr lang="en-US" sz="1200"/>
                        <a:t>Gasto de mantenimiento</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$120</a:t>
                      </a:r>
                      <a:endParaRPr lang="es-EC" sz="1200">
                        <a:latin typeface="Calibri"/>
                        <a:ea typeface="Calibri"/>
                        <a:cs typeface="Times New Roman"/>
                      </a:endParaRPr>
                    </a:p>
                  </a:txBody>
                  <a:tcPr marL="44450" marR="44450" marT="0" marB="0" anchor="ctr"/>
                </a:tc>
              </a:tr>
              <a:tr h="269501">
                <a:tc>
                  <a:txBody>
                    <a:bodyPr/>
                    <a:lstStyle/>
                    <a:p>
                      <a:pPr algn="ctr">
                        <a:lnSpc>
                          <a:spcPct val="150000"/>
                        </a:lnSpc>
                        <a:spcAft>
                          <a:spcPts val="0"/>
                        </a:spcAft>
                      </a:pPr>
                      <a:r>
                        <a:rPr lang="en-US" sz="1200"/>
                        <a:t>Gasto de combustible</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$ 40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$ 480</a:t>
                      </a:r>
                      <a:endParaRPr lang="es-EC" sz="1200" dirty="0">
                        <a:latin typeface="Calibri"/>
                        <a:ea typeface="Calibri"/>
                        <a:cs typeface="Times New Roman"/>
                      </a:endParaRPr>
                    </a:p>
                  </a:txBody>
                  <a:tcPr marL="44450" marR="44450" marT="0" marB="0" anchor="ctr"/>
                </a:tc>
              </a:tr>
              <a:tr h="269501">
                <a:tc>
                  <a:txBody>
                    <a:bodyPr/>
                    <a:lstStyle/>
                    <a:p>
                      <a:pPr algn="ctr">
                        <a:lnSpc>
                          <a:spcPct val="150000"/>
                        </a:lnSpc>
                        <a:spcAft>
                          <a:spcPts val="0"/>
                        </a:spcAft>
                      </a:pPr>
                      <a:r>
                        <a:rPr lang="en-US" sz="1200"/>
                        <a:t>Suministro de oficina</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$ 100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$ 1.200</a:t>
                      </a:r>
                      <a:endParaRPr lang="es-EC" sz="1200">
                        <a:latin typeface="Calibri"/>
                        <a:ea typeface="Calibri"/>
                        <a:cs typeface="Times New Roman"/>
                      </a:endParaRPr>
                    </a:p>
                  </a:txBody>
                  <a:tcPr marL="44450" marR="44450" marT="0" marB="0" anchor="ctr"/>
                </a:tc>
              </a:tr>
              <a:tr h="269501">
                <a:tc>
                  <a:txBody>
                    <a:bodyPr/>
                    <a:lstStyle/>
                    <a:p>
                      <a:pPr algn="ctr">
                        <a:lnSpc>
                          <a:spcPct val="150000"/>
                        </a:lnSpc>
                        <a:spcAft>
                          <a:spcPts val="0"/>
                        </a:spcAft>
                      </a:pPr>
                      <a:r>
                        <a:rPr lang="en-US" sz="1200"/>
                        <a:t>Imprevistos</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$ 20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$ 240</a:t>
                      </a:r>
                      <a:endParaRPr lang="es-EC" sz="1200">
                        <a:latin typeface="Calibri"/>
                        <a:ea typeface="Calibri"/>
                        <a:cs typeface="Times New Roman"/>
                      </a:endParaRPr>
                    </a:p>
                  </a:txBody>
                  <a:tcPr marL="44450" marR="44450" marT="0" marB="0" anchor="ctr"/>
                </a:tc>
              </a:tr>
              <a:tr h="269501">
                <a:tc>
                  <a:txBody>
                    <a:bodyPr/>
                    <a:lstStyle/>
                    <a:p>
                      <a:pPr algn="ctr">
                        <a:lnSpc>
                          <a:spcPct val="150000"/>
                        </a:lnSpc>
                        <a:spcAft>
                          <a:spcPts val="0"/>
                        </a:spcAft>
                      </a:pPr>
                      <a:r>
                        <a:rPr lang="es-MX" sz="1200" dirty="0"/>
                        <a:t>Total Gastos G y A</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$ 170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$ 2.040</a:t>
                      </a:r>
                      <a:endParaRPr lang="es-EC" sz="1200" dirty="0">
                        <a:latin typeface="Calibri"/>
                        <a:ea typeface="Calibri"/>
                        <a:cs typeface="Times New Roman"/>
                      </a:endParaRPr>
                    </a:p>
                  </a:txBody>
                  <a:tcPr marL="44450" marR="44450" marT="0" marB="0" anchor="ctr"/>
                </a:tc>
              </a:tr>
            </a:tbl>
          </a:graphicData>
        </a:graphic>
      </p:graphicFrame>
      <p:graphicFrame>
        <p:nvGraphicFramePr>
          <p:cNvPr id="11" name="10 Tabla"/>
          <p:cNvGraphicFramePr>
            <a:graphicFrameLocks noGrp="1"/>
          </p:cNvGraphicFramePr>
          <p:nvPr/>
        </p:nvGraphicFramePr>
        <p:xfrm>
          <a:off x="4429124" y="4786322"/>
          <a:ext cx="4572032" cy="1928826"/>
        </p:xfrm>
        <a:graphic>
          <a:graphicData uri="http://schemas.openxmlformats.org/drawingml/2006/table">
            <a:tbl>
              <a:tblPr firstRow="1">
                <a:effectLst/>
                <a:tableStyleId>{775DCB02-9BB8-47FD-8907-85C794F793BA}</a:tableStyleId>
              </a:tblPr>
              <a:tblGrid>
                <a:gridCol w="1352202"/>
                <a:gridCol w="1395095"/>
                <a:gridCol w="897249"/>
                <a:gridCol w="927486"/>
              </a:tblGrid>
              <a:tr h="312595">
                <a:tc gridSpan="4">
                  <a:txBody>
                    <a:bodyPr/>
                    <a:lstStyle/>
                    <a:p>
                      <a:pPr algn="ctr">
                        <a:lnSpc>
                          <a:spcPct val="150000"/>
                        </a:lnSpc>
                        <a:spcAft>
                          <a:spcPts val="0"/>
                        </a:spcAft>
                      </a:pPr>
                      <a:r>
                        <a:rPr lang="es-EC" sz="1200" dirty="0" smtClean="0"/>
                        <a:t>GASTOS DE</a:t>
                      </a:r>
                      <a:r>
                        <a:rPr lang="es-EC" sz="1200" baseline="0" dirty="0" smtClean="0"/>
                        <a:t> PUBLICIDAD</a:t>
                      </a:r>
                      <a:endParaRPr lang="es-EC" sz="1200" b="1" dirty="0">
                        <a:latin typeface="Calibri"/>
                        <a:ea typeface="Calibri"/>
                        <a:cs typeface="Times New Roman"/>
                      </a:endParaRPr>
                    </a:p>
                  </a:txBody>
                  <a:tcPr marL="44450" marR="44450" marT="0" marB="0" anchor="ctr"/>
                </a:tc>
                <a:tc hMerge="1">
                  <a:txBody>
                    <a:bodyPr/>
                    <a:lstStyle/>
                    <a:p>
                      <a:pPr algn="ctr">
                        <a:lnSpc>
                          <a:spcPct val="150000"/>
                        </a:lnSpc>
                        <a:spcAft>
                          <a:spcPts val="0"/>
                        </a:spcAft>
                      </a:pP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08">
                <a:tc>
                  <a:txBody>
                    <a:bodyPr/>
                    <a:lstStyle/>
                    <a:p>
                      <a:pPr algn="ctr">
                        <a:lnSpc>
                          <a:spcPct val="150000"/>
                        </a:lnSpc>
                        <a:spcAft>
                          <a:spcPts val="0"/>
                        </a:spcAft>
                      </a:pPr>
                      <a:r>
                        <a:rPr lang="en-US" sz="1200" b="1" dirty="0" smtClean="0"/>
                        <a:t>MEDIOS</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b="1" dirty="0" smtClean="0"/>
                        <a:t>CANTIDAD POR MES</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b="1" dirty="0" smtClean="0"/>
                        <a:t>MENSUAL</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b="1" dirty="0" smtClean="0"/>
                        <a:t>ANUAL</a:t>
                      </a:r>
                      <a:endParaRPr lang="es-EC" sz="1200" b="1" dirty="0">
                        <a:latin typeface="Calibri"/>
                        <a:ea typeface="Calibri"/>
                        <a:cs typeface="Times New Roman"/>
                      </a:endParaRPr>
                    </a:p>
                  </a:txBody>
                  <a:tcPr marL="44450" marR="44450" marT="0" marB="0" anchor="ctr"/>
                </a:tc>
              </a:tr>
              <a:tr h="348599">
                <a:tc>
                  <a:txBody>
                    <a:bodyPr/>
                    <a:lstStyle/>
                    <a:p>
                      <a:pPr algn="ctr">
                        <a:lnSpc>
                          <a:spcPct val="150000"/>
                        </a:lnSpc>
                        <a:spcAft>
                          <a:spcPts val="0"/>
                        </a:spcAft>
                      </a:pPr>
                      <a:r>
                        <a:rPr lang="en-US" sz="1200"/>
                        <a:t>Internet</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40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480</a:t>
                      </a:r>
                      <a:endParaRPr lang="es-EC" sz="1200">
                        <a:latin typeface="Calibri"/>
                        <a:ea typeface="Calibri"/>
                        <a:cs typeface="Times New Roman"/>
                      </a:endParaRPr>
                    </a:p>
                  </a:txBody>
                  <a:tcPr marL="44450" marR="44450" marT="0" marB="0" anchor="ctr"/>
                </a:tc>
              </a:tr>
              <a:tr h="316908">
                <a:tc>
                  <a:txBody>
                    <a:bodyPr/>
                    <a:lstStyle/>
                    <a:p>
                      <a:pPr algn="ctr">
                        <a:lnSpc>
                          <a:spcPct val="150000"/>
                        </a:lnSpc>
                        <a:spcAft>
                          <a:spcPts val="0"/>
                        </a:spcAft>
                      </a:pPr>
                      <a:r>
                        <a:rPr lang="en-US" sz="1200"/>
                        <a:t>Radiodifusoras</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4</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300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3600</a:t>
                      </a:r>
                      <a:endParaRPr lang="es-EC" sz="1200">
                        <a:latin typeface="Calibri"/>
                        <a:ea typeface="Calibri"/>
                        <a:cs typeface="Times New Roman"/>
                      </a:endParaRPr>
                    </a:p>
                  </a:txBody>
                  <a:tcPr marL="44450" marR="44450" marT="0" marB="0" anchor="ctr"/>
                </a:tc>
              </a:tr>
              <a:tr h="316908">
                <a:tc>
                  <a:txBody>
                    <a:bodyPr/>
                    <a:lstStyle/>
                    <a:p>
                      <a:pPr algn="ctr">
                        <a:lnSpc>
                          <a:spcPct val="150000"/>
                        </a:lnSpc>
                        <a:spcAft>
                          <a:spcPts val="0"/>
                        </a:spcAft>
                      </a:pPr>
                      <a:r>
                        <a:rPr lang="en-US" sz="1200"/>
                        <a:t>Flyers</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500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50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600</a:t>
                      </a:r>
                      <a:endParaRPr lang="es-EC" sz="1200">
                        <a:latin typeface="Calibri"/>
                        <a:ea typeface="Calibri"/>
                        <a:cs typeface="Times New Roman"/>
                      </a:endParaRPr>
                    </a:p>
                  </a:txBody>
                  <a:tcPr marL="44450" marR="44450" marT="0" marB="0" anchor="ctr"/>
                </a:tc>
              </a:tr>
              <a:tr h="316908">
                <a:tc>
                  <a:txBody>
                    <a:bodyPr/>
                    <a:lstStyle/>
                    <a:p>
                      <a:pPr algn="ctr">
                        <a:lnSpc>
                          <a:spcPct val="150000"/>
                        </a:lnSpc>
                        <a:spcAft>
                          <a:spcPts val="0"/>
                        </a:spcAft>
                      </a:pPr>
                      <a:r>
                        <a:rPr lang="en-US" sz="1200" dirty="0"/>
                        <a:t>Total</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endParaRPr lang="en-US" sz="1200">
                        <a:latin typeface="Arial"/>
                        <a:ea typeface="Times New Roman"/>
                        <a:cs typeface="Times New Roman"/>
                      </a:endParaRPr>
                    </a:p>
                  </a:txBody>
                  <a:tcPr marL="44450" marR="44450" marT="0" marB="0" anchor="ctr"/>
                </a:tc>
                <a:tc>
                  <a:txBody>
                    <a:bodyPr/>
                    <a:lstStyle/>
                    <a:p>
                      <a:pPr algn="ctr">
                        <a:lnSpc>
                          <a:spcPct val="150000"/>
                        </a:lnSpc>
                        <a:spcAft>
                          <a:spcPts val="0"/>
                        </a:spcAft>
                      </a:pPr>
                      <a:r>
                        <a:rPr lang="en-US" sz="1200"/>
                        <a:t>390</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4680</a:t>
                      </a:r>
                      <a:endParaRPr lang="es-EC" sz="1200" dirty="0">
                        <a:latin typeface="Calibri"/>
                        <a:ea typeface="Calibri"/>
                        <a:cs typeface="Times New Roman"/>
                      </a:endParaRPr>
                    </a:p>
                  </a:txBody>
                  <a:tcPr marL="44450" marR="4445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214290"/>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Elementos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básicos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2" name="11 Tabla"/>
          <p:cNvGraphicFramePr>
            <a:graphicFrameLocks noGrp="1"/>
          </p:cNvGraphicFramePr>
          <p:nvPr/>
        </p:nvGraphicFramePr>
        <p:xfrm>
          <a:off x="1643045" y="1053465"/>
          <a:ext cx="7500987" cy="5451535"/>
        </p:xfrm>
        <a:graphic>
          <a:graphicData uri="http://schemas.openxmlformats.org/drawingml/2006/table">
            <a:tbl>
              <a:tblPr firstRow="1" firstCol="1">
                <a:tableStyleId>{F5AB1C69-6EDB-4FF4-983F-18BD219EF322}</a:tableStyleId>
              </a:tblPr>
              <a:tblGrid>
                <a:gridCol w="1019551"/>
                <a:gridCol w="591947"/>
                <a:gridCol w="791126"/>
                <a:gridCol w="832613"/>
                <a:gridCol w="853150"/>
                <a:gridCol w="853150"/>
                <a:gridCol w="853150"/>
                <a:gridCol w="853150"/>
                <a:gridCol w="853150"/>
              </a:tblGrid>
              <a:tr h="238720">
                <a:tc gridSpan="9">
                  <a:txBody>
                    <a:bodyPr/>
                    <a:lstStyle/>
                    <a:p>
                      <a:pPr marL="182880" indent="-182880" algn="ctr">
                        <a:lnSpc>
                          <a:spcPct val="150000"/>
                        </a:lnSpc>
                        <a:spcAft>
                          <a:spcPts val="0"/>
                        </a:spcAft>
                      </a:pPr>
                      <a:r>
                        <a:rPr lang="es-ES" sz="2000" dirty="0" smtClean="0"/>
                        <a:t>BALANCE DE PERSONAL Y SUELDOS</a:t>
                      </a:r>
                      <a:endParaRPr lang="es-ES" sz="2000" b="1" dirty="0">
                        <a:solidFill>
                          <a:srgbClr val="000000"/>
                        </a:solidFill>
                        <a:latin typeface="Arial"/>
                        <a:ea typeface="Times New Roman"/>
                        <a:cs typeface="Times New Roman"/>
                      </a:endParaRPr>
                    </a:p>
                  </a:txBody>
                  <a:tcPr marL="42702" marR="42702" marT="0" marB="0" anchor="ctr"/>
                </a:tc>
                <a:tc hMerge="1">
                  <a:txBody>
                    <a:bodyPr/>
                    <a:lstStyle/>
                    <a:p>
                      <a:pPr algn="ctr">
                        <a:lnSpc>
                          <a:spcPct val="150000"/>
                        </a:lnSpc>
                        <a:spcAft>
                          <a:spcPts val="0"/>
                        </a:spcAft>
                      </a:pPr>
                      <a:endParaRPr lang="es-ES" sz="900">
                        <a:solidFill>
                          <a:srgbClr val="000000"/>
                        </a:solidFill>
                        <a:latin typeface="Arial"/>
                        <a:ea typeface="Times New Roman"/>
                        <a:cs typeface="Times New Roman"/>
                      </a:endParaRPr>
                    </a:p>
                  </a:txBody>
                  <a:tcPr marL="42702" marR="4270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C" sz="1100">
                        <a:latin typeface="Calibri"/>
                        <a:ea typeface="Calibri"/>
                        <a:cs typeface="Times New Roman"/>
                      </a:endParaRPr>
                    </a:p>
                  </a:txBody>
                  <a:tcPr marL="42702" marR="427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pPr algn="ctr">
                        <a:lnSpc>
                          <a:spcPct val="150000"/>
                        </a:lnSpc>
                        <a:spcAft>
                          <a:spcPts val="0"/>
                        </a:spcAft>
                      </a:pPr>
                      <a:endParaRPr lang="es-ES" sz="900">
                        <a:solidFill>
                          <a:srgbClr val="000000"/>
                        </a:solidFill>
                        <a:latin typeface="Arial"/>
                        <a:ea typeface="Times New Roman"/>
                        <a:cs typeface="Times New Roman"/>
                      </a:endParaRPr>
                    </a:p>
                  </a:txBody>
                  <a:tcPr marL="42702" marR="4270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S" sz="900">
                        <a:solidFill>
                          <a:srgbClr val="000000"/>
                        </a:solidFill>
                        <a:latin typeface="Arial"/>
                        <a:ea typeface="Times New Roman"/>
                        <a:cs typeface="Times New Roman"/>
                      </a:endParaRPr>
                    </a:p>
                  </a:txBody>
                  <a:tcPr marL="42702" marR="4270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S" sz="900">
                        <a:solidFill>
                          <a:srgbClr val="000000"/>
                        </a:solidFill>
                        <a:latin typeface="Arial"/>
                        <a:ea typeface="Times New Roman"/>
                        <a:cs typeface="Times New Roman"/>
                      </a:endParaRPr>
                    </a:p>
                  </a:txBody>
                  <a:tcPr marL="42702" marR="4270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S" sz="900" dirty="0">
                        <a:solidFill>
                          <a:srgbClr val="000000"/>
                        </a:solidFill>
                        <a:latin typeface="Arial"/>
                        <a:ea typeface="Times New Roman"/>
                        <a:cs typeface="Times New Roman"/>
                      </a:endParaRPr>
                    </a:p>
                  </a:txBody>
                  <a:tcPr marL="42702" marR="42702" marT="0" marB="0" anchor="ctr">
                    <a:lnL>
                      <a:noFill/>
                    </a:lnL>
                    <a:lnR>
                      <a:noFill/>
                    </a:lnR>
                    <a:lnT>
                      <a:noFill/>
                    </a:lnT>
                    <a:lnB w="12700" cap="flat" cmpd="sng" algn="ctr">
                      <a:solidFill>
                        <a:srgbClr val="000000"/>
                      </a:solidFill>
                      <a:prstDash val="solid"/>
                      <a:round/>
                      <a:headEnd type="none" w="med" len="med"/>
                      <a:tailEnd type="none" w="med" len="med"/>
                    </a:lnB>
                  </a:tcPr>
                </a:tc>
              </a:tr>
              <a:tr h="238720">
                <a:tc>
                  <a:txBody>
                    <a:bodyPr/>
                    <a:lstStyle/>
                    <a:p>
                      <a:pPr marL="182880" indent="-182880" algn="ctr">
                        <a:lnSpc>
                          <a:spcPct val="150000"/>
                        </a:lnSpc>
                        <a:spcAft>
                          <a:spcPts val="0"/>
                        </a:spcAft>
                      </a:pPr>
                      <a:endParaRPr lang="es-ES" sz="1000" dirty="0">
                        <a:solidFill>
                          <a:srgbClr val="000000"/>
                        </a:solidFill>
                        <a:latin typeface="Arial"/>
                        <a:ea typeface="Times New Roman"/>
                        <a:cs typeface="Times New Roman"/>
                      </a:endParaRPr>
                    </a:p>
                  </a:txBody>
                  <a:tcPr marL="42702" marR="42702" marT="0" marB="0" anchor="ctr"/>
                </a:tc>
                <a:tc>
                  <a:txBody>
                    <a:bodyPr/>
                    <a:lstStyle/>
                    <a:p>
                      <a:pPr algn="ctr">
                        <a:lnSpc>
                          <a:spcPct val="150000"/>
                        </a:lnSpc>
                        <a:spcAft>
                          <a:spcPts val="0"/>
                        </a:spcAft>
                      </a:pPr>
                      <a:endParaRPr lang="es-ES" sz="1000" dirty="0">
                        <a:solidFill>
                          <a:srgbClr val="000000"/>
                        </a:solidFill>
                        <a:latin typeface="Arial"/>
                        <a:ea typeface="Times New Roman"/>
                        <a:cs typeface="Times New Roman"/>
                      </a:endParaRPr>
                    </a:p>
                  </a:txBody>
                  <a:tcPr marL="42702" marR="42702" marT="0" marB="0" anchor="ctr"/>
                </a:tc>
                <a:tc gridSpan="3">
                  <a:txBody>
                    <a:bodyPr/>
                    <a:lstStyle/>
                    <a:p>
                      <a:pPr algn="ctr">
                        <a:lnSpc>
                          <a:spcPct val="150000"/>
                        </a:lnSpc>
                        <a:spcAft>
                          <a:spcPts val="0"/>
                        </a:spcAft>
                      </a:pPr>
                      <a:r>
                        <a:rPr lang="en-US" sz="1000" b="1" dirty="0" smtClean="0"/>
                        <a:t>REMUNERACIÓN</a:t>
                      </a:r>
                      <a:endParaRPr lang="es-EC" sz="1000" b="1" dirty="0">
                        <a:latin typeface="Calibri"/>
                        <a:ea typeface="Calibri"/>
                        <a:cs typeface="Times New Roman"/>
                      </a:endParaRPr>
                    </a:p>
                  </a:txBody>
                  <a:tcPr marL="42702" marR="42702" marT="0" marB="0" anchor="ct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endParaRPr lang="es-ES" sz="1000">
                        <a:solidFill>
                          <a:srgbClr val="000000"/>
                        </a:solidFill>
                        <a:latin typeface="Arial"/>
                        <a:ea typeface="Times New Roman"/>
                        <a:cs typeface="Times New Roman"/>
                      </a:endParaRPr>
                    </a:p>
                  </a:txBody>
                  <a:tcPr marL="42702" marR="42702" marT="0" marB="0" anchor="ctr"/>
                </a:tc>
                <a:tc>
                  <a:txBody>
                    <a:bodyPr/>
                    <a:lstStyle/>
                    <a:p>
                      <a:pPr algn="ctr">
                        <a:lnSpc>
                          <a:spcPct val="150000"/>
                        </a:lnSpc>
                        <a:spcAft>
                          <a:spcPts val="0"/>
                        </a:spcAft>
                      </a:pPr>
                      <a:endParaRPr lang="es-ES" sz="1000">
                        <a:solidFill>
                          <a:srgbClr val="000000"/>
                        </a:solidFill>
                        <a:latin typeface="Arial"/>
                        <a:ea typeface="Times New Roman"/>
                        <a:cs typeface="Times New Roman"/>
                      </a:endParaRPr>
                    </a:p>
                  </a:txBody>
                  <a:tcPr marL="42702" marR="42702" marT="0" marB="0" anchor="ctr"/>
                </a:tc>
                <a:tc>
                  <a:txBody>
                    <a:bodyPr/>
                    <a:lstStyle/>
                    <a:p>
                      <a:pPr algn="ctr">
                        <a:lnSpc>
                          <a:spcPct val="150000"/>
                        </a:lnSpc>
                        <a:spcAft>
                          <a:spcPts val="0"/>
                        </a:spcAft>
                      </a:pPr>
                      <a:endParaRPr lang="es-ES" sz="1000">
                        <a:solidFill>
                          <a:srgbClr val="000000"/>
                        </a:solidFill>
                        <a:latin typeface="Arial"/>
                        <a:ea typeface="Times New Roman"/>
                        <a:cs typeface="Times New Roman"/>
                      </a:endParaRPr>
                    </a:p>
                  </a:txBody>
                  <a:tcPr marL="42702" marR="42702" marT="0" marB="0" anchor="ctr"/>
                </a:tc>
                <a:tc>
                  <a:txBody>
                    <a:bodyPr/>
                    <a:lstStyle/>
                    <a:p>
                      <a:pPr algn="ctr">
                        <a:lnSpc>
                          <a:spcPct val="150000"/>
                        </a:lnSpc>
                        <a:spcAft>
                          <a:spcPts val="0"/>
                        </a:spcAft>
                      </a:pPr>
                      <a:endParaRPr lang="es-ES" sz="1000" dirty="0">
                        <a:solidFill>
                          <a:srgbClr val="000000"/>
                        </a:solidFill>
                        <a:latin typeface="Arial"/>
                        <a:ea typeface="Times New Roman"/>
                        <a:cs typeface="Times New Roman"/>
                      </a:endParaRPr>
                    </a:p>
                  </a:txBody>
                  <a:tcPr marL="42702" marR="42702" marT="0" marB="0" anchor="ctr"/>
                </a:tc>
              </a:tr>
              <a:tr h="477439">
                <a:tc>
                  <a:txBody>
                    <a:bodyPr/>
                    <a:lstStyle/>
                    <a:p>
                      <a:pPr algn="ctr">
                        <a:lnSpc>
                          <a:spcPct val="150000"/>
                        </a:lnSpc>
                        <a:spcAft>
                          <a:spcPts val="0"/>
                        </a:spcAft>
                      </a:pPr>
                      <a:r>
                        <a:rPr lang="en-US" sz="1000" b="1" dirty="0" smtClean="0"/>
                        <a:t>BALANCE DE PERSONAL</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NO. DE PUESTOS</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UNITARIO</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MENSUAL</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AÑO 1</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AÑO 2</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AÑO 3</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AÑO 4</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b="1" dirty="0" smtClean="0"/>
                        <a:t>AÑO 5</a:t>
                      </a:r>
                      <a:endParaRPr lang="es-EC" sz="1000" b="1" dirty="0">
                        <a:latin typeface="Calibri"/>
                        <a:ea typeface="Calibri"/>
                        <a:cs typeface="Times New Roman"/>
                      </a:endParaRPr>
                    </a:p>
                  </a:txBody>
                  <a:tcPr marL="42702" marR="42702" marT="0" marB="0" anchor="ctr"/>
                </a:tc>
              </a:tr>
              <a:tr h="477439">
                <a:tc>
                  <a:txBody>
                    <a:bodyPr/>
                    <a:lstStyle/>
                    <a:p>
                      <a:pPr algn="ctr">
                        <a:lnSpc>
                          <a:spcPct val="150000"/>
                        </a:lnSpc>
                        <a:spcAft>
                          <a:spcPts val="0"/>
                        </a:spcAft>
                      </a:pPr>
                      <a:r>
                        <a:rPr lang="en-US" sz="1000" b="1" dirty="0" smtClean="0"/>
                        <a:t>ADMINISTRADOR GENERAL</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$ 560,00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$ 560,00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$ 6.720,00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$ 6.921,60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$ 7.129,25</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$ 7.343,13</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$ 7.563,42</a:t>
                      </a:r>
                      <a:endParaRPr lang="es-EC" sz="1000" dirty="0">
                        <a:latin typeface="Calibri"/>
                        <a:ea typeface="Calibri"/>
                        <a:cs typeface="Times New Roman"/>
                      </a:endParaRPr>
                    </a:p>
                  </a:txBody>
                  <a:tcPr marL="42702" marR="42702" marT="0" marB="0" anchor="ctr"/>
                </a:tc>
              </a:tr>
              <a:tr h="716159">
                <a:tc>
                  <a:txBody>
                    <a:bodyPr/>
                    <a:lstStyle/>
                    <a:p>
                      <a:pPr algn="ctr">
                        <a:lnSpc>
                          <a:spcPct val="150000"/>
                        </a:lnSpc>
                        <a:spcAft>
                          <a:spcPts val="0"/>
                        </a:spcAft>
                      </a:pPr>
                      <a:r>
                        <a:rPr lang="en-US" sz="1000" b="1" dirty="0" smtClean="0"/>
                        <a:t>ADMINISTRADOR DE PAGINA WEB</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$ 320,00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$ 320,00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$ 3.840,00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$ 3.955,20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$ 4.073,86</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$ 4.196,07</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$ 4.321,95</a:t>
                      </a:r>
                      <a:endParaRPr lang="es-EC" sz="1000">
                        <a:latin typeface="Calibri"/>
                        <a:ea typeface="Calibri"/>
                        <a:cs typeface="Times New Roman"/>
                      </a:endParaRPr>
                    </a:p>
                  </a:txBody>
                  <a:tcPr marL="42702" marR="42702" marT="0" marB="0" anchor="ctr"/>
                </a:tc>
              </a:tr>
              <a:tr h="477439">
                <a:tc>
                  <a:txBody>
                    <a:bodyPr/>
                    <a:lstStyle/>
                    <a:p>
                      <a:pPr algn="ctr">
                        <a:lnSpc>
                          <a:spcPct val="150000"/>
                        </a:lnSpc>
                        <a:spcAft>
                          <a:spcPts val="0"/>
                        </a:spcAft>
                      </a:pPr>
                      <a:r>
                        <a:rPr lang="en-US" sz="1000" b="1" dirty="0" smtClean="0"/>
                        <a:t>ASISTENTE FINANCIERO</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$ 260,00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$ 260,00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$ 3.120,00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$ 3.213,60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$ 3.310,01</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$ 3.409,31</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$ 3.511,59</a:t>
                      </a:r>
                      <a:endParaRPr lang="es-EC" sz="1000" dirty="0">
                        <a:latin typeface="Calibri"/>
                        <a:ea typeface="Calibri"/>
                        <a:cs typeface="Times New Roman"/>
                      </a:endParaRPr>
                    </a:p>
                  </a:txBody>
                  <a:tcPr marL="42702" marR="42702" marT="0" marB="0" anchor="ctr"/>
                </a:tc>
              </a:tr>
              <a:tr h="716159">
                <a:tc>
                  <a:txBody>
                    <a:bodyPr/>
                    <a:lstStyle/>
                    <a:p>
                      <a:pPr algn="ctr">
                        <a:lnSpc>
                          <a:spcPct val="150000"/>
                        </a:lnSpc>
                        <a:spcAft>
                          <a:spcPts val="0"/>
                        </a:spcAft>
                      </a:pPr>
                      <a:r>
                        <a:rPr lang="es-MX" sz="1000" b="1" dirty="0" smtClean="0"/>
                        <a:t>ADMINISTRADOR DE P Y L</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1</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$ 460,00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$ 460,00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$ 5.520,00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$ 5.685,60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$ 5.856,17</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$ 6.031,85</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$ 6.212,81</a:t>
                      </a:r>
                      <a:endParaRPr lang="es-EC" sz="1000">
                        <a:latin typeface="Calibri"/>
                        <a:ea typeface="Calibri"/>
                        <a:cs typeface="Times New Roman"/>
                      </a:endParaRPr>
                    </a:p>
                  </a:txBody>
                  <a:tcPr marL="42702" marR="42702" marT="0" marB="0" anchor="ctr"/>
                </a:tc>
              </a:tr>
              <a:tr h="477439">
                <a:tc>
                  <a:txBody>
                    <a:bodyPr/>
                    <a:lstStyle/>
                    <a:p>
                      <a:pPr algn="ctr">
                        <a:lnSpc>
                          <a:spcPct val="150000"/>
                        </a:lnSpc>
                        <a:spcAft>
                          <a:spcPts val="0"/>
                        </a:spcAft>
                      </a:pPr>
                      <a:r>
                        <a:rPr lang="en-US" sz="1000" b="1" dirty="0" smtClean="0"/>
                        <a:t>PERSONAL DE PLANTA</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5</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$ 1.200,00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$ 14.400,00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$ 14.832,00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$ 15.276,96</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$ 15.735,27</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$ 16.207,33</a:t>
                      </a:r>
                      <a:endParaRPr lang="es-EC" sz="1000">
                        <a:latin typeface="Calibri"/>
                        <a:ea typeface="Calibri"/>
                        <a:cs typeface="Times New Roman"/>
                      </a:endParaRPr>
                    </a:p>
                  </a:txBody>
                  <a:tcPr marL="42702" marR="42702" marT="0" marB="0" anchor="ctr"/>
                </a:tc>
              </a:tr>
              <a:tr h="477439">
                <a:tc>
                  <a:txBody>
                    <a:bodyPr/>
                    <a:lstStyle/>
                    <a:p>
                      <a:pPr algn="ctr">
                        <a:lnSpc>
                          <a:spcPct val="150000"/>
                        </a:lnSpc>
                        <a:spcAft>
                          <a:spcPts val="0"/>
                        </a:spcAft>
                      </a:pPr>
                      <a:r>
                        <a:rPr lang="en-US" sz="1000" b="1" dirty="0" smtClean="0"/>
                        <a:t>PERSONAL DE ENTREGA</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1</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$ 2.880,00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$ 2.966,40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$ 3.055,39</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$ 3.147,05</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$ 3.241,47</a:t>
                      </a:r>
                      <a:endParaRPr lang="es-EC" sz="1000" dirty="0">
                        <a:latin typeface="Calibri"/>
                        <a:ea typeface="Calibri"/>
                        <a:cs typeface="Times New Roman"/>
                      </a:endParaRPr>
                    </a:p>
                  </a:txBody>
                  <a:tcPr marL="42702" marR="42702" marT="0" marB="0" anchor="ctr"/>
                </a:tc>
              </a:tr>
              <a:tr h="477439">
                <a:tc>
                  <a:txBody>
                    <a:bodyPr/>
                    <a:lstStyle/>
                    <a:p>
                      <a:pPr algn="ctr">
                        <a:lnSpc>
                          <a:spcPct val="150000"/>
                        </a:lnSpc>
                        <a:spcAft>
                          <a:spcPts val="0"/>
                        </a:spcAft>
                      </a:pPr>
                      <a:r>
                        <a:rPr lang="en-US" sz="1000" b="1" dirty="0" smtClean="0"/>
                        <a:t>PERSONAL DE LIMPIEZA</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1</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$ 2.880,00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$ 2.966,40</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$ 3.055,39</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a:t>$ 3.147,05</a:t>
                      </a:r>
                      <a:endParaRPr lang="es-EC" sz="100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$ 3.241,47</a:t>
                      </a:r>
                      <a:endParaRPr lang="es-EC" sz="1000" dirty="0">
                        <a:latin typeface="Calibri"/>
                        <a:ea typeface="Calibri"/>
                        <a:cs typeface="Times New Roman"/>
                      </a:endParaRPr>
                    </a:p>
                  </a:txBody>
                  <a:tcPr marL="42702" marR="42702" marT="0" marB="0" anchor="ctr"/>
                </a:tc>
              </a:tr>
              <a:tr h="458663">
                <a:tc>
                  <a:txBody>
                    <a:bodyPr/>
                    <a:lstStyle/>
                    <a:p>
                      <a:pPr algn="ctr">
                        <a:lnSpc>
                          <a:spcPct val="150000"/>
                        </a:lnSpc>
                        <a:spcAft>
                          <a:spcPts val="0"/>
                        </a:spcAft>
                      </a:pPr>
                      <a:r>
                        <a:rPr lang="en-US" sz="1000" b="1" dirty="0" smtClean="0"/>
                        <a:t>TOTAL</a:t>
                      </a:r>
                      <a:endParaRPr lang="es-EC" sz="1000" b="1" dirty="0">
                        <a:latin typeface="Calibri"/>
                        <a:ea typeface="Calibri"/>
                        <a:cs typeface="Times New Roman"/>
                      </a:endParaRPr>
                    </a:p>
                  </a:txBody>
                  <a:tcPr marL="42702" marR="42702" marT="0" marB="0" anchor="ctr"/>
                </a:tc>
                <a:tc>
                  <a:txBody>
                    <a:bodyPr/>
                    <a:lstStyle/>
                    <a:p>
                      <a:pPr algn="ctr">
                        <a:lnSpc>
                          <a:spcPct val="150000"/>
                        </a:lnSpc>
                        <a:spcAft>
                          <a:spcPts val="0"/>
                        </a:spcAft>
                      </a:pPr>
                      <a:r>
                        <a:rPr lang="es-ES" sz="1000" dirty="0" smtClean="0">
                          <a:solidFill>
                            <a:srgbClr val="000000"/>
                          </a:solidFill>
                          <a:latin typeface="Arial"/>
                          <a:ea typeface="Times New Roman"/>
                          <a:cs typeface="Times New Roman"/>
                        </a:rPr>
                        <a:t>11</a:t>
                      </a:r>
                      <a:endParaRPr lang="es-ES" sz="1000" dirty="0">
                        <a:solidFill>
                          <a:srgbClr val="000000"/>
                        </a:solidFill>
                        <a:latin typeface="Arial"/>
                        <a:ea typeface="Times New Roman"/>
                        <a:cs typeface="Times New Roman"/>
                      </a:endParaRPr>
                    </a:p>
                  </a:txBody>
                  <a:tcPr marL="42702" marR="42702" marT="0" marB="0" anchor="ctr"/>
                </a:tc>
                <a:tc>
                  <a:txBody>
                    <a:bodyPr/>
                    <a:lstStyle/>
                    <a:p>
                      <a:pPr algn="ctr">
                        <a:lnSpc>
                          <a:spcPct val="150000"/>
                        </a:lnSpc>
                        <a:spcAft>
                          <a:spcPts val="0"/>
                        </a:spcAft>
                      </a:pPr>
                      <a:r>
                        <a:rPr lang="en-US" sz="1000" dirty="0"/>
                        <a:t>$ 2.320,00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$ 3.280,00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$ 39.360,00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$ 40.540,80</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$ 41.757,02</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$ 43.009,73</a:t>
                      </a:r>
                      <a:endParaRPr lang="es-EC" sz="1000" dirty="0">
                        <a:latin typeface="Calibri"/>
                        <a:ea typeface="Calibri"/>
                        <a:cs typeface="Times New Roman"/>
                      </a:endParaRPr>
                    </a:p>
                  </a:txBody>
                  <a:tcPr marL="42702" marR="42702" marT="0" marB="0" anchor="ctr"/>
                </a:tc>
                <a:tc>
                  <a:txBody>
                    <a:bodyPr/>
                    <a:lstStyle/>
                    <a:p>
                      <a:pPr algn="ctr">
                        <a:lnSpc>
                          <a:spcPct val="150000"/>
                        </a:lnSpc>
                        <a:spcAft>
                          <a:spcPts val="0"/>
                        </a:spcAft>
                      </a:pPr>
                      <a:r>
                        <a:rPr lang="en-US" sz="1000" dirty="0"/>
                        <a:t>$ 44.300,03</a:t>
                      </a:r>
                      <a:endParaRPr lang="es-EC" sz="1000" dirty="0">
                        <a:latin typeface="Calibri"/>
                        <a:ea typeface="Calibri"/>
                        <a:cs typeface="Times New Roman"/>
                      </a:endParaRPr>
                    </a:p>
                  </a:txBody>
                  <a:tcPr marL="42702" marR="42702"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Análisis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Costo</a:t>
            </a:r>
            <a:r>
              <a:rPr lang="en-US" sz="2800" dirty="0" smtClean="0">
                <a:effectLst>
                  <a:outerShdw blurRad="38100" dist="38100" dir="2700000" algn="tl">
                    <a:srgbClr val="000000">
                      <a:alpha val="43137"/>
                    </a:srgbClr>
                  </a:outerShdw>
                </a:effectLst>
                <a:latin typeface="Century Gothic" pitchFamily="34" charset="0"/>
              </a:rPr>
              <a:t> – </a:t>
            </a:r>
            <a:r>
              <a:rPr lang="en-US" sz="2800" dirty="0" err="1" smtClean="0">
                <a:effectLst>
                  <a:outerShdw blurRad="38100" dist="38100" dir="2700000" algn="tl">
                    <a:srgbClr val="000000">
                      <a:alpha val="43137"/>
                    </a:srgbClr>
                  </a:outerShdw>
                </a:effectLst>
                <a:latin typeface="Century Gothic" pitchFamily="34" charset="0"/>
              </a:rPr>
              <a:t>Volumen</a:t>
            </a:r>
            <a:r>
              <a:rPr lang="en-US" sz="2800" dirty="0" smtClean="0">
                <a:effectLst>
                  <a:outerShdw blurRad="38100" dist="38100" dir="2700000" algn="tl">
                    <a:srgbClr val="000000">
                      <a:alpha val="43137"/>
                    </a:srgbClr>
                  </a:outerShdw>
                </a:effectLst>
                <a:latin typeface="Century Gothic" pitchFamily="34" charset="0"/>
              </a:rPr>
              <a:t> - </a:t>
            </a:r>
            <a:r>
              <a:rPr lang="en-US" sz="2800" dirty="0" err="1" smtClean="0">
                <a:effectLst>
                  <a:outerShdw blurRad="38100" dist="38100" dir="2700000" algn="tl">
                    <a:srgbClr val="000000">
                      <a:alpha val="43137"/>
                    </a:srgbClr>
                  </a:outerShdw>
                </a:effectLst>
                <a:latin typeface="Century Gothic" pitchFamily="34" charset="0"/>
              </a:rPr>
              <a:t>Utilidad</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4" name="13 Tabla"/>
          <p:cNvGraphicFramePr>
            <a:graphicFrameLocks noGrp="1"/>
          </p:cNvGraphicFramePr>
          <p:nvPr/>
        </p:nvGraphicFramePr>
        <p:xfrm>
          <a:off x="2000232" y="785794"/>
          <a:ext cx="2152480" cy="1645920"/>
        </p:xfrm>
        <a:graphic>
          <a:graphicData uri="http://schemas.openxmlformats.org/drawingml/2006/table">
            <a:tbl>
              <a:tblPr firstRow="1" bandRow="1">
                <a:tableStyleId>{6E25E649-3F16-4E02-A733-19D2CDBF48F0}</a:tableStyleId>
              </a:tblPr>
              <a:tblGrid>
                <a:gridCol w="1221748"/>
                <a:gridCol w="930732"/>
              </a:tblGrid>
              <a:tr h="257656">
                <a:tc gridSpan="2">
                  <a:txBody>
                    <a:bodyPr/>
                    <a:lstStyle/>
                    <a:p>
                      <a:pPr algn="ctr">
                        <a:lnSpc>
                          <a:spcPct val="150000"/>
                        </a:lnSpc>
                        <a:spcAft>
                          <a:spcPts val="0"/>
                        </a:spcAft>
                      </a:pPr>
                      <a:r>
                        <a:rPr lang="es-EC" sz="1200" baseline="0" dirty="0" smtClean="0"/>
                        <a:t>CANTIDAD DE EQUILIBRIO</a:t>
                      </a:r>
                      <a:endParaRPr lang="es-EC" sz="1200" b="1" dirty="0">
                        <a:latin typeface="Calibri"/>
                        <a:ea typeface="Calibri"/>
                        <a:cs typeface="Times New Roman"/>
                      </a:endParaRPr>
                    </a:p>
                  </a:txBody>
                  <a:tcPr marL="44450" marR="4445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219">
                <a:tc>
                  <a:txBody>
                    <a:bodyPr/>
                    <a:lstStyle/>
                    <a:p>
                      <a:pPr algn="ctr">
                        <a:lnSpc>
                          <a:spcPct val="150000"/>
                        </a:lnSpc>
                        <a:spcAft>
                          <a:spcPts val="0"/>
                        </a:spcAft>
                      </a:pPr>
                      <a:r>
                        <a:rPr lang="en-US" sz="1200" b="1" dirty="0"/>
                        <a:t>BOLSOS</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32%</a:t>
                      </a:r>
                      <a:endParaRPr lang="es-EC" sz="1200" dirty="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dirty="0" err="1"/>
                        <a:t>Costos</a:t>
                      </a:r>
                      <a:r>
                        <a:rPr lang="en-US" sz="1200" dirty="0"/>
                        <a:t> </a:t>
                      </a:r>
                      <a:r>
                        <a:rPr lang="en-US" sz="1200" dirty="0" err="1"/>
                        <a:t>Fijos</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$ 18.532,00</a:t>
                      </a:r>
                      <a:endParaRPr lang="es-EC" sz="120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a:t>Precio</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$ 18,00</a:t>
                      </a:r>
                      <a:endParaRPr lang="es-EC" sz="120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dirty="0"/>
                        <a:t>C. V. Unit.</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$ 2,20</a:t>
                      </a:r>
                      <a:endParaRPr lang="es-EC" sz="120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b="1" dirty="0"/>
                        <a:t>Q*</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1173</a:t>
                      </a:r>
                      <a:endParaRPr lang="es-EC" sz="1200" dirty="0">
                        <a:latin typeface="Calibri"/>
                        <a:ea typeface="Calibri"/>
                        <a:cs typeface="Times New Roman"/>
                      </a:endParaRPr>
                    </a:p>
                  </a:txBody>
                  <a:tcPr marL="44450" marR="44450" marT="0" marB="0" anchor="ctr"/>
                </a:tc>
              </a:tr>
            </a:tbl>
          </a:graphicData>
        </a:graphic>
      </p:graphicFrame>
      <p:graphicFrame>
        <p:nvGraphicFramePr>
          <p:cNvPr id="15" name="14 Tabla"/>
          <p:cNvGraphicFramePr>
            <a:graphicFrameLocks noGrp="1"/>
          </p:cNvGraphicFramePr>
          <p:nvPr/>
        </p:nvGraphicFramePr>
        <p:xfrm>
          <a:off x="6483294" y="785794"/>
          <a:ext cx="2160672" cy="1645920"/>
        </p:xfrm>
        <a:graphic>
          <a:graphicData uri="http://schemas.openxmlformats.org/drawingml/2006/table">
            <a:tbl>
              <a:tblPr firstRow="1" bandRow="1">
                <a:tableStyleId>{EB344D84-9AFB-497E-A393-DC336BA19D2E}</a:tableStyleId>
              </a:tblPr>
              <a:tblGrid>
                <a:gridCol w="1229043"/>
                <a:gridCol w="931629"/>
              </a:tblGrid>
              <a:tr h="257658">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200" baseline="0" dirty="0" smtClean="0"/>
                        <a:t>CANTIDAD DE EQUILIBRIO</a:t>
                      </a:r>
                      <a:endParaRPr lang="es-EC" sz="1200" b="1" dirty="0" smtClean="0">
                        <a:latin typeface="+mn-lt"/>
                        <a:ea typeface="Calibri"/>
                        <a:cs typeface="Times New Roman"/>
                      </a:endParaRPr>
                    </a:p>
                  </a:txBody>
                  <a:tcPr marL="44450" marR="4445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220">
                <a:tc>
                  <a:txBody>
                    <a:bodyPr/>
                    <a:lstStyle/>
                    <a:p>
                      <a:pPr algn="ctr">
                        <a:lnSpc>
                          <a:spcPct val="150000"/>
                        </a:lnSpc>
                        <a:spcAft>
                          <a:spcPts val="0"/>
                        </a:spcAft>
                      </a:pPr>
                      <a:r>
                        <a:rPr lang="en-US" sz="1200" b="1" dirty="0"/>
                        <a:t>CARTERAS</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32%</a:t>
                      </a:r>
                      <a:endParaRPr lang="es-EC" sz="1200" dirty="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a:t>Costos Fijos</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$ 18.532,00</a:t>
                      </a:r>
                      <a:endParaRPr lang="es-EC" sz="1200" dirty="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a:t>Precio</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$18,00</a:t>
                      </a:r>
                      <a:endParaRPr lang="es-EC" sz="120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a:t>C. V. Unit.</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$ 1,93</a:t>
                      </a:r>
                      <a:endParaRPr lang="es-EC" sz="120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b="1" dirty="0"/>
                        <a:t>Q*</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1153</a:t>
                      </a:r>
                      <a:endParaRPr lang="es-EC" sz="1200" dirty="0">
                        <a:latin typeface="Calibri"/>
                        <a:ea typeface="Calibri"/>
                        <a:cs typeface="Times New Roman"/>
                      </a:endParaRPr>
                    </a:p>
                  </a:txBody>
                  <a:tcPr marL="44450" marR="44450" marT="0" marB="0" anchor="ctr"/>
                </a:tc>
              </a:tr>
            </a:tbl>
          </a:graphicData>
        </a:graphic>
      </p:graphicFrame>
      <p:graphicFrame>
        <p:nvGraphicFramePr>
          <p:cNvPr id="16" name="15 Tabla"/>
          <p:cNvGraphicFramePr>
            <a:graphicFrameLocks noGrp="1"/>
          </p:cNvGraphicFramePr>
          <p:nvPr/>
        </p:nvGraphicFramePr>
        <p:xfrm>
          <a:off x="2043876" y="2500314"/>
          <a:ext cx="2066925" cy="1645920"/>
        </p:xfrm>
        <a:graphic>
          <a:graphicData uri="http://schemas.openxmlformats.org/drawingml/2006/table">
            <a:tbl>
              <a:tblPr firstRow="1" bandRow="1">
                <a:tableStyleId>{2A488322-F2BA-4B5B-9748-0D474271808F}</a:tableStyleId>
              </a:tblPr>
              <a:tblGrid>
                <a:gridCol w="1150452"/>
                <a:gridCol w="916473"/>
              </a:tblGrid>
              <a:tr h="257656">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200" baseline="0" dirty="0" smtClean="0"/>
                        <a:t>CANTIDAD DE EQUILIBRIO</a:t>
                      </a:r>
                      <a:endParaRPr lang="es-EC" sz="1200" b="1" dirty="0" smtClean="0">
                        <a:latin typeface="+mn-lt"/>
                        <a:ea typeface="Calibri"/>
                        <a:cs typeface="Times New Roman"/>
                      </a:endParaRPr>
                    </a:p>
                  </a:txBody>
                  <a:tcPr marL="44450" marR="4445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219">
                <a:tc>
                  <a:txBody>
                    <a:bodyPr/>
                    <a:lstStyle/>
                    <a:p>
                      <a:pPr algn="ctr">
                        <a:lnSpc>
                          <a:spcPct val="150000"/>
                        </a:lnSpc>
                        <a:spcAft>
                          <a:spcPts val="0"/>
                        </a:spcAft>
                      </a:pPr>
                      <a:r>
                        <a:rPr lang="en-US" sz="1200" b="1" dirty="0"/>
                        <a:t>MALETAS</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32%</a:t>
                      </a:r>
                      <a:endParaRPr lang="es-EC" sz="1200" dirty="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a:t>Costos Fijos</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$ 18.532,00</a:t>
                      </a:r>
                      <a:endParaRPr lang="es-EC" sz="120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a:t>Precio</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$ 23,00</a:t>
                      </a:r>
                      <a:endParaRPr lang="es-EC" sz="1200" dirty="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a:t>C. V. Unit.</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$ 2,94</a:t>
                      </a:r>
                      <a:endParaRPr lang="es-EC" sz="1200">
                        <a:latin typeface="Calibri"/>
                        <a:ea typeface="Calibri"/>
                        <a:cs typeface="Times New Roman"/>
                      </a:endParaRPr>
                    </a:p>
                  </a:txBody>
                  <a:tcPr marL="44450" marR="44450" marT="0" marB="0" anchor="ctr"/>
                </a:tc>
              </a:tr>
              <a:tr h="234219">
                <a:tc>
                  <a:txBody>
                    <a:bodyPr/>
                    <a:lstStyle/>
                    <a:p>
                      <a:pPr algn="ctr">
                        <a:lnSpc>
                          <a:spcPct val="150000"/>
                        </a:lnSpc>
                        <a:spcAft>
                          <a:spcPts val="0"/>
                        </a:spcAft>
                      </a:pPr>
                      <a:r>
                        <a:rPr lang="en-US" sz="1200" b="1" dirty="0"/>
                        <a:t>Q*</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924</a:t>
                      </a:r>
                      <a:endParaRPr lang="es-EC" sz="1200" dirty="0">
                        <a:latin typeface="Calibri"/>
                        <a:ea typeface="Calibri"/>
                        <a:cs typeface="Times New Roman"/>
                      </a:endParaRPr>
                    </a:p>
                  </a:txBody>
                  <a:tcPr marL="44450" marR="44450" marT="0" marB="0" anchor="ctr"/>
                </a:tc>
              </a:tr>
            </a:tbl>
          </a:graphicData>
        </a:graphic>
      </p:graphicFrame>
      <p:graphicFrame>
        <p:nvGraphicFramePr>
          <p:cNvPr id="17" name="16 Tabla"/>
          <p:cNvGraphicFramePr>
            <a:graphicFrameLocks noGrp="1"/>
          </p:cNvGraphicFramePr>
          <p:nvPr/>
        </p:nvGraphicFramePr>
        <p:xfrm>
          <a:off x="6429388" y="2500306"/>
          <a:ext cx="2203451" cy="1645920"/>
        </p:xfrm>
        <a:graphic>
          <a:graphicData uri="http://schemas.openxmlformats.org/drawingml/2006/table">
            <a:tbl>
              <a:tblPr firstRow="1" bandRow="1">
                <a:tableStyleId>{85BE263C-DBD7-4A20-BB59-AAB30ACAA65A}</a:tableStyleId>
              </a:tblPr>
              <a:tblGrid>
                <a:gridCol w="1313922"/>
                <a:gridCol w="889529"/>
              </a:tblGrid>
              <a:tr h="257658">
                <a:tc grid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200" baseline="0" dirty="0" smtClean="0"/>
                        <a:t>CANTIDAD DE EQUILIBRIO</a:t>
                      </a:r>
                      <a:endParaRPr lang="es-EC" sz="1200" b="1" dirty="0" smtClean="0">
                        <a:latin typeface="+mn-lt"/>
                        <a:ea typeface="Calibri"/>
                        <a:cs typeface="Times New Roman"/>
                      </a:endParaRPr>
                    </a:p>
                  </a:txBody>
                  <a:tcPr marL="44450" marR="4445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220">
                <a:tc>
                  <a:txBody>
                    <a:bodyPr/>
                    <a:lstStyle/>
                    <a:p>
                      <a:pPr algn="ctr">
                        <a:lnSpc>
                          <a:spcPct val="150000"/>
                        </a:lnSpc>
                        <a:spcAft>
                          <a:spcPts val="0"/>
                        </a:spcAft>
                      </a:pPr>
                      <a:r>
                        <a:rPr lang="en-US" sz="1200" b="1" dirty="0"/>
                        <a:t>ACCESORIOS</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4%</a:t>
                      </a:r>
                      <a:endParaRPr lang="es-EC" sz="1200" dirty="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dirty="0" err="1"/>
                        <a:t>Costos</a:t>
                      </a:r>
                      <a:r>
                        <a:rPr lang="en-US" sz="1200" dirty="0"/>
                        <a:t> </a:t>
                      </a:r>
                      <a:r>
                        <a:rPr lang="en-US" sz="1200" dirty="0" err="1"/>
                        <a:t>Fijos</a:t>
                      </a:r>
                      <a:endParaRPr lang="es-EC" sz="12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$ 2.316,00</a:t>
                      </a:r>
                      <a:endParaRPr lang="es-EC" sz="1200" dirty="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a:t>Precio</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$ 8,00</a:t>
                      </a:r>
                      <a:endParaRPr lang="es-EC" sz="120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a:t>C. V. Unit.</a:t>
                      </a:r>
                      <a:endParaRPr lang="es-EC" sz="12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a:t>$ 0,38</a:t>
                      </a:r>
                      <a:endParaRPr lang="es-EC" sz="1200">
                        <a:latin typeface="Calibri"/>
                        <a:ea typeface="Calibri"/>
                        <a:cs typeface="Times New Roman"/>
                      </a:endParaRPr>
                    </a:p>
                  </a:txBody>
                  <a:tcPr marL="44450" marR="44450" marT="0" marB="0" anchor="ctr"/>
                </a:tc>
              </a:tr>
              <a:tr h="234220">
                <a:tc>
                  <a:txBody>
                    <a:bodyPr/>
                    <a:lstStyle/>
                    <a:p>
                      <a:pPr algn="ctr">
                        <a:lnSpc>
                          <a:spcPct val="150000"/>
                        </a:lnSpc>
                        <a:spcAft>
                          <a:spcPts val="0"/>
                        </a:spcAft>
                      </a:pPr>
                      <a:r>
                        <a:rPr lang="en-US" sz="1200" b="1" dirty="0"/>
                        <a:t>Q*</a:t>
                      </a:r>
                      <a:endParaRPr lang="es-EC" sz="12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200" dirty="0"/>
                        <a:t>304</a:t>
                      </a:r>
                      <a:endParaRPr lang="es-EC" sz="1200" dirty="0">
                        <a:latin typeface="Calibri"/>
                        <a:ea typeface="Calibri"/>
                        <a:cs typeface="Times New Roman"/>
                      </a:endParaRPr>
                    </a:p>
                  </a:txBody>
                  <a:tcPr marL="44450" marR="44450" marT="0" marB="0" anchor="ctr"/>
                </a:tc>
              </a:tr>
            </a:tbl>
          </a:graphicData>
        </a:graphic>
      </p:graphicFrame>
      <p:sp>
        <p:nvSpPr>
          <p:cNvPr id="18" name="TextBox 8"/>
          <p:cNvSpPr txBox="1"/>
          <p:nvPr/>
        </p:nvSpPr>
        <p:spPr>
          <a:xfrm>
            <a:off x="1714480" y="4254065"/>
            <a:ext cx="7215238"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Determinación</a:t>
            </a:r>
            <a:r>
              <a:rPr lang="en-US" sz="2800" dirty="0" smtClean="0">
                <a:effectLst>
                  <a:outerShdw blurRad="38100" dist="38100" dir="2700000" algn="tl">
                    <a:srgbClr val="000000">
                      <a:alpha val="43137"/>
                    </a:srgbClr>
                  </a:outerShdw>
                </a:effectLst>
                <a:latin typeface="Century Gothic" pitchFamily="34" charset="0"/>
              </a:rPr>
              <a:t> de los </a:t>
            </a:r>
            <a:r>
              <a:rPr lang="en-US" sz="2800" dirty="0" err="1" smtClean="0">
                <a:effectLst>
                  <a:outerShdw blurRad="38100" dist="38100" dir="2700000" algn="tl">
                    <a:srgbClr val="000000">
                      <a:alpha val="43137"/>
                    </a:srgbClr>
                  </a:outerShdw>
                </a:effectLst>
                <a:latin typeface="Century Gothic" pitchFamily="34" charset="0"/>
              </a:rPr>
              <a:t>costos</a:t>
            </a:r>
            <a:r>
              <a:rPr lang="en-US" sz="2800" dirty="0" smtClean="0">
                <a:effectLst>
                  <a:outerShdw blurRad="38100" dist="38100" dir="2700000" algn="tl">
                    <a:srgbClr val="000000">
                      <a:alpha val="43137"/>
                    </a:srgbClr>
                  </a:outerShdw>
                </a:effectLst>
                <a:latin typeface="Century Gothic" pitchFamily="34" charset="0"/>
              </a:rPr>
              <a:t> variables</a:t>
            </a: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9" name="18 Tabla"/>
          <p:cNvGraphicFramePr>
            <a:graphicFrameLocks noGrp="1"/>
          </p:cNvGraphicFramePr>
          <p:nvPr/>
        </p:nvGraphicFramePr>
        <p:xfrm>
          <a:off x="1785917" y="4929205"/>
          <a:ext cx="7143801" cy="1714505"/>
        </p:xfrm>
        <a:graphic>
          <a:graphicData uri="http://schemas.openxmlformats.org/drawingml/2006/table">
            <a:tbl>
              <a:tblPr firstRow="1" firstCol="1">
                <a:tableStyleId>{2A488322-F2BA-4B5B-9748-0D474271808F}</a:tableStyleId>
              </a:tblPr>
              <a:tblGrid>
                <a:gridCol w="1298871"/>
                <a:gridCol w="974155"/>
                <a:gridCol w="974155"/>
                <a:gridCol w="974155"/>
                <a:gridCol w="974155"/>
                <a:gridCol w="974155"/>
                <a:gridCol w="974155"/>
              </a:tblGrid>
              <a:tr h="342901">
                <a:tc>
                  <a:txBody>
                    <a:bodyPr/>
                    <a:lstStyle/>
                    <a:p>
                      <a:pPr algn="ctr">
                        <a:lnSpc>
                          <a:spcPct val="150000"/>
                        </a:lnSpc>
                        <a:spcAft>
                          <a:spcPts val="0"/>
                        </a:spcAft>
                      </a:pPr>
                      <a:r>
                        <a:rPr lang="es-MX" sz="1000" dirty="0" smtClean="0">
                          <a:solidFill>
                            <a:schemeClr val="tx1"/>
                          </a:solidFill>
                        </a:rPr>
                        <a:t>GASTOS</a:t>
                      </a:r>
                      <a:endParaRPr lang="es-EC" sz="11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00" dirty="0" smtClean="0">
                          <a:solidFill>
                            <a:schemeClr val="tx1"/>
                          </a:solidFill>
                        </a:rPr>
                        <a:t>MENSUAL</a:t>
                      </a:r>
                      <a:endParaRPr lang="es-EC" sz="11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00" dirty="0" smtClean="0">
                          <a:solidFill>
                            <a:schemeClr val="tx1"/>
                          </a:solidFill>
                        </a:rPr>
                        <a:t>AÑO 1</a:t>
                      </a:r>
                      <a:endParaRPr lang="es-EC" sz="11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00" dirty="0" smtClean="0">
                          <a:solidFill>
                            <a:schemeClr val="tx1"/>
                          </a:solidFill>
                        </a:rPr>
                        <a:t>AÑO 2</a:t>
                      </a:r>
                      <a:endParaRPr lang="es-EC" sz="11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00" dirty="0" smtClean="0">
                          <a:solidFill>
                            <a:schemeClr val="tx1"/>
                          </a:solidFill>
                        </a:rPr>
                        <a:t>AÑO 3</a:t>
                      </a:r>
                      <a:endParaRPr lang="es-EC" sz="11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00" dirty="0" smtClean="0">
                          <a:solidFill>
                            <a:schemeClr val="tx1"/>
                          </a:solidFill>
                        </a:rPr>
                        <a:t>AÑO 4</a:t>
                      </a:r>
                      <a:endParaRPr lang="es-EC" sz="11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00" dirty="0" smtClean="0">
                          <a:solidFill>
                            <a:schemeClr val="tx1"/>
                          </a:solidFill>
                        </a:rPr>
                        <a:t>AÑO 5</a:t>
                      </a:r>
                      <a:endParaRPr lang="es-EC" sz="1100" dirty="0">
                        <a:solidFill>
                          <a:schemeClr val="tx1"/>
                        </a:solidFill>
                        <a:latin typeface="Calibri"/>
                        <a:ea typeface="Calibri"/>
                        <a:cs typeface="Times New Roman"/>
                      </a:endParaRPr>
                    </a:p>
                  </a:txBody>
                  <a:tcPr marL="44450" marR="44450" marT="0" marB="0" anchor="ctr"/>
                </a:tc>
              </a:tr>
              <a:tr h="342901">
                <a:tc>
                  <a:txBody>
                    <a:bodyPr/>
                    <a:lstStyle/>
                    <a:p>
                      <a:pPr algn="ctr">
                        <a:lnSpc>
                          <a:spcPct val="150000"/>
                        </a:lnSpc>
                        <a:spcAft>
                          <a:spcPts val="0"/>
                        </a:spcAft>
                      </a:pPr>
                      <a:r>
                        <a:rPr lang="es-MX" sz="1200" dirty="0" smtClean="0">
                          <a:solidFill>
                            <a:schemeClr val="tx1"/>
                          </a:solidFill>
                        </a:rPr>
                        <a:t>INTERNET</a:t>
                      </a:r>
                      <a:endParaRPr lang="es-EC" sz="12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40</a:t>
                      </a:r>
                      <a:endParaRPr lang="es-EC" sz="11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480</a:t>
                      </a:r>
                      <a:endParaRPr lang="es-EC" sz="11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482,4</a:t>
                      </a:r>
                      <a:endParaRPr lang="es-EC" sz="11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484,81</a:t>
                      </a:r>
                      <a:endParaRPr lang="es-EC" sz="11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487,24</a:t>
                      </a:r>
                      <a:endParaRPr lang="es-EC" sz="11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489,67</a:t>
                      </a:r>
                      <a:endParaRPr lang="es-EC" sz="1100" dirty="0">
                        <a:latin typeface="Calibri"/>
                        <a:ea typeface="Calibri"/>
                        <a:cs typeface="Times New Roman"/>
                      </a:endParaRPr>
                    </a:p>
                  </a:txBody>
                  <a:tcPr marL="44450" marR="44450" marT="0" marB="0" anchor="ctr"/>
                </a:tc>
              </a:tr>
              <a:tr h="342901">
                <a:tc>
                  <a:txBody>
                    <a:bodyPr/>
                    <a:lstStyle/>
                    <a:p>
                      <a:pPr algn="ctr">
                        <a:lnSpc>
                          <a:spcPct val="150000"/>
                        </a:lnSpc>
                        <a:spcAft>
                          <a:spcPts val="0"/>
                        </a:spcAft>
                      </a:pPr>
                      <a:r>
                        <a:rPr lang="es-MX" sz="1200" dirty="0" smtClean="0">
                          <a:solidFill>
                            <a:schemeClr val="tx1"/>
                          </a:solidFill>
                        </a:rPr>
                        <a:t>RADIODIFUSORAS</a:t>
                      </a:r>
                      <a:endParaRPr lang="es-EC" sz="12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dirty="0"/>
                        <a:t>300</a:t>
                      </a:r>
                      <a:endParaRPr lang="es-EC" sz="11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100"/>
                        <a:t>3600</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3618</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3636,09</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3654,27</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dirty="0"/>
                        <a:t>3672,54</a:t>
                      </a:r>
                      <a:endParaRPr lang="es-EC" sz="1100" dirty="0">
                        <a:latin typeface="Calibri"/>
                        <a:ea typeface="Calibri"/>
                        <a:cs typeface="Times New Roman"/>
                      </a:endParaRPr>
                    </a:p>
                  </a:txBody>
                  <a:tcPr marL="44450" marR="44450" marT="0" marB="0" anchor="ctr"/>
                </a:tc>
              </a:tr>
              <a:tr h="342901">
                <a:tc>
                  <a:txBody>
                    <a:bodyPr/>
                    <a:lstStyle/>
                    <a:p>
                      <a:pPr algn="ctr">
                        <a:lnSpc>
                          <a:spcPct val="150000"/>
                        </a:lnSpc>
                        <a:spcAft>
                          <a:spcPts val="0"/>
                        </a:spcAft>
                      </a:pPr>
                      <a:r>
                        <a:rPr lang="en-US" sz="1200" dirty="0" smtClean="0">
                          <a:solidFill>
                            <a:schemeClr val="tx1"/>
                          </a:solidFill>
                        </a:rPr>
                        <a:t>FLYERS</a:t>
                      </a:r>
                      <a:endParaRPr lang="es-EC" sz="12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50</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600</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603</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606,015</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609,04</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dirty="0"/>
                        <a:t>612,09</a:t>
                      </a:r>
                      <a:endParaRPr lang="es-EC" sz="1100" dirty="0">
                        <a:latin typeface="Calibri"/>
                        <a:ea typeface="Calibri"/>
                        <a:cs typeface="Times New Roman"/>
                      </a:endParaRPr>
                    </a:p>
                  </a:txBody>
                  <a:tcPr marL="44450" marR="44450" marT="0" marB="0" anchor="ctr"/>
                </a:tc>
              </a:tr>
              <a:tr h="342901">
                <a:tc>
                  <a:txBody>
                    <a:bodyPr/>
                    <a:lstStyle/>
                    <a:p>
                      <a:pPr algn="ctr">
                        <a:lnSpc>
                          <a:spcPct val="150000"/>
                        </a:lnSpc>
                        <a:spcAft>
                          <a:spcPts val="0"/>
                        </a:spcAft>
                      </a:pPr>
                      <a:r>
                        <a:rPr lang="en-US" sz="1200" dirty="0" smtClean="0">
                          <a:solidFill>
                            <a:schemeClr val="tx1"/>
                          </a:solidFill>
                        </a:rPr>
                        <a:t>TOTAL</a:t>
                      </a:r>
                      <a:endParaRPr lang="es-EC" sz="1200" dirty="0">
                        <a:solidFill>
                          <a:schemeClr val="tx1"/>
                        </a:solidFill>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390</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4680</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4703,4</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4726,917</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a:t>4750,55</a:t>
                      </a:r>
                      <a:endParaRPr lang="es-EC" sz="11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100" dirty="0"/>
                        <a:t>4774,30</a:t>
                      </a:r>
                      <a:endParaRPr lang="es-EC" sz="1100" dirty="0">
                        <a:latin typeface="Calibri"/>
                        <a:ea typeface="Calibri"/>
                        <a:cs typeface="Times New Roman"/>
                      </a:endParaRPr>
                    </a:p>
                  </a:txBody>
                  <a:tcPr marL="44450" marR="44450" marT="0" marB="0" anchor="ctr"/>
                </a:tc>
              </a:tr>
            </a:tbl>
          </a:graphicData>
        </a:graphic>
      </p:graphicFrame>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048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29124" y="2143116"/>
            <a:ext cx="1562100" cy="6191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0" presetClass="entr" presetSubtype="0" decel="100000" fill="hold" nodeType="after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p:cTn id="19" dur="1000" fill="hold"/>
                                        <p:tgtEl>
                                          <p:spTgt spid="20485"/>
                                        </p:tgtEl>
                                        <p:attrNameLst>
                                          <p:attrName>ppt_w</p:attrName>
                                        </p:attrNameLst>
                                      </p:cBhvr>
                                      <p:tavLst>
                                        <p:tav tm="0">
                                          <p:val>
                                            <p:strVal val="#ppt_w+.3"/>
                                          </p:val>
                                        </p:tav>
                                        <p:tav tm="100000">
                                          <p:val>
                                            <p:strVal val="#ppt_w"/>
                                          </p:val>
                                        </p:tav>
                                      </p:tavLst>
                                    </p:anim>
                                    <p:anim calcmode="lin" valueType="num">
                                      <p:cBhvr>
                                        <p:cTn id="20" dur="1000" fill="hold"/>
                                        <p:tgtEl>
                                          <p:spTgt spid="20485"/>
                                        </p:tgtEl>
                                        <p:attrNameLst>
                                          <p:attrName>ppt_h</p:attrName>
                                        </p:attrNameLst>
                                      </p:cBhvr>
                                      <p:tavLst>
                                        <p:tav tm="0">
                                          <p:val>
                                            <p:strVal val="#ppt_h"/>
                                          </p:val>
                                        </p:tav>
                                        <p:tav tm="100000">
                                          <p:val>
                                            <p:strVal val="#ppt_h"/>
                                          </p:val>
                                        </p:tav>
                                      </p:tavLst>
                                    </p:anim>
                                    <p:animEffect transition="in" filter="fade">
                                      <p:cBhvr>
                                        <p:cTn id="21" dur="1000"/>
                                        <p:tgtEl>
                                          <p:spTgt spid="2048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55"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0.70"/>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32215"/>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Costos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fijos</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alquiler</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sp>
        <p:nvSpPr>
          <p:cNvPr id="18" name="TextBox 8"/>
          <p:cNvSpPr txBox="1"/>
          <p:nvPr/>
        </p:nvSpPr>
        <p:spPr>
          <a:xfrm>
            <a:off x="1714480" y="1714488"/>
            <a:ext cx="7215238"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Determinación</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otros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costos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fijos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20" name="19 Tabla"/>
          <p:cNvGraphicFramePr>
            <a:graphicFrameLocks noGrp="1"/>
          </p:cNvGraphicFramePr>
          <p:nvPr/>
        </p:nvGraphicFramePr>
        <p:xfrm>
          <a:off x="1976463" y="642917"/>
          <a:ext cx="6596065" cy="928695"/>
        </p:xfrm>
        <a:graphic>
          <a:graphicData uri="http://schemas.openxmlformats.org/drawingml/2006/table">
            <a:tbl>
              <a:tblPr firstRow="1">
                <a:tableStyleId>{3C2FFA5D-87B4-456A-9821-1D502468CF0F}</a:tableStyleId>
              </a:tblPr>
              <a:tblGrid>
                <a:gridCol w="1843309"/>
                <a:gridCol w="795645"/>
                <a:gridCol w="812797"/>
                <a:gridCol w="790367"/>
                <a:gridCol w="716476"/>
                <a:gridCol w="856341"/>
                <a:gridCol w="781130"/>
              </a:tblGrid>
              <a:tr h="309565">
                <a:tc>
                  <a:txBody>
                    <a:bodyPr/>
                    <a:lstStyle/>
                    <a:p>
                      <a:pPr algn="ctr">
                        <a:lnSpc>
                          <a:spcPct val="150000"/>
                        </a:lnSpc>
                        <a:spcAft>
                          <a:spcPts val="0"/>
                        </a:spcAft>
                      </a:pPr>
                      <a:r>
                        <a:rPr lang="es-MX" sz="1050" dirty="0" smtClean="0"/>
                        <a:t>CONCEPTO</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dirty="0" smtClean="0"/>
                        <a:t>MENSUAL</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dirty="0" smtClean="0"/>
                        <a:t>AÑO 1</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dirty="0" smtClean="0"/>
                        <a:t>AÑO 2</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dirty="0" smtClean="0"/>
                        <a:t>AÑO 3</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dirty="0" smtClean="0"/>
                        <a:t>AÑO 4</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dirty="0" smtClean="0"/>
                        <a:t>AÑO 5</a:t>
                      </a:r>
                      <a:endParaRPr lang="es-EC" sz="1050" dirty="0">
                        <a:latin typeface="Calibri"/>
                        <a:ea typeface="Calibri"/>
                        <a:cs typeface="Times New Roman"/>
                      </a:endParaRPr>
                    </a:p>
                  </a:txBody>
                  <a:tcPr marL="44450" marR="44450" marT="0" marB="0" anchor="ctr"/>
                </a:tc>
              </a:tr>
              <a:tr h="309565">
                <a:tc>
                  <a:txBody>
                    <a:bodyPr/>
                    <a:lstStyle/>
                    <a:p>
                      <a:pPr algn="ctr">
                        <a:lnSpc>
                          <a:spcPct val="150000"/>
                        </a:lnSpc>
                        <a:spcAft>
                          <a:spcPts val="0"/>
                        </a:spcAft>
                      </a:pPr>
                      <a:r>
                        <a:rPr lang="es-MX" sz="1050" dirty="0" smtClean="0"/>
                        <a:t>OFICINA Y FABRICA</a:t>
                      </a:r>
                      <a:endParaRPr lang="es-EC" sz="105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a:t>$ 700</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a:t>$ 8.400</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a:t>8484</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a:t>8568,8</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050"/>
                        <a:t>8654,5</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a:t>8741,1</a:t>
                      </a:r>
                      <a:endParaRPr lang="es-EC" sz="1050">
                        <a:latin typeface="Calibri"/>
                        <a:ea typeface="Calibri"/>
                        <a:cs typeface="Times New Roman"/>
                      </a:endParaRPr>
                    </a:p>
                  </a:txBody>
                  <a:tcPr marL="44450" marR="44450" marT="0" marB="0" anchor="ctr"/>
                </a:tc>
              </a:tr>
              <a:tr h="309565">
                <a:tc>
                  <a:txBody>
                    <a:bodyPr/>
                    <a:lstStyle/>
                    <a:p>
                      <a:pPr algn="ctr">
                        <a:lnSpc>
                          <a:spcPct val="150000"/>
                        </a:lnSpc>
                        <a:spcAft>
                          <a:spcPts val="0"/>
                        </a:spcAft>
                      </a:pPr>
                      <a:r>
                        <a:rPr lang="en-US" sz="1050" b="1" dirty="0" smtClean="0"/>
                        <a:t>TOTAL GASTOS DE ALQUILER</a:t>
                      </a:r>
                      <a:endParaRPr lang="es-EC" sz="105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a:t>$ 700</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a:t>$ 8.400</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a:t>$ 8.484</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a:t>$ 8.569</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a:t>$ 8.655</a:t>
                      </a:r>
                      <a:endParaRPr lang="es-EC" sz="105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050" dirty="0"/>
                        <a:t>$ 8.741</a:t>
                      </a:r>
                      <a:endParaRPr lang="es-EC" sz="1050" dirty="0">
                        <a:latin typeface="Calibri"/>
                        <a:ea typeface="Calibri"/>
                        <a:cs typeface="Times New Roman"/>
                      </a:endParaRPr>
                    </a:p>
                  </a:txBody>
                  <a:tcPr marL="44450" marR="44450" marT="0" marB="0" anchor="ctr"/>
                </a:tc>
              </a:tr>
            </a:tbl>
          </a:graphicData>
        </a:graphic>
      </p:graphicFrame>
      <p:graphicFrame>
        <p:nvGraphicFramePr>
          <p:cNvPr id="21" name="20 Tabla"/>
          <p:cNvGraphicFramePr>
            <a:graphicFrameLocks noGrp="1"/>
          </p:cNvGraphicFramePr>
          <p:nvPr/>
        </p:nvGraphicFramePr>
        <p:xfrm>
          <a:off x="2773042" y="2285992"/>
          <a:ext cx="5156545" cy="4114800"/>
        </p:xfrm>
        <a:graphic>
          <a:graphicData uri="http://schemas.openxmlformats.org/drawingml/2006/table">
            <a:tbl>
              <a:tblPr firstRow="1" lastRow="1">
                <a:tableStyleId>{284E427A-3D55-4303-BF80-6455036E1DE7}</a:tableStyleId>
              </a:tblPr>
              <a:tblGrid>
                <a:gridCol w="2671143"/>
                <a:gridCol w="459932"/>
                <a:gridCol w="1002121"/>
                <a:gridCol w="1023349"/>
              </a:tblGrid>
              <a:tr h="225778">
                <a:tc>
                  <a:txBody>
                    <a:bodyPr/>
                    <a:lstStyle/>
                    <a:p>
                      <a:pPr algn="ctr">
                        <a:lnSpc>
                          <a:spcPct val="150000"/>
                        </a:lnSpc>
                        <a:spcAft>
                          <a:spcPts val="0"/>
                        </a:spcAft>
                      </a:pPr>
                      <a:r>
                        <a:rPr lang="en-US" sz="1000" dirty="0" smtClean="0"/>
                        <a:t>BALANCE</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smtClean="0"/>
                        <a:t>NO.</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smtClean="0"/>
                        <a:t>UNITARIO</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smtClean="0"/>
                        <a:t>MENSUAL</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ADMINISTRADOR GENERAL</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$ 560,00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$ 560,00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ADMINISTRADOR DE PAGINA WEB</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$ 320,00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$ 320,00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ASISTENTE FINANCIERO</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$ 260,00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$ 260,00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s-MX" sz="1000" dirty="0" smtClean="0"/>
                        <a:t>ADMINISTRADOR DE P Y L</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$ 460,00</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$ 460,00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PERSONAL DE PLANTA</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5</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$ 240,00</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$ 1.200,00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PERSONAL DE ENTREGA</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$ 240,00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PERSONAL DE LIMPIEZA</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$ 240,00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$ 240,00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TELÉFONO</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$ 50,00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$ 50,00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ELECTRICIDAD</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$ 100,00</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$ 100,00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AGUA</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$ 40,00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$ 40,00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INTERNET</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$ 100,00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$ 100,00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OFICINA Y FABRICA</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$ 700,00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$ 700,00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GASTO DE MANTENIMIENTO</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$ 6,00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$ 6,00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GASTO DE COMBUSTIBLE</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$ 40,00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$ 40,00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SUMINISTRO DE OFICINA</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$ 100,00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$ 100,00</a:t>
                      </a:r>
                      <a:endParaRPr lang="es-EC" sz="1000" dirty="0">
                        <a:latin typeface="Calibri"/>
                        <a:ea typeface="Calibri"/>
                        <a:cs typeface="Times New Roman"/>
                      </a:endParaRPr>
                    </a:p>
                  </a:txBody>
                  <a:tcPr marL="43901" marR="43901" marT="0" marB="0" anchor="ctr"/>
                </a:tc>
              </a:tr>
              <a:tr h="225778">
                <a:tc>
                  <a:txBody>
                    <a:bodyPr/>
                    <a:lstStyle/>
                    <a:p>
                      <a:pPr algn="l">
                        <a:lnSpc>
                          <a:spcPct val="150000"/>
                        </a:lnSpc>
                        <a:spcAft>
                          <a:spcPts val="0"/>
                        </a:spcAft>
                      </a:pPr>
                      <a:r>
                        <a:rPr lang="en-US" sz="1000" dirty="0" smtClean="0"/>
                        <a:t>IMPREVISTOS</a:t>
                      </a:r>
                      <a:endParaRPr lang="es-EC" sz="1000"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1</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a:t>$ 20,00</a:t>
                      </a:r>
                      <a:endParaRPr lang="es-EC" sz="100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dirty="0"/>
                        <a:t>$ 20,00</a:t>
                      </a:r>
                      <a:endParaRPr lang="es-EC" sz="1000" dirty="0">
                        <a:latin typeface="Calibri"/>
                        <a:ea typeface="Calibri"/>
                        <a:cs typeface="Times New Roman"/>
                      </a:endParaRPr>
                    </a:p>
                  </a:txBody>
                  <a:tcPr marL="43901" marR="43901" marT="0" marB="0" anchor="ctr"/>
                </a:tc>
              </a:tr>
              <a:tr h="225778">
                <a:tc gridSpan="2">
                  <a:txBody>
                    <a:bodyPr/>
                    <a:lstStyle/>
                    <a:p>
                      <a:pPr algn="ctr">
                        <a:lnSpc>
                          <a:spcPct val="150000"/>
                        </a:lnSpc>
                        <a:spcAft>
                          <a:spcPts val="0"/>
                        </a:spcAft>
                      </a:pPr>
                      <a:r>
                        <a:rPr lang="en-US" sz="1000" b="1" dirty="0" smtClean="0"/>
                        <a:t>TOTAL</a:t>
                      </a:r>
                      <a:endParaRPr lang="es-EC" sz="1000" b="1" dirty="0">
                        <a:latin typeface="Calibri"/>
                        <a:ea typeface="Calibri"/>
                        <a:cs typeface="Times New Roman"/>
                      </a:endParaRPr>
                    </a:p>
                  </a:txBody>
                  <a:tcPr marL="43901" marR="43901" marT="0" marB="0" anchor="ctr"/>
                </a:tc>
                <a:tc hMerge="1">
                  <a:txBody>
                    <a:bodyPr/>
                    <a:lstStyle/>
                    <a:p>
                      <a:endParaRPr lang="es-EC"/>
                    </a:p>
                  </a:txBody>
                  <a:tcPr/>
                </a:tc>
                <a:tc>
                  <a:txBody>
                    <a:bodyPr/>
                    <a:lstStyle/>
                    <a:p>
                      <a:pPr algn="ctr">
                        <a:lnSpc>
                          <a:spcPct val="150000"/>
                        </a:lnSpc>
                        <a:spcAft>
                          <a:spcPts val="0"/>
                        </a:spcAft>
                      </a:pPr>
                      <a:r>
                        <a:rPr lang="en-US" sz="1000" b="1" dirty="0"/>
                        <a:t>$ 3.476,00</a:t>
                      </a:r>
                      <a:endParaRPr lang="es-EC" sz="1000" b="1" dirty="0">
                        <a:latin typeface="Calibri"/>
                        <a:ea typeface="Calibri"/>
                        <a:cs typeface="Times New Roman"/>
                      </a:endParaRPr>
                    </a:p>
                  </a:txBody>
                  <a:tcPr marL="43901" marR="43901" marT="0" marB="0" anchor="ctr"/>
                </a:tc>
                <a:tc>
                  <a:txBody>
                    <a:bodyPr/>
                    <a:lstStyle/>
                    <a:p>
                      <a:pPr algn="ctr">
                        <a:lnSpc>
                          <a:spcPct val="150000"/>
                        </a:lnSpc>
                        <a:spcAft>
                          <a:spcPts val="0"/>
                        </a:spcAft>
                      </a:pPr>
                      <a:r>
                        <a:rPr lang="en-US" sz="1000" b="1" dirty="0"/>
                        <a:t>$ 4.436,00</a:t>
                      </a:r>
                      <a:endParaRPr lang="es-EC" sz="1000" b="1" dirty="0">
                        <a:latin typeface="Calibri"/>
                        <a:ea typeface="Calibri"/>
                        <a:cs typeface="Times New Roman"/>
                      </a:endParaRPr>
                    </a:p>
                  </a:txBody>
                  <a:tcPr marL="43901" marR="43901"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Inversiones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varias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6" name="5 Tabla"/>
          <p:cNvGraphicFramePr>
            <a:graphicFrameLocks noGrp="1"/>
          </p:cNvGraphicFramePr>
          <p:nvPr/>
        </p:nvGraphicFramePr>
        <p:xfrm>
          <a:off x="2143108" y="642918"/>
          <a:ext cx="4210050" cy="3108960"/>
        </p:xfrm>
        <a:graphic>
          <a:graphicData uri="http://schemas.openxmlformats.org/drawingml/2006/table">
            <a:tbl>
              <a:tblPr firstRow="1">
                <a:tableStyleId>{775DCB02-9BB8-47FD-8907-85C794F793BA}</a:tableStyleId>
              </a:tblPr>
              <a:tblGrid>
                <a:gridCol w="2286635"/>
                <a:gridCol w="1022985"/>
                <a:gridCol w="900430"/>
              </a:tblGrid>
              <a:tr h="209550">
                <a:tc gridSpan="3">
                  <a:txBody>
                    <a:bodyPr/>
                    <a:lstStyle/>
                    <a:p>
                      <a:pPr algn="ctr">
                        <a:lnSpc>
                          <a:spcPct val="150000"/>
                        </a:lnSpc>
                        <a:spcAft>
                          <a:spcPts val="0"/>
                        </a:spcAft>
                      </a:pPr>
                      <a:r>
                        <a:rPr lang="en-US" sz="1600" dirty="0"/>
                        <a:t>INVERSIONES VARIAS</a:t>
                      </a:r>
                      <a:endParaRPr lang="es-EC" sz="1600" dirty="0">
                        <a:latin typeface="Calibri"/>
                        <a:ea typeface="Calibri"/>
                        <a:cs typeface="Times New Roman"/>
                      </a:endParaRPr>
                    </a:p>
                  </a:txBody>
                  <a:tcPr marL="68580" marR="68580" marT="0" marB="0" anchor="ctr"/>
                </a:tc>
                <a:tc hMerge="1">
                  <a:txBody>
                    <a:bodyPr/>
                    <a:lstStyle/>
                    <a:p>
                      <a:pPr algn="ctr">
                        <a:lnSpc>
                          <a:spcPct val="150000"/>
                        </a:lnSpc>
                        <a:spcAft>
                          <a:spcPts val="0"/>
                        </a:spcAft>
                      </a:pPr>
                      <a:endParaRPr lang="es-EC" sz="1200" dirty="0">
                        <a:latin typeface="Calibri"/>
                        <a:ea typeface="Calibri"/>
                        <a:cs typeface="Times New Roman"/>
                      </a:endParaRPr>
                    </a:p>
                  </a:txBody>
                  <a:tcPr marL="68580" marR="68580" marT="0" marB="0" anchor="ctr"/>
                </a:tc>
                <a:tc hMerge="1">
                  <a:txBody>
                    <a:bodyPr/>
                    <a:lstStyle/>
                    <a:p>
                      <a:pPr algn="ctr">
                        <a:lnSpc>
                          <a:spcPct val="150000"/>
                        </a:lnSpc>
                        <a:spcAft>
                          <a:spcPts val="0"/>
                        </a:spcAft>
                      </a:pPr>
                      <a:endParaRPr lang="es-EC" sz="1200" dirty="0">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n-US" sz="1200" b="1" dirty="0"/>
                        <a:t>CONCEPTO</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a:t>SUBTOTAL</a:t>
                      </a:r>
                      <a:endParaRPr lang="es-EC" sz="1200" b="1">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a:t>TOTAL</a:t>
                      </a:r>
                      <a:endParaRPr lang="es-EC" sz="1200" b="1" dirty="0">
                        <a:latin typeface="Calibri"/>
                        <a:ea typeface="Calibri"/>
                        <a:cs typeface="Times New Roman"/>
                      </a:endParaRPr>
                    </a:p>
                  </a:txBody>
                  <a:tcPr marL="68580" marR="68580" marT="0" marB="0" anchor="ctr"/>
                </a:tc>
              </a:tr>
              <a:tr h="190500">
                <a:tc>
                  <a:txBody>
                    <a:bodyPr/>
                    <a:lstStyle/>
                    <a:p>
                      <a:pPr algn="l">
                        <a:lnSpc>
                          <a:spcPct val="150000"/>
                        </a:lnSpc>
                        <a:spcAft>
                          <a:spcPts val="0"/>
                        </a:spcAft>
                      </a:pPr>
                      <a:r>
                        <a:rPr lang="es-MX" sz="1200" dirty="0" smtClean="0"/>
                        <a:t>GASTOS DE PUESTA EN MARCHA</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endParaRPr lang="es-MX" sz="12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200"/>
                        <a:t>$ 5.100,00</a:t>
                      </a:r>
                      <a:endParaRPr lang="es-EC" sz="1200">
                        <a:latin typeface="Calibri"/>
                        <a:ea typeface="Calibri"/>
                        <a:cs typeface="Times New Roman"/>
                      </a:endParaRPr>
                    </a:p>
                  </a:txBody>
                  <a:tcPr marL="68580" marR="68580" marT="0" marB="0" anchor="ctr"/>
                </a:tc>
              </a:tr>
              <a:tr h="190500">
                <a:tc>
                  <a:txBody>
                    <a:bodyPr/>
                    <a:lstStyle/>
                    <a:p>
                      <a:pPr algn="l">
                        <a:lnSpc>
                          <a:spcPct val="150000"/>
                        </a:lnSpc>
                        <a:spcAft>
                          <a:spcPts val="0"/>
                        </a:spcAft>
                      </a:pPr>
                      <a:r>
                        <a:rPr lang="en-US" sz="1200" dirty="0" smtClean="0"/>
                        <a:t>INSTALACIONES ELECTRICAS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  1.500,00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r>
              <a:tr h="190500">
                <a:tc>
                  <a:txBody>
                    <a:bodyPr/>
                    <a:lstStyle/>
                    <a:p>
                      <a:pPr algn="l">
                        <a:lnSpc>
                          <a:spcPct val="150000"/>
                        </a:lnSpc>
                        <a:spcAft>
                          <a:spcPts val="0"/>
                        </a:spcAft>
                      </a:pPr>
                      <a:r>
                        <a:rPr lang="en-US" sz="1200" dirty="0" smtClean="0"/>
                        <a:t>MARCA REGISTRADA</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      600,00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dirty="0">
                        <a:solidFill>
                          <a:srgbClr val="000000"/>
                        </a:solidFill>
                        <a:latin typeface="Arial"/>
                        <a:ea typeface="Times New Roman"/>
                        <a:cs typeface="Times New Roman"/>
                      </a:endParaRPr>
                    </a:p>
                  </a:txBody>
                  <a:tcPr marL="68580" marR="68580" marT="0" marB="0" anchor="ctr"/>
                </a:tc>
              </a:tr>
              <a:tr h="190500">
                <a:tc>
                  <a:txBody>
                    <a:bodyPr/>
                    <a:lstStyle/>
                    <a:p>
                      <a:pPr algn="l">
                        <a:lnSpc>
                          <a:spcPct val="150000"/>
                        </a:lnSpc>
                        <a:spcAft>
                          <a:spcPts val="0"/>
                        </a:spcAft>
                      </a:pPr>
                      <a:r>
                        <a:rPr lang="en-US" sz="1200" dirty="0" smtClean="0"/>
                        <a:t>SEGURO</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  1.500,00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r>
              <a:tr h="190500">
                <a:tc>
                  <a:txBody>
                    <a:bodyPr/>
                    <a:lstStyle/>
                    <a:p>
                      <a:pPr algn="l">
                        <a:lnSpc>
                          <a:spcPct val="150000"/>
                        </a:lnSpc>
                        <a:spcAft>
                          <a:spcPts val="0"/>
                        </a:spcAft>
                      </a:pPr>
                      <a:r>
                        <a:rPr lang="en-US" sz="1200" dirty="0" smtClean="0"/>
                        <a:t>REGISTRO DE DOMINIO INTERNET</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      100,00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r>
              <a:tr h="190500">
                <a:tc>
                  <a:txBody>
                    <a:bodyPr/>
                    <a:lstStyle/>
                    <a:p>
                      <a:pPr algn="l">
                        <a:lnSpc>
                          <a:spcPct val="150000"/>
                        </a:lnSpc>
                        <a:spcAft>
                          <a:spcPts val="0"/>
                        </a:spcAft>
                      </a:pPr>
                      <a:r>
                        <a:rPr lang="en-US" sz="1200" dirty="0" smtClean="0"/>
                        <a:t>PERMISOS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      600,00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dirty="0">
                        <a:solidFill>
                          <a:srgbClr val="000000"/>
                        </a:solidFill>
                        <a:latin typeface="Arial"/>
                        <a:ea typeface="Times New Roman"/>
                        <a:cs typeface="Times New Roman"/>
                      </a:endParaRPr>
                    </a:p>
                  </a:txBody>
                  <a:tcPr marL="68580" marR="68580" marT="0" marB="0" anchor="ctr"/>
                </a:tc>
              </a:tr>
              <a:tr h="190500">
                <a:tc>
                  <a:txBody>
                    <a:bodyPr/>
                    <a:lstStyle/>
                    <a:p>
                      <a:pPr algn="l">
                        <a:lnSpc>
                          <a:spcPct val="150000"/>
                        </a:lnSpc>
                        <a:spcAft>
                          <a:spcPts val="0"/>
                        </a:spcAft>
                      </a:pPr>
                      <a:r>
                        <a:rPr lang="en-US" sz="1200" dirty="0" smtClean="0"/>
                        <a:t>OTROS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      800,00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r>
              <a:tr h="200025">
                <a:tc>
                  <a:txBody>
                    <a:bodyPr/>
                    <a:lstStyle/>
                    <a:p>
                      <a:pPr algn="l">
                        <a:lnSpc>
                          <a:spcPct val="150000"/>
                        </a:lnSpc>
                        <a:spcAft>
                          <a:spcPts val="0"/>
                        </a:spcAft>
                      </a:pPr>
                      <a:r>
                        <a:rPr lang="en-US" sz="1200" dirty="0" smtClean="0"/>
                        <a:t>GASTOS DE CONSTITUCIÓN</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200"/>
                        <a:t>$ 2.000,00</a:t>
                      </a:r>
                      <a:endParaRPr lang="es-EC" sz="1200">
                        <a:latin typeface="Calibri"/>
                        <a:ea typeface="Calibri"/>
                        <a:cs typeface="Times New Roman"/>
                      </a:endParaRPr>
                    </a:p>
                  </a:txBody>
                  <a:tcPr marL="68580" marR="68580" marT="0" marB="0" anchor="ctr"/>
                </a:tc>
              </a:tr>
              <a:tr h="200025">
                <a:tc>
                  <a:txBody>
                    <a:bodyPr/>
                    <a:lstStyle/>
                    <a:p>
                      <a:pPr algn="ctr">
                        <a:lnSpc>
                          <a:spcPct val="150000"/>
                        </a:lnSpc>
                        <a:spcAft>
                          <a:spcPts val="0"/>
                        </a:spcAft>
                      </a:pPr>
                      <a:endParaRPr lang="en-US" sz="1200" dirty="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200" dirty="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200" b="1" dirty="0"/>
                        <a:t>$ 7.100,00</a:t>
                      </a:r>
                      <a:endParaRPr lang="es-EC" sz="1200" b="1" dirty="0">
                        <a:latin typeface="Calibri"/>
                        <a:ea typeface="Calibri"/>
                        <a:cs typeface="Times New Roman"/>
                      </a:endParaRPr>
                    </a:p>
                  </a:txBody>
                  <a:tcPr marL="68580" marR="68580" marT="0" marB="0" anchor="ctr"/>
                </a:tc>
              </a:tr>
            </a:tbl>
          </a:graphicData>
        </a:graphic>
      </p:graphicFrame>
      <p:graphicFrame>
        <p:nvGraphicFramePr>
          <p:cNvPr id="7" name="6 Tabla"/>
          <p:cNvGraphicFramePr>
            <a:graphicFrameLocks noGrp="1"/>
          </p:cNvGraphicFramePr>
          <p:nvPr/>
        </p:nvGraphicFramePr>
        <p:xfrm>
          <a:off x="2285985" y="4500570"/>
          <a:ext cx="6429422" cy="1920240"/>
        </p:xfrm>
        <a:graphic>
          <a:graphicData uri="http://schemas.openxmlformats.org/drawingml/2006/table">
            <a:tbl>
              <a:tblPr firstRow="1">
                <a:tableStyleId>{69C7853C-536D-4A76-A0AE-DD22124D55A5}</a:tableStyleId>
              </a:tblPr>
              <a:tblGrid>
                <a:gridCol w="3182882"/>
                <a:gridCol w="1818544"/>
                <a:gridCol w="1427996"/>
              </a:tblGrid>
              <a:tr h="309565">
                <a:tc>
                  <a:txBody>
                    <a:bodyPr/>
                    <a:lstStyle/>
                    <a:p>
                      <a:pPr algn="ctr">
                        <a:lnSpc>
                          <a:spcPct val="150000"/>
                        </a:lnSpc>
                        <a:spcAft>
                          <a:spcPts val="0"/>
                        </a:spcAft>
                      </a:pPr>
                      <a:r>
                        <a:rPr lang="en-US" sz="1400" dirty="0" smtClean="0"/>
                        <a:t>CARGO</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NÚMERO DE OBRAS</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COSTO</a:t>
                      </a:r>
                      <a:endParaRPr lang="es-EC" sz="1400" dirty="0">
                        <a:latin typeface="Calibri"/>
                        <a:ea typeface="Calibri"/>
                        <a:cs typeface="Times New Roman"/>
                      </a:endParaRPr>
                    </a:p>
                  </a:txBody>
                  <a:tcPr marL="44450" marR="44450" marT="0" marB="0" anchor="ctr"/>
                </a:tc>
              </a:tr>
              <a:tr h="309565">
                <a:tc>
                  <a:txBody>
                    <a:bodyPr/>
                    <a:lstStyle/>
                    <a:p>
                      <a:pPr algn="l">
                        <a:lnSpc>
                          <a:spcPct val="150000"/>
                        </a:lnSpc>
                        <a:spcAft>
                          <a:spcPts val="0"/>
                        </a:spcAft>
                      </a:pPr>
                      <a:r>
                        <a:rPr lang="es-MX" sz="1400" dirty="0" smtClean="0"/>
                        <a:t>DISEÑO DE LA PÁGINA WEB</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1</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500</a:t>
                      </a:r>
                      <a:endParaRPr lang="es-EC" sz="1400" dirty="0">
                        <a:latin typeface="Calibri"/>
                        <a:ea typeface="Calibri"/>
                        <a:cs typeface="Times New Roman"/>
                      </a:endParaRPr>
                    </a:p>
                  </a:txBody>
                  <a:tcPr marL="44450" marR="44450" marT="0" marB="0" anchor="ctr"/>
                </a:tc>
              </a:tr>
              <a:tr h="309565">
                <a:tc>
                  <a:txBody>
                    <a:bodyPr/>
                    <a:lstStyle/>
                    <a:p>
                      <a:pPr algn="l">
                        <a:lnSpc>
                          <a:spcPct val="150000"/>
                        </a:lnSpc>
                        <a:spcAft>
                          <a:spcPts val="0"/>
                        </a:spcAft>
                      </a:pPr>
                      <a:r>
                        <a:rPr lang="es-MX" sz="1400" dirty="0" smtClean="0"/>
                        <a:t>COMPRA DEL DOMINIO EN INTERNET</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1</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100</a:t>
                      </a:r>
                      <a:endParaRPr lang="es-EC" sz="1400" dirty="0">
                        <a:latin typeface="Calibri"/>
                        <a:ea typeface="Calibri"/>
                        <a:cs typeface="Times New Roman"/>
                      </a:endParaRPr>
                    </a:p>
                  </a:txBody>
                  <a:tcPr marL="44450" marR="44450" marT="0" marB="0" anchor="ctr"/>
                </a:tc>
              </a:tr>
              <a:tr h="309565">
                <a:tc>
                  <a:txBody>
                    <a:bodyPr/>
                    <a:lstStyle/>
                    <a:p>
                      <a:pPr algn="l">
                        <a:lnSpc>
                          <a:spcPct val="150000"/>
                        </a:lnSpc>
                        <a:spcAft>
                          <a:spcPts val="0"/>
                        </a:spcAft>
                      </a:pPr>
                      <a:r>
                        <a:rPr lang="en-US" sz="1400" dirty="0" smtClean="0"/>
                        <a:t>LICENCIA DE MICROSOFT</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1</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170</a:t>
                      </a:r>
                      <a:endParaRPr lang="es-EC" sz="1400" dirty="0">
                        <a:latin typeface="Calibri"/>
                        <a:ea typeface="Calibri"/>
                        <a:cs typeface="Times New Roman"/>
                      </a:endParaRPr>
                    </a:p>
                  </a:txBody>
                  <a:tcPr marL="44450" marR="44450" marT="0" marB="0" anchor="ctr"/>
                </a:tc>
              </a:tr>
              <a:tr h="309565">
                <a:tc>
                  <a:txBody>
                    <a:bodyPr/>
                    <a:lstStyle/>
                    <a:p>
                      <a:pPr algn="l">
                        <a:lnSpc>
                          <a:spcPct val="150000"/>
                        </a:lnSpc>
                        <a:spcAft>
                          <a:spcPts val="0"/>
                        </a:spcAft>
                      </a:pPr>
                      <a:r>
                        <a:rPr lang="en-US" sz="1400" dirty="0" smtClean="0"/>
                        <a:t>INSTALACIÓN DEL AIRE ACONDICIONADO</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1</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90</a:t>
                      </a:r>
                      <a:endParaRPr lang="es-EC" sz="1400" dirty="0">
                        <a:latin typeface="Calibri"/>
                        <a:ea typeface="Calibri"/>
                        <a:cs typeface="Times New Roman"/>
                      </a:endParaRPr>
                    </a:p>
                  </a:txBody>
                  <a:tcPr marL="44450" marR="44450" marT="0" marB="0" anchor="ctr"/>
                </a:tc>
              </a:tr>
              <a:tr h="309565">
                <a:tc>
                  <a:txBody>
                    <a:bodyPr/>
                    <a:lstStyle/>
                    <a:p>
                      <a:pPr algn="r">
                        <a:lnSpc>
                          <a:spcPct val="150000"/>
                        </a:lnSpc>
                        <a:spcAft>
                          <a:spcPts val="0"/>
                        </a:spcAft>
                      </a:pPr>
                      <a:r>
                        <a:rPr lang="en-US" sz="1400" b="1" dirty="0" smtClean="0"/>
                        <a:t>TOTAL</a:t>
                      </a:r>
                      <a:endParaRPr lang="es-EC" sz="1400" b="1"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3</a:t>
                      </a:r>
                      <a:endParaRPr lang="es-EC" sz="14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400" dirty="0" smtClean="0"/>
                        <a:t>860</a:t>
                      </a:r>
                      <a:endParaRPr lang="es-EC" sz="1400" dirty="0">
                        <a:latin typeface="Calibri"/>
                        <a:ea typeface="Calibri"/>
                        <a:cs typeface="Times New Roman"/>
                      </a:endParaRPr>
                    </a:p>
                  </a:txBody>
                  <a:tcPr marL="44450" marR="44450" marT="0" marB="0" anchor="ctr"/>
                </a:tc>
              </a:tr>
            </a:tbl>
          </a:graphicData>
        </a:graphic>
      </p:graphicFrame>
      <p:sp>
        <p:nvSpPr>
          <p:cNvPr id="10" name="TextBox 8"/>
          <p:cNvSpPr txBox="1"/>
          <p:nvPr/>
        </p:nvSpPr>
        <p:spPr>
          <a:xfrm>
            <a:off x="1785918" y="3825437"/>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Determinación</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obras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varias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Capital de </a:t>
            </a:r>
            <a:r>
              <a:rPr lang="en-US" sz="2800" dirty="0" err="1" smtClean="0">
                <a:effectLst>
                  <a:outerShdw blurRad="38100" dist="38100" dir="2700000" algn="tl">
                    <a:srgbClr val="000000">
                      <a:alpha val="43137"/>
                    </a:srgbClr>
                  </a:outerShdw>
                </a:effectLst>
                <a:latin typeface="Century Gothic" pitchFamily="34" charset="0"/>
              </a:rPr>
              <a:t>trabajo</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1" name="10 Tabla"/>
          <p:cNvGraphicFramePr>
            <a:graphicFrameLocks noGrp="1"/>
          </p:cNvGraphicFramePr>
          <p:nvPr/>
        </p:nvGraphicFramePr>
        <p:xfrm>
          <a:off x="1714480" y="642926"/>
          <a:ext cx="7286677" cy="1143004"/>
        </p:xfrm>
        <a:graphic>
          <a:graphicData uri="http://schemas.openxmlformats.org/drawingml/2006/table">
            <a:tbl>
              <a:tblPr firstRow="1" bandRow="1">
                <a:tableStyleId>{85BE263C-DBD7-4A20-BB59-AAB30ACAA65A}</a:tableStyleId>
              </a:tblPr>
              <a:tblGrid>
                <a:gridCol w="2247196"/>
                <a:gridCol w="997198"/>
                <a:gridCol w="1290630"/>
                <a:gridCol w="1181800"/>
                <a:gridCol w="1569853"/>
              </a:tblGrid>
              <a:tr h="219075">
                <a:tc>
                  <a:txBody>
                    <a:bodyPr/>
                    <a:lstStyle/>
                    <a:p>
                      <a:pPr algn="ctr">
                        <a:lnSpc>
                          <a:spcPct val="150000"/>
                        </a:lnSpc>
                        <a:spcAft>
                          <a:spcPts val="0"/>
                        </a:spcAft>
                      </a:pPr>
                      <a:endParaRPr lang="es-MX" sz="1000" dirty="0">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400" dirty="0"/>
                        <a:t>BOLSOS</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MOCHILAS</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CARTERAS</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ACCESORIOS</a:t>
                      </a:r>
                      <a:endParaRPr lang="es-EC" sz="1400" dirty="0">
                        <a:latin typeface="Calibri"/>
                        <a:ea typeface="Calibri"/>
                        <a:cs typeface="Times New Roman"/>
                      </a:endParaRPr>
                    </a:p>
                  </a:txBody>
                  <a:tcPr marL="68580" marR="68580" marT="0" marB="0" anchor="ctr"/>
                </a:tc>
              </a:tr>
              <a:tr h="342904">
                <a:tc>
                  <a:txBody>
                    <a:bodyPr/>
                    <a:lstStyle/>
                    <a:p>
                      <a:pPr algn="ctr">
                        <a:lnSpc>
                          <a:spcPct val="150000"/>
                        </a:lnSpc>
                        <a:spcAft>
                          <a:spcPts val="0"/>
                        </a:spcAft>
                      </a:pPr>
                      <a:r>
                        <a:rPr lang="es-MX" sz="1050" b="1" dirty="0" smtClean="0">
                          <a:latin typeface="+mn-lt"/>
                          <a:ea typeface="+mn-ea"/>
                          <a:cs typeface="+mn-cs"/>
                        </a:rPr>
                        <a:t>CLIENTES</a:t>
                      </a:r>
                      <a:r>
                        <a:rPr lang="es-MX" sz="1050" b="1" baseline="0" dirty="0" smtClean="0">
                          <a:latin typeface="+mn-lt"/>
                          <a:ea typeface="+mn-ea"/>
                          <a:cs typeface="+mn-cs"/>
                        </a:rPr>
                        <a:t> POTENCIALES DEL AÑO 1</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1214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1190</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1199</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1550</a:t>
                      </a:r>
                      <a:endParaRPr lang="es-EC" sz="1100" dirty="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050" b="1" dirty="0" smtClean="0"/>
                        <a:t>PRECIO UNITARIO</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18,00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23,00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18,00</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8,00</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050" b="1" dirty="0" smtClean="0"/>
                        <a:t>COSTO UNITARIO</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2,20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2,94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1,93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0,38</a:t>
                      </a:r>
                      <a:endParaRPr lang="es-EC" sz="1100" dirty="0">
                        <a:latin typeface="Calibri"/>
                        <a:ea typeface="Calibri"/>
                        <a:cs typeface="Times New Roman"/>
                      </a:endParaRPr>
                    </a:p>
                  </a:txBody>
                  <a:tcPr marL="68580" marR="68580" marT="0" marB="0" anchor="ctr"/>
                </a:tc>
              </a:tr>
            </a:tbl>
          </a:graphicData>
        </a:graphic>
      </p:graphicFrame>
      <p:graphicFrame>
        <p:nvGraphicFramePr>
          <p:cNvPr id="12" name="11 Tabla"/>
          <p:cNvGraphicFramePr>
            <a:graphicFrameLocks noGrp="1"/>
          </p:cNvGraphicFramePr>
          <p:nvPr/>
        </p:nvGraphicFramePr>
        <p:xfrm>
          <a:off x="1928794" y="1857364"/>
          <a:ext cx="6286544" cy="2648878"/>
        </p:xfrm>
        <a:graphic>
          <a:graphicData uri="http://schemas.openxmlformats.org/drawingml/2006/table">
            <a:tbl>
              <a:tblPr firstRow="1" firstCol="1" lastRow="1">
                <a:tableStyleId>{08FB837D-C827-4EFA-A057-4D05807E0F7C}</a:tableStyleId>
              </a:tblPr>
              <a:tblGrid>
                <a:gridCol w="1805187"/>
                <a:gridCol w="847924"/>
                <a:gridCol w="1076735"/>
                <a:gridCol w="759693"/>
                <a:gridCol w="847924"/>
                <a:gridCol w="949081"/>
              </a:tblGrid>
              <a:tr h="244380">
                <a:tc>
                  <a:txBody>
                    <a:bodyPr/>
                    <a:lstStyle/>
                    <a:p>
                      <a:pPr algn="ctr">
                        <a:lnSpc>
                          <a:spcPct val="150000"/>
                        </a:lnSpc>
                        <a:spcAft>
                          <a:spcPts val="0"/>
                        </a:spcAft>
                      </a:pP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ENERO</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FEBRERO</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MARZO</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ABRIL</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MAYO</a:t>
                      </a:r>
                      <a:endParaRPr lang="es-EC" sz="1400" dirty="0">
                        <a:latin typeface="Calibri"/>
                        <a:ea typeface="Calibri"/>
                        <a:cs typeface="Times New Roman"/>
                      </a:endParaRPr>
                    </a:p>
                  </a:txBody>
                  <a:tcPr marL="68580" marR="68580" marT="0" marB="0" anchor="ctr"/>
                </a:tc>
              </a:tr>
              <a:tr h="444329">
                <a:tc>
                  <a:txBody>
                    <a:bodyPr/>
                    <a:lstStyle/>
                    <a:p>
                      <a:pPr algn="ctr">
                        <a:lnSpc>
                          <a:spcPct val="150000"/>
                        </a:lnSpc>
                        <a:spcAft>
                          <a:spcPts val="0"/>
                        </a:spcAft>
                      </a:pPr>
                      <a:r>
                        <a:rPr lang="en-US" sz="1000" dirty="0"/>
                        <a:t>CANTIDAD TOTAL PRODUCTOS</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429</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429</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468</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429</a:t>
                      </a:r>
                      <a:endParaRPr lang="es-EC" sz="1100" dirty="0">
                        <a:latin typeface="Calibri"/>
                        <a:ea typeface="Calibri"/>
                        <a:cs typeface="Times New Roman"/>
                      </a:endParaRPr>
                    </a:p>
                  </a:txBody>
                  <a:tcPr marL="68580" marR="68580" marT="0" marB="0" anchor="ctr"/>
                </a:tc>
              </a:tr>
              <a:tr h="222164">
                <a:tc>
                  <a:txBody>
                    <a:bodyPr/>
                    <a:lstStyle/>
                    <a:p>
                      <a:pPr algn="l">
                        <a:lnSpc>
                          <a:spcPct val="150000"/>
                        </a:lnSpc>
                        <a:spcAft>
                          <a:spcPts val="0"/>
                        </a:spcAft>
                      </a:pPr>
                      <a:r>
                        <a:rPr lang="en-US" sz="1050" dirty="0"/>
                        <a:t>INGRESOS</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0,00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6934</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7959,13</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r>
              <a:tr h="222164">
                <a:tc>
                  <a:txBody>
                    <a:bodyPr/>
                    <a:lstStyle/>
                    <a:p>
                      <a:pPr algn="l">
                        <a:lnSpc>
                          <a:spcPct val="150000"/>
                        </a:lnSpc>
                        <a:spcAft>
                          <a:spcPts val="0"/>
                        </a:spcAft>
                      </a:pPr>
                      <a:r>
                        <a:rPr lang="en-US" sz="1050" dirty="0"/>
                        <a:t>TOTAL INGRESOS</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0,00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7959,13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r>
              <a:tr h="222164">
                <a:tc>
                  <a:txBody>
                    <a:bodyPr/>
                    <a:lstStyle/>
                    <a:p>
                      <a:pPr algn="l">
                        <a:lnSpc>
                          <a:spcPct val="150000"/>
                        </a:lnSpc>
                        <a:spcAft>
                          <a:spcPts val="0"/>
                        </a:spcAft>
                      </a:pPr>
                      <a:r>
                        <a:rPr lang="en-US" sz="1050" dirty="0"/>
                        <a:t>COSTOS FIJOS</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r>
              <a:tr h="222164">
                <a:tc>
                  <a:txBody>
                    <a:bodyPr/>
                    <a:lstStyle/>
                    <a:p>
                      <a:pPr algn="l">
                        <a:lnSpc>
                          <a:spcPct val="150000"/>
                        </a:lnSpc>
                        <a:spcAft>
                          <a:spcPts val="0"/>
                        </a:spcAft>
                      </a:pPr>
                      <a:r>
                        <a:rPr lang="en-US" sz="1050" dirty="0"/>
                        <a:t>COSTOS VARIABLES</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r>
              <a:tr h="222164">
                <a:tc>
                  <a:txBody>
                    <a:bodyPr/>
                    <a:lstStyle/>
                    <a:p>
                      <a:pPr algn="l">
                        <a:lnSpc>
                          <a:spcPct val="150000"/>
                        </a:lnSpc>
                        <a:spcAft>
                          <a:spcPts val="0"/>
                        </a:spcAft>
                      </a:pPr>
                      <a:r>
                        <a:rPr lang="en-US" sz="1050" dirty="0"/>
                        <a:t>TOTAL EGRESOS</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5582,04</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r>
              <a:tr h="222164">
                <a:tc>
                  <a:txBody>
                    <a:bodyPr/>
                    <a:lstStyle/>
                    <a:p>
                      <a:pPr algn="l">
                        <a:lnSpc>
                          <a:spcPct val="150000"/>
                        </a:lnSpc>
                        <a:spcAft>
                          <a:spcPts val="0"/>
                        </a:spcAft>
                      </a:pPr>
                      <a:r>
                        <a:rPr lang="en-US" sz="1050" dirty="0"/>
                        <a:t>SALDO MENSUAL</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2.377,09</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r>
              <a:tr h="444329">
                <a:tc>
                  <a:txBody>
                    <a:bodyPr/>
                    <a:lstStyle/>
                    <a:p>
                      <a:pPr algn="ctr">
                        <a:lnSpc>
                          <a:spcPct val="150000"/>
                        </a:lnSpc>
                        <a:spcAft>
                          <a:spcPts val="0"/>
                        </a:spcAft>
                      </a:pPr>
                      <a:r>
                        <a:rPr lang="en-US" sz="1200" dirty="0"/>
                        <a:t>SALDO ACUMULADO</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solidFill>
                            <a:srgbClr val="FF0000"/>
                          </a:solidFill>
                        </a:rPr>
                        <a:t>-5.582,04</a:t>
                      </a:r>
                      <a:endParaRPr lang="es-EC" sz="1200" dirty="0">
                        <a:solidFill>
                          <a:srgbClr val="FF0000"/>
                        </a:solidFill>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-4.230,41</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-2.878,78</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-501,70</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849,93</a:t>
                      </a:r>
                      <a:endParaRPr lang="es-EC" sz="1200" dirty="0">
                        <a:latin typeface="Calibri"/>
                        <a:ea typeface="Calibri"/>
                        <a:cs typeface="Times New Roman"/>
                      </a:endParaRPr>
                    </a:p>
                  </a:txBody>
                  <a:tcPr marL="68580" marR="68580" marT="0" marB="0" anchor="ctr"/>
                </a:tc>
              </a:tr>
            </a:tbl>
          </a:graphicData>
        </a:graphic>
      </p:graphicFrame>
      <p:graphicFrame>
        <p:nvGraphicFramePr>
          <p:cNvPr id="13" name="12 Tabla"/>
          <p:cNvGraphicFramePr>
            <a:graphicFrameLocks noGrp="1"/>
          </p:cNvGraphicFramePr>
          <p:nvPr/>
        </p:nvGraphicFramePr>
        <p:xfrm>
          <a:off x="2214546" y="4620347"/>
          <a:ext cx="6786610" cy="2194560"/>
        </p:xfrm>
        <a:graphic>
          <a:graphicData uri="http://schemas.openxmlformats.org/drawingml/2006/table">
            <a:tbl>
              <a:tblPr firstRow="1" lastRow="1">
                <a:tableStyleId>{08FB837D-C827-4EFA-A057-4D05807E0F7C}</a:tableStyleId>
              </a:tblPr>
              <a:tblGrid>
                <a:gridCol w="850284"/>
                <a:gridCol w="833129"/>
                <a:gridCol w="833129"/>
                <a:gridCol w="1150121"/>
                <a:gridCol w="987524"/>
                <a:gridCol w="1065093"/>
                <a:gridCol w="1067330"/>
              </a:tblGrid>
              <a:tr h="209550">
                <a:tc>
                  <a:txBody>
                    <a:bodyPr/>
                    <a:lstStyle/>
                    <a:p>
                      <a:pPr algn="ctr">
                        <a:lnSpc>
                          <a:spcPct val="150000"/>
                        </a:lnSpc>
                        <a:spcAft>
                          <a:spcPts val="0"/>
                        </a:spcAft>
                      </a:pPr>
                      <a:r>
                        <a:rPr lang="en-US" sz="1400" dirty="0"/>
                        <a:t>JUNIO</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JULIO</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AGOSTO</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SEPTIEMBRE</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OCTUBRE</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NOVIEMBRE</a:t>
                      </a:r>
                      <a:endParaRPr lang="es-EC" sz="14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400" dirty="0"/>
                        <a:t>DICIEMBRE</a:t>
                      </a:r>
                      <a:endParaRPr lang="es-EC" sz="1400" dirty="0">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n-US" sz="1000"/>
                        <a:t>429</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429</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429</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429</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429</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429</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468</a:t>
                      </a:r>
                      <a:endParaRPr lang="es-EC" sz="1100" dirty="0">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6933,67</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6933,67</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7564</a:t>
                      </a:r>
                      <a:endParaRPr lang="es-EC" sz="1100">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6933,67</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6933,67</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6933,67</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7564,00</a:t>
                      </a:r>
                      <a:endParaRPr lang="es-EC" sz="1100">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4826</a:t>
                      </a:r>
                      <a:endParaRPr lang="es-EC" sz="1100">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756,04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dirty="0"/>
                        <a:t>756,04</a:t>
                      </a:r>
                      <a:endParaRPr lang="es-EC" sz="1100" dirty="0">
                        <a:latin typeface="Calibri"/>
                        <a:ea typeface="Calibri"/>
                        <a:cs typeface="Times New Roman"/>
                      </a:endParaRPr>
                    </a:p>
                  </a:txBody>
                  <a:tcPr marL="68580" marR="68580" marT="0" marB="0" anchor="ctr"/>
                </a:tc>
              </a:tr>
              <a:tr h="219075">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5582,04</a:t>
                      </a:r>
                      <a:endParaRPr lang="es-EC" sz="1100">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1.351,63</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00"/>
                        <a:t>1.981,96</a:t>
                      </a:r>
                      <a:endParaRPr lang="es-EC" sz="1100">
                        <a:latin typeface="Calibri"/>
                        <a:ea typeface="Calibri"/>
                        <a:cs typeface="Times New Roman"/>
                      </a:endParaRPr>
                    </a:p>
                  </a:txBody>
                  <a:tcPr marL="68580" marR="68580" marT="0" marB="0" anchor="ctr"/>
                </a:tc>
              </a:tr>
              <a:tr h="209550">
                <a:tc>
                  <a:txBody>
                    <a:bodyPr/>
                    <a:lstStyle/>
                    <a:p>
                      <a:pPr algn="ctr">
                        <a:lnSpc>
                          <a:spcPct val="150000"/>
                        </a:lnSpc>
                        <a:spcAft>
                          <a:spcPts val="0"/>
                        </a:spcAft>
                      </a:pPr>
                      <a:r>
                        <a:rPr lang="en-US" sz="1200"/>
                        <a:t>2.201,56</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3.553,18</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4.904,81</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6.256,44</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7.608,07</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8.959,69</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10.941,66</a:t>
                      </a:r>
                      <a:endParaRPr lang="es-EC" sz="1200" dirty="0">
                        <a:latin typeface="Calibri"/>
                        <a:ea typeface="Calibri"/>
                        <a:cs typeface="Times New Roman"/>
                      </a:endParaRPr>
                    </a:p>
                  </a:txBody>
                  <a:tcPr marL="68580" marR="6858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Marco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referencial</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y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objetivos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52600" y="71414"/>
            <a:ext cx="7239000" cy="1384300"/>
          </a:xfrm>
          <a:prstGeom prst="rect">
            <a:avLst/>
          </a:prstGeom>
          <a:noFill/>
        </p:spPr>
        <p:txBody>
          <a:bodyPr>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Marco </a:t>
            </a:r>
            <a:r>
              <a:rPr lang="en-US" sz="2800" dirty="0" err="1" smtClean="0">
                <a:effectLst>
                  <a:outerShdw blurRad="38100" dist="38100" dir="2700000" algn="tl">
                    <a:srgbClr val="000000">
                      <a:alpha val="43137"/>
                    </a:srgbClr>
                  </a:outerShdw>
                </a:effectLst>
                <a:latin typeface="Century Gothic" pitchFamily="34" charset="0"/>
              </a:rPr>
              <a:t>referencial</a:t>
            </a:r>
            <a:endParaRPr lang="en-US" sz="2800" dirty="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sp>
        <p:nvSpPr>
          <p:cNvPr id="5" name="TextBox 8"/>
          <p:cNvSpPr txBox="1"/>
          <p:nvPr/>
        </p:nvSpPr>
        <p:spPr>
          <a:xfrm>
            <a:off x="1762156" y="2473328"/>
            <a:ext cx="7239000" cy="1384995"/>
          </a:xfrm>
          <a:prstGeom prst="rect">
            <a:avLst/>
          </a:prstGeom>
          <a:noFill/>
        </p:spPr>
        <p:txBody>
          <a:bodyPr wrap="square">
            <a:spAutoFit/>
          </a:bodyPr>
          <a:lstStyle/>
          <a:p>
            <a:pPr lvl="1" indent="-457200">
              <a:buFont typeface="Wingdings" pitchFamily="2" charset="2"/>
              <a:buChar char="q"/>
              <a:defRPr/>
            </a:pPr>
            <a:r>
              <a:rPr lang="es-EC" sz="2800" dirty="0" smtClean="0">
                <a:effectLst>
                  <a:outerShdw blurRad="38100" dist="38100" dir="2700000" algn="tl">
                    <a:srgbClr val="000000">
                      <a:alpha val="43137"/>
                    </a:srgbClr>
                  </a:outerShdw>
                </a:effectLst>
                <a:latin typeface="Century Gothic" pitchFamily="34" charset="0"/>
              </a:rPr>
              <a:t>Objetivos</a:t>
            </a:r>
            <a:r>
              <a:rPr lang="en-US" sz="2800" dirty="0" smtClean="0">
                <a:effectLst>
                  <a:outerShdw blurRad="38100" dist="38100" dir="2700000" algn="tl">
                    <a:srgbClr val="000000">
                      <a:alpha val="43137"/>
                    </a:srgbClr>
                  </a:outerShdw>
                </a:effectLst>
                <a:latin typeface="Century Gothic" pitchFamily="34" charset="0"/>
              </a:rPr>
              <a:t>, general y </a:t>
            </a:r>
            <a:r>
              <a:rPr lang="es-EC" sz="2800" dirty="0" smtClean="0">
                <a:effectLst>
                  <a:outerShdw blurRad="38100" dist="38100" dir="2700000" algn="tl">
                    <a:srgbClr val="000000">
                      <a:alpha val="43137"/>
                    </a:srgbClr>
                  </a:outerShdw>
                </a:effectLst>
                <a:latin typeface="Century Gothic" pitchFamily="34" charset="0"/>
              </a:rPr>
              <a:t>específicos</a:t>
            </a:r>
          </a:p>
          <a:p>
            <a:pPr lvl="1" indent="-457200">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7" name="6 Diagrama"/>
          <p:cNvGraphicFramePr/>
          <p:nvPr/>
        </p:nvGraphicFramePr>
        <p:xfrm>
          <a:off x="2000232" y="357166"/>
          <a:ext cx="6572296" cy="2214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10 Diagrama"/>
          <p:cNvGraphicFramePr/>
          <p:nvPr/>
        </p:nvGraphicFramePr>
        <p:xfrm>
          <a:off x="2714612" y="3143248"/>
          <a:ext cx="5643602" cy="31353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39223"/>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Ingresos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por</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venta</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3" name="12 Tabla"/>
          <p:cNvGraphicFramePr>
            <a:graphicFrameLocks noGrp="1"/>
          </p:cNvGraphicFramePr>
          <p:nvPr/>
        </p:nvGraphicFramePr>
        <p:xfrm>
          <a:off x="1714480" y="571480"/>
          <a:ext cx="7370446" cy="2639675"/>
        </p:xfrm>
        <a:graphic>
          <a:graphicData uri="http://schemas.openxmlformats.org/drawingml/2006/table">
            <a:tbl>
              <a:tblPr firstRow="1" bandCol="1">
                <a:tableStyleId>{46F890A9-2807-4EBB-B81D-B2AA78EC7F39}</a:tableStyleId>
              </a:tblPr>
              <a:tblGrid>
                <a:gridCol w="1370566"/>
                <a:gridCol w="1131407"/>
                <a:gridCol w="1143949"/>
                <a:gridCol w="1143113"/>
                <a:gridCol w="1305339"/>
                <a:gridCol w="1276072"/>
              </a:tblGrid>
              <a:tr h="212783">
                <a:tc>
                  <a:txBody>
                    <a:bodyPr/>
                    <a:lstStyle/>
                    <a:p>
                      <a:pPr algn="ctr">
                        <a:lnSpc>
                          <a:spcPct val="150000"/>
                        </a:lnSpc>
                        <a:spcAft>
                          <a:spcPts val="0"/>
                        </a:spcAft>
                      </a:pPr>
                      <a:endParaRPr lang="es-MX" sz="1050" dirty="0">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200" dirty="0"/>
                        <a:t>BOLSOS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MOCHILAS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CARTERAS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ACCESORIOS</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r>
              <a:tr h="574325">
                <a:tc>
                  <a:txBody>
                    <a:bodyPr/>
                    <a:lstStyle/>
                    <a:p>
                      <a:pPr algn="ctr">
                        <a:lnSpc>
                          <a:spcPct val="150000"/>
                        </a:lnSpc>
                        <a:spcAft>
                          <a:spcPts val="0"/>
                        </a:spcAft>
                      </a:pPr>
                      <a:r>
                        <a:rPr lang="es-MX" sz="1050" b="1" dirty="0"/>
                        <a:t># DE POTENCIALES  CLIENTES 1er AÑO</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1214</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1190</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1199</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1550</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r>
              <a:tr h="212783">
                <a:tc>
                  <a:txBody>
                    <a:bodyPr/>
                    <a:lstStyle/>
                    <a:p>
                      <a:pPr algn="ctr">
                        <a:lnSpc>
                          <a:spcPct val="150000"/>
                        </a:lnSpc>
                        <a:spcAft>
                          <a:spcPts val="0"/>
                        </a:spcAft>
                      </a:pPr>
                      <a:r>
                        <a:rPr lang="en-US" sz="1050" b="1" dirty="0"/>
                        <a:t>PRECIO UNITARIO</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  18,00</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  23,00</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$ 18,00</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  8,00</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r>
              <a:tr h="212783">
                <a:tc>
                  <a:txBody>
                    <a:bodyPr/>
                    <a:lstStyle/>
                    <a:p>
                      <a:pPr algn="ctr">
                        <a:lnSpc>
                          <a:spcPct val="150000"/>
                        </a:lnSpc>
                        <a:spcAft>
                          <a:spcPts val="0"/>
                        </a:spcAft>
                      </a:pPr>
                      <a:endParaRPr lang="en-US" sz="1050" b="1" dirty="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r>
              <a:tr h="278295">
                <a:tc gridSpan="2">
                  <a:txBody>
                    <a:bodyPr/>
                    <a:lstStyle/>
                    <a:p>
                      <a:pPr algn="ctr">
                        <a:lnSpc>
                          <a:spcPct val="150000"/>
                        </a:lnSpc>
                        <a:spcAft>
                          <a:spcPts val="0"/>
                        </a:spcAft>
                      </a:pPr>
                      <a:r>
                        <a:rPr lang="en-US" sz="1200" b="1" dirty="0"/>
                        <a:t>INCREMENTO ANUAL DE VENTAS</a:t>
                      </a:r>
                      <a:endParaRPr lang="es-EC" sz="1200" b="1" dirty="0">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endParaRPr lang="es-EC"/>
                    </a:p>
                  </a:txBody>
                  <a:tcPr/>
                </a:tc>
                <a:tc>
                  <a:txBody>
                    <a:bodyPr/>
                    <a:lstStyle/>
                    <a:p>
                      <a:pPr algn="ctr">
                        <a:lnSpc>
                          <a:spcPct val="150000"/>
                        </a:lnSpc>
                        <a:spcAft>
                          <a:spcPts val="0"/>
                        </a:spcAft>
                      </a:pPr>
                      <a:r>
                        <a:rPr lang="en-US" sz="1200" dirty="0"/>
                        <a:t>4,85%</a:t>
                      </a:r>
                      <a:endParaRPr lang="es-EC" sz="1200" dirty="0">
                        <a:latin typeface="Calibri"/>
                        <a:ea typeface="Calibri"/>
                        <a:cs typeface="Times New Roman"/>
                      </a:endParaRPr>
                    </a:p>
                  </a:txBody>
                  <a:tcPr marL="68580" marR="68580" marT="0" marB="0" anchor="ctr">
                    <a:solidFill>
                      <a:schemeClr val="accent3">
                        <a:lumMod val="60000"/>
                        <a:lumOff val="40000"/>
                      </a:schemeClr>
                    </a:solidFill>
                  </a:tcPr>
                </a:tc>
                <a:tc>
                  <a:txBody>
                    <a:bodyPr/>
                    <a:lstStyle/>
                    <a:p>
                      <a:pPr algn="ctr">
                        <a:lnSpc>
                          <a:spcPct val="150000"/>
                        </a:lnSpc>
                        <a:spcAft>
                          <a:spcPts val="0"/>
                        </a:spcAft>
                      </a:pPr>
                      <a:endParaRPr lang="en-US" sz="1050" dirty="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dirty="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dirty="0">
                        <a:latin typeface="Arial"/>
                        <a:ea typeface="Times New Roman"/>
                        <a:cs typeface="Times New Roman"/>
                      </a:endParaRPr>
                    </a:p>
                  </a:txBody>
                  <a:tcPr marL="68580" marR="68580" marT="0" marB="0" anchor="ctr"/>
                </a:tc>
              </a:tr>
              <a:tr h="212783">
                <a:tc>
                  <a:txBody>
                    <a:bodyPr/>
                    <a:lstStyle/>
                    <a:p>
                      <a:pPr algn="ctr">
                        <a:lnSpc>
                          <a:spcPct val="150000"/>
                        </a:lnSpc>
                        <a:spcAft>
                          <a:spcPts val="0"/>
                        </a:spcAft>
                      </a:pPr>
                      <a:endParaRPr lang="en-US" sz="1050" b="1" dirty="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dirty="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c>
                  <a:txBody>
                    <a:bodyPr/>
                    <a:lstStyle/>
                    <a:p>
                      <a:pPr algn="ctr">
                        <a:lnSpc>
                          <a:spcPct val="150000"/>
                        </a:lnSpc>
                        <a:spcAft>
                          <a:spcPts val="0"/>
                        </a:spcAft>
                      </a:pPr>
                      <a:endParaRPr lang="en-US" sz="1050">
                        <a:latin typeface="Arial"/>
                        <a:ea typeface="Times New Roman"/>
                        <a:cs typeface="Times New Roman"/>
                      </a:endParaRPr>
                    </a:p>
                  </a:txBody>
                  <a:tcPr marL="68580" marR="68580" marT="0" marB="0" anchor="ctr"/>
                </a:tc>
              </a:tr>
              <a:tr h="234062">
                <a:tc>
                  <a:txBody>
                    <a:bodyPr/>
                    <a:lstStyle/>
                    <a:p>
                      <a:pPr algn="ctr">
                        <a:lnSpc>
                          <a:spcPct val="150000"/>
                        </a:lnSpc>
                        <a:spcAft>
                          <a:spcPts val="0"/>
                        </a:spcAft>
                      </a:pP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a:t>2010</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a:t>2011</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a:t>2012</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a:t>2013</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a:t>2014</a:t>
                      </a:r>
                      <a:endParaRPr lang="es-EC" sz="1200" b="1" dirty="0">
                        <a:latin typeface="Calibri"/>
                        <a:ea typeface="Calibri"/>
                        <a:cs typeface="Times New Roman"/>
                      </a:endParaRPr>
                    </a:p>
                  </a:txBody>
                  <a:tcPr marL="68580" marR="68580" marT="0" marB="0" anchor="ctr"/>
                </a:tc>
              </a:tr>
              <a:tr h="212783">
                <a:tc>
                  <a:txBody>
                    <a:bodyPr/>
                    <a:lstStyle/>
                    <a:p>
                      <a:pPr algn="ctr">
                        <a:lnSpc>
                          <a:spcPct val="150000"/>
                        </a:lnSpc>
                        <a:spcAft>
                          <a:spcPts val="0"/>
                        </a:spcAft>
                      </a:pPr>
                      <a:r>
                        <a:rPr lang="en-US" sz="1050" b="1" dirty="0"/>
                        <a:t>VENTAS</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$ 83.204,00</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$ 87.239,39</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$ 91.470,50</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$ 95.906,82</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$ 100.558,31</a:t>
                      </a:r>
                      <a:endParaRPr lang="es-EC" sz="1050" dirty="0">
                        <a:latin typeface="Calibri"/>
                        <a:ea typeface="Calibri"/>
                        <a:cs typeface="Times New Roman"/>
                      </a:endParaRPr>
                    </a:p>
                  </a:txBody>
                  <a:tcPr marL="68580" marR="68580" marT="0" marB="0" anchor="ctr"/>
                </a:tc>
              </a:tr>
              <a:tr h="278295">
                <a:tc>
                  <a:txBody>
                    <a:bodyPr/>
                    <a:lstStyle/>
                    <a:p>
                      <a:pPr algn="ctr">
                        <a:lnSpc>
                          <a:spcPct val="150000"/>
                        </a:lnSpc>
                        <a:spcAft>
                          <a:spcPts val="0"/>
                        </a:spcAft>
                      </a:pPr>
                      <a:r>
                        <a:rPr lang="en-US" sz="1050" b="1" dirty="0"/>
                        <a:t>CANTIDAD TOTAL</a:t>
                      </a:r>
                      <a:endParaRPr lang="es-EC" sz="105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5153</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5403</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5665</a:t>
                      </a:r>
                      <a:endParaRPr lang="es-EC" sz="105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a:t>5940</a:t>
                      </a:r>
                      <a:endParaRPr lang="es-EC" sz="105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050" dirty="0"/>
                        <a:t>6228</a:t>
                      </a:r>
                      <a:endParaRPr lang="es-EC" sz="1050" dirty="0">
                        <a:latin typeface="Calibri"/>
                        <a:ea typeface="Calibri"/>
                        <a:cs typeface="Times New Roman"/>
                      </a:endParaRPr>
                    </a:p>
                  </a:txBody>
                  <a:tcPr marL="68580" marR="68580" marT="0" marB="0" anchor="ctr"/>
                </a:tc>
              </a:tr>
            </a:tbl>
          </a:graphicData>
        </a:graphic>
      </p:graphicFrame>
      <p:sp>
        <p:nvSpPr>
          <p:cNvPr id="14" name="TextBox 8"/>
          <p:cNvSpPr txBox="1"/>
          <p:nvPr/>
        </p:nvSpPr>
        <p:spPr>
          <a:xfrm>
            <a:off x="1785918" y="3214686"/>
            <a:ext cx="6929486"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Valor de </a:t>
            </a:r>
            <a:r>
              <a:rPr lang="en-US" sz="2800" dirty="0" err="1" smtClean="0">
                <a:effectLst>
                  <a:outerShdw blurRad="38100" dist="38100" dir="2700000" algn="tl">
                    <a:srgbClr val="000000">
                      <a:alpha val="43137"/>
                    </a:srgbClr>
                  </a:outerShdw>
                </a:effectLst>
                <a:latin typeface="Century Gothic" pitchFamily="34" charset="0"/>
              </a:rPr>
              <a:t>desecho</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5" name="14 Tabla"/>
          <p:cNvGraphicFramePr>
            <a:graphicFrameLocks noGrp="1"/>
          </p:cNvGraphicFramePr>
          <p:nvPr/>
        </p:nvGraphicFramePr>
        <p:xfrm>
          <a:off x="1571605" y="3714752"/>
          <a:ext cx="7572396" cy="2989392"/>
        </p:xfrm>
        <a:graphic>
          <a:graphicData uri="http://schemas.openxmlformats.org/drawingml/2006/table">
            <a:tbl>
              <a:tblPr firstRow="1">
                <a:tableStyleId>{69C7853C-536D-4A76-A0AE-DD22124D55A5}</a:tableStyleId>
              </a:tblPr>
              <a:tblGrid>
                <a:gridCol w="987335"/>
                <a:gridCol w="781916"/>
                <a:gridCol w="849240"/>
                <a:gridCol w="810532"/>
                <a:gridCol w="785818"/>
                <a:gridCol w="1071570"/>
                <a:gridCol w="1071570"/>
                <a:gridCol w="1214415"/>
              </a:tblGrid>
              <a:tr h="197828">
                <a:tc gridSpan="8">
                  <a:txBody>
                    <a:bodyPr/>
                    <a:lstStyle/>
                    <a:p>
                      <a:pPr algn="ctr">
                        <a:lnSpc>
                          <a:spcPct val="150000"/>
                        </a:lnSpc>
                        <a:spcAft>
                          <a:spcPts val="0"/>
                        </a:spcAft>
                      </a:pPr>
                      <a:r>
                        <a:rPr lang="en-US" sz="1400" b="1" dirty="0"/>
                        <a:t>DEPRECIACION</a:t>
                      </a:r>
                      <a:endParaRPr lang="es-EC" sz="1400" b="1" dirty="0">
                        <a:latin typeface="Calibri"/>
                        <a:ea typeface="Calibri"/>
                        <a:cs typeface="Times New Roman"/>
                      </a:endParaRPr>
                    </a:p>
                  </a:txBody>
                  <a:tcPr marL="67318" marR="67318" marT="0" marB="0" anchor="ctr"/>
                </a:tc>
                <a:tc hMerge="1">
                  <a:txBody>
                    <a:bodyPr/>
                    <a:lstStyle/>
                    <a:p>
                      <a:pPr algn="ctr">
                        <a:lnSpc>
                          <a:spcPct val="150000"/>
                        </a:lnSpc>
                        <a:spcAft>
                          <a:spcPts val="0"/>
                        </a:spcAft>
                      </a:pPr>
                      <a:endParaRPr lang="es-MX" sz="1050" dirty="0">
                        <a:solidFill>
                          <a:srgbClr val="000000"/>
                        </a:solidFill>
                        <a:latin typeface="Arial"/>
                        <a:ea typeface="Times New Roman"/>
                        <a:cs typeface="Times New Roman"/>
                      </a:endParaRPr>
                    </a:p>
                  </a:txBody>
                  <a:tcPr marL="67318" marR="67318" marT="0" marB="0" anchor="ctr"/>
                </a:tc>
                <a:tc hMerge="1">
                  <a:txBody>
                    <a:bodyPr/>
                    <a:lstStyle/>
                    <a:p>
                      <a:pPr algn="ctr">
                        <a:lnSpc>
                          <a:spcPct val="150000"/>
                        </a:lnSpc>
                        <a:spcAft>
                          <a:spcPts val="0"/>
                        </a:spcAft>
                      </a:pPr>
                      <a:endParaRPr lang="es-MX" sz="1050" dirty="0">
                        <a:solidFill>
                          <a:srgbClr val="000000"/>
                        </a:solidFill>
                        <a:latin typeface="Arial"/>
                        <a:ea typeface="Times New Roman"/>
                        <a:cs typeface="Times New Roman"/>
                      </a:endParaRPr>
                    </a:p>
                  </a:txBody>
                  <a:tcPr marL="67318" marR="67318" marT="0" marB="0" anchor="ctr"/>
                </a:tc>
                <a:tc hMerge="1">
                  <a:txBody>
                    <a:bodyPr/>
                    <a:lstStyle/>
                    <a:p>
                      <a:pPr algn="ctr">
                        <a:lnSpc>
                          <a:spcPct val="150000"/>
                        </a:lnSpc>
                        <a:spcAft>
                          <a:spcPts val="0"/>
                        </a:spcAft>
                      </a:pPr>
                      <a:endParaRPr lang="es-EC" sz="1050" b="1" dirty="0">
                        <a:latin typeface="Calibri"/>
                        <a:ea typeface="Calibri"/>
                        <a:cs typeface="Times New Roman"/>
                      </a:endParaRPr>
                    </a:p>
                  </a:txBody>
                  <a:tcPr marL="67318" marR="67318" marT="0" marB="0" anchor="ctr"/>
                </a:tc>
                <a:tc hMerge="1">
                  <a:txBody>
                    <a:bodyPr/>
                    <a:lstStyle/>
                    <a:p>
                      <a:endParaRPr lang="es-EC"/>
                    </a:p>
                  </a:txBody>
                  <a:tcPr/>
                </a:tc>
                <a:tc hMerge="1">
                  <a:txBody>
                    <a:bodyPr/>
                    <a:lstStyle/>
                    <a:p>
                      <a:pPr algn="ctr">
                        <a:lnSpc>
                          <a:spcPct val="150000"/>
                        </a:lnSpc>
                        <a:spcAft>
                          <a:spcPts val="0"/>
                        </a:spcAft>
                      </a:pPr>
                      <a:endParaRPr lang="en-US" sz="1050" dirty="0">
                        <a:solidFill>
                          <a:srgbClr val="000000"/>
                        </a:solidFill>
                        <a:latin typeface="Arial"/>
                        <a:ea typeface="Times New Roman"/>
                        <a:cs typeface="Times New Roman"/>
                      </a:endParaRPr>
                    </a:p>
                  </a:txBody>
                  <a:tcPr marL="67318" marR="67318" marT="0" marB="0" anchor="ctr"/>
                </a:tc>
                <a:tc hMerge="1">
                  <a:txBody>
                    <a:bodyPr/>
                    <a:lstStyle/>
                    <a:p>
                      <a:pPr algn="ctr">
                        <a:lnSpc>
                          <a:spcPct val="150000"/>
                        </a:lnSpc>
                        <a:spcAft>
                          <a:spcPts val="0"/>
                        </a:spcAft>
                      </a:pPr>
                      <a:endParaRPr lang="en-US" sz="1050" dirty="0">
                        <a:solidFill>
                          <a:srgbClr val="000000"/>
                        </a:solidFill>
                        <a:latin typeface="Arial"/>
                        <a:ea typeface="Times New Roman"/>
                        <a:cs typeface="Times New Roman"/>
                      </a:endParaRPr>
                    </a:p>
                  </a:txBody>
                  <a:tcPr marL="67318" marR="67318" marT="0" marB="0" anchor="ctr"/>
                </a:tc>
                <a:tc hMerge="1">
                  <a:txBody>
                    <a:bodyPr/>
                    <a:lstStyle/>
                    <a:p>
                      <a:pPr algn="ctr">
                        <a:lnSpc>
                          <a:spcPct val="150000"/>
                        </a:lnSpc>
                        <a:spcAft>
                          <a:spcPts val="0"/>
                        </a:spcAft>
                      </a:pPr>
                      <a:endParaRPr lang="en-US" sz="1050" dirty="0">
                        <a:solidFill>
                          <a:srgbClr val="000000"/>
                        </a:solidFill>
                        <a:latin typeface="Arial"/>
                        <a:ea typeface="Times New Roman"/>
                        <a:cs typeface="Times New Roman"/>
                      </a:endParaRPr>
                    </a:p>
                  </a:txBody>
                  <a:tcPr marL="67318" marR="67318" marT="0" marB="0" anchor="ctr"/>
                </a:tc>
              </a:tr>
              <a:tr h="593485">
                <a:tc>
                  <a:txBody>
                    <a:bodyPr/>
                    <a:lstStyle/>
                    <a:p>
                      <a:pPr algn="ctr">
                        <a:lnSpc>
                          <a:spcPct val="150000"/>
                        </a:lnSpc>
                        <a:spcAft>
                          <a:spcPts val="0"/>
                        </a:spcAft>
                      </a:pPr>
                      <a:r>
                        <a:rPr lang="en-US" sz="1050" b="1" dirty="0"/>
                        <a:t>TIPO DE ACTIVO FIJO</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a:t>TOTAL COMPRA</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a:t>VIDA CONTABLE</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smtClean="0"/>
                        <a:t>ANUAL</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smtClean="0"/>
                        <a:t>MENSUAL</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a:t>AÑOS DEPRECIANDOSE</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a:t>DEPRECIACIÓN ACUMULADA</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a:t>VALOR EN LIBROS</a:t>
                      </a:r>
                      <a:endParaRPr lang="es-EC" sz="1050" b="1" dirty="0">
                        <a:latin typeface="Calibri"/>
                        <a:ea typeface="Calibri"/>
                        <a:cs typeface="Times New Roman"/>
                      </a:endParaRPr>
                    </a:p>
                  </a:txBody>
                  <a:tcPr marL="67318" marR="67318" marT="0" marB="0" anchor="ctr"/>
                </a:tc>
              </a:tr>
              <a:tr h="395657">
                <a:tc>
                  <a:txBody>
                    <a:bodyPr/>
                    <a:lstStyle/>
                    <a:p>
                      <a:pPr algn="ctr">
                        <a:lnSpc>
                          <a:spcPct val="150000"/>
                        </a:lnSpc>
                        <a:spcAft>
                          <a:spcPts val="0"/>
                        </a:spcAft>
                      </a:pPr>
                      <a:r>
                        <a:rPr lang="en-US" sz="1050" dirty="0" smtClean="0"/>
                        <a:t>MAQUINARIAS</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$ 12.830,00</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10</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$ 1.283,00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$ 106,92</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5</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$ 6.415,00</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$ 6.415,00</a:t>
                      </a:r>
                      <a:endParaRPr lang="es-EC" sz="1050">
                        <a:latin typeface="Calibri"/>
                        <a:ea typeface="Calibri"/>
                        <a:cs typeface="Times New Roman"/>
                      </a:endParaRPr>
                    </a:p>
                  </a:txBody>
                  <a:tcPr marL="67318" marR="67318" marT="0" marB="0" anchor="ctr"/>
                </a:tc>
              </a:tr>
              <a:tr h="395657">
                <a:tc>
                  <a:txBody>
                    <a:bodyPr/>
                    <a:lstStyle/>
                    <a:p>
                      <a:pPr algn="ctr">
                        <a:lnSpc>
                          <a:spcPct val="150000"/>
                        </a:lnSpc>
                        <a:spcAft>
                          <a:spcPts val="0"/>
                        </a:spcAft>
                      </a:pPr>
                      <a:r>
                        <a:rPr lang="en-US" sz="1050" dirty="0" smtClean="0"/>
                        <a:t>EQUIPOS DE COMPUTACIÓN</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$ 2.360,29</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3</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$ 786,76</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$ 65,56</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2</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$ 1.573,53</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$ 786,76</a:t>
                      </a:r>
                      <a:endParaRPr lang="es-EC" sz="1050" dirty="0">
                        <a:latin typeface="Calibri"/>
                        <a:ea typeface="Calibri"/>
                        <a:cs typeface="Times New Roman"/>
                      </a:endParaRPr>
                    </a:p>
                  </a:txBody>
                  <a:tcPr marL="67318" marR="67318" marT="0" marB="0" anchor="ctr"/>
                </a:tc>
              </a:tr>
              <a:tr h="197828">
                <a:tc>
                  <a:txBody>
                    <a:bodyPr/>
                    <a:lstStyle/>
                    <a:p>
                      <a:pPr algn="ctr">
                        <a:lnSpc>
                          <a:spcPct val="150000"/>
                        </a:lnSpc>
                        <a:spcAft>
                          <a:spcPts val="0"/>
                        </a:spcAft>
                      </a:pPr>
                      <a:r>
                        <a:rPr lang="en-US" sz="1050" dirty="0" smtClean="0"/>
                        <a:t>EQUIPOS</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$ 1.295,00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10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$ 129,50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$ 10,79</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5</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$ 647,50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$ 647,50</a:t>
                      </a:r>
                      <a:endParaRPr lang="es-EC" sz="1050">
                        <a:latin typeface="Calibri"/>
                        <a:ea typeface="Calibri"/>
                        <a:cs typeface="Times New Roman"/>
                      </a:endParaRPr>
                    </a:p>
                  </a:txBody>
                  <a:tcPr marL="67318" marR="67318" marT="0" marB="0" anchor="ctr"/>
                </a:tc>
              </a:tr>
              <a:tr h="395657">
                <a:tc>
                  <a:txBody>
                    <a:bodyPr/>
                    <a:lstStyle/>
                    <a:p>
                      <a:pPr algn="ctr">
                        <a:lnSpc>
                          <a:spcPct val="150000"/>
                        </a:lnSpc>
                        <a:spcAft>
                          <a:spcPts val="0"/>
                        </a:spcAft>
                      </a:pPr>
                      <a:r>
                        <a:rPr lang="en-US" sz="1050" dirty="0" smtClean="0"/>
                        <a:t>MUEBLES Y ENSERES</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$ 864,00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10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$ 86,40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$ 7,20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5</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$ 432,00</a:t>
                      </a:r>
                      <a:endParaRPr lang="es-EC" sz="105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a:t>$ 432,00</a:t>
                      </a:r>
                      <a:endParaRPr lang="es-EC" sz="1050">
                        <a:latin typeface="Calibri"/>
                        <a:ea typeface="Calibri"/>
                        <a:cs typeface="Times New Roman"/>
                      </a:endParaRPr>
                    </a:p>
                  </a:txBody>
                  <a:tcPr marL="67318" marR="67318" marT="0" marB="0" anchor="ctr"/>
                </a:tc>
              </a:tr>
              <a:tr h="395657">
                <a:tc>
                  <a:txBody>
                    <a:bodyPr/>
                    <a:lstStyle/>
                    <a:p>
                      <a:pPr algn="ctr">
                        <a:lnSpc>
                          <a:spcPct val="150000"/>
                        </a:lnSpc>
                        <a:spcAft>
                          <a:spcPts val="0"/>
                        </a:spcAft>
                      </a:pPr>
                      <a:r>
                        <a:rPr lang="en-US" sz="1050" dirty="0" smtClean="0"/>
                        <a:t>TOTAL</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$ 17.349,29</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endParaRPr lang="en-US" sz="1050" dirty="0">
                        <a:solidFill>
                          <a:srgbClr val="000000"/>
                        </a:solidFill>
                        <a:latin typeface="Arial"/>
                        <a:ea typeface="Times New Roman"/>
                        <a:cs typeface="Times New Roman"/>
                      </a:endParaRPr>
                    </a:p>
                  </a:txBody>
                  <a:tcPr marL="67318" marR="67318" marT="0" marB="0" anchor="ctr"/>
                </a:tc>
                <a:tc>
                  <a:txBody>
                    <a:bodyPr/>
                    <a:lstStyle/>
                    <a:p>
                      <a:pPr algn="ctr">
                        <a:lnSpc>
                          <a:spcPct val="150000"/>
                        </a:lnSpc>
                        <a:spcAft>
                          <a:spcPts val="0"/>
                        </a:spcAft>
                      </a:pPr>
                      <a:r>
                        <a:rPr lang="en-US" sz="1050" dirty="0"/>
                        <a:t>$ 2.285,66</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dirty="0"/>
                        <a:t>$ 190,47</a:t>
                      </a:r>
                      <a:endParaRPr lang="es-EC" sz="1050" dirty="0">
                        <a:latin typeface="Calibri"/>
                        <a:ea typeface="Calibri"/>
                        <a:cs typeface="Times New Roman"/>
                      </a:endParaRPr>
                    </a:p>
                  </a:txBody>
                  <a:tcPr marL="67318" marR="67318" marT="0" marB="0" anchor="ctr"/>
                </a:tc>
                <a:tc>
                  <a:txBody>
                    <a:bodyPr/>
                    <a:lstStyle/>
                    <a:p>
                      <a:pPr algn="ctr">
                        <a:lnSpc>
                          <a:spcPct val="150000"/>
                        </a:lnSpc>
                        <a:spcAft>
                          <a:spcPts val="0"/>
                        </a:spcAft>
                      </a:pPr>
                      <a:endParaRPr lang="en-US" sz="1050" dirty="0">
                        <a:solidFill>
                          <a:srgbClr val="000000"/>
                        </a:solidFill>
                        <a:latin typeface="Arial"/>
                        <a:ea typeface="Times New Roman"/>
                        <a:cs typeface="Times New Roman"/>
                      </a:endParaRPr>
                    </a:p>
                  </a:txBody>
                  <a:tcPr marL="67318" marR="67318" marT="0" marB="0" anchor="ctr"/>
                </a:tc>
                <a:tc>
                  <a:txBody>
                    <a:bodyPr/>
                    <a:lstStyle/>
                    <a:p>
                      <a:pPr algn="ctr">
                        <a:lnSpc>
                          <a:spcPct val="150000"/>
                        </a:lnSpc>
                        <a:spcAft>
                          <a:spcPts val="0"/>
                        </a:spcAft>
                      </a:pPr>
                      <a:r>
                        <a:rPr lang="en-US" sz="1050" b="1" dirty="0"/>
                        <a:t>VALOR DE DESECHO</a:t>
                      </a:r>
                      <a:endParaRPr lang="es-EC" sz="1050" b="1" dirty="0">
                        <a:latin typeface="Calibri"/>
                        <a:ea typeface="Calibri"/>
                        <a:cs typeface="Times New Roman"/>
                      </a:endParaRPr>
                    </a:p>
                  </a:txBody>
                  <a:tcPr marL="67318" marR="67318" marT="0" marB="0" anchor="ctr"/>
                </a:tc>
                <a:tc>
                  <a:txBody>
                    <a:bodyPr/>
                    <a:lstStyle/>
                    <a:p>
                      <a:pPr algn="ctr">
                        <a:lnSpc>
                          <a:spcPct val="150000"/>
                        </a:lnSpc>
                        <a:spcAft>
                          <a:spcPts val="0"/>
                        </a:spcAft>
                      </a:pPr>
                      <a:r>
                        <a:rPr lang="en-US" sz="1050" b="1" dirty="0"/>
                        <a:t>$ 8.281,26</a:t>
                      </a:r>
                      <a:endParaRPr lang="es-EC" sz="1050" b="1" dirty="0">
                        <a:latin typeface="Calibri"/>
                        <a:ea typeface="Calibri"/>
                        <a:cs typeface="Times New Roman"/>
                      </a:endParaRPr>
                    </a:p>
                  </a:txBody>
                  <a:tcPr marL="67318" marR="67318"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39223"/>
            <a:ext cx="6929486" cy="2677656"/>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CAPM, </a:t>
            </a:r>
            <a:r>
              <a:rPr lang="en-US" sz="2800" dirty="0" err="1" smtClean="0">
                <a:effectLst>
                  <a:outerShdw blurRad="38100" dist="38100" dir="2700000" algn="tl">
                    <a:srgbClr val="000000">
                      <a:alpha val="43137"/>
                    </a:srgbClr>
                  </a:outerShdw>
                </a:effectLst>
                <a:latin typeface="Century Gothic" pitchFamily="34" charset="0"/>
              </a:rPr>
              <a:t>Estructura</a:t>
            </a:r>
            <a:r>
              <a:rPr lang="en-US" sz="2800" dirty="0" smtClean="0">
                <a:effectLst>
                  <a:outerShdw blurRad="38100" dist="38100" dir="2700000" algn="tl">
                    <a:srgbClr val="000000">
                      <a:alpha val="43137"/>
                    </a:srgbClr>
                  </a:outerShdw>
                </a:effectLst>
                <a:latin typeface="Century Gothic" pitchFamily="34" charset="0"/>
              </a:rPr>
              <a:t> de capital, </a:t>
            </a:r>
            <a:r>
              <a:rPr lang="en-US" sz="2800" dirty="0" err="1" smtClean="0">
                <a:effectLst>
                  <a:outerShdw blurRad="38100" dist="38100" dir="2700000" algn="tl">
                    <a:srgbClr val="000000">
                      <a:alpha val="43137"/>
                    </a:srgbClr>
                  </a:outerShdw>
                </a:effectLst>
                <a:latin typeface="Century Gothic" pitchFamily="34" charset="0"/>
              </a:rPr>
              <a:t>Amortización</a:t>
            </a:r>
            <a:r>
              <a:rPr lang="en-US" sz="2800" dirty="0" smtClean="0">
                <a:effectLst>
                  <a:outerShdw blurRad="38100" dist="38100" dir="2700000" algn="tl">
                    <a:srgbClr val="000000">
                      <a:alpha val="43137"/>
                    </a:srgbClr>
                  </a:outerShdw>
                </a:effectLst>
                <a:latin typeface="Century Gothic" pitchFamily="34" charset="0"/>
              </a:rPr>
              <a:t> de la </a:t>
            </a:r>
            <a:r>
              <a:rPr lang="en-US" sz="2800" dirty="0" err="1" smtClean="0">
                <a:effectLst>
                  <a:outerShdw blurRad="38100" dist="38100" dir="2700000" algn="tl">
                    <a:srgbClr val="000000">
                      <a:alpha val="43137"/>
                    </a:srgbClr>
                  </a:outerShdw>
                </a:effectLst>
                <a:latin typeface="Century Gothic" pitchFamily="34" charset="0"/>
              </a:rPr>
              <a:t>deuda</a:t>
            </a:r>
            <a:r>
              <a:rPr lang="en-US" sz="2800" dirty="0" smtClean="0">
                <a:effectLst>
                  <a:outerShdw blurRad="38100" dist="38100" dir="2700000" algn="tl">
                    <a:srgbClr val="000000">
                      <a:alpha val="43137"/>
                    </a:srgbClr>
                  </a:outerShdw>
                </a:effectLst>
                <a:latin typeface="Century Gothic" pitchFamily="34" charset="0"/>
              </a:rPr>
              <a:t> y CCPP</a:t>
            </a: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819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43042" y="1142984"/>
            <a:ext cx="2668056" cy="339034"/>
          </a:xfrm>
          <a:prstGeom prst="rect">
            <a:avLst/>
          </a:prstGeom>
          <a:noFill/>
        </p:spPr>
      </p:pic>
      <p:sp>
        <p:nvSpPr>
          <p:cNvPr id="8195" name="Rectangle 3"/>
          <p:cNvSpPr>
            <a:spLocks noChangeArrowheads="1"/>
          </p:cNvSpPr>
          <p:nvPr/>
        </p:nvSpPr>
        <p:spPr bwMode="auto">
          <a:xfrm>
            <a:off x="45085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14 Tabla"/>
          <p:cNvGraphicFramePr>
            <a:graphicFrameLocks noGrp="1"/>
          </p:cNvGraphicFramePr>
          <p:nvPr/>
        </p:nvGraphicFramePr>
        <p:xfrm>
          <a:off x="1714480" y="1491806"/>
          <a:ext cx="2348235" cy="2243328"/>
        </p:xfrm>
        <a:graphic>
          <a:graphicData uri="http://schemas.openxmlformats.org/drawingml/2006/table">
            <a:tbl>
              <a:tblPr firstRow="1" lastRow="1" bandRow="1">
                <a:tableStyleId>{3C2FFA5D-87B4-456A-9821-1D502468CF0F}</a:tableStyleId>
              </a:tblPr>
              <a:tblGrid>
                <a:gridCol w="1117078"/>
                <a:gridCol w="1231157"/>
              </a:tblGrid>
              <a:tr h="219629">
                <a:tc gridSpan="2">
                  <a:txBody>
                    <a:bodyPr/>
                    <a:lstStyle/>
                    <a:p>
                      <a:pPr algn="ctr">
                        <a:lnSpc>
                          <a:spcPct val="115000"/>
                        </a:lnSpc>
                        <a:spcAft>
                          <a:spcPts val="0"/>
                        </a:spcAft>
                      </a:pPr>
                      <a:r>
                        <a:rPr lang="es-EC" sz="1600" dirty="0"/>
                        <a:t>MODELO DE CAPM</a:t>
                      </a:r>
                      <a:endParaRPr lang="es-EC" sz="1600" dirty="0">
                        <a:latin typeface="Calibri"/>
                        <a:ea typeface="Calibri"/>
                        <a:cs typeface="Times New Roman"/>
                      </a:endParaRPr>
                    </a:p>
                  </a:txBody>
                  <a:tcPr marL="44450" marR="44450" marT="0" marB="0" anchor="b"/>
                </a:tc>
                <a:tc hMerge="1">
                  <a:txBody>
                    <a:bodyPr/>
                    <a:lstStyle/>
                    <a:p>
                      <a:endParaRPr lang="es-EC"/>
                    </a:p>
                  </a:txBody>
                  <a:tcPr/>
                </a:tc>
              </a:tr>
              <a:tr h="211125">
                <a:tc gridSpan="2">
                  <a:txBody>
                    <a:bodyPr/>
                    <a:lstStyle/>
                    <a:p>
                      <a:pPr algn="ctr">
                        <a:lnSpc>
                          <a:spcPct val="115000"/>
                        </a:lnSpc>
                        <a:spcAft>
                          <a:spcPts val="0"/>
                        </a:spcAft>
                      </a:pPr>
                      <a:r>
                        <a:rPr lang="es-EC" sz="1600" dirty="0"/>
                        <a:t>TMAR = CAPM = </a:t>
                      </a:r>
                      <a:r>
                        <a:rPr lang="es-EC" sz="1600" dirty="0" err="1"/>
                        <a:t>Ri</a:t>
                      </a:r>
                      <a:endParaRPr lang="es-EC" sz="1600" dirty="0">
                        <a:latin typeface="Calibri"/>
                        <a:ea typeface="Calibri"/>
                        <a:cs typeface="Times New Roman"/>
                      </a:endParaRPr>
                    </a:p>
                  </a:txBody>
                  <a:tcPr marL="44450" marR="44450" marT="0" marB="0" anchor="b"/>
                </a:tc>
                <a:tc hMerge="1">
                  <a:txBody>
                    <a:bodyPr/>
                    <a:lstStyle/>
                    <a:p>
                      <a:endParaRPr lang="es-EC"/>
                    </a:p>
                  </a:txBody>
                  <a:tcPr/>
                </a:tc>
              </a:tr>
              <a:tr h="211125">
                <a:tc gridSpan="2">
                  <a:txBody>
                    <a:bodyPr/>
                    <a:lstStyle/>
                    <a:p>
                      <a:pPr algn="ctr">
                        <a:lnSpc>
                          <a:spcPct val="115000"/>
                        </a:lnSpc>
                        <a:spcAft>
                          <a:spcPts val="0"/>
                        </a:spcAft>
                      </a:pPr>
                      <a:r>
                        <a:rPr lang="en-US" sz="1600" dirty="0" err="1"/>
                        <a:t>Ri</a:t>
                      </a:r>
                      <a:r>
                        <a:rPr lang="en-US" sz="1600" dirty="0"/>
                        <a:t> = </a:t>
                      </a:r>
                      <a:r>
                        <a:rPr lang="en-US" sz="1600" dirty="0" err="1"/>
                        <a:t>Rf</a:t>
                      </a:r>
                      <a:r>
                        <a:rPr lang="en-US" sz="1600" dirty="0"/>
                        <a:t> + B(</a:t>
                      </a:r>
                      <a:r>
                        <a:rPr lang="en-US" sz="1600" dirty="0" err="1"/>
                        <a:t>Rm</a:t>
                      </a:r>
                      <a:r>
                        <a:rPr lang="en-US" sz="1600" dirty="0"/>
                        <a:t> - </a:t>
                      </a:r>
                      <a:r>
                        <a:rPr lang="en-US" sz="1600" dirty="0" err="1"/>
                        <a:t>Rf</a:t>
                      </a:r>
                      <a:r>
                        <a:rPr lang="en-US" sz="1600" dirty="0"/>
                        <a:t>) + </a:t>
                      </a:r>
                      <a:r>
                        <a:rPr lang="en-US" sz="1600" dirty="0" err="1"/>
                        <a:t>Rp</a:t>
                      </a:r>
                      <a:endParaRPr lang="es-EC" sz="1600" dirty="0">
                        <a:latin typeface="Calibri"/>
                        <a:ea typeface="Calibri"/>
                        <a:cs typeface="Times New Roman"/>
                      </a:endParaRPr>
                    </a:p>
                  </a:txBody>
                  <a:tcPr marL="44450" marR="44450" marT="0" marB="0" anchor="b"/>
                </a:tc>
                <a:tc hMerge="1">
                  <a:txBody>
                    <a:bodyPr/>
                    <a:lstStyle/>
                    <a:p>
                      <a:endParaRPr lang="es-EC"/>
                    </a:p>
                  </a:txBody>
                  <a:tcPr/>
                </a:tc>
              </a:tr>
              <a:tr h="211125">
                <a:tc>
                  <a:txBody>
                    <a:bodyPr/>
                    <a:lstStyle/>
                    <a:p>
                      <a:pPr algn="r">
                        <a:lnSpc>
                          <a:spcPct val="115000"/>
                        </a:lnSpc>
                        <a:spcAft>
                          <a:spcPts val="0"/>
                        </a:spcAft>
                      </a:pPr>
                      <a:r>
                        <a:rPr lang="es-EC" sz="1600" dirty="0"/>
                        <a:t>Rf =</a:t>
                      </a:r>
                      <a:endParaRPr lang="es-EC"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t>2,60%</a:t>
                      </a:r>
                      <a:endParaRPr lang="es-EC" sz="1600" dirty="0">
                        <a:latin typeface="Calibri"/>
                        <a:ea typeface="Calibri"/>
                        <a:cs typeface="Times New Roman"/>
                      </a:endParaRPr>
                    </a:p>
                  </a:txBody>
                  <a:tcPr marL="44450" marR="44450" marT="0" marB="0" anchor="ctr"/>
                </a:tc>
              </a:tr>
              <a:tr h="211125">
                <a:tc>
                  <a:txBody>
                    <a:bodyPr/>
                    <a:lstStyle/>
                    <a:p>
                      <a:pPr algn="r">
                        <a:lnSpc>
                          <a:spcPct val="115000"/>
                        </a:lnSpc>
                        <a:spcAft>
                          <a:spcPts val="0"/>
                        </a:spcAft>
                      </a:pPr>
                      <a:r>
                        <a:rPr lang="es-EC" sz="1600" dirty="0" err="1"/>
                        <a:t>Rm</a:t>
                      </a:r>
                      <a:r>
                        <a:rPr lang="es-EC" sz="1600" dirty="0"/>
                        <a:t> =</a:t>
                      </a:r>
                      <a:endParaRPr lang="es-EC"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t>8,81%</a:t>
                      </a:r>
                      <a:endParaRPr lang="es-EC" sz="1600" dirty="0">
                        <a:latin typeface="Calibri"/>
                        <a:ea typeface="Calibri"/>
                        <a:cs typeface="Times New Roman"/>
                      </a:endParaRPr>
                    </a:p>
                  </a:txBody>
                  <a:tcPr marL="44450" marR="44450" marT="0" marB="0" anchor="ctr"/>
                </a:tc>
              </a:tr>
              <a:tr h="211125">
                <a:tc>
                  <a:txBody>
                    <a:bodyPr/>
                    <a:lstStyle/>
                    <a:p>
                      <a:pPr algn="r">
                        <a:lnSpc>
                          <a:spcPct val="115000"/>
                        </a:lnSpc>
                        <a:spcAft>
                          <a:spcPts val="0"/>
                        </a:spcAft>
                      </a:pPr>
                      <a:r>
                        <a:rPr lang="es-EC" sz="1600" dirty="0"/>
                        <a:t>B =</a:t>
                      </a:r>
                      <a:endParaRPr lang="es-EC"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t>1,18</a:t>
                      </a:r>
                      <a:endParaRPr lang="es-EC" sz="1600">
                        <a:latin typeface="Calibri"/>
                        <a:ea typeface="Calibri"/>
                        <a:cs typeface="Times New Roman"/>
                      </a:endParaRPr>
                    </a:p>
                  </a:txBody>
                  <a:tcPr marL="44450" marR="44450" marT="0" marB="0" anchor="ctr"/>
                </a:tc>
              </a:tr>
              <a:tr h="219629">
                <a:tc>
                  <a:txBody>
                    <a:bodyPr/>
                    <a:lstStyle/>
                    <a:p>
                      <a:pPr algn="r">
                        <a:lnSpc>
                          <a:spcPct val="115000"/>
                        </a:lnSpc>
                        <a:spcAft>
                          <a:spcPts val="0"/>
                        </a:spcAft>
                      </a:pPr>
                      <a:r>
                        <a:rPr lang="es-EC" sz="1600" dirty="0" err="1"/>
                        <a:t>Rp</a:t>
                      </a:r>
                      <a:r>
                        <a:rPr lang="es-EC" sz="1600" dirty="0"/>
                        <a:t> =</a:t>
                      </a:r>
                      <a:endParaRPr lang="es-EC"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t>8,17%</a:t>
                      </a:r>
                      <a:endParaRPr lang="es-EC" sz="1600">
                        <a:latin typeface="Calibri"/>
                        <a:ea typeface="Calibri"/>
                        <a:cs typeface="Times New Roman"/>
                      </a:endParaRPr>
                    </a:p>
                  </a:txBody>
                  <a:tcPr marL="44450" marR="44450" marT="0" marB="0" anchor="ctr"/>
                </a:tc>
              </a:tr>
              <a:tr h="219629">
                <a:tc>
                  <a:txBody>
                    <a:bodyPr/>
                    <a:lstStyle/>
                    <a:p>
                      <a:pPr algn="ctr">
                        <a:lnSpc>
                          <a:spcPct val="115000"/>
                        </a:lnSpc>
                        <a:spcAft>
                          <a:spcPts val="0"/>
                        </a:spcAft>
                      </a:pPr>
                      <a:r>
                        <a:rPr lang="es-EC" sz="1600" dirty="0"/>
                        <a:t>CAPM =</a:t>
                      </a:r>
                      <a:endParaRPr lang="es-EC"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t>18,10%</a:t>
                      </a:r>
                      <a:endParaRPr lang="es-EC" sz="1600" dirty="0">
                        <a:latin typeface="Calibri"/>
                        <a:ea typeface="Calibri"/>
                        <a:cs typeface="Times New Roman"/>
                      </a:endParaRPr>
                    </a:p>
                  </a:txBody>
                  <a:tcPr marL="44450" marR="44450" marT="0" marB="0" anchor="b"/>
                </a:tc>
              </a:tr>
            </a:tbl>
          </a:graphicData>
        </a:graphic>
      </p:graphicFrame>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 name="19 Tabla"/>
          <p:cNvGraphicFramePr>
            <a:graphicFrameLocks noGrp="1"/>
          </p:cNvGraphicFramePr>
          <p:nvPr/>
        </p:nvGraphicFramePr>
        <p:xfrm>
          <a:off x="1785919" y="3872079"/>
          <a:ext cx="4429155" cy="2914507"/>
        </p:xfrm>
        <a:graphic>
          <a:graphicData uri="http://schemas.openxmlformats.org/drawingml/2006/table">
            <a:tbl>
              <a:tblPr firstRow="1">
                <a:tableStyleId>{69C7853C-536D-4A76-A0AE-DD22124D55A5}</a:tableStyleId>
              </a:tblPr>
              <a:tblGrid>
                <a:gridCol w="1285884"/>
                <a:gridCol w="714380"/>
                <a:gridCol w="589088"/>
                <a:gridCol w="817690"/>
                <a:gridCol w="1022113"/>
              </a:tblGrid>
              <a:tr h="190429">
                <a:tc gridSpan="5">
                  <a:txBody>
                    <a:bodyPr/>
                    <a:lstStyle/>
                    <a:p>
                      <a:pPr algn="ctr">
                        <a:lnSpc>
                          <a:spcPct val="115000"/>
                        </a:lnSpc>
                        <a:spcAft>
                          <a:spcPts val="0"/>
                        </a:spcAft>
                      </a:pPr>
                      <a:r>
                        <a:rPr lang="es-EC" sz="1400" dirty="0"/>
                        <a:t>AMORTIZACIÓN DE LA DEUDA</a:t>
                      </a:r>
                      <a:endParaRPr lang="es-EC" sz="1400" dirty="0">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0857">
                <a:tc>
                  <a:txBody>
                    <a:bodyPr/>
                    <a:lstStyle/>
                    <a:p>
                      <a:pPr algn="ctr">
                        <a:lnSpc>
                          <a:spcPct val="115000"/>
                        </a:lnSpc>
                        <a:spcAft>
                          <a:spcPts val="0"/>
                        </a:spcAft>
                      </a:pPr>
                      <a:r>
                        <a:rPr lang="es-EC" sz="1100" b="1" dirty="0" smtClean="0"/>
                        <a:t>INVERSIÓN REQUERIDA</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18.872,45</a:t>
                      </a:r>
                      <a:endParaRPr lang="es-EC" sz="1100" dirty="0">
                        <a:latin typeface="Calibri"/>
                        <a:ea typeface="Calibri"/>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dirty="0">
                        <a:latin typeface="Calibri"/>
                        <a:ea typeface="Times New Roman"/>
                        <a:cs typeface="Times New Roman"/>
                      </a:endParaRPr>
                    </a:p>
                  </a:txBody>
                  <a:tcPr marL="44450" marR="44450" marT="0" marB="0" anchor="ctr"/>
                </a:tc>
              </a:tr>
              <a:tr h="190429">
                <a:tc>
                  <a:txBody>
                    <a:bodyPr/>
                    <a:lstStyle/>
                    <a:p>
                      <a:pPr algn="ctr">
                        <a:lnSpc>
                          <a:spcPct val="115000"/>
                        </a:lnSpc>
                        <a:spcAft>
                          <a:spcPts val="0"/>
                        </a:spcAft>
                      </a:pPr>
                      <a:r>
                        <a:rPr lang="es-EC" sz="1100" b="1" dirty="0" smtClean="0"/>
                        <a:t>CAPITAL PROPIO</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7.960,00</a:t>
                      </a:r>
                      <a:endParaRPr lang="es-EC" sz="1100">
                        <a:latin typeface="Calibri"/>
                        <a:ea typeface="Calibri"/>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r>
              <a:tr h="380857">
                <a:tc>
                  <a:txBody>
                    <a:bodyPr/>
                    <a:lstStyle/>
                    <a:p>
                      <a:pPr algn="ctr">
                        <a:lnSpc>
                          <a:spcPct val="115000"/>
                        </a:lnSpc>
                        <a:spcAft>
                          <a:spcPts val="0"/>
                        </a:spcAft>
                      </a:pPr>
                      <a:r>
                        <a:rPr lang="es-EC" sz="1100" b="1" dirty="0" smtClean="0"/>
                        <a:t>FINANCIAMIENTO</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10.912,45</a:t>
                      </a:r>
                      <a:endParaRPr lang="es-EC" sz="1100">
                        <a:latin typeface="Calibri"/>
                        <a:ea typeface="Calibri"/>
                        <a:cs typeface="Times New Roman"/>
                      </a:endParaRPr>
                    </a:p>
                  </a:txBody>
                  <a:tcPr marL="44450" marR="44450" marT="0" marB="0" anchor="ctr"/>
                </a:tc>
                <a:tc>
                  <a:txBody>
                    <a:bodyPr/>
                    <a:lstStyle/>
                    <a:p>
                      <a:endParaRPr lang="es-EC" sz="1100" dirty="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r>
              <a:tr h="190429">
                <a:tc>
                  <a:txBody>
                    <a:bodyPr/>
                    <a:lstStyle/>
                    <a:p>
                      <a:pPr algn="ctr">
                        <a:lnSpc>
                          <a:spcPct val="115000"/>
                        </a:lnSpc>
                        <a:spcAft>
                          <a:spcPts val="0"/>
                        </a:spcAft>
                      </a:pPr>
                      <a:r>
                        <a:rPr lang="es-EC" sz="1100" b="1" dirty="0" smtClean="0"/>
                        <a:t>TASA ANUAL</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12%</a:t>
                      </a:r>
                      <a:endParaRPr lang="es-EC" sz="1100">
                        <a:latin typeface="Calibri"/>
                        <a:ea typeface="Calibri"/>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r>
              <a:tr h="165590">
                <a:tc>
                  <a:txBody>
                    <a:bodyPr/>
                    <a:lstStyle/>
                    <a:p>
                      <a:endParaRPr lang="es-EC" sz="1100" b="1" dirty="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a:latin typeface="Calibri"/>
                        <a:ea typeface="Times New Roman"/>
                        <a:cs typeface="Times New Roman"/>
                      </a:endParaRPr>
                    </a:p>
                  </a:txBody>
                  <a:tcPr marL="44450" marR="44450" marT="0" marB="0" anchor="ctr"/>
                </a:tc>
                <a:tc>
                  <a:txBody>
                    <a:bodyPr/>
                    <a:lstStyle/>
                    <a:p>
                      <a:endParaRPr lang="es-EC" sz="1100" dirty="0">
                        <a:latin typeface="Calibri"/>
                        <a:ea typeface="Times New Roman"/>
                        <a:cs typeface="Times New Roman"/>
                      </a:endParaRPr>
                    </a:p>
                  </a:txBody>
                  <a:tcPr marL="44450" marR="44450" marT="0" marB="0" anchor="ctr"/>
                </a:tc>
              </a:tr>
              <a:tr h="190429">
                <a:tc>
                  <a:txBody>
                    <a:bodyPr/>
                    <a:lstStyle/>
                    <a:p>
                      <a:pPr algn="ctr">
                        <a:lnSpc>
                          <a:spcPct val="115000"/>
                        </a:lnSpc>
                        <a:spcAft>
                          <a:spcPts val="0"/>
                        </a:spcAft>
                      </a:pPr>
                      <a:r>
                        <a:rPr lang="es-EC" sz="1100" b="1" dirty="0" smtClean="0"/>
                        <a:t>PERIODO</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b="1" dirty="0" smtClean="0"/>
                        <a:t>PAGO</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b="1" dirty="0" smtClean="0"/>
                        <a:t>CAPITAL</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b="1" dirty="0" smtClean="0"/>
                        <a:t>INTERES</a:t>
                      </a:r>
                      <a:endParaRPr lang="es-EC" sz="11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b="1" dirty="0" smtClean="0"/>
                        <a:t>SALDO</a:t>
                      </a:r>
                      <a:endParaRPr lang="es-EC" sz="1100" b="1" dirty="0">
                        <a:latin typeface="Calibri"/>
                        <a:ea typeface="Calibri"/>
                        <a:cs typeface="Times New Roman"/>
                      </a:endParaRPr>
                    </a:p>
                  </a:txBody>
                  <a:tcPr marL="44450" marR="44450" marT="0" marB="0" anchor="ctr"/>
                </a:tc>
              </a:tr>
              <a:tr h="190429">
                <a:tc>
                  <a:txBody>
                    <a:bodyPr/>
                    <a:lstStyle/>
                    <a:p>
                      <a:pPr algn="ctr">
                        <a:lnSpc>
                          <a:spcPct val="115000"/>
                        </a:lnSpc>
                        <a:spcAft>
                          <a:spcPts val="0"/>
                        </a:spcAft>
                      </a:pPr>
                      <a:r>
                        <a:rPr lang="es-EC" sz="1100"/>
                        <a:t>2010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0</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0</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0</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10.912,45</a:t>
                      </a:r>
                      <a:endParaRPr lang="es-EC" sz="1100">
                        <a:latin typeface="Calibri"/>
                        <a:ea typeface="Calibri"/>
                        <a:cs typeface="Times New Roman"/>
                      </a:endParaRPr>
                    </a:p>
                  </a:txBody>
                  <a:tcPr marL="44450" marR="44450" marT="0" marB="0" anchor="ctr"/>
                </a:tc>
              </a:tr>
              <a:tr h="190429">
                <a:tc>
                  <a:txBody>
                    <a:bodyPr/>
                    <a:lstStyle/>
                    <a:p>
                      <a:pPr algn="ctr">
                        <a:lnSpc>
                          <a:spcPct val="115000"/>
                        </a:lnSpc>
                        <a:spcAft>
                          <a:spcPts val="0"/>
                        </a:spcAft>
                      </a:pPr>
                      <a:r>
                        <a:rPr lang="es-EC" sz="1100"/>
                        <a:t>2011</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3.027,22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1.717,73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1.309,49</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9.194,72</a:t>
                      </a:r>
                      <a:endParaRPr lang="es-EC" sz="1100">
                        <a:latin typeface="Calibri"/>
                        <a:ea typeface="Calibri"/>
                        <a:cs typeface="Times New Roman"/>
                      </a:endParaRPr>
                    </a:p>
                  </a:txBody>
                  <a:tcPr marL="44450" marR="44450" marT="0" marB="0" anchor="ctr"/>
                </a:tc>
              </a:tr>
              <a:tr h="190429">
                <a:tc>
                  <a:txBody>
                    <a:bodyPr/>
                    <a:lstStyle/>
                    <a:p>
                      <a:pPr algn="ctr">
                        <a:lnSpc>
                          <a:spcPct val="115000"/>
                        </a:lnSpc>
                        <a:spcAft>
                          <a:spcPts val="0"/>
                        </a:spcAft>
                      </a:pPr>
                      <a:r>
                        <a:rPr lang="es-EC" sz="1100"/>
                        <a:t>2012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3.027,22</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1.923,85</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1.103,37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7.270,87</a:t>
                      </a:r>
                      <a:endParaRPr lang="es-EC" sz="1100">
                        <a:latin typeface="Calibri"/>
                        <a:ea typeface="Calibri"/>
                        <a:cs typeface="Times New Roman"/>
                      </a:endParaRPr>
                    </a:p>
                  </a:txBody>
                  <a:tcPr marL="44450" marR="44450" marT="0" marB="0" anchor="ctr"/>
                </a:tc>
              </a:tr>
              <a:tr h="190429">
                <a:tc>
                  <a:txBody>
                    <a:bodyPr/>
                    <a:lstStyle/>
                    <a:p>
                      <a:pPr algn="ctr">
                        <a:lnSpc>
                          <a:spcPct val="115000"/>
                        </a:lnSpc>
                        <a:spcAft>
                          <a:spcPts val="0"/>
                        </a:spcAft>
                      </a:pPr>
                      <a:r>
                        <a:rPr lang="es-EC" sz="1100"/>
                        <a:t>2013</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3.027,22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2.154,72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872,50</a:t>
                      </a:r>
                      <a:endParaRPr lang="es-EC" sz="11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5.116,16</a:t>
                      </a:r>
                      <a:endParaRPr lang="es-EC" sz="1100">
                        <a:latin typeface="Calibri"/>
                        <a:ea typeface="Calibri"/>
                        <a:cs typeface="Times New Roman"/>
                      </a:endParaRPr>
                    </a:p>
                  </a:txBody>
                  <a:tcPr marL="44450" marR="44450" marT="0" marB="0" anchor="ctr"/>
                </a:tc>
              </a:tr>
              <a:tr h="190429">
                <a:tc>
                  <a:txBody>
                    <a:bodyPr/>
                    <a:lstStyle/>
                    <a:p>
                      <a:pPr algn="ctr">
                        <a:lnSpc>
                          <a:spcPct val="115000"/>
                        </a:lnSpc>
                        <a:spcAft>
                          <a:spcPts val="0"/>
                        </a:spcAft>
                      </a:pPr>
                      <a:r>
                        <a:rPr lang="es-EC" sz="1100"/>
                        <a:t>2014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3.027,22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2.413,28</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613,94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2.702,87</a:t>
                      </a:r>
                      <a:endParaRPr lang="es-EC" sz="1100">
                        <a:latin typeface="Calibri"/>
                        <a:ea typeface="Calibri"/>
                        <a:cs typeface="Times New Roman"/>
                      </a:endParaRPr>
                    </a:p>
                  </a:txBody>
                  <a:tcPr marL="44450" marR="44450" marT="0" marB="0" anchor="ctr"/>
                </a:tc>
              </a:tr>
              <a:tr h="190429">
                <a:tc>
                  <a:txBody>
                    <a:bodyPr/>
                    <a:lstStyle/>
                    <a:p>
                      <a:pPr algn="ctr">
                        <a:lnSpc>
                          <a:spcPct val="115000"/>
                        </a:lnSpc>
                        <a:spcAft>
                          <a:spcPts val="0"/>
                        </a:spcAft>
                      </a:pPr>
                      <a:r>
                        <a:rPr lang="es-EC" sz="1100"/>
                        <a:t>2015</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3.027,22</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2.702,87</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t>324,34</a:t>
                      </a:r>
                      <a:endParaRPr lang="es-EC" sz="110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dirty="0"/>
                        <a:t>0,00</a:t>
                      </a:r>
                      <a:endParaRPr lang="es-EC" sz="1100" dirty="0">
                        <a:latin typeface="Calibri"/>
                        <a:ea typeface="Calibri"/>
                        <a:cs typeface="Times New Roman"/>
                      </a:endParaRPr>
                    </a:p>
                  </a:txBody>
                  <a:tcPr marL="44450" marR="44450" marT="0" marB="0" anchor="ctr"/>
                </a:tc>
              </a:tr>
            </a:tbl>
          </a:graphicData>
        </a:graphic>
      </p:graphicFrame>
      <p:graphicFrame>
        <p:nvGraphicFramePr>
          <p:cNvPr id="23" name="22 Tabla"/>
          <p:cNvGraphicFramePr>
            <a:graphicFrameLocks noGrp="1"/>
          </p:cNvGraphicFramePr>
          <p:nvPr/>
        </p:nvGraphicFramePr>
        <p:xfrm>
          <a:off x="4214810" y="2219322"/>
          <a:ext cx="4857784" cy="911352"/>
        </p:xfrm>
        <a:graphic>
          <a:graphicData uri="http://schemas.openxmlformats.org/drawingml/2006/table">
            <a:tbl>
              <a:tblPr firstRow="1" lastRow="1">
                <a:tableStyleId>{284E427A-3D55-4303-BF80-6455036E1DE7}</a:tableStyleId>
              </a:tblPr>
              <a:tblGrid>
                <a:gridCol w="3208200"/>
                <a:gridCol w="739886"/>
                <a:gridCol w="909698"/>
              </a:tblGrid>
              <a:tr h="190500">
                <a:tc>
                  <a:txBody>
                    <a:bodyPr/>
                    <a:lstStyle/>
                    <a:p>
                      <a:pPr algn="ctr">
                        <a:lnSpc>
                          <a:spcPct val="115000"/>
                        </a:lnSpc>
                        <a:spcAft>
                          <a:spcPts val="0"/>
                        </a:spcAft>
                      </a:pPr>
                      <a:r>
                        <a:rPr lang="es-EC" sz="1300" dirty="0" smtClean="0"/>
                        <a:t>ESTRUCTURA DE CAPITAL</a:t>
                      </a:r>
                      <a:endParaRPr lang="es-EC" sz="1300"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smtClean="0"/>
                        <a:t>Dólares</a:t>
                      </a:r>
                      <a:endParaRPr lang="es-EC" sz="13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300" dirty="0" smtClean="0"/>
                        <a:t>Porcentaje</a:t>
                      </a:r>
                      <a:endParaRPr lang="es-EC" sz="1300" dirty="0">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300"/>
                        <a:t>Endeudamiento (Financiamiento)</a:t>
                      </a:r>
                      <a:endParaRPr lang="es-EC" sz="1300">
                        <a:latin typeface="Calibri"/>
                        <a:ea typeface="Calibri"/>
                        <a:cs typeface="Times New Roman"/>
                      </a:endParaRPr>
                    </a:p>
                  </a:txBody>
                  <a:tcPr marL="44450" marR="44450" marT="0" marB="0" anchor="b"/>
                </a:tc>
                <a:tc>
                  <a:txBody>
                    <a:bodyPr/>
                    <a:lstStyle/>
                    <a:p>
                      <a:pPr algn="ctr">
                        <a:lnSpc>
                          <a:spcPct val="115000"/>
                        </a:lnSpc>
                        <a:spcAft>
                          <a:spcPts val="0"/>
                        </a:spcAft>
                      </a:pPr>
                      <a:r>
                        <a:rPr lang="es-EC" sz="1300"/>
                        <a:t>10912,45</a:t>
                      </a:r>
                      <a:endParaRPr lang="es-EC" sz="1300">
                        <a:latin typeface="Calibri"/>
                        <a:ea typeface="Calibri"/>
                        <a:cs typeface="Times New Roman"/>
                      </a:endParaRPr>
                    </a:p>
                  </a:txBody>
                  <a:tcPr marL="44450" marR="44450" marT="0" marB="0" anchor="b"/>
                </a:tc>
                <a:tc>
                  <a:txBody>
                    <a:bodyPr/>
                    <a:lstStyle/>
                    <a:p>
                      <a:pPr algn="ctr">
                        <a:lnSpc>
                          <a:spcPct val="115000"/>
                        </a:lnSpc>
                        <a:spcAft>
                          <a:spcPts val="0"/>
                        </a:spcAft>
                      </a:pPr>
                      <a:r>
                        <a:rPr lang="es-EC" sz="1300"/>
                        <a:t>58,60%</a:t>
                      </a:r>
                      <a:endParaRPr lang="es-EC" sz="1300">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C" sz="1300" dirty="0"/>
                        <a:t>Aportación de los accionistas (Capital propio)</a:t>
                      </a:r>
                      <a:endParaRPr lang="es-EC" sz="13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300"/>
                        <a:t>7710</a:t>
                      </a:r>
                      <a:endParaRPr lang="es-EC" sz="1300">
                        <a:latin typeface="Calibri"/>
                        <a:ea typeface="Calibri"/>
                        <a:cs typeface="Times New Roman"/>
                      </a:endParaRPr>
                    </a:p>
                  </a:txBody>
                  <a:tcPr marL="44450" marR="44450" marT="0" marB="0" anchor="b"/>
                </a:tc>
                <a:tc>
                  <a:txBody>
                    <a:bodyPr/>
                    <a:lstStyle/>
                    <a:p>
                      <a:pPr algn="ctr">
                        <a:lnSpc>
                          <a:spcPct val="115000"/>
                        </a:lnSpc>
                        <a:spcAft>
                          <a:spcPts val="0"/>
                        </a:spcAft>
                      </a:pPr>
                      <a:r>
                        <a:rPr lang="es-EC" sz="1300"/>
                        <a:t>41,40%</a:t>
                      </a:r>
                      <a:endParaRPr lang="es-EC" sz="1300">
                        <a:latin typeface="Calibri"/>
                        <a:ea typeface="Calibri"/>
                        <a:cs typeface="Times New Roman"/>
                      </a:endParaRPr>
                    </a:p>
                  </a:txBody>
                  <a:tcPr marL="44450" marR="44450" marT="0" marB="0" anchor="b"/>
                </a:tc>
              </a:tr>
              <a:tr h="200025">
                <a:tc>
                  <a:txBody>
                    <a:bodyPr/>
                    <a:lstStyle/>
                    <a:p>
                      <a:pPr>
                        <a:lnSpc>
                          <a:spcPct val="115000"/>
                        </a:lnSpc>
                        <a:spcAft>
                          <a:spcPts val="0"/>
                        </a:spcAft>
                      </a:pPr>
                      <a:r>
                        <a:rPr lang="es-EC" sz="1300"/>
                        <a:t>Inversión total requerida por el proyecto</a:t>
                      </a:r>
                      <a:endParaRPr lang="es-EC" sz="1300">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EC" sz="1300" dirty="0"/>
                        <a:t>18622,45</a:t>
                      </a:r>
                      <a:endParaRPr lang="es-EC" sz="1300" dirty="0">
                        <a:latin typeface="Calibri"/>
                        <a:ea typeface="Calibri"/>
                        <a:cs typeface="Times New Roman"/>
                      </a:endParaRPr>
                    </a:p>
                  </a:txBody>
                  <a:tcPr marL="44450" marR="44450" marT="0" marB="0" anchor="b"/>
                </a:tc>
                <a:tc hMerge="1">
                  <a:txBody>
                    <a:bodyPr/>
                    <a:lstStyle/>
                    <a:p>
                      <a:endParaRPr lang="es-EC"/>
                    </a:p>
                  </a:txBody>
                  <a:tcPr/>
                </a:tc>
              </a:tr>
            </a:tbl>
          </a:graphicData>
        </a:graphic>
      </p:graphicFrame>
      <p:pic>
        <p:nvPicPr>
          <p:cNvPr id="24"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57950" y="4000504"/>
            <a:ext cx="2714644" cy="290336"/>
          </a:xfrm>
          <a:prstGeom prst="rect">
            <a:avLst/>
          </a:prstGeom>
          <a:noFill/>
        </p:spPr>
      </p:pic>
      <p:graphicFrame>
        <p:nvGraphicFramePr>
          <p:cNvPr id="25" name="24 Tabla"/>
          <p:cNvGraphicFramePr>
            <a:graphicFrameLocks noGrp="1"/>
          </p:cNvGraphicFramePr>
          <p:nvPr/>
        </p:nvGraphicFramePr>
        <p:xfrm>
          <a:off x="6656414" y="4357694"/>
          <a:ext cx="2273304" cy="2243328"/>
        </p:xfrm>
        <a:graphic>
          <a:graphicData uri="http://schemas.openxmlformats.org/drawingml/2006/table">
            <a:tbl>
              <a:tblPr firstRow="1" lastRow="1" bandRow="1">
                <a:tableStyleId>{08FB837D-C827-4EFA-A057-4D05807E0F7C}</a:tableStyleId>
              </a:tblPr>
              <a:tblGrid>
                <a:gridCol w="1104419"/>
                <a:gridCol w="1168885"/>
              </a:tblGrid>
              <a:tr h="204872">
                <a:tc gridSpan="2">
                  <a:txBody>
                    <a:bodyPr/>
                    <a:lstStyle/>
                    <a:p>
                      <a:pPr algn="ctr">
                        <a:lnSpc>
                          <a:spcPct val="115000"/>
                        </a:lnSpc>
                        <a:spcAft>
                          <a:spcPts val="0"/>
                        </a:spcAft>
                      </a:pPr>
                      <a:r>
                        <a:rPr lang="es-EC" sz="1600" dirty="0"/>
                        <a:t>MODELO DE CCPP</a:t>
                      </a:r>
                      <a:endParaRPr lang="es-EC" sz="1600" dirty="0">
                        <a:latin typeface="Calibri"/>
                        <a:ea typeface="Calibri"/>
                        <a:cs typeface="Times New Roman"/>
                      </a:endParaRPr>
                    </a:p>
                  </a:txBody>
                  <a:tcPr marL="44450" marR="44450" marT="0" marB="0" anchor="ctr"/>
                </a:tc>
                <a:tc hMerge="1">
                  <a:txBody>
                    <a:bodyPr/>
                    <a:lstStyle/>
                    <a:p>
                      <a:endParaRPr lang="es-EC"/>
                    </a:p>
                  </a:txBody>
                  <a:tcPr/>
                </a:tc>
              </a:tr>
              <a:tr h="222687">
                <a:tc gridSpan="2">
                  <a:txBody>
                    <a:bodyPr/>
                    <a:lstStyle/>
                    <a:p>
                      <a:pPr algn="ctr">
                        <a:lnSpc>
                          <a:spcPct val="115000"/>
                        </a:lnSpc>
                        <a:spcAft>
                          <a:spcPts val="0"/>
                        </a:spcAft>
                      </a:pPr>
                      <a:r>
                        <a:rPr lang="es-EC" sz="1600" dirty="0" err="1"/>
                        <a:t>Rk</a:t>
                      </a:r>
                      <a:r>
                        <a:rPr lang="es-EC" sz="1600" dirty="0"/>
                        <a:t> = </a:t>
                      </a:r>
                      <a:r>
                        <a:rPr lang="es-EC" sz="1600" dirty="0" err="1"/>
                        <a:t>Rd</a:t>
                      </a:r>
                      <a:r>
                        <a:rPr lang="es-EC" sz="1600" dirty="0"/>
                        <a:t>(1-T)L + Re(1-L)</a:t>
                      </a:r>
                      <a:endParaRPr lang="es-EC" sz="1600" dirty="0">
                        <a:latin typeface="Calibri"/>
                        <a:ea typeface="Calibri"/>
                        <a:cs typeface="Times New Roman"/>
                      </a:endParaRPr>
                    </a:p>
                  </a:txBody>
                  <a:tcPr marL="44450" marR="44450" marT="0" marB="0" anchor="b"/>
                </a:tc>
                <a:tc hMerge="1">
                  <a:txBody>
                    <a:bodyPr/>
                    <a:lstStyle/>
                    <a:p>
                      <a:endParaRPr lang="es-EC"/>
                    </a:p>
                  </a:txBody>
                  <a:tcPr/>
                </a:tc>
              </a:tr>
              <a:tr h="222687">
                <a:tc>
                  <a:txBody>
                    <a:bodyPr/>
                    <a:lstStyle/>
                    <a:p>
                      <a:pPr algn="r">
                        <a:lnSpc>
                          <a:spcPct val="115000"/>
                        </a:lnSpc>
                        <a:spcAft>
                          <a:spcPts val="0"/>
                        </a:spcAft>
                      </a:pPr>
                      <a:r>
                        <a:rPr lang="es-EC" sz="1600"/>
                        <a:t>Rd =</a:t>
                      </a:r>
                      <a:endParaRPr lang="es-EC"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t>12%</a:t>
                      </a:r>
                      <a:endParaRPr lang="es-EC" sz="1600">
                        <a:latin typeface="Calibri"/>
                        <a:ea typeface="Calibri"/>
                        <a:cs typeface="Times New Roman"/>
                      </a:endParaRPr>
                    </a:p>
                  </a:txBody>
                  <a:tcPr marL="44450" marR="44450" marT="0" marB="0" anchor="ctr"/>
                </a:tc>
              </a:tr>
              <a:tr h="222687">
                <a:tc>
                  <a:txBody>
                    <a:bodyPr/>
                    <a:lstStyle/>
                    <a:p>
                      <a:pPr algn="r">
                        <a:lnSpc>
                          <a:spcPct val="115000"/>
                        </a:lnSpc>
                        <a:spcAft>
                          <a:spcPts val="0"/>
                        </a:spcAft>
                      </a:pPr>
                      <a:r>
                        <a:rPr lang="es-EC" sz="1600"/>
                        <a:t>(1-T) =</a:t>
                      </a:r>
                      <a:endParaRPr lang="es-EC"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t>0,75</a:t>
                      </a:r>
                      <a:endParaRPr lang="es-EC" sz="1600">
                        <a:latin typeface="Calibri"/>
                        <a:ea typeface="Calibri"/>
                        <a:cs typeface="Times New Roman"/>
                      </a:endParaRPr>
                    </a:p>
                  </a:txBody>
                  <a:tcPr marL="44450" marR="44450" marT="0" marB="0" anchor="ctr"/>
                </a:tc>
              </a:tr>
              <a:tr h="222687">
                <a:tc>
                  <a:txBody>
                    <a:bodyPr/>
                    <a:lstStyle/>
                    <a:p>
                      <a:pPr algn="r">
                        <a:lnSpc>
                          <a:spcPct val="115000"/>
                        </a:lnSpc>
                        <a:spcAft>
                          <a:spcPts val="0"/>
                        </a:spcAft>
                      </a:pPr>
                      <a:r>
                        <a:rPr lang="es-EC" sz="1600"/>
                        <a:t>L =</a:t>
                      </a:r>
                      <a:endParaRPr lang="es-EC"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t>58,60%</a:t>
                      </a:r>
                      <a:endParaRPr lang="es-EC" sz="1600" dirty="0">
                        <a:latin typeface="Calibri"/>
                        <a:ea typeface="Calibri"/>
                        <a:cs typeface="Times New Roman"/>
                      </a:endParaRPr>
                    </a:p>
                  </a:txBody>
                  <a:tcPr marL="44450" marR="44450" marT="0" marB="0" anchor="ctr"/>
                </a:tc>
              </a:tr>
              <a:tr h="222687">
                <a:tc>
                  <a:txBody>
                    <a:bodyPr/>
                    <a:lstStyle/>
                    <a:p>
                      <a:pPr algn="r">
                        <a:lnSpc>
                          <a:spcPct val="115000"/>
                        </a:lnSpc>
                        <a:spcAft>
                          <a:spcPts val="0"/>
                        </a:spcAft>
                      </a:pPr>
                      <a:r>
                        <a:rPr lang="es-EC" sz="1600"/>
                        <a:t>Re =</a:t>
                      </a:r>
                      <a:endParaRPr lang="es-EC"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t>18,10%</a:t>
                      </a:r>
                      <a:endParaRPr lang="es-EC" sz="1600">
                        <a:latin typeface="Calibri"/>
                        <a:ea typeface="Calibri"/>
                        <a:cs typeface="Times New Roman"/>
                      </a:endParaRPr>
                    </a:p>
                  </a:txBody>
                  <a:tcPr marL="44450" marR="44450" marT="0" marB="0" anchor="ctr"/>
                </a:tc>
              </a:tr>
              <a:tr h="233821">
                <a:tc>
                  <a:txBody>
                    <a:bodyPr/>
                    <a:lstStyle/>
                    <a:p>
                      <a:pPr algn="r">
                        <a:lnSpc>
                          <a:spcPct val="115000"/>
                        </a:lnSpc>
                        <a:spcAft>
                          <a:spcPts val="0"/>
                        </a:spcAft>
                      </a:pPr>
                      <a:r>
                        <a:rPr lang="es-EC" sz="1600"/>
                        <a:t>(1-L) =</a:t>
                      </a:r>
                      <a:endParaRPr lang="es-EC"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a:t>0,41</a:t>
                      </a:r>
                      <a:endParaRPr lang="es-EC" sz="1600">
                        <a:latin typeface="Calibri"/>
                        <a:ea typeface="Calibri"/>
                        <a:cs typeface="Times New Roman"/>
                      </a:endParaRPr>
                    </a:p>
                  </a:txBody>
                  <a:tcPr marL="44450" marR="44450" marT="0" marB="0" anchor="ctr"/>
                </a:tc>
              </a:tr>
              <a:tr h="233821">
                <a:tc>
                  <a:txBody>
                    <a:bodyPr/>
                    <a:lstStyle/>
                    <a:p>
                      <a:pPr algn="r">
                        <a:lnSpc>
                          <a:spcPct val="115000"/>
                        </a:lnSpc>
                        <a:spcAft>
                          <a:spcPts val="0"/>
                        </a:spcAft>
                      </a:pPr>
                      <a:r>
                        <a:rPr lang="es-EC" sz="1600" dirty="0"/>
                        <a:t>CCPP =</a:t>
                      </a:r>
                      <a:endParaRPr lang="es-EC"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t>12,77%</a:t>
                      </a:r>
                      <a:endParaRPr lang="es-EC" sz="1600" dirty="0">
                        <a:latin typeface="Calibri"/>
                        <a:ea typeface="Calibri"/>
                        <a:cs typeface="Times New Roman"/>
                      </a:endParaRPr>
                    </a:p>
                  </a:txBody>
                  <a:tcPr marL="44450" marR="44450" marT="0"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Flujo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caja</a:t>
            </a:r>
            <a:r>
              <a:rPr lang="en-US" sz="2800" dirty="0" smtClean="0">
                <a:effectLst>
                  <a:outerShdw blurRad="38100" dist="38100" dir="2700000" algn="tl">
                    <a:srgbClr val="000000">
                      <a:alpha val="43137"/>
                    </a:srgbClr>
                  </a:outerShdw>
                </a:effectLst>
                <a:latin typeface="Century Gothic" pitchFamily="34" charset="0"/>
              </a:rPr>
              <a:t>, VAN y TIR</a:t>
            </a: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1" name="10 Tabla"/>
          <p:cNvGraphicFramePr>
            <a:graphicFrameLocks noGrp="1"/>
          </p:cNvGraphicFramePr>
          <p:nvPr/>
        </p:nvGraphicFramePr>
        <p:xfrm>
          <a:off x="1714480" y="714356"/>
          <a:ext cx="7286678" cy="5857923"/>
        </p:xfrm>
        <a:graphic>
          <a:graphicData uri="http://schemas.openxmlformats.org/drawingml/2006/table">
            <a:tbl>
              <a:tblPr firstRow="1" firstCol="1" lastRow="1">
                <a:tableStyleId>{35758FB7-9AC5-4552-8A53-C91805E547FA}</a:tableStyleId>
              </a:tblPr>
              <a:tblGrid>
                <a:gridCol w="1982997"/>
                <a:gridCol w="896271"/>
                <a:gridCol w="885067"/>
                <a:gridCol w="902992"/>
                <a:gridCol w="849217"/>
                <a:gridCol w="885067"/>
                <a:gridCol w="885067"/>
              </a:tblGrid>
              <a:tr h="229488">
                <a:tc>
                  <a:txBody>
                    <a:bodyPr/>
                    <a:lstStyle/>
                    <a:p>
                      <a:pPr algn="ctr">
                        <a:lnSpc>
                          <a:spcPct val="115000"/>
                        </a:lnSpc>
                        <a:spcAft>
                          <a:spcPts val="0"/>
                        </a:spcAft>
                      </a:pPr>
                      <a:r>
                        <a:rPr lang="en-US" sz="1300" dirty="0" smtClean="0"/>
                        <a:t>AÑOS</a:t>
                      </a:r>
                      <a:endParaRPr lang="es-EC" sz="1300" dirty="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smtClean="0"/>
                        <a:t>0</a:t>
                      </a:r>
                      <a:endParaRPr lang="es-EC" sz="1300" dirty="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smtClean="0"/>
                        <a:t>1</a:t>
                      </a:r>
                      <a:endParaRPr lang="es-EC" sz="1300" dirty="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smtClean="0"/>
                        <a:t>2</a:t>
                      </a:r>
                      <a:endParaRPr lang="es-EC" sz="1300" dirty="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smtClean="0"/>
                        <a:t>3</a:t>
                      </a:r>
                      <a:endParaRPr lang="es-EC" sz="1300" dirty="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smtClean="0"/>
                        <a:t>4</a:t>
                      </a:r>
                      <a:endParaRPr lang="es-EC" sz="1300" dirty="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smtClean="0"/>
                        <a:t>5</a:t>
                      </a:r>
                      <a:endParaRPr lang="es-EC" sz="1300" dirty="0">
                        <a:latin typeface="Calibri"/>
                        <a:ea typeface="Calibri"/>
                        <a:cs typeface="Times New Roman"/>
                      </a:endParaRPr>
                    </a:p>
                  </a:txBody>
                  <a:tcPr marL="57316" marR="57316" marT="0" marB="0" anchor="ctr"/>
                </a:tc>
              </a:tr>
              <a:tr h="232243">
                <a:tc>
                  <a:txBody>
                    <a:bodyPr/>
                    <a:lstStyle/>
                    <a:p>
                      <a:pPr>
                        <a:lnSpc>
                          <a:spcPct val="115000"/>
                        </a:lnSpc>
                        <a:spcAft>
                          <a:spcPts val="0"/>
                        </a:spcAft>
                      </a:pPr>
                      <a:r>
                        <a:rPr lang="en-US" sz="1300"/>
                        <a:t>Ventas</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83204,00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87239,39</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91470,50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dirty="0"/>
                        <a:t>95906,82</a:t>
                      </a:r>
                      <a:endParaRPr lang="es-EC" sz="1300" dirty="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100558,31</a:t>
                      </a:r>
                      <a:endParaRPr lang="es-EC" sz="1300">
                        <a:latin typeface="Calibri"/>
                        <a:ea typeface="Calibri"/>
                        <a:cs typeface="Times New Roman"/>
                      </a:endParaRPr>
                    </a:p>
                  </a:txBody>
                  <a:tcPr marL="57316" marR="57316" marT="0" marB="0" anchor="b"/>
                </a:tc>
              </a:tr>
              <a:tr h="464483">
                <a:tc>
                  <a:txBody>
                    <a:bodyPr/>
                    <a:lstStyle/>
                    <a:p>
                      <a:pPr>
                        <a:lnSpc>
                          <a:spcPct val="115000"/>
                        </a:lnSpc>
                        <a:spcAft>
                          <a:spcPts val="0"/>
                        </a:spcAft>
                      </a:pPr>
                      <a:r>
                        <a:rPr lang="en-US" sz="1300"/>
                        <a:t>(-) Costos Variables</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(9072,47)</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(9512,48)</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(9973,84)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(10457,57)</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(10964,76)</a:t>
                      </a:r>
                      <a:endParaRPr lang="es-EC" sz="1300">
                        <a:latin typeface="Calibri"/>
                        <a:ea typeface="Calibri"/>
                        <a:cs typeface="Times New Roman"/>
                      </a:endParaRPr>
                    </a:p>
                  </a:txBody>
                  <a:tcPr marL="57316" marR="57316" marT="0" marB="0" anchor="b"/>
                </a:tc>
              </a:tr>
              <a:tr h="464483">
                <a:tc>
                  <a:txBody>
                    <a:bodyPr/>
                    <a:lstStyle/>
                    <a:p>
                      <a:pPr>
                        <a:lnSpc>
                          <a:spcPct val="115000"/>
                        </a:lnSpc>
                        <a:spcAft>
                          <a:spcPts val="0"/>
                        </a:spcAft>
                      </a:pPr>
                      <a:r>
                        <a:rPr lang="en-US" sz="1300"/>
                        <a:t>(-) Costos Fijos</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(57960,00)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(60771,06)</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(63718,46)</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(66808,80)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(70049,03)</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Gastos por intereses</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(1.309,49)</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(1.103,37)</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(872,50)</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(613,94)</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(324,34)</a:t>
                      </a:r>
                      <a:endParaRPr lang="es-EC" sz="1300">
                        <a:latin typeface="Calibri"/>
                        <a:ea typeface="Calibri"/>
                        <a:cs typeface="Times New Roman"/>
                      </a:endParaRPr>
                    </a:p>
                  </a:txBody>
                  <a:tcPr marL="57316" marR="57316" marT="0" marB="0" anchor="ctr"/>
                </a:tc>
              </a:tr>
              <a:tr h="232243">
                <a:tc>
                  <a:txBody>
                    <a:bodyPr/>
                    <a:lstStyle/>
                    <a:p>
                      <a:pPr>
                        <a:lnSpc>
                          <a:spcPct val="115000"/>
                        </a:lnSpc>
                        <a:spcAft>
                          <a:spcPts val="0"/>
                        </a:spcAft>
                      </a:pPr>
                      <a:r>
                        <a:rPr lang="en-US" sz="1300"/>
                        <a:t>(-) Depreciación</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(2.218,90)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(2.218,90)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(2.218,90)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(2.285,66)</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(2.285,66)</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Utilidad antes de PAT</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12.643,14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13.633,58</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14.686,80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15.740,85</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16.934,51</a:t>
                      </a:r>
                      <a:endParaRPr lang="es-EC" sz="1300">
                        <a:latin typeface="Calibri"/>
                        <a:ea typeface="Calibri"/>
                        <a:cs typeface="Times New Roman"/>
                      </a:endParaRPr>
                    </a:p>
                  </a:txBody>
                  <a:tcPr marL="57316" marR="57316" marT="0" marB="0" anchor="b"/>
                </a:tc>
              </a:tr>
              <a:tr h="464483">
                <a:tc>
                  <a:txBody>
                    <a:bodyPr/>
                    <a:lstStyle/>
                    <a:p>
                      <a:pPr>
                        <a:lnSpc>
                          <a:spcPct val="115000"/>
                        </a:lnSpc>
                        <a:spcAft>
                          <a:spcPts val="0"/>
                        </a:spcAft>
                      </a:pPr>
                      <a:r>
                        <a:rPr lang="en-US" sz="1300"/>
                        <a:t>(-) Participación a trabajadores (15%)</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(1.896,47)</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(2.045,04)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(2.203,02)</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(2.361,13)</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(2.540,18)</a:t>
                      </a:r>
                      <a:endParaRPr lang="es-EC" sz="1300">
                        <a:latin typeface="Calibri"/>
                        <a:ea typeface="Calibri"/>
                        <a:cs typeface="Times New Roman"/>
                      </a:endParaRPr>
                    </a:p>
                  </a:txBody>
                  <a:tcPr marL="57316" marR="57316" marT="0" marB="0" anchor="b"/>
                </a:tc>
              </a:tr>
              <a:tr h="464483">
                <a:tc>
                  <a:txBody>
                    <a:bodyPr/>
                    <a:lstStyle/>
                    <a:p>
                      <a:pPr>
                        <a:lnSpc>
                          <a:spcPct val="115000"/>
                        </a:lnSpc>
                        <a:spcAft>
                          <a:spcPts val="0"/>
                        </a:spcAft>
                      </a:pPr>
                      <a:r>
                        <a:rPr lang="en-US" sz="1300"/>
                        <a:t>(=) Utilidad antes de impuestos</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10746,67</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11588,54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12483,78</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13379,72</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14394,33</a:t>
                      </a:r>
                      <a:endParaRPr lang="es-EC" sz="1300">
                        <a:latin typeface="Calibri"/>
                        <a:ea typeface="Calibri"/>
                        <a:cs typeface="Times New Roman"/>
                      </a:endParaRPr>
                    </a:p>
                  </a:txBody>
                  <a:tcPr marL="57316" marR="57316" marT="0" marB="0" anchor="b"/>
                </a:tc>
              </a:tr>
              <a:tr h="464483">
                <a:tc>
                  <a:txBody>
                    <a:bodyPr/>
                    <a:lstStyle/>
                    <a:p>
                      <a:pPr>
                        <a:lnSpc>
                          <a:spcPct val="115000"/>
                        </a:lnSpc>
                        <a:spcAft>
                          <a:spcPts val="0"/>
                        </a:spcAft>
                      </a:pPr>
                      <a:r>
                        <a:rPr lang="en-US" sz="1300"/>
                        <a:t>(-) Impuesto a la renta (25%)</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(2686,67)</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(2897,14)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(3120,95)</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(3344,93)</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(3598,58)</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Utilidad Neta</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8060,00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8691,41</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9362,84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10034,79</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10795,75</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(+)Depreciación</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2218,90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2218,90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2218,90</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2285,66</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2285,66</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Inversión</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(18872,45)</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Reemplazo</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(2360,29)</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Préstamo</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10912,45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r>
              <a:tr h="286861">
                <a:tc>
                  <a:txBody>
                    <a:bodyPr/>
                    <a:lstStyle/>
                    <a:p>
                      <a:pPr>
                        <a:lnSpc>
                          <a:spcPct val="115000"/>
                        </a:lnSpc>
                        <a:spcAft>
                          <a:spcPts val="0"/>
                        </a:spcAft>
                      </a:pPr>
                      <a:r>
                        <a:rPr lang="en-US" sz="1300"/>
                        <a:t>(-) Amortización del capital</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(1717,73)</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(1923,85)</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(2154,72)</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(2413,28)</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(2702,87)</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Capital de Trabajo (+)</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(5582,04)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5582,04 </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Valor de Desecho</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8281,26 </a:t>
                      </a:r>
                      <a:endParaRPr lang="es-EC" sz="1300">
                        <a:latin typeface="Calibri"/>
                        <a:ea typeface="Calibri"/>
                        <a:cs typeface="Times New Roman"/>
                      </a:endParaRPr>
                    </a:p>
                  </a:txBody>
                  <a:tcPr marL="57316" marR="57316" marT="0" marB="0" anchor="b"/>
                </a:tc>
              </a:tr>
              <a:tr h="232243">
                <a:tc>
                  <a:txBody>
                    <a:bodyPr/>
                    <a:lstStyle/>
                    <a:p>
                      <a:pPr>
                        <a:lnSpc>
                          <a:spcPct val="115000"/>
                        </a:lnSpc>
                        <a:spcAft>
                          <a:spcPts val="0"/>
                        </a:spcAft>
                      </a:pPr>
                      <a:r>
                        <a:rPr lang="en-US" sz="1300"/>
                        <a:t>(=) Flujo de Caja</a:t>
                      </a:r>
                      <a:endParaRPr lang="es-EC" sz="1300">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a:t>(13542,04)</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8561,17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8986,46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9427,02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7546,88 </a:t>
                      </a:r>
                      <a:endParaRPr lang="es-EC" sz="1300">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a:t>24241,83 </a:t>
                      </a:r>
                      <a:endParaRPr lang="es-EC" sz="1300">
                        <a:latin typeface="Calibri"/>
                        <a:ea typeface="Calibri"/>
                        <a:cs typeface="Times New Roman"/>
                      </a:endParaRPr>
                    </a:p>
                  </a:txBody>
                  <a:tcPr marL="57316" marR="57316" marT="0" marB="0" anchor="b"/>
                </a:tc>
              </a:tr>
              <a:tr h="232243">
                <a:tc>
                  <a:txBody>
                    <a:bodyPr/>
                    <a:lstStyle/>
                    <a:p>
                      <a:pPr algn="ctr">
                        <a:lnSpc>
                          <a:spcPct val="115000"/>
                        </a:lnSpc>
                        <a:spcAft>
                          <a:spcPts val="0"/>
                        </a:spcAft>
                      </a:pPr>
                      <a:r>
                        <a:rPr lang="en-US" sz="1300" dirty="0">
                          <a:solidFill>
                            <a:srgbClr val="C00000"/>
                          </a:solidFill>
                        </a:rPr>
                        <a:t>VAN (12%)</a:t>
                      </a:r>
                      <a:endParaRPr lang="es-EC" sz="1300" b="1" dirty="0">
                        <a:solidFill>
                          <a:srgbClr val="C00000"/>
                        </a:solidFill>
                        <a:latin typeface="Calibri"/>
                        <a:ea typeface="Calibri"/>
                        <a:cs typeface="Times New Roman"/>
                      </a:endParaRPr>
                    </a:p>
                  </a:txBody>
                  <a:tcPr marL="57316" marR="57316" marT="0" marB="0" anchor="ctr"/>
                </a:tc>
                <a:tc>
                  <a:txBody>
                    <a:bodyPr/>
                    <a:lstStyle/>
                    <a:p>
                      <a:pPr algn="ctr">
                        <a:lnSpc>
                          <a:spcPct val="115000"/>
                        </a:lnSpc>
                        <a:spcAft>
                          <a:spcPts val="0"/>
                        </a:spcAft>
                      </a:pPr>
                      <a:r>
                        <a:rPr lang="en-US" sz="1300" dirty="0">
                          <a:solidFill>
                            <a:srgbClr val="C00000"/>
                          </a:solidFill>
                        </a:rPr>
                        <a:t>19003,61</a:t>
                      </a:r>
                      <a:endParaRPr lang="es-EC" sz="1300" b="1" dirty="0">
                        <a:solidFill>
                          <a:srgbClr val="C00000"/>
                        </a:solidFill>
                        <a:latin typeface="Calibri"/>
                        <a:ea typeface="Calibri"/>
                        <a:cs typeface="Times New Roman"/>
                      </a:endParaRPr>
                    </a:p>
                  </a:txBody>
                  <a:tcPr marL="57316" marR="57316" marT="0" marB="0" anchor="b"/>
                </a:tc>
                <a:tc gridSpan="2">
                  <a:txBody>
                    <a:bodyPr/>
                    <a:lstStyle/>
                    <a:p>
                      <a:pPr algn="ctr">
                        <a:lnSpc>
                          <a:spcPct val="115000"/>
                        </a:lnSpc>
                        <a:spcAft>
                          <a:spcPts val="0"/>
                        </a:spcAft>
                      </a:pPr>
                      <a:r>
                        <a:rPr lang="en-US" sz="1300" dirty="0">
                          <a:solidFill>
                            <a:srgbClr val="C00000"/>
                          </a:solidFill>
                        </a:rPr>
                        <a:t> </a:t>
                      </a:r>
                      <a:endParaRPr lang="es-EC" sz="1300" dirty="0">
                        <a:solidFill>
                          <a:srgbClr val="C00000"/>
                        </a:solidFill>
                        <a:latin typeface="Calibri"/>
                        <a:ea typeface="Calibri"/>
                        <a:cs typeface="Times New Roman"/>
                      </a:endParaRPr>
                    </a:p>
                  </a:txBody>
                  <a:tcPr marL="57316" marR="57316" marT="0" marB="0" anchor="b"/>
                </a:tc>
                <a:tc hMerge="1">
                  <a:txBody>
                    <a:bodyPr/>
                    <a:lstStyle/>
                    <a:p>
                      <a:endParaRPr lang="es-EC"/>
                    </a:p>
                  </a:txBody>
                  <a:tcPr/>
                </a:tc>
                <a:tc>
                  <a:txBody>
                    <a:bodyPr/>
                    <a:lstStyle/>
                    <a:p>
                      <a:pPr algn="ctr">
                        <a:lnSpc>
                          <a:spcPct val="115000"/>
                        </a:lnSpc>
                        <a:spcAft>
                          <a:spcPts val="0"/>
                        </a:spcAft>
                      </a:pPr>
                      <a:r>
                        <a:rPr lang="en-US" sz="1300" dirty="0">
                          <a:solidFill>
                            <a:srgbClr val="C00000"/>
                          </a:solidFill>
                        </a:rPr>
                        <a:t>TIR</a:t>
                      </a:r>
                      <a:endParaRPr lang="es-EC" sz="1300" b="1" dirty="0">
                        <a:solidFill>
                          <a:srgbClr val="C00000"/>
                        </a:solidFill>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dirty="0">
                          <a:solidFill>
                            <a:srgbClr val="C00000"/>
                          </a:solidFill>
                        </a:rPr>
                        <a:t>65,24%</a:t>
                      </a:r>
                      <a:endParaRPr lang="es-EC" sz="1300" b="1" dirty="0">
                        <a:solidFill>
                          <a:srgbClr val="C00000"/>
                        </a:solidFill>
                        <a:latin typeface="Calibri"/>
                        <a:ea typeface="Calibri"/>
                        <a:cs typeface="Times New Roman"/>
                      </a:endParaRPr>
                    </a:p>
                  </a:txBody>
                  <a:tcPr marL="57316" marR="57316" marT="0" marB="0" anchor="b"/>
                </a:tc>
                <a:tc>
                  <a:txBody>
                    <a:bodyPr/>
                    <a:lstStyle/>
                    <a:p>
                      <a:pPr algn="ctr">
                        <a:lnSpc>
                          <a:spcPct val="115000"/>
                        </a:lnSpc>
                        <a:spcAft>
                          <a:spcPts val="0"/>
                        </a:spcAft>
                      </a:pPr>
                      <a:r>
                        <a:rPr lang="en-US" sz="1300" dirty="0">
                          <a:solidFill>
                            <a:srgbClr val="C00000"/>
                          </a:solidFill>
                        </a:rPr>
                        <a:t> </a:t>
                      </a:r>
                      <a:endParaRPr lang="es-EC" sz="1300" dirty="0">
                        <a:solidFill>
                          <a:srgbClr val="C00000"/>
                        </a:solidFill>
                        <a:latin typeface="Calibri"/>
                        <a:ea typeface="Calibri"/>
                        <a:cs typeface="Times New Roman"/>
                      </a:endParaRPr>
                    </a:p>
                  </a:txBody>
                  <a:tcPr marL="57316" marR="57316" marT="0"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Payback</a:t>
            </a: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6" name="5 Tabla"/>
          <p:cNvGraphicFramePr>
            <a:graphicFrameLocks noGrp="1"/>
          </p:cNvGraphicFramePr>
          <p:nvPr/>
        </p:nvGraphicFramePr>
        <p:xfrm>
          <a:off x="3571867" y="571480"/>
          <a:ext cx="5500727" cy="2080260"/>
        </p:xfrm>
        <a:graphic>
          <a:graphicData uri="http://schemas.openxmlformats.org/drawingml/2006/table">
            <a:tbl>
              <a:tblPr firstRow="1">
                <a:tableStyleId>{08FB837D-C827-4EFA-A057-4D05807E0F7C}</a:tableStyleId>
              </a:tblPr>
              <a:tblGrid>
                <a:gridCol w="856897"/>
                <a:gridCol w="1070898"/>
                <a:gridCol w="937148"/>
                <a:gridCol w="1263500"/>
                <a:gridCol w="1372284"/>
              </a:tblGrid>
              <a:tr h="574465">
                <a:tc>
                  <a:txBody>
                    <a:bodyPr/>
                    <a:lstStyle/>
                    <a:p>
                      <a:pPr algn="ctr">
                        <a:lnSpc>
                          <a:spcPct val="150000"/>
                        </a:lnSpc>
                        <a:spcAft>
                          <a:spcPts val="0"/>
                        </a:spcAft>
                      </a:pPr>
                      <a:r>
                        <a:rPr lang="es-MX" sz="1300" dirty="0"/>
                        <a:t>Periodo</a:t>
                      </a:r>
                      <a:br>
                        <a:rPr lang="es-MX" sz="1300" dirty="0"/>
                      </a:br>
                      <a:r>
                        <a:rPr lang="es-MX" sz="1300" dirty="0"/>
                        <a:t>(años)</a:t>
                      </a:r>
                      <a:endParaRPr lang="es-EC" sz="13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300"/>
                        <a:t>Saldo</a:t>
                      </a:r>
                      <a:br>
                        <a:rPr lang="es-MX" sz="1300"/>
                      </a:br>
                      <a:r>
                        <a:rPr lang="es-MX" sz="1300"/>
                        <a:t>inversión</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300"/>
                        <a:t>Flujo</a:t>
                      </a:r>
                      <a:br>
                        <a:rPr lang="es-MX" sz="1300"/>
                      </a:br>
                      <a:r>
                        <a:rPr lang="es-MX" sz="1300"/>
                        <a:t>de c</a:t>
                      </a:r>
                      <a:r>
                        <a:rPr lang="en-US" sz="1300"/>
                        <a:t>aja</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Rentabilidad</a:t>
                      </a:r>
                      <a:br>
                        <a:rPr lang="en-US" sz="1300"/>
                      </a:br>
                      <a:r>
                        <a:rPr lang="en-US" sz="1300"/>
                        <a:t>exigida</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dirty="0" err="1"/>
                        <a:t>Recuperación</a:t>
                      </a:r>
                      <a:r>
                        <a:rPr lang="en-US" sz="1300" dirty="0"/>
                        <a:t/>
                      </a:r>
                      <a:br>
                        <a:rPr lang="en-US" sz="1300" dirty="0"/>
                      </a:br>
                      <a:r>
                        <a:rPr lang="en-US" sz="1300" dirty="0" err="1"/>
                        <a:t>Inversión</a:t>
                      </a:r>
                      <a:endParaRPr lang="es-EC" sz="1300" dirty="0">
                        <a:latin typeface="Calibri"/>
                        <a:ea typeface="Calibri"/>
                        <a:cs typeface="Times New Roman"/>
                      </a:endParaRPr>
                    </a:p>
                  </a:txBody>
                  <a:tcPr marL="68580" marR="68580" marT="0" marB="0" anchor="ctr"/>
                </a:tc>
              </a:tr>
              <a:tr h="270872">
                <a:tc>
                  <a:txBody>
                    <a:bodyPr/>
                    <a:lstStyle/>
                    <a:p>
                      <a:pPr algn="ctr">
                        <a:lnSpc>
                          <a:spcPct val="150000"/>
                        </a:lnSpc>
                        <a:spcAft>
                          <a:spcPts val="0"/>
                        </a:spcAft>
                      </a:pPr>
                      <a:r>
                        <a:rPr lang="en-US" sz="1300"/>
                        <a:t>1</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-18872,45</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8561,17</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-3699,00</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12260,17</a:t>
                      </a:r>
                      <a:endParaRPr lang="es-EC" sz="1300">
                        <a:latin typeface="Calibri"/>
                        <a:ea typeface="Calibri"/>
                        <a:cs typeface="Times New Roman"/>
                      </a:endParaRPr>
                    </a:p>
                  </a:txBody>
                  <a:tcPr marL="68580" marR="68580" marT="0" marB="0" anchor="ctr"/>
                </a:tc>
              </a:tr>
              <a:tr h="270872">
                <a:tc>
                  <a:txBody>
                    <a:bodyPr/>
                    <a:lstStyle/>
                    <a:p>
                      <a:pPr algn="ctr">
                        <a:lnSpc>
                          <a:spcPct val="150000"/>
                        </a:lnSpc>
                        <a:spcAft>
                          <a:spcPts val="0"/>
                        </a:spcAft>
                      </a:pPr>
                      <a:r>
                        <a:rPr lang="en-US" sz="1300"/>
                        <a:t>2</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-31132,62</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8986,46</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-6101,99</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15088,45</a:t>
                      </a:r>
                      <a:endParaRPr lang="es-EC" sz="1300">
                        <a:latin typeface="Calibri"/>
                        <a:ea typeface="Calibri"/>
                        <a:cs typeface="Times New Roman"/>
                      </a:endParaRPr>
                    </a:p>
                  </a:txBody>
                  <a:tcPr marL="68580" marR="68580" marT="0" marB="0" anchor="ctr"/>
                </a:tc>
              </a:tr>
              <a:tr h="270872">
                <a:tc>
                  <a:txBody>
                    <a:bodyPr/>
                    <a:lstStyle/>
                    <a:p>
                      <a:pPr algn="ctr">
                        <a:lnSpc>
                          <a:spcPct val="150000"/>
                        </a:lnSpc>
                        <a:spcAft>
                          <a:spcPts val="0"/>
                        </a:spcAft>
                      </a:pPr>
                      <a:r>
                        <a:rPr lang="en-US" sz="1300"/>
                        <a:t>3</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-46221,07</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9427,02</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-9059,33</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18486,35</a:t>
                      </a:r>
                      <a:endParaRPr lang="es-EC" sz="1300">
                        <a:latin typeface="Calibri"/>
                        <a:ea typeface="Calibri"/>
                        <a:cs typeface="Times New Roman"/>
                      </a:endParaRPr>
                    </a:p>
                  </a:txBody>
                  <a:tcPr marL="68580" marR="68580" marT="0" marB="0" anchor="ctr"/>
                </a:tc>
              </a:tr>
              <a:tr h="270872">
                <a:tc>
                  <a:txBody>
                    <a:bodyPr/>
                    <a:lstStyle/>
                    <a:p>
                      <a:pPr algn="ctr">
                        <a:lnSpc>
                          <a:spcPct val="150000"/>
                        </a:lnSpc>
                        <a:spcAft>
                          <a:spcPts val="0"/>
                        </a:spcAft>
                      </a:pPr>
                      <a:r>
                        <a:rPr lang="en-US" sz="1300"/>
                        <a:t>4</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-64707,43</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7546,88</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-12682,66</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20229,54</a:t>
                      </a:r>
                      <a:endParaRPr lang="es-EC" sz="1300">
                        <a:latin typeface="Calibri"/>
                        <a:ea typeface="Calibri"/>
                        <a:cs typeface="Times New Roman"/>
                      </a:endParaRPr>
                    </a:p>
                  </a:txBody>
                  <a:tcPr marL="68580" marR="68580" marT="0" marB="0" anchor="ctr"/>
                </a:tc>
              </a:tr>
              <a:tr h="270872">
                <a:tc>
                  <a:txBody>
                    <a:bodyPr/>
                    <a:lstStyle/>
                    <a:p>
                      <a:pPr algn="ctr">
                        <a:lnSpc>
                          <a:spcPct val="150000"/>
                        </a:lnSpc>
                        <a:spcAft>
                          <a:spcPts val="0"/>
                        </a:spcAft>
                      </a:pPr>
                      <a:r>
                        <a:rPr lang="en-US" sz="1300"/>
                        <a:t>5</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-84936,96</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24241,83</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a:t>-16647,64</a:t>
                      </a:r>
                      <a:endParaRPr lang="es-EC" sz="13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300" dirty="0"/>
                        <a:t>40889,48</a:t>
                      </a:r>
                      <a:endParaRPr lang="es-EC" sz="1300" dirty="0">
                        <a:latin typeface="Calibri"/>
                        <a:ea typeface="Calibri"/>
                        <a:cs typeface="Times New Roman"/>
                      </a:endParaRPr>
                    </a:p>
                  </a:txBody>
                  <a:tcPr marL="68580" marR="68580" marT="0" marB="0" anchor="ctr"/>
                </a:tc>
              </a:tr>
            </a:tbl>
          </a:graphicData>
        </a:graphic>
      </p:graphicFrame>
      <p:sp>
        <p:nvSpPr>
          <p:cNvPr id="7" name="TextBox 8"/>
          <p:cNvSpPr txBox="1"/>
          <p:nvPr/>
        </p:nvSpPr>
        <p:spPr>
          <a:xfrm>
            <a:off x="1785918" y="2682429"/>
            <a:ext cx="6929486"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Análisis</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sensibilidad</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univariable</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0" name="9 Tabla"/>
          <p:cNvGraphicFramePr>
            <a:graphicFrameLocks noGrp="1"/>
          </p:cNvGraphicFramePr>
          <p:nvPr/>
        </p:nvGraphicFramePr>
        <p:xfrm>
          <a:off x="1857356" y="3214686"/>
          <a:ext cx="2176461" cy="3543300"/>
        </p:xfrm>
        <a:graphic>
          <a:graphicData uri="http://schemas.openxmlformats.org/drawingml/2006/table">
            <a:tbl>
              <a:tblPr firstRow="1">
                <a:tableStyleId>{3C2FFA5D-87B4-456A-9821-1D502468CF0F}</a:tableStyleId>
              </a:tblPr>
              <a:tblGrid>
                <a:gridCol w="1214446"/>
                <a:gridCol w="962015"/>
              </a:tblGrid>
              <a:tr h="248773">
                <a:tc gridSpan="2">
                  <a:txBody>
                    <a:bodyPr/>
                    <a:lstStyle/>
                    <a:p>
                      <a:pPr algn="ctr">
                        <a:lnSpc>
                          <a:spcPct val="150000"/>
                        </a:lnSpc>
                        <a:spcAft>
                          <a:spcPts val="0"/>
                        </a:spcAft>
                      </a:pPr>
                      <a:r>
                        <a:rPr lang="es-EC" sz="1200" dirty="0" smtClean="0"/>
                        <a:t>VARIABLE: PRECIO</a:t>
                      </a:r>
                      <a:endParaRPr lang="es-EC" sz="1200" b="1" dirty="0">
                        <a:latin typeface="Calibri"/>
                        <a:ea typeface="Calibri"/>
                        <a:cs typeface="Times New Roman"/>
                      </a:endParaRPr>
                    </a:p>
                  </a:txBody>
                  <a:tcPr marL="68580" marR="6858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350">
                <a:tc>
                  <a:txBody>
                    <a:bodyPr/>
                    <a:lstStyle/>
                    <a:p>
                      <a:pPr algn="ctr">
                        <a:lnSpc>
                          <a:spcPct val="150000"/>
                        </a:lnSpc>
                        <a:spcAft>
                          <a:spcPts val="0"/>
                        </a:spcAft>
                      </a:pPr>
                      <a:r>
                        <a:rPr lang="es-MX" sz="1100" b="1" dirty="0" smtClean="0"/>
                        <a:t>CAMBIOS PORCENTUALES</a:t>
                      </a:r>
                      <a:endParaRPr lang="es-EC" sz="11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b="1" dirty="0"/>
                        <a:t>VAN</a:t>
                      </a:r>
                      <a:endParaRPr lang="es-EC" sz="1100" b="1" dirty="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dirty="0"/>
                        <a:t>-40%</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-50353,91</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a:t>-30%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-33014,53</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a:t>-20%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-15675,15</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a:t>-10%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1664,23</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a:t>-5%</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10333,92</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a:t>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19003,61</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s-MX" sz="1100"/>
                        <a:t>5%</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s-MX" sz="1100"/>
                        <a:t>27673,3</a:t>
                      </a:r>
                      <a:r>
                        <a:rPr lang="en-US" sz="1100"/>
                        <a:t>0</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n-US" sz="1100"/>
                        <a:t>10%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36342,99</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n-US" sz="1100"/>
                        <a:t>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53682,37</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n-US" sz="1100"/>
                        <a:t>30%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71021,75</a:t>
                      </a:r>
                      <a:endParaRPr lang="es-EC" sz="1100">
                        <a:latin typeface="Calibri"/>
                        <a:ea typeface="Calibri"/>
                        <a:cs typeface="Times New Roman"/>
                      </a:endParaRPr>
                    </a:p>
                  </a:txBody>
                  <a:tcPr marL="68580" marR="68580" marT="0" marB="0" anchor="ctr"/>
                </a:tc>
              </a:tr>
              <a:tr h="226144">
                <a:tc>
                  <a:txBody>
                    <a:bodyPr/>
                    <a:lstStyle/>
                    <a:p>
                      <a:pPr algn="ctr">
                        <a:lnSpc>
                          <a:spcPct val="150000"/>
                        </a:lnSpc>
                        <a:spcAft>
                          <a:spcPts val="0"/>
                        </a:spcAft>
                      </a:pPr>
                      <a:r>
                        <a:rPr lang="en-US" sz="1100"/>
                        <a:t>40%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dirty="0"/>
                        <a:t>88361,13</a:t>
                      </a:r>
                      <a:endParaRPr lang="es-EC" sz="1100" dirty="0">
                        <a:latin typeface="Calibri"/>
                        <a:ea typeface="Calibri"/>
                        <a:cs typeface="Times New Roman"/>
                      </a:endParaRPr>
                    </a:p>
                  </a:txBody>
                  <a:tcPr marL="68580" marR="68580" marT="0" marB="0" anchor="ctr"/>
                </a:tc>
              </a:tr>
            </a:tbl>
          </a:graphicData>
        </a:graphic>
      </p:graphicFrame>
      <p:graphicFrame>
        <p:nvGraphicFramePr>
          <p:cNvPr id="12" name="11 Tabla"/>
          <p:cNvGraphicFramePr>
            <a:graphicFrameLocks noGrp="1"/>
          </p:cNvGraphicFramePr>
          <p:nvPr/>
        </p:nvGraphicFramePr>
        <p:xfrm>
          <a:off x="4286248" y="3214686"/>
          <a:ext cx="2143140" cy="3543300"/>
        </p:xfrm>
        <a:graphic>
          <a:graphicData uri="http://schemas.openxmlformats.org/drawingml/2006/table">
            <a:tbl>
              <a:tblPr firstRow="1">
                <a:tableStyleId>{69C7853C-536D-4A76-A0AE-DD22124D55A5}</a:tableStyleId>
              </a:tblPr>
              <a:tblGrid>
                <a:gridCol w="1071570"/>
                <a:gridCol w="1071570"/>
              </a:tblGrid>
              <a:tr h="200025">
                <a:tc gridSpan="2">
                  <a:txBody>
                    <a:bodyPr/>
                    <a:lstStyle/>
                    <a:p>
                      <a:pPr algn="ctr">
                        <a:lnSpc>
                          <a:spcPct val="150000"/>
                        </a:lnSpc>
                        <a:spcAft>
                          <a:spcPts val="0"/>
                        </a:spcAft>
                      </a:pPr>
                      <a:r>
                        <a:rPr lang="es-EC" sz="1200" dirty="0" smtClean="0"/>
                        <a:t>VARIABLE: DEMANDA</a:t>
                      </a:r>
                      <a:endParaRPr lang="es-EC" sz="1200" b="1" dirty="0">
                        <a:latin typeface="Calibri"/>
                        <a:ea typeface="Calibri"/>
                        <a:cs typeface="Times New Roman"/>
                      </a:endParaRPr>
                    </a:p>
                  </a:txBody>
                  <a:tcPr marL="68580" marR="6858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n-US" sz="1100" b="1" dirty="0" smtClean="0"/>
                        <a:t>CAMBIOS PORCENTUALES</a:t>
                      </a:r>
                      <a:endParaRPr lang="es-EC" sz="11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b="1" dirty="0"/>
                        <a:t>VAN</a:t>
                      </a:r>
                      <a:endParaRPr lang="es-EC" sz="1100" b="1" dirty="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dirty="0"/>
                        <a:t>-40%</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dirty="0"/>
                        <a:t>-42791,24</a:t>
                      </a:r>
                      <a:endParaRPr lang="es-EC" sz="1100" dirty="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-30%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-27342,53</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-11893,82</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-10%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3554,90</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-5%</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11279,25</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19003,61</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5%</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26727,97</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10%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34452,32</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49901,04</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30%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65349,75</a:t>
                      </a:r>
                      <a:endParaRPr lang="es-EC" sz="1100">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n-US" sz="1100"/>
                        <a:t>40%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dirty="0"/>
                        <a:t>80798,46</a:t>
                      </a:r>
                      <a:endParaRPr lang="es-EC" sz="1100" dirty="0">
                        <a:latin typeface="Calibri"/>
                        <a:ea typeface="Calibri"/>
                        <a:cs typeface="Times New Roman"/>
                      </a:endParaRPr>
                    </a:p>
                  </a:txBody>
                  <a:tcPr marL="68580" marR="68580" marT="0" marB="0" anchor="ctr"/>
                </a:tc>
              </a:tr>
            </a:tbl>
          </a:graphicData>
        </a:graphic>
      </p:graphicFrame>
      <p:graphicFrame>
        <p:nvGraphicFramePr>
          <p:cNvPr id="13" name="12 Tabla"/>
          <p:cNvGraphicFramePr>
            <a:graphicFrameLocks noGrp="1"/>
          </p:cNvGraphicFramePr>
          <p:nvPr/>
        </p:nvGraphicFramePr>
        <p:xfrm>
          <a:off x="6643702" y="3214686"/>
          <a:ext cx="2286016" cy="3543300"/>
        </p:xfrm>
        <a:graphic>
          <a:graphicData uri="http://schemas.openxmlformats.org/drawingml/2006/table">
            <a:tbl>
              <a:tblPr firstRow="1">
                <a:tableStyleId>{3C2FFA5D-87B4-456A-9821-1D502468CF0F}</a:tableStyleId>
              </a:tblPr>
              <a:tblGrid>
                <a:gridCol w="1143038"/>
                <a:gridCol w="1142978"/>
              </a:tblGrid>
              <a:tr h="200025">
                <a:tc gridSpan="2">
                  <a:txBody>
                    <a:bodyPr/>
                    <a:lstStyle/>
                    <a:p>
                      <a:pPr algn="ctr">
                        <a:lnSpc>
                          <a:spcPct val="150000"/>
                        </a:lnSpc>
                        <a:spcAft>
                          <a:spcPts val="0"/>
                        </a:spcAft>
                      </a:pPr>
                      <a:r>
                        <a:rPr lang="es-EC" sz="1200" dirty="0" smtClean="0"/>
                        <a:t>VARIABLE:</a:t>
                      </a:r>
                      <a:r>
                        <a:rPr lang="es-EC" sz="1200" baseline="0" dirty="0" smtClean="0"/>
                        <a:t> COSTOS</a:t>
                      </a:r>
                      <a:endParaRPr lang="es-EC" sz="1200" b="1" dirty="0">
                        <a:latin typeface="Calibri"/>
                        <a:ea typeface="Calibri"/>
                        <a:cs typeface="Times New Roman"/>
                      </a:endParaRPr>
                    </a:p>
                  </a:txBody>
                  <a:tcPr marL="68580" marR="68580" marT="0" marB="0" anchor="ctr"/>
                </a:tc>
                <a:tc hMerge="1">
                  <a:txBody>
                    <a:bodyPr/>
                    <a:lstStyle/>
                    <a:p>
                      <a:pPr algn="ctr">
                        <a:lnSpc>
                          <a:spcPct val="150000"/>
                        </a:lnSpc>
                        <a:spcAft>
                          <a:spcPts val="0"/>
                        </a:spcAft>
                      </a:pP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50000"/>
                        </a:lnSpc>
                        <a:spcAft>
                          <a:spcPts val="0"/>
                        </a:spcAft>
                      </a:pPr>
                      <a:r>
                        <a:rPr lang="en-US" sz="1100" b="1" dirty="0" smtClean="0"/>
                        <a:t>CAMBIOS PORCENTUALES</a:t>
                      </a:r>
                      <a:endParaRPr lang="es-EC" sz="11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b="1" dirty="0"/>
                        <a:t>VAN</a:t>
                      </a:r>
                      <a:endParaRPr lang="es-EC" sz="1100" b="1" dirty="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dirty="0"/>
                        <a:t>-40%</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26566,27</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-30%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24675,61</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22784,94</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-10%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20894,28</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dirty="0"/>
                        <a:t>-5%</a:t>
                      </a:r>
                      <a:endParaRPr lang="es-EC" sz="11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dirty="0"/>
                        <a:t>19948,94</a:t>
                      </a:r>
                      <a:endParaRPr lang="es-EC" sz="1100" dirty="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19003,61</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5%</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18058,28</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10%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17112,94</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20%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15222,28</a:t>
                      </a:r>
                      <a:endParaRPr lang="es-EC" sz="1100">
                        <a:latin typeface="Calibri"/>
                        <a:ea typeface="Calibri"/>
                        <a:cs typeface="Times New Roman"/>
                      </a:endParaRPr>
                    </a:p>
                  </a:txBody>
                  <a:tcPr marL="68580" marR="68580" marT="0" marB="0" anchor="ctr"/>
                </a:tc>
              </a:tr>
              <a:tr h="190500">
                <a:tc>
                  <a:txBody>
                    <a:bodyPr/>
                    <a:lstStyle/>
                    <a:p>
                      <a:pPr algn="ctr">
                        <a:lnSpc>
                          <a:spcPct val="150000"/>
                        </a:lnSpc>
                        <a:spcAft>
                          <a:spcPts val="0"/>
                        </a:spcAft>
                      </a:pPr>
                      <a:r>
                        <a:rPr lang="en-US" sz="1100"/>
                        <a:t>30%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a:t>13331,61</a:t>
                      </a:r>
                      <a:endParaRPr lang="es-EC" sz="1100">
                        <a:latin typeface="Calibri"/>
                        <a:ea typeface="Calibri"/>
                        <a:cs typeface="Times New Roman"/>
                      </a:endParaRPr>
                    </a:p>
                  </a:txBody>
                  <a:tcPr marL="68580" marR="68580" marT="0" marB="0" anchor="ctr"/>
                </a:tc>
              </a:tr>
              <a:tr h="200025">
                <a:tc>
                  <a:txBody>
                    <a:bodyPr/>
                    <a:lstStyle/>
                    <a:p>
                      <a:pPr algn="ctr">
                        <a:lnSpc>
                          <a:spcPct val="150000"/>
                        </a:lnSpc>
                        <a:spcAft>
                          <a:spcPts val="0"/>
                        </a:spcAft>
                      </a:pPr>
                      <a:r>
                        <a:rPr lang="en-US" sz="1100"/>
                        <a:t>40%</a:t>
                      </a:r>
                      <a:endParaRPr lang="es-EC" sz="11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100" dirty="0"/>
                        <a:t>13331,61</a:t>
                      </a:r>
                      <a:endParaRPr lang="es-EC" sz="1100" dirty="0">
                        <a:latin typeface="Calibri"/>
                        <a:ea typeface="Calibri"/>
                        <a:cs typeface="Times New Roman"/>
                      </a:endParaRPr>
                    </a:p>
                  </a:txBody>
                  <a:tcPr marL="68580" marR="6858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Estimación</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costos</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71414"/>
            <a:ext cx="6929486" cy="2677656"/>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Análisis</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sensibilidad</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univariable</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Gráficos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1" name="10 Gráfico"/>
          <p:cNvGraphicFramePr/>
          <p:nvPr/>
        </p:nvGraphicFramePr>
        <p:xfrm>
          <a:off x="1785918" y="1142984"/>
          <a:ext cx="3643338" cy="19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13 Gráfico"/>
          <p:cNvGraphicFramePr/>
          <p:nvPr/>
        </p:nvGraphicFramePr>
        <p:xfrm>
          <a:off x="5214942" y="3071810"/>
          <a:ext cx="3571233" cy="20002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14 Gráfico"/>
          <p:cNvGraphicFramePr/>
          <p:nvPr/>
        </p:nvGraphicFramePr>
        <p:xfrm>
          <a:off x="1714480" y="4714884"/>
          <a:ext cx="3429008" cy="1944691"/>
        </p:xfrm>
        <a:graphic>
          <a:graphicData uri="http://schemas.openxmlformats.org/drawingml/2006/chart">
            <c:chart xmlns:c="http://schemas.openxmlformats.org/drawingml/2006/chart" xmlns:r="http://schemas.openxmlformats.org/officeDocument/2006/relationships" r:id="rId6"/>
          </a:graphicData>
        </a:graphic>
      </p:graphicFrame>
      <p:sp>
        <p:nvSpPr>
          <p:cNvPr id="16" name="15 Flecha a la derecha con muesca"/>
          <p:cNvSpPr/>
          <p:nvPr/>
        </p:nvSpPr>
        <p:spPr>
          <a:xfrm>
            <a:off x="2428860" y="3143248"/>
            <a:ext cx="2571768" cy="1500198"/>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VARIABLE:</a:t>
            </a:r>
            <a:r>
              <a:rPr lang="es-EC" dirty="0" smtClean="0"/>
              <a:t> Demanda</a:t>
            </a:r>
            <a:endParaRPr lang="es-EC" dirty="0"/>
          </a:p>
        </p:txBody>
      </p:sp>
      <p:sp>
        <p:nvSpPr>
          <p:cNvPr id="17" name="16 Flecha a la derecha con muesca"/>
          <p:cNvSpPr/>
          <p:nvPr/>
        </p:nvSpPr>
        <p:spPr>
          <a:xfrm flipH="1">
            <a:off x="6072198" y="5214950"/>
            <a:ext cx="2571768" cy="1500198"/>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VARIABLE:</a:t>
            </a:r>
            <a:r>
              <a:rPr lang="es-EC" dirty="0" smtClean="0"/>
              <a:t> Costos</a:t>
            </a:r>
            <a:endParaRPr lang="es-EC" dirty="0"/>
          </a:p>
        </p:txBody>
      </p:sp>
      <p:sp>
        <p:nvSpPr>
          <p:cNvPr id="18" name="17 Flecha a la derecha con muesca"/>
          <p:cNvSpPr/>
          <p:nvPr/>
        </p:nvSpPr>
        <p:spPr>
          <a:xfrm flipH="1">
            <a:off x="6072198" y="1214422"/>
            <a:ext cx="2571768" cy="1500198"/>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smtClean="0"/>
              <a:t>VARIABLE:</a:t>
            </a:r>
            <a:r>
              <a:rPr lang="es-EC" dirty="0" smtClean="0"/>
              <a:t> </a:t>
            </a:r>
          </a:p>
          <a:p>
            <a:pPr algn="ctr"/>
            <a:r>
              <a:rPr lang="es-EC" dirty="0" smtClean="0"/>
              <a:t>Precio</a:t>
            </a:r>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14" name="13 Imagen" descr="conclusion_acu02.jpg"/>
          <p:cNvPicPr>
            <a:picLocks noChangeAspect="1"/>
          </p:cNvPicPr>
          <p:nvPr/>
        </p:nvPicPr>
        <p:blipFill>
          <a:blip r:embed="rId5" cstate="print"/>
          <a:stretch>
            <a:fillRect/>
          </a:stretch>
        </p:blipFill>
        <p:spPr>
          <a:xfrm>
            <a:off x="1571604" y="0"/>
            <a:ext cx="7572396" cy="6858000"/>
          </a:xfrm>
          <a:prstGeom prst="rect">
            <a:avLst/>
          </a:prstGeom>
        </p:spPr>
      </p:pic>
      <p:sp>
        <p:nvSpPr>
          <p:cNvPr id="16" name="15 Rectángulo"/>
          <p:cNvSpPr/>
          <p:nvPr/>
        </p:nvSpPr>
        <p:spPr>
          <a:xfrm rot="5400000">
            <a:off x="6364586" y="2922298"/>
            <a:ext cx="4857784"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Conclusiones</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52600" y="71414"/>
            <a:ext cx="7239000" cy="7786747"/>
          </a:xfrm>
          <a:prstGeom prst="rect">
            <a:avLst/>
          </a:prstGeom>
          <a:noFill/>
        </p:spPr>
        <p:txBody>
          <a:bodyPr>
            <a:spAutoFit/>
          </a:bodyPr>
          <a:lstStyle/>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La </a:t>
            </a:r>
            <a:r>
              <a:rPr lang="en-US" sz="2500" dirty="0" err="1" smtClean="0">
                <a:effectLst>
                  <a:outerShdw blurRad="38100" dist="38100" dir="2700000" algn="tl">
                    <a:srgbClr val="000000">
                      <a:alpha val="43137"/>
                    </a:srgbClr>
                  </a:outerShdw>
                </a:effectLst>
                <a:latin typeface="Arial" pitchFamily="34" charset="0"/>
                <a:cs typeface="Arial" pitchFamily="34" charset="0"/>
              </a:rPr>
              <a:t>demanda</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por</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nuestro</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producto</a:t>
            </a:r>
            <a:r>
              <a:rPr lang="en-US" sz="2500" dirty="0" smtClean="0">
                <a:effectLst>
                  <a:outerShdw blurRad="38100" dist="38100" dir="2700000" algn="tl">
                    <a:srgbClr val="000000">
                      <a:alpha val="43137"/>
                    </a:srgbClr>
                  </a:outerShdw>
                </a:effectLst>
                <a:latin typeface="Arial" pitchFamily="34" charset="0"/>
                <a:cs typeface="Arial" pitchFamily="34" charset="0"/>
              </a:rPr>
              <a:t> y </a:t>
            </a:r>
            <a:r>
              <a:rPr lang="en-US" sz="2500" dirty="0" err="1" smtClean="0">
                <a:effectLst>
                  <a:outerShdw blurRad="38100" dist="38100" dir="2700000" algn="tl">
                    <a:srgbClr val="000000">
                      <a:alpha val="43137"/>
                    </a:srgbClr>
                  </a:outerShdw>
                </a:effectLst>
                <a:latin typeface="Arial" pitchFamily="34" charset="0"/>
                <a:cs typeface="Arial" pitchFamily="34" charset="0"/>
              </a:rPr>
              <a:t>servicio</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es</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considerablemente</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alta</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Según</a:t>
            </a:r>
            <a:r>
              <a:rPr lang="en-US" sz="2500" dirty="0" smtClean="0">
                <a:effectLst>
                  <a:outerShdw blurRad="38100" dist="38100" dir="2700000" algn="tl">
                    <a:srgbClr val="000000">
                      <a:alpha val="43137"/>
                    </a:srgbClr>
                  </a:outerShdw>
                </a:effectLst>
                <a:latin typeface="Arial" pitchFamily="34" charset="0"/>
                <a:cs typeface="Arial" pitchFamily="34" charset="0"/>
              </a:rPr>
              <a:t> los </a:t>
            </a:r>
            <a:r>
              <a:rPr lang="en-US" sz="2500" dirty="0" err="1" smtClean="0">
                <a:effectLst>
                  <a:outerShdw blurRad="38100" dist="38100" dir="2700000" algn="tl">
                    <a:srgbClr val="000000">
                      <a:alpha val="43137"/>
                    </a:srgbClr>
                  </a:outerShdw>
                </a:effectLst>
                <a:latin typeface="Arial" pitchFamily="34" charset="0"/>
                <a:cs typeface="Arial" pitchFamily="34" charset="0"/>
              </a:rPr>
              <a:t>resultados</a:t>
            </a:r>
            <a:r>
              <a:rPr lang="en-US" sz="2500" dirty="0" smtClean="0">
                <a:effectLst>
                  <a:outerShdw blurRad="38100" dist="38100" dir="2700000" algn="tl">
                    <a:srgbClr val="000000">
                      <a:alpha val="43137"/>
                    </a:srgbClr>
                  </a:outerShdw>
                </a:effectLst>
                <a:latin typeface="Arial" pitchFamily="34" charset="0"/>
                <a:cs typeface="Arial" pitchFamily="34" charset="0"/>
              </a:rPr>
              <a:t> de la IM)</a:t>
            </a:r>
          </a:p>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 Las </a:t>
            </a:r>
            <a:r>
              <a:rPr lang="en-US" sz="2500" dirty="0" err="1" smtClean="0">
                <a:effectLst>
                  <a:outerShdw blurRad="38100" dist="38100" dir="2700000" algn="tl">
                    <a:srgbClr val="000000">
                      <a:alpha val="43137"/>
                    </a:srgbClr>
                  </a:outerShdw>
                </a:effectLst>
                <a:latin typeface="Arial" pitchFamily="34" charset="0"/>
                <a:cs typeface="Arial" pitchFamily="34" charset="0"/>
              </a:rPr>
              <a:t>mujeres</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comprarían</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más</a:t>
            </a:r>
            <a:r>
              <a:rPr lang="en-US" sz="2500" dirty="0" smtClean="0">
                <a:effectLst>
                  <a:outerShdw blurRad="38100" dist="38100" dir="2700000" algn="tl">
                    <a:srgbClr val="000000">
                      <a:alpha val="43137"/>
                    </a:srgbClr>
                  </a:outerShdw>
                </a:effectLst>
                <a:latin typeface="Arial" pitchFamily="34" charset="0"/>
                <a:cs typeface="Arial" pitchFamily="34" charset="0"/>
              </a:rPr>
              <a:t> de un </a:t>
            </a:r>
            <a:r>
              <a:rPr lang="en-US" sz="2500" dirty="0" err="1" smtClean="0">
                <a:effectLst>
                  <a:outerShdw blurRad="38100" dist="38100" dir="2700000" algn="tl">
                    <a:srgbClr val="000000">
                      <a:alpha val="43137"/>
                    </a:srgbClr>
                  </a:outerShdw>
                </a:effectLst>
                <a:latin typeface="Arial" pitchFamily="34" charset="0"/>
                <a:cs typeface="Arial" pitchFamily="34" charset="0"/>
              </a:rPr>
              <a:t>bolso</a:t>
            </a:r>
            <a:r>
              <a:rPr lang="en-US" sz="2500" dirty="0" smtClean="0">
                <a:effectLst>
                  <a:outerShdw blurRad="38100" dist="38100" dir="2700000" algn="tl">
                    <a:srgbClr val="000000">
                      <a:alpha val="43137"/>
                    </a:srgbClr>
                  </a:outerShdw>
                </a:effectLst>
                <a:latin typeface="Arial" pitchFamily="34" charset="0"/>
                <a:cs typeface="Arial" pitchFamily="34" charset="0"/>
              </a:rPr>
              <a:t>. Su </a:t>
            </a:r>
            <a:r>
              <a:rPr lang="en-US" sz="2500" dirty="0" err="1" smtClean="0">
                <a:effectLst>
                  <a:outerShdw blurRad="38100" dist="38100" dir="2700000" algn="tl">
                    <a:srgbClr val="000000">
                      <a:alpha val="43137"/>
                    </a:srgbClr>
                  </a:outerShdw>
                </a:effectLst>
                <a:latin typeface="Arial" pitchFamily="34" charset="0"/>
                <a:cs typeface="Arial" pitchFamily="34" charset="0"/>
              </a:rPr>
              <a:t>consumo</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depende</a:t>
            </a:r>
            <a:r>
              <a:rPr lang="en-US" sz="2500" dirty="0" smtClean="0">
                <a:effectLst>
                  <a:outerShdw blurRad="38100" dist="38100" dir="2700000" algn="tl">
                    <a:srgbClr val="000000">
                      <a:alpha val="43137"/>
                    </a:srgbClr>
                  </a:outerShdw>
                </a:effectLst>
                <a:latin typeface="Arial" pitchFamily="34" charset="0"/>
                <a:cs typeface="Arial" pitchFamily="34" charset="0"/>
              </a:rPr>
              <a:t>  de </a:t>
            </a:r>
            <a:r>
              <a:rPr lang="en-US" sz="2500" dirty="0" err="1" smtClean="0">
                <a:effectLst>
                  <a:outerShdw blurRad="38100" dist="38100" dir="2700000" algn="tl">
                    <a:srgbClr val="000000">
                      <a:alpha val="43137"/>
                    </a:srgbClr>
                  </a:outerShdw>
                </a:effectLst>
                <a:latin typeface="Arial" pitchFamily="34" charset="0"/>
                <a:cs typeface="Arial" pitchFamily="34" charset="0"/>
              </a:rPr>
              <a:t>las</a:t>
            </a:r>
            <a:r>
              <a:rPr lang="en-US" sz="2500" dirty="0" smtClean="0">
                <a:effectLst>
                  <a:outerShdw blurRad="38100" dist="38100" dir="2700000" algn="tl">
                    <a:srgbClr val="000000">
                      <a:alpha val="43137"/>
                    </a:srgbClr>
                  </a:outerShdw>
                </a:effectLst>
                <a:latin typeface="Arial" pitchFamily="34" charset="0"/>
                <a:cs typeface="Arial" pitchFamily="34" charset="0"/>
              </a:rPr>
              <a:t> variables: NECESIDAD y VARIEDAD</a:t>
            </a:r>
          </a:p>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 Los </a:t>
            </a:r>
            <a:r>
              <a:rPr lang="en-US" sz="2500" dirty="0" err="1" smtClean="0">
                <a:effectLst>
                  <a:outerShdw blurRad="38100" dist="38100" dir="2700000" algn="tl">
                    <a:srgbClr val="000000">
                      <a:alpha val="43137"/>
                    </a:srgbClr>
                  </a:outerShdw>
                </a:effectLst>
                <a:latin typeface="Arial" pitchFamily="34" charset="0"/>
                <a:cs typeface="Arial" pitchFamily="34" charset="0"/>
              </a:rPr>
              <a:t>costos</a:t>
            </a:r>
            <a:r>
              <a:rPr lang="en-US" sz="2500" dirty="0" smtClean="0">
                <a:effectLst>
                  <a:outerShdw blurRad="38100" dist="38100" dir="2700000" algn="tl">
                    <a:srgbClr val="000000">
                      <a:alpha val="43137"/>
                    </a:srgbClr>
                  </a:outerShdw>
                </a:effectLst>
                <a:latin typeface="Arial" pitchFamily="34" charset="0"/>
                <a:cs typeface="Arial" pitchFamily="34" charset="0"/>
              </a:rPr>
              <a:t> de </a:t>
            </a:r>
            <a:r>
              <a:rPr lang="en-US" sz="2500" dirty="0" err="1" smtClean="0">
                <a:effectLst>
                  <a:outerShdw blurRad="38100" dist="38100" dir="2700000" algn="tl">
                    <a:srgbClr val="000000">
                      <a:alpha val="43137"/>
                    </a:srgbClr>
                  </a:outerShdw>
                </a:effectLst>
                <a:latin typeface="Arial" pitchFamily="34" charset="0"/>
                <a:cs typeface="Arial" pitchFamily="34" charset="0"/>
              </a:rPr>
              <a:t>producción</a:t>
            </a:r>
            <a:r>
              <a:rPr lang="en-US" sz="2500" dirty="0" smtClean="0">
                <a:effectLst>
                  <a:outerShdw blurRad="38100" dist="38100" dir="2700000" algn="tl">
                    <a:srgbClr val="000000">
                      <a:alpha val="43137"/>
                    </a:srgbClr>
                  </a:outerShdw>
                </a:effectLst>
                <a:latin typeface="Arial" pitchFamily="34" charset="0"/>
                <a:cs typeface="Arial" pitchFamily="34" charset="0"/>
              </a:rPr>
              <a:t> son </a:t>
            </a:r>
            <a:r>
              <a:rPr lang="en-US" sz="2500" dirty="0" err="1" smtClean="0">
                <a:effectLst>
                  <a:outerShdw blurRad="38100" dist="38100" dir="2700000" algn="tl">
                    <a:srgbClr val="000000">
                      <a:alpha val="43137"/>
                    </a:srgbClr>
                  </a:outerShdw>
                </a:effectLst>
                <a:latin typeface="Arial" pitchFamily="34" charset="0"/>
                <a:cs typeface="Arial" pitchFamily="34" charset="0"/>
              </a:rPr>
              <a:t>bajos</a:t>
            </a:r>
            <a:r>
              <a:rPr lang="en-US" sz="2500" dirty="0" smtClean="0">
                <a:effectLst>
                  <a:outerShdw blurRad="38100" dist="38100" dir="2700000" algn="tl">
                    <a:srgbClr val="000000">
                      <a:alpha val="43137"/>
                    </a:srgbClr>
                  </a:outerShdw>
                </a:effectLst>
                <a:latin typeface="Arial" pitchFamily="34" charset="0"/>
                <a:cs typeface="Arial" pitchFamily="34" charset="0"/>
              </a:rPr>
              <a:t> y el </a:t>
            </a:r>
            <a:r>
              <a:rPr lang="en-US" sz="2500" dirty="0" err="1" smtClean="0">
                <a:effectLst>
                  <a:outerShdw blurRad="38100" dist="38100" dir="2700000" algn="tl">
                    <a:srgbClr val="000000">
                      <a:alpha val="43137"/>
                    </a:srgbClr>
                  </a:outerShdw>
                </a:effectLst>
                <a:latin typeface="Arial" pitchFamily="34" charset="0"/>
                <a:cs typeface="Arial" pitchFamily="34" charset="0"/>
              </a:rPr>
              <a:t>margen</a:t>
            </a:r>
            <a:r>
              <a:rPr lang="en-US" sz="2500" dirty="0" smtClean="0">
                <a:effectLst>
                  <a:outerShdw blurRad="38100" dist="38100" dir="2700000" algn="tl">
                    <a:srgbClr val="000000">
                      <a:alpha val="43137"/>
                    </a:srgbClr>
                  </a:outerShdw>
                </a:effectLst>
                <a:latin typeface="Arial" pitchFamily="34" charset="0"/>
                <a:cs typeface="Arial" pitchFamily="34" charset="0"/>
              </a:rPr>
              <a:t> de </a:t>
            </a:r>
            <a:r>
              <a:rPr lang="en-US" sz="2500" dirty="0" err="1" smtClean="0">
                <a:effectLst>
                  <a:outerShdw blurRad="38100" dist="38100" dir="2700000" algn="tl">
                    <a:srgbClr val="000000">
                      <a:alpha val="43137"/>
                    </a:srgbClr>
                  </a:outerShdw>
                </a:effectLst>
                <a:latin typeface="Arial" pitchFamily="34" charset="0"/>
                <a:cs typeface="Arial" pitchFamily="34" charset="0"/>
              </a:rPr>
              <a:t>utilidad</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es</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relativamente</a:t>
            </a:r>
            <a:r>
              <a:rPr lang="en-US" sz="2500" dirty="0" smtClean="0">
                <a:effectLst>
                  <a:outerShdw blurRad="38100" dist="38100" dir="2700000" algn="tl">
                    <a:srgbClr val="000000">
                      <a:alpha val="43137"/>
                    </a:srgbClr>
                  </a:outerShdw>
                </a:effectLst>
                <a:latin typeface="Arial" pitchFamily="34" charset="0"/>
                <a:cs typeface="Arial" pitchFamily="34" charset="0"/>
              </a:rPr>
              <a:t> alto</a:t>
            </a:r>
          </a:p>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Existe</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una</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gran</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oportunidad</a:t>
            </a:r>
            <a:r>
              <a:rPr lang="en-US" sz="2500" dirty="0" smtClean="0">
                <a:effectLst>
                  <a:outerShdw blurRad="38100" dist="38100" dir="2700000" algn="tl">
                    <a:srgbClr val="000000">
                      <a:alpha val="43137"/>
                    </a:srgbClr>
                  </a:outerShdw>
                </a:effectLst>
                <a:latin typeface="Arial" pitchFamily="34" charset="0"/>
                <a:cs typeface="Arial" pitchFamily="34" charset="0"/>
              </a:rPr>
              <a:t> de </a:t>
            </a:r>
            <a:r>
              <a:rPr lang="en-US" sz="2500" dirty="0" err="1" smtClean="0">
                <a:effectLst>
                  <a:outerShdw blurRad="38100" dist="38100" dir="2700000" algn="tl">
                    <a:srgbClr val="000000">
                      <a:alpha val="43137"/>
                    </a:srgbClr>
                  </a:outerShdw>
                </a:effectLst>
                <a:latin typeface="Arial" pitchFamily="34" charset="0"/>
                <a:cs typeface="Arial" pitchFamily="34" charset="0"/>
              </a:rPr>
              <a:t>crecimiento</a:t>
            </a:r>
            <a:r>
              <a:rPr lang="en-US" sz="2500" dirty="0" smtClean="0">
                <a:effectLst>
                  <a:outerShdw blurRad="38100" dist="38100" dir="2700000" algn="tl">
                    <a:srgbClr val="000000">
                      <a:alpha val="43137"/>
                    </a:srgbClr>
                  </a:outerShdw>
                </a:effectLst>
                <a:latin typeface="Arial" pitchFamily="34" charset="0"/>
                <a:cs typeface="Arial" pitchFamily="34" charset="0"/>
              </a:rPr>
              <a:t> a </a:t>
            </a:r>
            <a:r>
              <a:rPr lang="en-US" sz="2500" dirty="0" err="1" smtClean="0">
                <a:effectLst>
                  <a:outerShdw blurRad="38100" dist="38100" dir="2700000" algn="tl">
                    <a:srgbClr val="000000">
                      <a:alpha val="43137"/>
                    </a:srgbClr>
                  </a:outerShdw>
                </a:effectLst>
                <a:latin typeface="Arial" pitchFamily="34" charset="0"/>
                <a:cs typeface="Arial" pitchFamily="34" charset="0"/>
              </a:rPr>
              <a:t>consecuencia</a:t>
            </a:r>
            <a:r>
              <a:rPr lang="en-US" sz="2500" dirty="0" smtClean="0">
                <a:effectLst>
                  <a:outerShdw blurRad="38100" dist="38100" dir="2700000" algn="tl">
                    <a:srgbClr val="000000">
                      <a:alpha val="43137"/>
                    </a:srgbClr>
                  </a:outerShdw>
                </a:effectLst>
                <a:latin typeface="Arial" pitchFamily="34" charset="0"/>
                <a:cs typeface="Arial" pitchFamily="34" charset="0"/>
              </a:rPr>
              <a:t> del </a:t>
            </a:r>
            <a:r>
              <a:rPr lang="en-US" sz="2500" dirty="0" err="1" smtClean="0">
                <a:effectLst>
                  <a:outerShdw blurRad="38100" dist="38100" dir="2700000" algn="tl">
                    <a:srgbClr val="000000">
                      <a:alpha val="43137"/>
                    </a:srgbClr>
                  </a:outerShdw>
                </a:effectLst>
                <a:latin typeface="Arial" pitchFamily="34" charset="0"/>
                <a:cs typeface="Arial" pitchFamily="34" charset="0"/>
              </a:rPr>
              <a:t>auge</a:t>
            </a:r>
            <a:r>
              <a:rPr lang="en-US" sz="2500" dirty="0" smtClean="0">
                <a:effectLst>
                  <a:outerShdw blurRad="38100" dist="38100" dir="2700000" algn="tl">
                    <a:srgbClr val="000000">
                      <a:alpha val="43137"/>
                    </a:srgbClr>
                  </a:outerShdw>
                </a:effectLst>
                <a:latin typeface="Arial" pitchFamily="34" charset="0"/>
                <a:cs typeface="Arial" pitchFamily="34" charset="0"/>
              </a:rPr>
              <a:t> en el </a:t>
            </a:r>
            <a:r>
              <a:rPr lang="en-US" sz="2500" dirty="0" err="1" smtClean="0">
                <a:effectLst>
                  <a:outerShdw blurRad="38100" dist="38100" dir="2700000" algn="tl">
                    <a:srgbClr val="000000">
                      <a:alpha val="43137"/>
                    </a:srgbClr>
                  </a:outerShdw>
                </a:effectLst>
                <a:latin typeface="Arial" pitchFamily="34" charset="0"/>
                <a:cs typeface="Arial" pitchFamily="34" charset="0"/>
              </a:rPr>
              <a:t>uso</a:t>
            </a:r>
            <a:r>
              <a:rPr lang="en-US" sz="2500" dirty="0" smtClean="0">
                <a:effectLst>
                  <a:outerShdw blurRad="38100" dist="38100" dir="2700000" algn="tl">
                    <a:srgbClr val="000000">
                      <a:alpha val="43137"/>
                    </a:srgbClr>
                  </a:outerShdw>
                </a:effectLst>
                <a:latin typeface="Arial" pitchFamily="34" charset="0"/>
                <a:cs typeface="Arial" pitchFamily="34" charset="0"/>
              </a:rPr>
              <a:t> del Internet</a:t>
            </a:r>
          </a:p>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 La TMAR </a:t>
            </a:r>
            <a:r>
              <a:rPr lang="en-US" sz="2500" dirty="0" err="1" smtClean="0">
                <a:effectLst>
                  <a:outerShdw blurRad="38100" dist="38100" dir="2700000" algn="tl">
                    <a:srgbClr val="000000">
                      <a:alpha val="43137"/>
                    </a:srgbClr>
                  </a:outerShdw>
                </a:effectLst>
                <a:latin typeface="Arial" pitchFamily="34" charset="0"/>
                <a:cs typeface="Arial" pitchFamily="34" charset="0"/>
              </a:rPr>
              <a:t>es</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representativa</a:t>
            </a:r>
            <a:r>
              <a:rPr lang="en-US" sz="2500" dirty="0" smtClean="0">
                <a:effectLst>
                  <a:outerShdw blurRad="38100" dist="38100" dir="2700000" algn="tl">
                    <a:srgbClr val="000000">
                      <a:alpha val="43137"/>
                    </a:srgbClr>
                  </a:outerShdw>
                </a:effectLst>
                <a:latin typeface="Arial" pitchFamily="34" charset="0"/>
                <a:cs typeface="Arial" pitchFamily="34" charset="0"/>
              </a:rPr>
              <a:t> del </a:t>
            </a:r>
            <a:r>
              <a:rPr lang="en-US" sz="2500" dirty="0" err="1" smtClean="0">
                <a:effectLst>
                  <a:outerShdw blurRad="38100" dist="38100" dir="2700000" algn="tl">
                    <a:srgbClr val="000000">
                      <a:alpha val="43137"/>
                    </a:srgbClr>
                  </a:outerShdw>
                </a:effectLst>
                <a:latin typeface="Arial" pitchFamily="34" charset="0"/>
                <a:cs typeface="Arial" pitchFamily="34" charset="0"/>
              </a:rPr>
              <a:t>mercado</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ecuatoriano</a:t>
            </a:r>
            <a:endParaRPr lang="en-US" sz="2500" dirty="0" smtClean="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 Los 3 </a:t>
            </a:r>
            <a:r>
              <a:rPr lang="en-US" sz="2500" dirty="0" err="1" smtClean="0">
                <a:effectLst>
                  <a:outerShdw blurRad="38100" dist="38100" dir="2700000" algn="tl">
                    <a:srgbClr val="000000">
                      <a:alpha val="43137"/>
                    </a:srgbClr>
                  </a:outerShdw>
                </a:effectLst>
                <a:latin typeface="Arial" pitchFamily="34" charset="0"/>
                <a:cs typeface="Arial" pitchFamily="34" charset="0"/>
              </a:rPr>
              <a:t>criterios</a:t>
            </a:r>
            <a:r>
              <a:rPr lang="en-US" sz="2500" dirty="0" smtClean="0">
                <a:effectLst>
                  <a:outerShdw blurRad="38100" dist="38100" dir="2700000" algn="tl">
                    <a:srgbClr val="000000">
                      <a:alpha val="43137"/>
                    </a:srgbClr>
                  </a:outerShdw>
                </a:effectLst>
                <a:latin typeface="Arial" pitchFamily="34" charset="0"/>
                <a:cs typeface="Arial" pitchFamily="34" charset="0"/>
              </a:rPr>
              <a:t> de </a:t>
            </a:r>
            <a:r>
              <a:rPr lang="en-US" sz="2500" dirty="0" err="1" smtClean="0">
                <a:effectLst>
                  <a:outerShdw blurRad="38100" dist="38100" dir="2700000" algn="tl">
                    <a:srgbClr val="000000">
                      <a:alpha val="43137"/>
                    </a:srgbClr>
                  </a:outerShdw>
                </a:effectLst>
                <a:latin typeface="Arial" pitchFamily="34" charset="0"/>
                <a:cs typeface="Arial" pitchFamily="34" charset="0"/>
              </a:rPr>
              <a:t>evalución</a:t>
            </a:r>
            <a:r>
              <a:rPr lang="en-US" sz="2500" dirty="0" smtClean="0">
                <a:effectLst>
                  <a:outerShdw blurRad="38100" dist="38100" dir="2700000" algn="tl">
                    <a:srgbClr val="000000">
                      <a:alpha val="43137"/>
                    </a:srgbClr>
                  </a:outerShdw>
                </a:effectLst>
                <a:latin typeface="Arial" pitchFamily="34" charset="0"/>
                <a:cs typeface="Arial" pitchFamily="34" charset="0"/>
              </a:rPr>
              <a:t>: VAN, TIR y PAYBACK </a:t>
            </a:r>
            <a:r>
              <a:rPr lang="en-US" sz="2500" smtClean="0">
                <a:effectLst>
                  <a:outerShdw blurRad="38100" dist="38100" dir="2700000" algn="tl">
                    <a:srgbClr val="000000">
                      <a:alpha val="43137"/>
                    </a:srgbClr>
                  </a:outerShdw>
                </a:effectLst>
                <a:latin typeface="Arial" pitchFamily="34" charset="0"/>
                <a:cs typeface="Arial" pitchFamily="34" charset="0"/>
              </a:rPr>
              <a:t>demuestran</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que</a:t>
            </a:r>
            <a:r>
              <a:rPr lang="en-US" sz="2500" dirty="0" smtClean="0">
                <a:effectLst>
                  <a:outerShdw blurRad="38100" dist="38100" dir="2700000" algn="tl">
                    <a:srgbClr val="000000">
                      <a:alpha val="43137"/>
                    </a:srgbClr>
                  </a:outerShdw>
                </a:effectLst>
                <a:latin typeface="Arial" pitchFamily="34" charset="0"/>
                <a:cs typeface="Arial" pitchFamily="34" charset="0"/>
              </a:rPr>
              <a:t> el </a:t>
            </a:r>
            <a:r>
              <a:rPr lang="en-US" sz="2500" dirty="0" err="1" smtClean="0">
                <a:effectLst>
                  <a:outerShdw blurRad="38100" dist="38100" dir="2700000" algn="tl">
                    <a:srgbClr val="000000">
                      <a:alpha val="43137"/>
                    </a:srgbClr>
                  </a:outerShdw>
                </a:effectLst>
                <a:latin typeface="Arial" pitchFamily="34" charset="0"/>
                <a:cs typeface="Arial" pitchFamily="34" charset="0"/>
              </a:rPr>
              <a:t>proyecto</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es</a:t>
            </a:r>
            <a:r>
              <a:rPr lang="en-US" sz="2500" dirty="0" smtClean="0">
                <a:effectLst>
                  <a:outerShdw blurRad="38100" dist="38100" dir="2700000" algn="tl">
                    <a:srgbClr val="000000">
                      <a:alpha val="43137"/>
                    </a:srgbClr>
                  </a:outerShdw>
                </a:effectLst>
                <a:latin typeface="Arial" pitchFamily="34" charset="0"/>
                <a:cs typeface="Arial" pitchFamily="34" charset="0"/>
              </a:rPr>
              <a:t> rentable</a:t>
            </a:r>
          </a:p>
          <a:p>
            <a:pPr lvl="1" indent="-457200">
              <a:buFont typeface="Wingdings" pitchFamily="2" charset="2"/>
              <a:buChar char="q"/>
              <a:defRPr/>
            </a:pP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Actualmente</a:t>
            </a:r>
            <a:r>
              <a:rPr lang="en-US" sz="2500" dirty="0" smtClean="0">
                <a:effectLst>
                  <a:outerShdw blurRad="38100" dist="38100" dir="2700000" algn="tl">
                    <a:srgbClr val="000000">
                      <a:alpha val="43137"/>
                    </a:srgbClr>
                  </a:outerShdw>
                </a:effectLst>
                <a:latin typeface="Arial" pitchFamily="34" charset="0"/>
                <a:cs typeface="Arial" pitchFamily="34" charset="0"/>
              </a:rPr>
              <a:t> los </a:t>
            </a:r>
            <a:r>
              <a:rPr lang="en-US" sz="2500" dirty="0" err="1" smtClean="0">
                <a:effectLst>
                  <a:outerShdw blurRad="38100" dist="38100" dir="2700000" algn="tl">
                    <a:srgbClr val="000000">
                      <a:alpha val="43137"/>
                    </a:srgbClr>
                  </a:outerShdw>
                </a:effectLst>
                <a:latin typeface="Arial" pitchFamily="34" charset="0"/>
                <a:cs typeface="Arial" pitchFamily="34" charset="0"/>
              </a:rPr>
              <a:t>negocios</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basados</a:t>
            </a:r>
            <a:r>
              <a:rPr lang="en-US" sz="2500" dirty="0" smtClean="0">
                <a:effectLst>
                  <a:outerShdw blurRad="38100" dist="38100" dir="2700000" algn="tl">
                    <a:srgbClr val="000000">
                      <a:alpha val="43137"/>
                    </a:srgbClr>
                  </a:outerShdw>
                </a:effectLst>
                <a:latin typeface="Arial" pitchFamily="34" charset="0"/>
                <a:cs typeface="Arial" pitchFamily="34" charset="0"/>
              </a:rPr>
              <a:t> en Internet son </a:t>
            </a:r>
            <a:r>
              <a:rPr lang="en-US" sz="2500" dirty="0" err="1" smtClean="0">
                <a:effectLst>
                  <a:outerShdw blurRad="38100" dist="38100" dir="2700000" algn="tl">
                    <a:srgbClr val="000000">
                      <a:alpha val="43137"/>
                    </a:srgbClr>
                  </a:outerShdw>
                </a:effectLst>
                <a:latin typeface="Arial" pitchFamily="34" charset="0"/>
                <a:cs typeface="Arial" pitchFamily="34" charset="0"/>
              </a:rPr>
              <a:t>muy</a:t>
            </a:r>
            <a:r>
              <a:rPr lang="en-US" sz="2500" dirty="0" smtClean="0">
                <a:effectLst>
                  <a:outerShdw blurRad="38100" dist="38100" dir="2700000" algn="tl">
                    <a:srgbClr val="000000">
                      <a:alpha val="43137"/>
                    </a:srgbClr>
                  </a:outerShdw>
                </a:effectLst>
                <a:latin typeface="Arial" pitchFamily="34" charset="0"/>
                <a:cs typeface="Arial" pitchFamily="34" charset="0"/>
              </a:rPr>
              <a:t> </a:t>
            </a:r>
            <a:r>
              <a:rPr lang="en-US" sz="2500" dirty="0" err="1" smtClean="0">
                <a:effectLst>
                  <a:outerShdw blurRad="38100" dist="38100" dir="2700000" algn="tl">
                    <a:srgbClr val="000000">
                      <a:alpha val="43137"/>
                    </a:srgbClr>
                  </a:outerShdw>
                </a:effectLst>
                <a:latin typeface="Arial" pitchFamily="34" charset="0"/>
                <a:cs typeface="Arial" pitchFamily="34" charset="0"/>
              </a:rPr>
              <a:t>pocos</a:t>
            </a:r>
            <a:endParaRPr lang="en-US" sz="2500" dirty="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endParaRPr lang="en-US" sz="2500" dirty="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endParaRPr lang="en-US" sz="2500" dirty="0">
              <a:effectLst>
                <a:outerShdw blurRad="38100" dist="38100" dir="2700000" algn="tl">
                  <a:srgbClr val="000000">
                    <a:alpha val="43137"/>
                  </a:srgbClr>
                </a:outerShdw>
              </a:effectLst>
              <a:latin typeface="Arial" pitchFamily="34" charset="0"/>
              <a:cs typeface="Arial" pitchFamily="34" charset="0"/>
            </a:endParaRPr>
          </a:p>
          <a:p>
            <a:pPr>
              <a:defRPr/>
            </a:pPr>
            <a:endParaRPr lang="en-US" sz="25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8" name="7 Imagen" descr="recomendaciones_foto.jpg"/>
          <p:cNvPicPr>
            <a:picLocks noChangeAspect="1"/>
          </p:cNvPicPr>
          <p:nvPr/>
        </p:nvPicPr>
        <p:blipFill>
          <a:blip r:embed="rId5" cstate="print"/>
          <a:stretch>
            <a:fillRect/>
          </a:stretch>
        </p:blipFill>
        <p:spPr>
          <a:xfrm>
            <a:off x="1571605" y="-3392"/>
            <a:ext cx="7572395" cy="6861392"/>
          </a:xfrm>
          <a:prstGeom prst="rect">
            <a:avLst/>
          </a:prstGeom>
        </p:spPr>
      </p:pic>
      <p:sp>
        <p:nvSpPr>
          <p:cNvPr id="12" name="11 Rectángulo"/>
          <p:cNvSpPr/>
          <p:nvPr/>
        </p:nvSpPr>
        <p:spPr>
          <a:xfrm>
            <a:off x="2357422" y="214290"/>
            <a:ext cx="6072229"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Recomendaciones</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Recomendaciones</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52600" y="285728"/>
            <a:ext cx="7239000" cy="7478970"/>
          </a:xfrm>
          <a:prstGeom prst="rect">
            <a:avLst/>
          </a:prstGeom>
          <a:noFill/>
        </p:spPr>
        <p:txBody>
          <a:bodyPr wrap="square">
            <a:spAutoFit/>
          </a:bodyPr>
          <a:lstStyle/>
          <a:p>
            <a:pPr lvl="1" indent="-457200">
              <a:buFont typeface="Wingdings" pitchFamily="2" charset="2"/>
              <a:buChar char="q"/>
              <a:defRPr/>
            </a:pP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Ejecutar</a:t>
            </a:r>
            <a:r>
              <a:rPr lang="en-US" sz="3200" dirty="0" smtClean="0">
                <a:effectLst>
                  <a:outerShdw blurRad="38100" dist="38100" dir="2700000" algn="tl">
                    <a:srgbClr val="000000">
                      <a:alpha val="43137"/>
                    </a:srgbClr>
                  </a:outerShdw>
                </a:effectLst>
                <a:latin typeface="Arial" pitchFamily="34" charset="0"/>
                <a:cs typeface="Arial" pitchFamily="34" charset="0"/>
              </a:rPr>
              <a:t> PRONTO el </a:t>
            </a:r>
            <a:r>
              <a:rPr lang="en-US" sz="3200" dirty="0" err="1" smtClean="0">
                <a:effectLst>
                  <a:outerShdw blurRad="38100" dist="38100" dir="2700000" algn="tl">
                    <a:srgbClr val="000000">
                      <a:alpha val="43137"/>
                    </a:srgbClr>
                  </a:outerShdw>
                </a:effectLst>
                <a:latin typeface="Arial" pitchFamily="34" charset="0"/>
                <a:cs typeface="Arial" pitchFamily="34" charset="0"/>
              </a:rPr>
              <a:t>proyecto</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para</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así</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aprovechar</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las</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ventajas</a:t>
            </a:r>
            <a:r>
              <a:rPr lang="en-US" sz="3200" dirty="0" smtClean="0">
                <a:effectLst>
                  <a:outerShdw blurRad="38100" dist="38100" dir="2700000" algn="tl">
                    <a:srgbClr val="000000">
                      <a:alpha val="43137"/>
                    </a:srgbClr>
                  </a:outerShdw>
                </a:effectLst>
                <a:latin typeface="Arial" pitchFamily="34" charset="0"/>
                <a:cs typeface="Arial" pitchFamily="34" charset="0"/>
              </a:rPr>
              <a:t> de </a:t>
            </a:r>
            <a:r>
              <a:rPr lang="en-US" sz="3200" dirty="0" err="1" smtClean="0">
                <a:effectLst>
                  <a:outerShdw blurRad="38100" dist="38100" dir="2700000" algn="tl">
                    <a:srgbClr val="000000">
                      <a:alpha val="43137"/>
                    </a:srgbClr>
                  </a:outerShdw>
                </a:effectLst>
                <a:latin typeface="Arial" pitchFamily="34" charset="0"/>
                <a:cs typeface="Arial" pitchFamily="34" charset="0"/>
              </a:rPr>
              <a:t>moverse</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primero</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Buscar</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siempre</a:t>
            </a:r>
            <a:r>
              <a:rPr lang="en-US" sz="3200" dirty="0" smtClean="0">
                <a:effectLst>
                  <a:outerShdw blurRad="38100" dist="38100" dir="2700000" algn="tl">
                    <a:srgbClr val="000000">
                      <a:alpha val="43137"/>
                    </a:srgbClr>
                  </a:outerShdw>
                </a:effectLst>
                <a:latin typeface="Arial" pitchFamily="34" charset="0"/>
                <a:cs typeface="Arial" pitchFamily="34" charset="0"/>
              </a:rPr>
              <a:t> la </a:t>
            </a:r>
            <a:r>
              <a:rPr lang="en-US" sz="3200" dirty="0" err="1" smtClean="0">
                <a:effectLst>
                  <a:outerShdw blurRad="38100" dist="38100" dir="2700000" algn="tl">
                    <a:srgbClr val="000000">
                      <a:alpha val="43137"/>
                    </a:srgbClr>
                  </a:outerShdw>
                </a:effectLst>
                <a:latin typeface="Arial" pitchFamily="34" charset="0"/>
                <a:cs typeface="Arial" pitchFamily="34" charset="0"/>
              </a:rPr>
              <a:t>diferenciación</a:t>
            </a:r>
            <a:r>
              <a:rPr lang="en-US" sz="3200" dirty="0" smtClean="0">
                <a:effectLst>
                  <a:outerShdw blurRad="38100" dist="38100" dir="2700000" algn="tl">
                    <a:srgbClr val="000000">
                      <a:alpha val="43137"/>
                    </a:srgbClr>
                  </a:outerShdw>
                </a:effectLst>
                <a:latin typeface="Arial" pitchFamily="34" charset="0"/>
                <a:cs typeface="Arial" pitchFamily="34" charset="0"/>
              </a:rPr>
              <a:t>, de </a:t>
            </a:r>
            <a:r>
              <a:rPr lang="en-US" sz="3200" dirty="0" err="1" smtClean="0">
                <a:effectLst>
                  <a:outerShdw blurRad="38100" dist="38100" dir="2700000" algn="tl">
                    <a:srgbClr val="000000">
                      <a:alpha val="43137"/>
                    </a:srgbClr>
                  </a:outerShdw>
                </a:effectLst>
                <a:latin typeface="Arial" pitchFamily="34" charset="0"/>
                <a:cs typeface="Arial" pitchFamily="34" charset="0"/>
              </a:rPr>
              <a:t>tal</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manera</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que</a:t>
            </a:r>
            <a:r>
              <a:rPr lang="en-US" sz="3200" dirty="0" smtClean="0">
                <a:effectLst>
                  <a:outerShdw blurRad="38100" dist="38100" dir="2700000" algn="tl">
                    <a:srgbClr val="000000">
                      <a:alpha val="43137"/>
                    </a:srgbClr>
                  </a:outerShdw>
                </a:effectLst>
                <a:latin typeface="Arial" pitchFamily="34" charset="0"/>
                <a:cs typeface="Arial" pitchFamily="34" charset="0"/>
              </a:rPr>
              <a:t> el </a:t>
            </a:r>
            <a:r>
              <a:rPr lang="en-US" sz="3200" dirty="0" err="1" smtClean="0">
                <a:effectLst>
                  <a:outerShdw blurRad="38100" dist="38100" dir="2700000" algn="tl">
                    <a:srgbClr val="000000">
                      <a:alpha val="43137"/>
                    </a:srgbClr>
                  </a:outerShdw>
                </a:effectLst>
                <a:latin typeface="Arial" pitchFamily="34" charset="0"/>
                <a:cs typeface="Arial" pitchFamily="34" charset="0"/>
              </a:rPr>
              <a:t>proyecto</a:t>
            </a:r>
            <a:r>
              <a:rPr lang="en-US" sz="3200" dirty="0" smtClean="0">
                <a:effectLst>
                  <a:outerShdw blurRad="38100" dist="38100" dir="2700000" algn="tl">
                    <a:srgbClr val="000000">
                      <a:alpha val="43137"/>
                    </a:srgbClr>
                  </a:outerShdw>
                </a:effectLst>
                <a:latin typeface="Arial" pitchFamily="34" charset="0"/>
                <a:cs typeface="Arial" pitchFamily="34" charset="0"/>
              </a:rPr>
              <a:t> no se </a:t>
            </a:r>
            <a:r>
              <a:rPr lang="en-US" sz="3200" dirty="0" err="1" smtClean="0">
                <a:effectLst>
                  <a:outerShdw blurRad="38100" dist="38100" dir="2700000" algn="tl">
                    <a:srgbClr val="000000">
                      <a:alpha val="43137"/>
                    </a:srgbClr>
                  </a:outerShdw>
                </a:effectLst>
                <a:latin typeface="Arial" pitchFamily="34" charset="0"/>
                <a:cs typeface="Arial" pitchFamily="34" charset="0"/>
              </a:rPr>
              <a:t>convierta</a:t>
            </a:r>
            <a:r>
              <a:rPr lang="en-US" sz="3200" dirty="0" smtClean="0">
                <a:effectLst>
                  <a:outerShdw blurRad="38100" dist="38100" dir="2700000" algn="tl">
                    <a:srgbClr val="000000">
                      <a:alpha val="43137"/>
                    </a:srgbClr>
                  </a:outerShdw>
                </a:effectLst>
                <a:latin typeface="Arial" pitchFamily="34" charset="0"/>
                <a:cs typeface="Arial" pitchFamily="34" charset="0"/>
              </a:rPr>
              <a:t> en </a:t>
            </a:r>
            <a:r>
              <a:rPr lang="en-US" sz="3200" dirty="0" err="1" smtClean="0">
                <a:effectLst>
                  <a:outerShdw blurRad="38100" dist="38100" dir="2700000" algn="tl">
                    <a:srgbClr val="000000">
                      <a:alpha val="43137"/>
                    </a:srgbClr>
                  </a:outerShdw>
                </a:effectLst>
                <a:latin typeface="Arial" pitchFamily="34" charset="0"/>
                <a:cs typeface="Arial" pitchFamily="34" charset="0"/>
              </a:rPr>
              <a:t>una</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unidad</a:t>
            </a:r>
            <a:r>
              <a:rPr lang="en-US" sz="3200" dirty="0" smtClean="0">
                <a:effectLst>
                  <a:outerShdw blurRad="38100" dist="38100" dir="2700000" algn="tl">
                    <a:srgbClr val="000000">
                      <a:alpha val="43137"/>
                    </a:srgbClr>
                  </a:outerShdw>
                </a:effectLst>
                <a:latin typeface="Arial" pitchFamily="34" charset="0"/>
                <a:cs typeface="Arial" pitchFamily="34" charset="0"/>
              </a:rPr>
              <a:t> de </a:t>
            </a:r>
            <a:r>
              <a:rPr lang="en-US" sz="3200" dirty="0" err="1" smtClean="0">
                <a:effectLst>
                  <a:outerShdw blurRad="38100" dist="38100" dir="2700000" algn="tl">
                    <a:srgbClr val="000000">
                      <a:alpha val="43137"/>
                    </a:srgbClr>
                  </a:outerShdw>
                </a:effectLst>
                <a:latin typeface="Arial" pitchFamily="34" charset="0"/>
                <a:cs typeface="Arial" pitchFamily="34" charset="0"/>
              </a:rPr>
              <a:t>negocio</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fácilmente</a:t>
            </a: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n-US" sz="3200" dirty="0" err="1" smtClean="0">
                <a:effectLst>
                  <a:outerShdw blurRad="38100" dist="38100" dir="2700000" algn="tl">
                    <a:srgbClr val="000000">
                      <a:alpha val="43137"/>
                    </a:srgbClr>
                  </a:outerShdw>
                </a:effectLst>
                <a:latin typeface="Arial" pitchFamily="34" charset="0"/>
                <a:cs typeface="Arial" pitchFamily="34" charset="0"/>
              </a:rPr>
              <a:t>copiable</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s-MX" sz="3200" dirty="0" smtClean="0">
                <a:effectLst>
                  <a:outerShdw blurRad="38100" dist="38100" dir="2700000" algn="tl">
                    <a:srgbClr val="000000">
                      <a:alpha val="43137"/>
                    </a:srgbClr>
                  </a:outerShdw>
                </a:effectLst>
                <a:latin typeface="Arial" pitchFamily="34" charset="0"/>
                <a:cs typeface="Arial" pitchFamily="34" charset="0"/>
              </a:rPr>
              <a:t>Diseñar la cadena de valor de </a:t>
            </a:r>
            <a:r>
              <a:rPr lang="es-MX" sz="3200" dirty="0" err="1" smtClean="0">
                <a:effectLst>
                  <a:outerShdw blurRad="38100" dist="38100" dir="2700000" algn="tl">
                    <a:srgbClr val="000000">
                      <a:alpha val="43137"/>
                    </a:srgbClr>
                  </a:outerShdw>
                </a:effectLst>
                <a:latin typeface="Arial" pitchFamily="34" charset="0"/>
                <a:cs typeface="Arial" pitchFamily="34" charset="0"/>
              </a:rPr>
              <a:t>Porter</a:t>
            </a:r>
            <a:r>
              <a:rPr lang="es-MX" sz="3200" dirty="0" smtClean="0">
                <a:effectLst>
                  <a:outerShdw blurRad="38100" dist="38100" dir="2700000" algn="tl">
                    <a:srgbClr val="000000">
                      <a:alpha val="43137"/>
                    </a:srgbClr>
                  </a:outerShdw>
                </a:effectLst>
                <a:latin typeface="Arial" pitchFamily="34" charset="0"/>
                <a:cs typeface="Arial" pitchFamily="34" charset="0"/>
              </a:rPr>
              <a:t> para el proyecto y establecer ventajas competitivas.</a:t>
            </a:r>
            <a:endParaRPr lang="es-EC" sz="3200" dirty="0" smtClean="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r>
              <a:rPr lang="en-US" sz="3200" dirty="0" smtClean="0">
                <a:effectLst>
                  <a:outerShdw blurRad="38100" dist="38100" dir="2700000" algn="tl">
                    <a:srgbClr val="000000">
                      <a:alpha val="43137"/>
                    </a:srgbClr>
                  </a:outerShdw>
                </a:effectLst>
                <a:latin typeface="Arial" pitchFamily="34" charset="0"/>
                <a:cs typeface="Arial" pitchFamily="34" charset="0"/>
              </a:rPr>
              <a:t> </a:t>
            </a:r>
            <a:r>
              <a:rPr lang="es-MX" sz="3200" dirty="0" smtClean="0">
                <a:effectLst>
                  <a:outerShdw blurRad="38100" dist="38100" dir="2700000" algn="tl">
                    <a:srgbClr val="000000">
                      <a:alpha val="43137"/>
                    </a:srgbClr>
                  </a:outerShdw>
                </a:effectLst>
                <a:latin typeface="Arial" pitchFamily="34" charset="0"/>
                <a:cs typeface="Arial" pitchFamily="34" charset="0"/>
              </a:rPr>
              <a:t>Establecer una línea de servicios post-venta </a:t>
            </a:r>
            <a:endParaRPr lang="es-EC" sz="3200" dirty="0" smtClean="0">
              <a:effectLst>
                <a:outerShdw blurRad="38100" dist="38100" dir="2700000" algn="tl">
                  <a:srgbClr val="000000">
                    <a:alpha val="43137"/>
                  </a:srgbClr>
                </a:outerShdw>
              </a:effectLst>
              <a:latin typeface="Arial" pitchFamily="34" charset="0"/>
              <a:cs typeface="Arial" pitchFamily="34" charset="0"/>
            </a:endParaRPr>
          </a:p>
          <a:p>
            <a:pPr lvl="1" indent="-457200">
              <a:defRPr/>
            </a:pPr>
            <a:endParaRPr lang="en-US" sz="3200" dirty="0" smtClean="0">
              <a:effectLst>
                <a:outerShdw blurRad="38100" dist="38100" dir="2700000" algn="tl">
                  <a:srgbClr val="000000">
                    <a:alpha val="43137"/>
                  </a:srgbClr>
                </a:outerShdw>
              </a:effectLst>
              <a:latin typeface="Arial" pitchFamily="34" charset="0"/>
              <a:cs typeface="Arial" pitchFamily="34" charset="0"/>
            </a:endParaRPr>
          </a:p>
          <a:p>
            <a:pPr lvl="1" indent="-457200">
              <a:buFont typeface="Wingdings" pitchFamily="2" charset="2"/>
              <a:buChar char="q"/>
              <a:defRPr/>
            </a:pPr>
            <a:endParaRPr lang="en-US" sz="3200" dirty="0">
              <a:effectLst>
                <a:outerShdw blurRad="38100" dist="38100" dir="2700000" algn="tl">
                  <a:srgbClr val="000000">
                    <a:alpha val="43137"/>
                  </a:srgbClr>
                </a:outerShdw>
              </a:effectLst>
              <a:latin typeface="Arial" pitchFamily="34" charset="0"/>
              <a:cs typeface="Arial" pitchFamily="34" charset="0"/>
            </a:endParaRPr>
          </a:p>
          <a:p>
            <a:pPr>
              <a:defRPr/>
            </a:pP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643042"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9" name="8 Imagen" descr="Plan%20de%20Marketing.png"/>
          <p:cNvPicPr>
            <a:picLocks noChangeAspect="1"/>
          </p:cNvPicPr>
          <p:nvPr/>
        </p:nvPicPr>
        <p:blipFill>
          <a:blip r:embed="rId5" cstate="print"/>
          <a:stretch>
            <a:fillRect/>
          </a:stretch>
        </p:blipFill>
        <p:spPr>
          <a:xfrm>
            <a:off x="1643074" y="428604"/>
            <a:ext cx="7500958" cy="6429420"/>
          </a:xfrm>
          <a:prstGeom prst="rect">
            <a:avLst/>
          </a:prstGeom>
        </p:spPr>
      </p:pic>
      <p:sp>
        <p:nvSpPr>
          <p:cNvPr id="15" name="14 Rectángulo"/>
          <p:cNvSpPr/>
          <p:nvPr/>
        </p:nvSpPr>
        <p:spPr>
          <a:xfrm>
            <a:off x="1428728" y="71414"/>
            <a:ext cx="7858180" cy="584775"/>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Anexo: Plan de Marketing</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Metodología</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142852"/>
            <a:ext cx="3176590"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Metodología</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3" name="12 Diagrama"/>
          <p:cNvGraphicFramePr/>
          <p:nvPr/>
        </p:nvGraphicFramePr>
        <p:xfrm>
          <a:off x="2000232" y="1428736"/>
          <a:ext cx="6929486"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CuadroTexto"/>
          <p:cNvSpPr txBox="1"/>
          <p:nvPr/>
        </p:nvSpPr>
        <p:spPr>
          <a:xfrm>
            <a:off x="1928794" y="710967"/>
            <a:ext cx="6858048" cy="646331"/>
          </a:xfrm>
          <a:prstGeom prst="rect">
            <a:avLst/>
          </a:prstGeom>
          <a:noFill/>
        </p:spPr>
        <p:txBody>
          <a:bodyPr wrap="square" rtlCol="0">
            <a:spAutoFit/>
          </a:bodyPr>
          <a:lstStyle/>
          <a:p>
            <a:pPr algn="just"/>
            <a:r>
              <a:rPr lang="es-EC" dirty="0" smtClean="0"/>
              <a:t>Los siguientes capítulos por tener aspectos técnicos requieren una estructura metodológica, que a continuación detallamos:</a:t>
            </a:r>
            <a:endParaRPr lang="es-EC"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52600" y="255578"/>
            <a:ext cx="7239000" cy="181610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Aspectos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generales</a:t>
            </a:r>
            <a:endParaRPr lang="en-US" sz="2800" dirty="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0" name="9 Tabla"/>
          <p:cNvGraphicFramePr>
            <a:graphicFrameLocks noGrp="1"/>
          </p:cNvGraphicFramePr>
          <p:nvPr/>
        </p:nvGraphicFramePr>
        <p:xfrm>
          <a:off x="1928794" y="1071546"/>
          <a:ext cx="6858048" cy="5242560"/>
        </p:xfrm>
        <a:graphic>
          <a:graphicData uri="http://schemas.openxmlformats.org/drawingml/2006/table">
            <a:tbl>
              <a:tblPr bandRow="1">
                <a:tableStyleId>{69C7853C-536D-4A76-A0AE-DD22124D55A5}</a:tableStyleId>
              </a:tblPr>
              <a:tblGrid>
                <a:gridCol w="3689928"/>
                <a:gridCol w="3168120"/>
              </a:tblGrid>
              <a:tr h="3134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FF0000"/>
                          </a:solidFill>
                        </a:rPr>
                        <a:t>DEFINICIÓN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FF0000"/>
                          </a:solidFill>
                        </a:rPr>
                        <a:t>A QUIEN VA DIRIGIDO</a:t>
                      </a:r>
                    </a:p>
                  </a:txBody>
                  <a:tcPr/>
                </a:tc>
              </a:tr>
              <a:tr h="109732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t>“El arte de comercializar nuestros productos y servicios de manera rentable para la empresa, a través de la satisfacción de mis clientes”</a:t>
                      </a:r>
                      <a:endParaRPr lang="es-EC" sz="1600" kern="1200" dirty="0" smtClean="0"/>
                    </a:p>
                    <a:p>
                      <a:endParaRPr lang="es-EC" sz="1600" dirty="0"/>
                    </a:p>
                  </a:txBody>
                  <a:tcPr anchor="ctr"/>
                </a:tc>
                <a:tc>
                  <a:txBody>
                    <a:bodyPr/>
                    <a:lstStyle/>
                    <a:p>
                      <a:pPr>
                        <a:buFont typeface="Wingdings" pitchFamily="2" charset="2"/>
                        <a:buChar char="Ø"/>
                      </a:pPr>
                      <a:r>
                        <a:rPr lang="es-EC" sz="1800" dirty="0" smtClean="0"/>
                        <a:t> Clientes</a:t>
                      </a:r>
                      <a:r>
                        <a:rPr lang="es-EC" sz="1800" baseline="0" dirty="0" smtClean="0"/>
                        <a:t> actuales</a:t>
                      </a:r>
                    </a:p>
                    <a:p>
                      <a:pPr>
                        <a:buFont typeface="Wingdings" pitchFamily="2" charset="2"/>
                        <a:buChar char="Ø"/>
                      </a:pPr>
                      <a:r>
                        <a:rPr lang="es-EC" sz="1800" baseline="0" dirty="0" smtClean="0"/>
                        <a:t> Clientes potenciales</a:t>
                      </a:r>
                      <a:endParaRPr lang="es-EC" sz="1800" dirty="0"/>
                    </a:p>
                  </a:txBody>
                  <a:tcPr anchor="ctr"/>
                </a:tc>
              </a:tr>
              <a:tr h="3134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FF0000"/>
                          </a:solidFill>
                        </a:rPr>
                        <a:t>CARACTERÍSTICAS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b="1" dirty="0" smtClean="0">
                          <a:solidFill>
                            <a:srgbClr val="FF0000"/>
                          </a:solidFill>
                        </a:rPr>
                        <a:t>FINALIDAD</a:t>
                      </a:r>
                    </a:p>
                  </a:txBody>
                  <a:tcPr/>
                </a:tc>
              </a:tr>
              <a:tr h="2990746">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s-EC" sz="1600" dirty="0" smtClean="0"/>
                        <a:t> </a:t>
                      </a:r>
                      <a:r>
                        <a:rPr lang="es-MX" sz="1600" kern="1200" dirty="0" smtClean="0"/>
                        <a:t>Herramienta de trabajo empresarial </a:t>
                      </a:r>
                      <a:r>
                        <a:rPr lang="es-EC" sz="1600" kern="1200" dirty="0" smtClean="0"/>
                        <a:t>que</a:t>
                      </a:r>
                      <a:r>
                        <a:rPr lang="es-EC" sz="1600" kern="1200" baseline="0" dirty="0" smtClean="0"/>
                        <a:t> se </a:t>
                      </a:r>
                      <a:r>
                        <a:rPr lang="es-MX" sz="1600" kern="1200" dirty="0" smtClean="0"/>
                        <a:t>diseña para que sea útil a la empresa </a:t>
                      </a:r>
                      <a:endParaRPr lang="es-EC" sz="1600" kern="1200" dirty="0" smtClean="0"/>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s-EC" sz="1600" dirty="0" smtClean="0"/>
                        <a:t> </a:t>
                      </a:r>
                      <a:r>
                        <a:rPr lang="es-MX" sz="1600" kern="1200" dirty="0" smtClean="0"/>
                        <a:t>Periódica, habitualmente su tiempo de desarrollo es para un año,</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s-MX" sz="1600" kern="1200" dirty="0" smtClean="0"/>
                        <a:t> El diseño ha de seguir un orden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s-EC" sz="1600" kern="1200" dirty="0" smtClean="0"/>
                        <a:t> </a:t>
                      </a:r>
                      <a:r>
                        <a:rPr lang="es-MX" sz="1600" kern="1200" dirty="0" smtClean="0"/>
                        <a:t>Es realista, ambicioso, fácil de seguir por todos en la empresa, con datos objetivos y toma de decisiones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s-EC" sz="1600" kern="1200" dirty="0" smtClean="0"/>
                        <a:t> D</a:t>
                      </a:r>
                      <a:r>
                        <a:rPr lang="es-MX" sz="1600" kern="1200" dirty="0" err="1" smtClean="0"/>
                        <a:t>ocumento</a:t>
                      </a:r>
                      <a:r>
                        <a:rPr lang="es-MX" sz="1600" kern="1200" dirty="0" smtClean="0"/>
                        <a:t> flexible, por lo que debe ser susceptible de ser modificado </a:t>
                      </a:r>
                      <a:endParaRPr lang="es-EC" sz="1600" kern="1200" dirty="0" smtClean="0"/>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lang="es-EC" sz="1600" kern="1200" dirty="0" smtClean="0"/>
                    </a:p>
                    <a:p>
                      <a:pPr>
                        <a:buFont typeface="Wingdings" pitchFamily="2" charset="2"/>
                        <a:buChar char="q"/>
                      </a:pPr>
                      <a:endParaRPr lang="es-EC" sz="1600" dirty="0"/>
                    </a:p>
                  </a:txBody>
                  <a:tcPr anchor="ctr"/>
                </a:tc>
                <a:tc>
                  <a:txBody>
                    <a:bodyPr/>
                    <a:lstStyle/>
                    <a:p>
                      <a:pPr>
                        <a:buFont typeface="Wingdings" pitchFamily="2" charset="2"/>
                        <a:buChar char="ü"/>
                      </a:pPr>
                      <a:r>
                        <a:rPr lang="es-EC" sz="1800" dirty="0" smtClean="0"/>
                        <a:t> Satisfacer las necesidades</a:t>
                      </a:r>
                      <a:r>
                        <a:rPr lang="es-EC" sz="1800" baseline="0" dirty="0" smtClean="0"/>
                        <a:t> de los clientes</a:t>
                      </a:r>
                    </a:p>
                    <a:p>
                      <a:pPr>
                        <a:buFont typeface="Wingdings" pitchFamily="2" charset="2"/>
                        <a:buChar char="ü"/>
                      </a:pPr>
                      <a:r>
                        <a:rPr lang="es-EC" sz="1800" baseline="0" dirty="0" smtClean="0"/>
                        <a:t> Generar beneficios económicos a la empresa</a:t>
                      </a:r>
                      <a:endParaRPr lang="es-EC" sz="1800" dirty="0"/>
                    </a:p>
                  </a:txBody>
                  <a:tcPr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52600" y="2548590"/>
            <a:ext cx="7239000" cy="523220"/>
          </a:xfrm>
          <a:prstGeom prst="rect">
            <a:avLst/>
          </a:prstGeom>
          <a:noFill/>
        </p:spPr>
        <p:txBody>
          <a:bodyPr>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Alcance</a:t>
            </a:r>
            <a:r>
              <a:rPr lang="en-US" sz="2800" dirty="0" smtClean="0">
                <a:effectLst>
                  <a:outerShdw blurRad="38100" dist="38100" dir="2700000" algn="tl">
                    <a:srgbClr val="000000">
                      <a:alpha val="43137"/>
                    </a:srgbClr>
                  </a:outerShdw>
                </a:effectLst>
                <a:latin typeface="Century Gothic" pitchFamily="34" charset="0"/>
              </a:rPr>
              <a:t> del </a:t>
            </a:r>
            <a:r>
              <a:rPr lang="en-US" sz="2800" dirty="0" err="1" smtClean="0">
                <a:effectLst>
                  <a:outerShdw blurRad="38100" dist="38100" dir="2700000" algn="tl">
                    <a:srgbClr val="000000">
                      <a:alpha val="43137"/>
                    </a:srgbClr>
                  </a:outerShdw>
                </a:effectLst>
                <a:latin typeface="Century Gothic" pitchFamily="34" charset="0"/>
              </a:rPr>
              <a:t>producto</a:t>
            </a:r>
            <a:r>
              <a:rPr lang="en-US" sz="2800" dirty="0" smtClean="0">
                <a:effectLst>
                  <a:outerShdw blurRad="38100" dist="38100" dir="2700000" algn="tl">
                    <a:srgbClr val="000000">
                      <a:alpha val="43137"/>
                    </a:srgbClr>
                  </a:outerShdw>
                </a:effectLst>
                <a:latin typeface="Century Gothic" pitchFamily="34" charset="0"/>
              </a:rPr>
              <a:t> y </a:t>
            </a:r>
            <a:r>
              <a:rPr lang="en-US" sz="2800" dirty="0" err="1" smtClean="0">
                <a:effectLst>
                  <a:outerShdw blurRad="38100" dist="38100" dir="2700000" algn="tl">
                    <a:srgbClr val="000000">
                      <a:alpha val="43137"/>
                    </a:srgbClr>
                  </a:outerShdw>
                </a:effectLst>
                <a:latin typeface="Century Gothic" pitchFamily="34" charset="0"/>
              </a:rPr>
              <a:t>mercado</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5" name="4 Tabla"/>
          <p:cNvGraphicFramePr>
            <a:graphicFrameLocks noGrp="1"/>
          </p:cNvGraphicFramePr>
          <p:nvPr/>
        </p:nvGraphicFramePr>
        <p:xfrm>
          <a:off x="1928794" y="3122458"/>
          <a:ext cx="7000924" cy="3521252"/>
        </p:xfrm>
        <a:graphic>
          <a:graphicData uri="http://schemas.openxmlformats.org/drawingml/2006/table">
            <a:tbl>
              <a:tblPr bandRow="1">
                <a:tableStyleId>{3C2FFA5D-87B4-456A-9821-1D502468CF0F}</a:tableStyleId>
              </a:tblPr>
              <a:tblGrid>
                <a:gridCol w="3500462"/>
                <a:gridCol w="3500462"/>
              </a:tblGrid>
              <a:tr h="32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500" b="1" dirty="0" smtClean="0">
                          <a:solidFill>
                            <a:srgbClr val="C00000"/>
                          </a:solidFill>
                        </a:rPr>
                        <a:t>¿A QUÉ</a:t>
                      </a:r>
                      <a:r>
                        <a:rPr lang="es-EC" sz="1500" b="1" baseline="0" dirty="0" smtClean="0">
                          <a:solidFill>
                            <a:srgbClr val="C00000"/>
                          </a:solidFill>
                        </a:rPr>
                        <a:t> CONSUMIDORES ATIENDE?</a:t>
                      </a:r>
                      <a:endParaRPr lang="es-EC" sz="1500" b="1" dirty="0" smtClean="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500" b="1" dirty="0" smtClean="0">
                          <a:solidFill>
                            <a:srgbClr val="C00000"/>
                          </a:solidFill>
                        </a:rPr>
                        <a:t>¿QUÉ NECESIDAD SE SATISFACE?</a:t>
                      </a:r>
                    </a:p>
                  </a:txBody>
                  <a:tcPr/>
                </a:tc>
              </a:tr>
              <a:tr h="1169752">
                <a:tc>
                  <a:txBody>
                    <a:bodyPr/>
                    <a:lstStyle/>
                    <a:p>
                      <a:pPr>
                        <a:buFont typeface="Wingdings" pitchFamily="2" charset="2"/>
                        <a:buChar char="§"/>
                      </a:pPr>
                      <a:r>
                        <a:rPr lang="es-EC" sz="1500" baseline="0" dirty="0" smtClean="0"/>
                        <a:t> Estudiantes</a:t>
                      </a:r>
                    </a:p>
                    <a:p>
                      <a:pPr>
                        <a:buFont typeface="Wingdings" pitchFamily="2" charset="2"/>
                        <a:buChar char="§"/>
                      </a:pPr>
                      <a:r>
                        <a:rPr lang="es-EC" sz="1500" baseline="0" dirty="0" smtClean="0"/>
                        <a:t> Trabajadores</a:t>
                      </a:r>
                    </a:p>
                    <a:p>
                      <a:pPr>
                        <a:buFont typeface="Wingdings" pitchFamily="2" charset="2"/>
                        <a:buChar char="§"/>
                      </a:pPr>
                      <a:r>
                        <a:rPr lang="es-EC" sz="1500" baseline="0" dirty="0" smtClean="0"/>
                        <a:t> Profesionales</a:t>
                      </a:r>
                    </a:p>
                  </a:txBody>
                  <a:tcPr anchor="ctr"/>
                </a:tc>
                <a:tc>
                  <a:txBody>
                    <a:bodyPr/>
                    <a:lstStyle/>
                    <a:p>
                      <a:pPr>
                        <a:buFont typeface="Wingdings" pitchFamily="2" charset="2"/>
                        <a:buChar char="Ø"/>
                      </a:pPr>
                      <a:r>
                        <a:rPr lang="es-EC" sz="1500" dirty="0" smtClean="0"/>
                        <a:t>Necesidad de diferenciación</a:t>
                      </a:r>
                      <a:endParaRPr lang="es-EC" sz="1500" baseline="0" dirty="0" smtClean="0"/>
                    </a:p>
                    <a:p>
                      <a:pPr>
                        <a:buFont typeface="Wingdings" pitchFamily="2" charset="2"/>
                        <a:buChar char="Ø"/>
                      </a:pPr>
                      <a:r>
                        <a:rPr lang="es-EC" sz="1500" baseline="0" dirty="0" smtClean="0"/>
                        <a:t>Necesidad de identificación con el producto. </a:t>
                      </a:r>
                    </a:p>
                    <a:p>
                      <a:pPr>
                        <a:buFont typeface="Wingdings" pitchFamily="2" charset="2"/>
                        <a:buNone/>
                      </a:pPr>
                      <a:r>
                        <a:rPr lang="es-EC" sz="1500" baseline="0" dirty="0" smtClean="0"/>
                        <a:t> (Auto diseño del producto)</a:t>
                      </a:r>
                      <a:endParaRPr lang="es-EC" sz="1500" dirty="0"/>
                    </a:p>
                  </a:txBody>
                  <a:tcPr anchor="ctr"/>
                </a:tc>
              </a:tr>
              <a:tr h="32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500" b="1" dirty="0" smtClean="0">
                          <a:solidFill>
                            <a:srgbClr val="C00000"/>
                          </a:solidFill>
                        </a:rPr>
                        <a:t>COMPORTAMIENTO</a:t>
                      </a:r>
                      <a:r>
                        <a:rPr lang="es-EC" sz="1500" b="1" baseline="0" dirty="0" smtClean="0">
                          <a:solidFill>
                            <a:srgbClr val="C00000"/>
                          </a:solidFill>
                        </a:rPr>
                        <a:t> DEL CONSUMIDOR</a:t>
                      </a:r>
                      <a:endParaRPr lang="es-EC" sz="1500" b="1" dirty="0" smtClean="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500" b="1" dirty="0" smtClean="0">
                          <a:solidFill>
                            <a:srgbClr val="C00000"/>
                          </a:solidFill>
                        </a:rPr>
                        <a:t>ANÁLISIS DE LA COMPETENCIA</a:t>
                      </a:r>
                    </a:p>
                  </a:txBody>
                  <a:tcPr/>
                </a:tc>
              </a:tr>
              <a:tr h="1099344">
                <a:tc>
                  <a:txBody>
                    <a:bodyPr/>
                    <a:lstStyle/>
                    <a:p>
                      <a:pPr algn="l">
                        <a:buFont typeface="Wingdings" pitchFamily="2" charset="2"/>
                        <a:buNone/>
                      </a:pPr>
                      <a:r>
                        <a:rPr lang="es-EC" sz="1600" dirty="0" smtClean="0"/>
                        <a:t>La Investigación</a:t>
                      </a:r>
                      <a:r>
                        <a:rPr lang="es-EC" sz="1600" baseline="0" dirty="0" smtClean="0"/>
                        <a:t> de mercado, ha revelado que los potenciales, adquirirían varios de nuestros productos, y que la demanda es relativamente alta.</a:t>
                      </a:r>
                      <a:endParaRPr lang="es-EC" sz="1600" dirty="0"/>
                    </a:p>
                  </a:txBody>
                  <a:tcPr anchor="ctr"/>
                </a:tc>
                <a:tc>
                  <a:txBody>
                    <a:bodyPr/>
                    <a:lstStyle/>
                    <a:p>
                      <a:pPr>
                        <a:buFont typeface="Courier New" pitchFamily="49" charset="0"/>
                        <a:buChar char="o"/>
                      </a:pPr>
                      <a:r>
                        <a:rPr lang="es-EC" sz="1500" b="1" dirty="0" smtClean="0"/>
                        <a:t> CONSUMIDORES DIRECTOS</a:t>
                      </a:r>
                    </a:p>
                    <a:p>
                      <a:pPr>
                        <a:buFont typeface="Arial" pitchFamily="34" charset="0"/>
                        <a:buNone/>
                      </a:pPr>
                      <a:r>
                        <a:rPr lang="es-EC" sz="1500" dirty="0" smtClean="0"/>
                        <a:t>(Locales de comercialización</a:t>
                      </a:r>
                      <a:r>
                        <a:rPr lang="es-EC" sz="1500" baseline="0" dirty="0" smtClean="0"/>
                        <a:t> de bolsos, carteras, mochilas y accesorios)</a:t>
                      </a:r>
                      <a:endParaRPr lang="es-EC" sz="1500" dirty="0" smtClean="0"/>
                    </a:p>
                    <a:p>
                      <a:pPr>
                        <a:buFont typeface="Courier New" pitchFamily="49" charset="0"/>
                        <a:buChar char="o"/>
                      </a:pPr>
                      <a:r>
                        <a:rPr lang="es-EC" sz="1500" b="1" dirty="0" smtClean="0"/>
                        <a:t> CONSUMIDORES INDIRECTOS</a:t>
                      </a:r>
                    </a:p>
                    <a:p>
                      <a:pPr>
                        <a:buFont typeface="Courier New" pitchFamily="49" charset="0"/>
                        <a:buNone/>
                      </a:pPr>
                      <a:r>
                        <a:rPr lang="es-EC" sz="1500" dirty="0" smtClean="0"/>
                        <a:t>(Páginas  web como</a:t>
                      </a:r>
                      <a:r>
                        <a:rPr lang="es-EC" sz="1500" baseline="0" dirty="0" smtClean="0"/>
                        <a:t> </a:t>
                      </a:r>
                      <a:r>
                        <a:rPr lang="es-EC" sz="1500" baseline="0" dirty="0" err="1" smtClean="0"/>
                        <a:t>Ebay</a:t>
                      </a:r>
                      <a:r>
                        <a:rPr lang="es-EC" sz="1500" baseline="0" dirty="0" smtClean="0"/>
                        <a:t> o Mercado Libre) {Personas no compran mucho por </a:t>
                      </a:r>
                      <a:r>
                        <a:rPr lang="es-EC" sz="1500" baseline="0" dirty="0" err="1" smtClean="0"/>
                        <a:t>Intenet</a:t>
                      </a:r>
                      <a:r>
                        <a:rPr lang="es-EC" sz="1500" baseline="0" dirty="0" smtClean="0"/>
                        <a:t> según la IM}</a:t>
                      </a:r>
                      <a:endParaRPr lang="es-EC" sz="1500" dirty="0"/>
                    </a:p>
                  </a:txBody>
                  <a:tcPr anchor="ctr"/>
                </a:tc>
              </a:tr>
            </a:tbl>
          </a:graphicData>
        </a:graphic>
      </p:graphicFrame>
      <p:grpSp>
        <p:nvGrpSpPr>
          <p:cNvPr id="10" name="9 Grupo"/>
          <p:cNvGrpSpPr/>
          <p:nvPr/>
        </p:nvGrpSpPr>
        <p:grpSpPr>
          <a:xfrm>
            <a:off x="3214678" y="3714752"/>
            <a:ext cx="2357454" cy="785818"/>
            <a:chOff x="3357554" y="3786190"/>
            <a:chExt cx="2357454" cy="785818"/>
          </a:xfrm>
        </p:grpSpPr>
        <p:sp>
          <p:nvSpPr>
            <p:cNvPr id="6" name="5 Cerrar llave"/>
            <p:cNvSpPr/>
            <p:nvPr/>
          </p:nvSpPr>
          <p:spPr>
            <a:xfrm>
              <a:off x="3357554" y="3786190"/>
              <a:ext cx="142876"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CuadroTexto"/>
            <p:cNvSpPr txBox="1"/>
            <p:nvPr/>
          </p:nvSpPr>
          <p:spPr>
            <a:xfrm>
              <a:off x="3571868" y="3787178"/>
              <a:ext cx="2143140" cy="784830"/>
            </a:xfrm>
            <a:prstGeom prst="rect">
              <a:avLst/>
            </a:prstGeom>
            <a:noFill/>
          </p:spPr>
          <p:txBody>
            <a:bodyPr wrap="square" rtlCol="0">
              <a:spAutoFit/>
            </a:bodyPr>
            <a:lstStyle/>
            <a:p>
              <a:r>
                <a:rPr lang="es-EC" sz="1500" dirty="0" smtClean="0"/>
                <a:t>Entre 18 y 28 años de edad, que no tengan tiempo para comprar</a:t>
              </a:r>
              <a:endParaRPr lang="es-EC" sz="1500" dirty="0"/>
            </a:p>
          </p:txBody>
        </p:sp>
      </p:grpSp>
      <p:sp>
        <p:nvSpPr>
          <p:cNvPr id="11" name="TextBox 8"/>
          <p:cNvSpPr txBox="1"/>
          <p:nvPr/>
        </p:nvSpPr>
        <p:spPr>
          <a:xfrm>
            <a:off x="1785918" y="-24"/>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Definición</a:t>
            </a:r>
            <a:r>
              <a:rPr lang="en-US" sz="2800" dirty="0" smtClean="0">
                <a:effectLst>
                  <a:outerShdw blurRad="38100" dist="38100" dir="2700000" algn="tl">
                    <a:srgbClr val="000000">
                      <a:alpha val="43137"/>
                    </a:srgbClr>
                  </a:outerShdw>
                </a:effectLst>
                <a:latin typeface="Century Gothic" pitchFamily="34" charset="0"/>
              </a:rPr>
              <a:t> del </a:t>
            </a:r>
            <a:r>
              <a:rPr lang="en-US" sz="2800" dirty="0" err="1" smtClean="0">
                <a:effectLst>
                  <a:outerShdw blurRad="38100" dist="38100" dir="2700000" algn="tl">
                    <a:srgbClr val="000000">
                      <a:alpha val="43137"/>
                    </a:srgbClr>
                  </a:outerShdw>
                </a:effectLst>
                <a:latin typeface="Century Gothic" pitchFamily="34" charset="0"/>
              </a:rPr>
              <a:t>negocio</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2" name="11 Diagrama"/>
          <p:cNvGraphicFramePr/>
          <p:nvPr/>
        </p:nvGraphicFramePr>
        <p:xfrm>
          <a:off x="3428992" y="571480"/>
          <a:ext cx="4071966" cy="188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52600" y="2548590"/>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Mercadeo</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estratégico</a:t>
            </a:r>
            <a:endParaRPr lang="en-US" sz="2800" dirty="0">
              <a:effectLst>
                <a:outerShdw blurRad="38100" dist="38100" dir="2700000" algn="tl">
                  <a:srgbClr val="000000">
                    <a:alpha val="43137"/>
                  </a:srgbClr>
                </a:outerShdw>
              </a:effectLst>
              <a:latin typeface="Century Gothic" pitchFamily="34" charset="0"/>
            </a:endParaRPr>
          </a:p>
        </p:txBody>
      </p:sp>
      <p:sp>
        <p:nvSpPr>
          <p:cNvPr id="11" name="TextBox 8"/>
          <p:cNvSpPr txBox="1"/>
          <p:nvPr/>
        </p:nvSpPr>
        <p:spPr>
          <a:xfrm>
            <a:off x="1785918" y="-24"/>
            <a:ext cx="7239000" cy="954107"/>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Posicionamiento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productos</a:t>
            </a:r>
            <a:r>
              <a:rPr lang="en-US" sz="2800" dirty="0" smtClean="0">
                <a:effectLst>
                  <a:outerShdw blurRad="38100" dist="38100" dir="2700000" algn="tl">
                    <a:srgbClr val="000000">
                      <a:alpha val="43137"/>
                    </a:srgbClr>
                  </a:outerShdw>
                </a:effectLst>
                <a:latin typeface="Century Gothic" pitchFamily="34" charset="0"/>
              </a:rPr>
              <a:t> y de la </a:t>
            </a:r>
            <a:r>
              <a:rPr lang="en-US" sz="2800" dirty="0" err="1" smtClean="0">
                <a:effectLst>
                  <a:outerShdw blurRad="38100" dist="38100" dir="2700000" algn="tl">
                    <a:srgbClr val="000000">
                      <a:alpha val="43137"/>
                    </a:srgbClr>
                  </a:outerShdw>
                </a:effectLst>
                <a:latin typeface="Century Gothic" pitchFamily="34" charset="0"/>
              </a:rPr>
              <a:t>empresa</a:t>
            </a:r>
            <a:r>
              <a:rPr lang="en-US" sz="2800" dirty="0" smtClean="0">
                <a:effectLst>
                  <a:outerShdw blurRad="38100" dist="38100" dir="2700000" algn="tl">
                    <a:srgbClr val="000000">
                      <a:alpha val="43137"/>
                    </a:srgbClr>
                  </a:outerShdw>
                </a:effectLst>
                <a:latin typeface="Century Gothic" pitchFamily="34" charset="0"/>
              </a:rPr>
              <a:t> en el </a:t>
            </a:r>
            <a:r>
              <a:rPr lang="en-US" sz="2800" dirty="0" err="1" smtClean="0">
                <a:effectLst>
                  <a:outerShdw blurRad="38100" dist="38100" dir="2700000" algn="tl">
                    <a:srgbClr val="000000">
                      <a:alpha val="43137"/>
                    </a:srgbClr>
                  </a:outerShdw>
                </a:effectLst>
                <a:latin typeface="Century Gothic" pitchFamily="34" charset="0"/>
              </a:rPr>
              <a:t>mercado</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3" name="12 Tabla"/>
          <p:cNvGraphicFramePr>
            <a:graphicFrameLocks noGrp="1"/>
          </p:cNvGraphicFramePr>
          <p:nvPr/>
        </p:nvGraphicFramePr>
        <p:xfrm>
          <a:off x="1785918" y="1091564"/>
          <a:ext cx="7143800" cy="2194560"/>
        </p:xfrm>
        <a:graphic>
          <a:graphicData uri="http://schemas.openxmlformats.org/drawingml/2006/table">
            <a:tbl>
              <a:tblPr firstRow="1" bandRow="1">
                <a:tableStyleId>{00A15C55-8517-42AA-B614-E9B94910E393}</a:tableStyleId>
              </a:tblPr>
              <a:tblGrid>
                <a:gridCol w="3571900"/>
                <a:gridCol w="3571900"/>
              </a:tblGrid>
              <a:tr h="294322">
                <a:tc>
                  <a:txBody>
                    <a:bodyPr/>
                    <a:lstStyle/>
                    <a:p>
                      <a:pPr algn="ctr"/>
                      <a:r>
                        <a:rPr lang="es-EC" sz="1600" dirty="0" smtClean="0"/>
                        <a:t>POSICIONAMIENTO ACTUAL</a:t>
                      </a:r>
                      <a:endParaRPr lang="es-EC" sz="1600" dirty="0"/>
                    </a:p>
                  </a:txBody>
                  <a:tcPr/>
                </a:tc>
                <a:tc>
                  <a:txBody>
                    <a:bodyPr/>
                    <a:lstStyle/>
                    <a:p>
                      <a:pPr algn="ctr"/>
                      <a:r>
                        <a:rPr lang="es-EC" dirty="0" smtClean="0"/>
                        <a:t>POSICIONAMIENTO FUTURO</a:t>
                      </a:r>
                      <a:endParaRPr lang="es-EC" dirty="0"/>
                    </a:p>
                  </a:txBody>
                  <a:tcPr/>
                </a:tc>
              </a:tr>
              <a:tr h="1471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n-lt"/>
                          <a:ea typeface="+mn-ea"/>
                          <a:cs typeface="+mn-cs"/>
                        </a:rPr>
                        <a:t>Dado que el proyecto establece la creación de una empresa nueva, no tenemos posicionamiento de mercado al momento.</a:t>
                      </a:r>
                      <a:endParaRPr lang="es-EC" sz="16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0" kern="1200" dirty="0" smtClean="0">
                          <a:solidFill>
                            <a:schemeClr val="dk1"/>
                          </a:solidFill>
                          <a:latin typeface="+mn-lt"/>
                          <a:ea typeface="+mn-ea"/>
                          <a:cs typeface="+mn-cs"/>
                        </a:rPr>
                        <a:t>El proyecto tiene como horizonte temporal 5 años; al final de los cuales pretendemos estar posicionados en la mente del consumidor como una empresa que brinda un producto y servicio de calidad y a un precio justo. </a:t>
                      </a:r>
                      <a:endParaRPr lang="es-EC" sz="1600" b="0" kern="1200" dirty="0" smtClean="0">
                        <a:solidFill>
                          <a:schemeClr val="dk1"/>
                        </a:solidFill>
                        <a:latin typeface="+mn-lt"/>
                        <a:ea typeface="+mn-ea"/>
                        <a:cs typeface="+mn-cs"/>
                      </a:endParaRPr>
                    </a:p>
                    <a:p>
                      <a:endParaRPr lang="es-EC" dirty="0"/>
                    </a:p>
                  </a:txBody>
                  <a:tcPr/>
                </a:tc>
              </a:tr>
            </a:tbl>
          </a:graphicData>
        </a:graphic>
      </p:graphicFrame>
      <p:graphicFrame>
        <p:nvGraphicFramePr>
          <p:cNvPr id="14" name="13 Tabla"/>
          <p:cNvGraphicFramePr>
            <a:graphicFrameLocks noGrp="1"/>
          </p:cNvGraphicFramePr>
          <p:nvPr/>
        </p:nvGraphicFramePr>
        <p:xfrm>
          <a:off x="1928794" y="4143380"/>
          <a:ext cx="6929486" cy="2484788"/>
        </p:xfrm>
        <a:graphic>
          <a:graphicData uri="http://schemas.openxmlformats.org/drawingml/2006/table">
            <a:tbl>
              <a:tblPr firstRow="1" bandRow="1">
                <a:tableStyleId>{93296810-A885-4BE3-A3E7-6D5BEEA58F35}</a:tableStyleId>
              </a:tblPr>
              <a:tblGrid>
                <a:gridCol w="3464743"/>
                <a:gridCol w="3464743"/>
              </a:tblGrid>
              <a:tr h="324178">
                <a:tc>
                  <a:txBody>
                    <a:bodyPr/>
                    <a:lstStyle/>
                    <a:p>
                      <a:pPr algn="ctr"/>
                      <a:r>
                        <a:rPr lang="es-EC" sz="1600" dirty="0" smtClean="0"/>
                        <a:t>MISIÓN</a:t>
                      </a:r>
                      <a:endParaRPr lang="es-EC" sz="1600" dirty="0"/>
                    </a:p>
                  </a:txBody>
                  <a:tcPr/>
                </a:tc>
                <a:tc>
                  <a:txBody>
                    <a:bodyPr/>
                    <a:lstStyle/>
                    <a:p>
                      <a:pPr algn="ctr"/>
                      <a:r>
                        <a:rPr lang="es-EC" sz="1600" dirty="0" smtClean="0"/>
                        <a:t>VISIÓN</a:t>
                      </a:r>
                      <a:endParaRPr lang="es-EC" sz="1600" dirty="0"/>
                    </a:p>
                  </a:txBody>
                  <a:tcPr/>
                </a:tc>
              </a:tr>
              <a:tr h="2149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n-lt"/>
                          <a:ea typeface="+mn-ea"/>
                          <a:cs typeface="+mn-cs"/>
                        </a:rPr>
                        <a:t>“Satisfacer una necesidad no cubierta de nuestros clientes; jóvenes y adultos-jóvenes en busca de diferenciación e identidad, combinando para ello dos aspectos importantes que los apasionan, la moda y el Internet”</a:t>
                      </a:r>
                      <a:endParaRPr lang="es-EC" sz="1600" kern="1200" dirty="0" smtClean="0">
                        <a:solidFill>
                          <a:schemeClr val="dk1"/>
                        </a:solidFill>
                        <a:latin typeface="+mn-lt"/>
                        <a:ea typeface="+mn-ea"/>
                        <a:cs typeface="+mn-cs"/>
                      </a:endParaRPr>
                    </a:p>
                    <a:p>
                      <a:endParaRPr lang="es-EC" sz="1600" dirty="0"/>
                    </a:p>
                  </a:txBody>
                  <a:tcPr anchor="ctr"/>
                </a:tc>
                <a:tc>
                  <a:txBody>
                    <a:bodyPr/>
                    <a:lstStyle/>
                    <a:p>
                      <a:pPr algn="ctr"/>
                      <a:r>
                        <a:rPr lang="es-MX" sz="1600" kern="1200" dirty="0" smtClean="0">
                          <a:solidFill>
                            <a:schemeClr val="dk1"/>
                          </a:solidFill>
                          <a:latin typeface="+mn-lt"/>
                          <a:ea typeface="+mn-ea"/>
                          <a:cs typeface="+mn-cs"/>
                        </a:rPr>
                        <a:t>“Convertirnos en una empresa grande, sólida, referente y contribuyente constante de la economía ecuatoriana; que mantenga durante muchos años la preferencia y fidelidad de sus clientes, a través de la mejora continua de la calidad y valor de sus productos”</a:t>
                      </a:r>
                      <a:endParaRPr lang="es-EC" sz="1600" dirty="0"/>
                    </a:p>
                  </a:txBody>
                  <a:tcPr anchor="ctr"/>
                </a:tc>
              </a:tr>
            </a:tbl>
          </a:graphicData>
        </a:graphic>
      </p:graphicFrame>
      <p:sp>
        <p:nvSpPr>
          <p:cNvPr id="15" name="TextBox 8"/>
          <p:cNvSpPr txBox="1"/>
          <p:nvPr/>
        </p:nvSpPr>
        <p:spPr>
          <a:xfrm>
            <a:off x="1785918" y="3620160"/>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Mercadeo</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estratégico</a:t>
            </a:r>
            <a:endParaRPr lang="en-US" sz="2800" dirty="0">
              <a:effectLst>
                <a:outerShdw blurRad="38100" dist="38100" dir="2700000" algn="tl">
                  <a:srgbClr val="000000">
                    <a:alpha val="43137"/>
                  </a:srgbClr>
                </a:outerShdw>
              </a:effectLst>
              <a:latin typeface="Century Gothic"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954107"/>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Descripción</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problemas</a:t>
            </a:r>
            <a:r>
              <a:rPr lang="en-US" sz="2800" dirty="0" smtClean="0">
                <a:effectLst>
                  <a:outerShdw blurRad="38100" dist="38100" dir="2700000" algn="tl">
                    <a:srgbClr val="000000">
                      <a:alpha val="43137"/>
                    </a:srgbClr>
                  </a:outerShdw>
                </a:effectLst>
                <a:latin typeface="Century Gothic" pitchFamily="34" charset="0"/>
              </a:rPr>
              <a:t>/</a:t>
            </a:r>
            <a:r>
              <a:rPr lang="en-US" sz="2800" dirty="0" err="1" smtClean="0">
                <a:effectLst>
                  <a:outerShdw blurRad="38100" dist="38100" dir="2700000" algn="tl">
                    <a:srgbClr val="000000">
                      <a:alpha val="43137"/>
                    </a:srgbClr>
                  </a:outerShdw>
                </a:effectLst>
                <a:latin typeface="Century Gothic" pitchFamily="34" charset="0"/>
              </a:rPr>
              <a:t>oportunidades</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2" name="11 Tabla"/>
          <p:cNvGraphicFramePr>
            <a:graphicFrameLocks noGrp="1"/>
          </p:cNvGraphicFramePr>
          <p:nvPr/>
        </p:nvGraphicFramePr>
        <p:xfrm>
          <a:off x="1928794" y="1318502"/>
          <a:ext cx="7000924" cy="4896580"/>
        </p:xfrm>
        <a:graphic>
          <a:graphicData uri="http://schemas.openxmlformats.org/drawingml/2006/table">
            <a:tbl>
              <a:tblPr bandRow="1">
                <a:tableStyleId>{69C7853C-536D-4A76-A0AE-DD22124D55A5}</a:tableStyleId>
              </a:tblPr>
              <a:tblGrid>
                <a:gridCol w="3500462"/>
                <a:gridCol w="3500462"/>
              </a:tblGrid>
              <a:tr h="32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t>FORTALEZAS</a:t>
                      </a:r>
                      <a:endParaRPr lang="es-EC" sz="1400" b="1" dirty="0" smtClean="0">
                        <a:solidFill>
                          <a:srgbClr val="C00000"/>
                        </a:solidFill>
                      </a:endParaRPr>
                    </a:p>
                  </a:txBody>
                  <a:tcP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t>OPORTUNIDADES</a:t>
                      </a:r>
                      <a:endParaRPr lang="es-EC" sz="1400" b="1" dirty="0" smtClean="0">
                        <a:solidFill>
                          <a:srgbClr val="C00000"/>
                        </a:solidFill>
                      </a:endParaRPr>
                    </a:p>
                  </a:txBody>
                  <a:tcPr>
                    <a:cell3D prstMaterial="dkEdge">
                      <a:bevel/>
                      <a:lightRig rig="flood" dir="t"/>
                    </a:cell3D>
                  </a:tcPr>
                </a:tc>
              </a:tr>
              <a:tr h="1169752">
                <a:tc>
                  <a:txBody>
                    <a:bodyPr/>
                    <a:lstStyle/>
                    <a:p>
                      <a:pPr marL="0" indent="0">
                        <a:lnSpc>
                          <a:spcPct val="100000"/>
                        </a:lnSpc>
                        <a:spcAft>
                          <a:spcPts val="0"/>
                        </a:spcAft>
                      </a:pPr>
                      <a:endParaRPr lang="es-EC" sz="1400" dirty="0" smtClean="0"/>
                    </a:p>
                    <a:p>
                      <a:pPr marL="0" lvl="2" indent="0" algn="just">
                        <a:lnSpc>
                          <a:spcPct val="100000"/>
                        </a:lnSpc>
                        <a:spcAft>
                          <a:spcPts val="0"/>
                        </a:spcAft>
                        <a:buFont typeface="Wingdings" pitchFamily="2" charset="2"/>
                        <a:buChar char="Ø"/>
                      </a:pPr>
                      <a:r>
                        <a:rPr lang="es-ES" sz="1400" dirty="0" smtClean="0">
                          <a:latin typeface="+mj-lt"/>
                          <a:ea typeface="Calibri"/>
                          <a:cs typeface="Times New Roman"/>
                        </a:rPr>
                        <a:t>Ofrecer precios que representan el valor que las personas le dan al producto/servicio en la ciudad de Guayaquil.</a:t>
                      </a:r>
                      <a:endParaRPr lang="es-EC" sz="1400" dirty="0" smtClean="0">
                        <a:latin typeface="+mj-lt"/>
                        <a:ea typeface="Calibri"/>
                        <a:cs typeface="Times New Roman"/>
                      </a:endParaRPr>
                    </a:p>
                    <a:p>
                      <a:pPr marL="0" lvl="2" indent="0" algn="just">
                        <a:lnSpc>
                          <a:spcPct val="100000"/>
                        </a:lnSpc>
                        <a:spcAft>
                          <a:spcPts val="0"/>
                        </a:spcAft>
                        <a:buFont typeface="Wingdings" pitchFamily="2" charset="2"/>
                        <a:buChar char="Ø"/>
                      </a:pPr>
                      <a:r>
                        <a:rPr lang="es-ES" sz="1400" dirty="0" smtClean="0">
                          <a:latin typeface="+mj-lt"/>
                          <a:ea typeface="Calibri"/>
                          <a:cs typeface="Times New Roman"/>
                        </a:rPr>
                        <a:t>Innovación en la manufactura de estos productos con el sello propio de cada individuo.</a:t>
                      </a:r>
                      <a:endParaRPr lang="es-EC" sz="1400" dirty="0" smtClean="0">
                        <a:latin typeface="+mj-lt"/>
                        <a:ea typeface="Calibri"/>
                        <a:cs typeface="Times New Roman"/>
                      </a:endParaRPr>
                    </a:p>
                    <a:p>
                      <a:pPr marL="0" lvl="2" indent="0" algn="just">
                        <a:lnSpc>
                          <a:spcPct val="100000"/>
                        </a:lnSpc>
                        <a:spcAft>
                          <a:spcPts val="0"/>
                        </a:spcAft>
                        <a:buFont typeface="Wingdings" pitchFamily="2" charset="2"/>
                        <a:buChar char="Ø"/>
                      </a:pPr>
                      <a:r>
                        <a:rPr lang="es-ES" sz="1400" dirty="0" smtClean="0">
                          <a:latin typeface="+mj-lt"/>
                          <a:ea typeface="Calibri"/>
                          <a:cs typeface="Times New Roman"/>
                        </a:rPr>
                        <a:t>Optimizar el tiempo de nuestros consumidores al momento de realizar la búsqueda y su respectiva compra.</a:t>
                      </a:r>
                      <a:endParaRPr lang="es-EC" sz="1400" dirty="0">
                        <a:latin typeface="+mj-lt"/>
                        <a:ea typeface="Calibri"/>
                        <a:cs typeface="Times New Roman"/>
                      </a:endParaRPr>
                    </a:p>
                  </a:txBody>
                  <a:tcPr anchor="ctr">
                    <a:cell3D prstMaterial="dkEdge">
                      <a:bevel/>
                      <a:lightRig rig="flood" dir="t"/>
                    </a:cell3D>
                  </a:tcPr>
                </a:tc>
                <a:tc>
                  <a:txBody>
                    <a:bodyPr/>
                    <a:lstStyle/>
                    <a:p>
                      <a:pPr marL="1588" lvl="1" indent="-1588" algn="just">
                        <a:lnSpc>
                          <a:spcPct val="100000"/>
                        </a:lnSpc>
                        <a:spcAft>
                          <a:spcPts val="0"/>
                        </a:spcAft>
                        <a:buFont typeface="Wingdings" pitchFamily="2" charset="2"/>
                        <a:buChar char="Ø"/>
                      </a:pPr>
                      <a:r>
                        <a:rPr lang="es-ES" sz="1400" dirty="0" smtClean="0">
                          <a:latin typeface="+mn-lt"/>
                          <a:ea typeface="Calibri"/>
                          <a:cs typeface="Times New Roman"/>
                        </a:rPr>
                        <a:t>Extendernos en ciertas ciudades del país, aprovechando el incremento de nuestro mercado potencial.</a:t>
                      </a:r>
                      <a:endParaRPr lang="es-EC" sz="1400" dirty="0" smtClean="0">
                        <a:latin typeface="+mn-lt"/>
                        <a:ea typeface="Calibri"/>
                        <a:cs typeface="Times New Roman"/>
                      </a:endParaRPr>
                    </a:p>
                    <a:p>
                      <a:pPr marL="1588" lvl="1" indent="-1588" algn="just">
                        <a:lnSpc>
                          <a:spcPct val="100000"/>
                        </a:lnSpc>
                        <a:spcAft>
                          <a:spcPts val="0"/>
                        </a:spcAft>
                        <a:buFont typeface="Wingdings" pitchFamily="2" charset="2"/>
                        <a:buChar char="Ø"/>
                      </a:pPr>
                      <a:r>
                        <a:rPr lang="es-ES" sz="1400" dirty="0" smtClean="0">
                          <a:latin typeface="+mn-lt"/>
                          <a:ea typeface="Calibri"/>
                          <a:cs typeface="Times New Roman"/>
                        </a:rPr>
                        <a:t>Falta de competencia directa.</a:t>
                      </a:r>
                      <a:endParaRPr lang="es-EC" sz="1400" dirty="0" smtClean="0">
                        <a:latin typeface="+mn-lt"/>
                        <a:ea typeface="Calibri"/>
                        <a:cs typeface="Times New Roman"/>
                      </a:endParaRPr>
                    </a:p>
                    <a:p>
                      <a:pPr marL="1588" lvl="1" indent="-1588" algn="just">
                        <a:lnSpc>
                          <a:spcPct val="100000"/>
                        </a:lnSpc>
                        <a:spcAft>
                          <a:spcPts val="0"/>
                        </a:spcAft>
                        <a:buFont typeface="Wingdings" pitchFamily="2" charset="2"/>
                        <a:buChar char="Ø"/>
                      </a:pPr>
                      <a:r>
                        <a:rPr lang="es-ES" sz="1400" dirty="0" smtClean="0">
                          <a:latin typeface="+mn-lt"/>
                          <a:ea typeface="Calibri"/>
                          <a:cs typeface="Times New Roman"/>
                        </a:rPr>
                        <a:t>Diversidades culturales por las cuales cada individuo tratara de buscar algún objeto que tenga su identidad y otros rasgos personales.</a:t>
                      </a:r>
                      <a:endParaRPr lang="es-EC" sz="1400" dirty="0" smtClean="0">
                        <a:latin typeface="+mn-lt"/>
                        <a:ea typeface="Calibri"/>
                        <a:cs typeface="Times New Roman"/>
                      </a:endParaRPr>
                    </a:p>
                    <a:p>
                      <a:pPr>
                        <a:buFont typeface="Wingdings" pitchFamily="2" charset="2"/>
                        <a:buNone/>
                      </a:pPr>
                      <a:endParaRPr lang="es-EC" sz="1400" dirty="0"/>
                    </a:p>
                  </a:txBody>
                  <a:tcPr anchor="ctr">
                    <a:cell3D prstMaterial="dkEdge">
                      <a:bevel/>
                      <a:lightRig rig="flood" dir="t"/>
                    </a:cell3D>
                  </a:tcPr>
                </a:tc>
              </a:tr>
              <a:tr h="32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t>DEBILIDADES</a:t>
                      </a:r>
                      <a:endParaRPr lang="es-EC" sz="1400" b="1" dirty="0" smtClean="0">
                        <a:solidFill>
                          <a:srgbClr val="C00000"/>
                        </a:solidFill>
                      </a:endParaRPr>
                    </a:p>
                  </a:txBody>
                  <a:tcP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dirty="0" smtClean="0"/>
                        <a:t>AMENAZAS</a:t>
                      </a:r>
                      <a:endParaRPr lang="es-EC" sz="1400" b="1" dirty="0" smtClean="0">
                        <a:solidFill>
                          <a:srgbClr val="C00000"/>
                        </a:solidFill>
                      </a:endParaRPr>
                    </a:p>
                  </a:txBody>
                  <a:tcPr>
                    <a:cell3D prstMaterial="dkEdge">
                      <a:bevel/>
                      <a:lightRig rig="flood" dir="t"/>
                    </a:cell3D>
                  </a:tcPr>
                </a:tc>
              </a:tr>
              <a:tr h="1099344">
                <a:tc>
                  <a:txBody>
                    <a:bodyPr/>
                    <a:lstStyle/>
                    <a:p>
                      <a:pPr marL="0" lvl="1" indent="0">
                        <a:buFont typeface="Wingdings" pitchFamily="2" charset="2"/>
                        <a:buChar char="Ø"/>
                      </a:pPr>
                      <a:r>
                        <a:rPr lang="es-ES" sz="1400" kern="1200" dirty="0" smtClean="0">
                          <a:solidFill>
                            <a:schemeClr val="dk1"/>
                          </a:solidFill>
                          <a:latin typeface="+mn-lt"/>
                          <a:ea typeface="+mn-ea"/>
                          <a:cs typeface="+mn-cs"/>
                        </a:rPr>
                        <a:t>Nuevos en el mercado, por lo que nuestra experiencia en el mercado es casi nula.</a:t>
                      </a:r>
                      <a:endParaRPr lang="es-EC" sz="1400" kern="1200" dirty="0" smtClean="0">
                        <a:solidFill>
                          <a:schemeClr val="dk1"/>
                        </a:solidFill>
                        <a:latin typeface="+mn-lt"/>
                        <a:ea typeface="+mn-ea"/>
                        <a:cs typeface="+mn-cs"/>
                      </a:endParaRPr>
                    </a:p>
                    <a:p>
                      <a:pPr marL="0" lvl="1" indent="0">
                        <a:buFont typeface="Wingdings" pitchFamily="2" charset="2"/>
                        <a:buChar char="Ø"/>
                      </a:pPr>
                      <a:r>
                        <a:rPr lang="es-ES" sz="1400" kern="1200" dirty="0" smtClean="0">
                          <a:solidFill>
                            <a:schemeClr val="dk1"/>
                          </a:solidFill>
                          <a:latin typeface="+mn-lt"/>
                          <a:ea typeface="+mn-ea"/>
                          <a:cs typeface="+mn-cs"/>
                        </a:rPr>
                        <a:t>Falta de confianza en las ventas por internet.</a:t>
                      </a:r>
                      <a:endParaRPr lang="es-EC" sz="1400" kern="1200" dirty="0" smtClean="0">
                        <a:solidFill>
                          <a:schemeClr val="dk1"/>
                        </a:solidFill>
                        <a:latin typeface="+mn-lt"/>
                        <a:ea typeface="+mn-ea"/>
                        <a:cs typeface="+mn-cs"/>
                      </a:endParaRPr>
                    </a:p>
                    <a:p>
                      <a:pPr algn="l">
                        <a:buFont typeface="Wingdings" pitchFamily="2" charset="2"/>
                        <a:buNone/>
                      </a:pPr>
                      <a:endParaRPr lang="es-EC" sz="1400" dirty="0"/>
                    </a:p>
                  </a:txBody>
                  <a:tcPr anchor="ctr">
                    <a:cell3D prstMaterial="dkEdge">
                      <a:bevel/>
                      <a:lightRig rig="flood" dir="t"/>
                    </a:cell3D>
                  </a:tcPr>
                </a:tc>
                <a:tc>
                  <a:txBody>
                    <a:bodyPr/>
                    <a:lstStyle/>
                    <a:p>
                      <a:pPr marL="88900" lvl="1" indent="0">
                        <a:buFont typeface="Wingdings" pitchFamily="2" charset="2"/>
                        <a:buChar char="Ø"/>
                      </a:pPr>
                      <a:r>
                        <a:rPr lang="es-ES" sz="1400" kern="1200" dirty="0" smtClean="0">
                          <a:solidFill>
                            <a:schemeClr val="dk1"/>
                          </a:solidFill>
                          <a:latin typeface="+mn-lt"/>
                          <a:ea typeface="+mn-ea"/>
                          <a:cs typeface="+mn-cs"/>
                        </a:rPr>
                        <a:t>Al entrar en este nuevo mercado y desarrollarlo podríamos más adelante enfrentar una dura competencia ya que las barreras de entrada son sumamente bajas.</a:t>
                      </a:r>
                      <a:endParaRPr lang="es-EC" sz="1400" kern="1200" dirty="0" smtClean="0">
                        <a:solidFill>
                          <a:schemeClr val="dk1"/>
                        </a:solidFill>
                        <a:latin typeface="+mn-lt"/>
                        <a:ea typeface="+mn-ea"/>
                        <a:cs typeface="+mn-cs"/>
                      </a:endParaRPr>
                    </a:p>
                    <a:p>
                      <a:pPr marL="88900" lvl="1" indent="0">
                        <a:buFont typeface="Wingdings" pitchFamily="2" charset="2"/>
                        <a:buChar char="Ø"/>
                      </a:pPr>
                      <a:r>
                        <a:rPr lang="es-ES" sz="1400" kern="1200" dirty="0" smtClean="0">
                          <a:solidFill>
                            <a:schemeClr val="dk1"/>
                          </a:solidFill>
                          <a:latin typeface="+mn-lt"/>
                          <a:ea typeface="+mn-ea"/>
                          <a:cs typeface="+mn-cs"/>
                        </a:rPr>
                        <a:t>Despertar el interés de corporaciones grandes a competir en una línea similar a esta “ventas por internet” y la posibilidad de perder mercado frente a ellos.  </a:t>
                      </a:r>
                      <a:endParaRPr lang="es-EC" sz="1400" kern="1200" dirty="0" smtClean="0">
                        <a:solidFill>
                          <a:schemeClr val="dk1"/>
                        </a:solidFill>
                        <a:latin typeface="+mn-lt"/>
                        <a:ea typeface="+mn-ea"/>
                        <a:cs typeface="+mn-cs"/>
                      </a:endParaRPr>
                    </a:p>
                    <a:p>
                      <a:pPr>
                        <a:buFont typeface="Courier New" pitchFamily="49" charset="0"/>
                        <a:buNone/>
                      </a:pPr>
                      <a:endParaRPr lang="es-EC" sz="1400" dirty="0"/>
                    </a:p>
                  </a:txBody>
                  <a:tcPr anchor="ctr">
                    <a:cell3D prstMaterial="dkEdge">
                      <a:bevel/>
                      <a:lightRig rig="flood" dir="t"/>
                    </a:cell3D>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Matriz</a:t>
            </a:r>
            <a:r>
              <a:rPr lang="en-US" sz="2800" dirty="0" smtClean="0">
                <a:effectLst>
                  <a:outerShdw blurRad="38100" dist="38100" dir="2700000" algn="tl">
                    <a:srgbClr val="000000">
                      <a:alpha val="43137"/>
                    </a:srgbClr>
                  </a:outerShdw>
                </a:effectLst>
                <a:latin typeface="Century Gothic" pitchFamily="34" charset="0"/>
              </a:rPr>
              <a:t> BCG</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3" name="12 Tabla"/>
          <p:cNvGraphicFramePr>
            <a:graphicFrameLocks noGrp="1"/>
          </p:cNvGraphicFramePr>
          <p:nvPr/>
        </p:nvGraphicFramePr>
        <p:xfrm>
          <a:off x="2643174" y="854960"/>
          <a:ext cx="5786478" cy="5944010"/>
        </p:xfrm>
        <a:graphic>
          <a:graphicData uri="http://schemas.openxmlformats.org/drawingml/2006/table">
            <a:tbl>
              <a:tblPr/>
              <a:tblGrid>
                <a:gridCol w="397334"/>
                <a:gridCol w="531361"/>
                <a:gridCol w="2500330"/>
                <a:gridCol w="2357453"/>
              </a:tblGrid>
              <a:tr h="1264730">
                <a:tc rowSpan="2">
                  <a:txBody>
                    <a:bodyPr/>
                    <a:lstStyle/>
                    <a:p>
                      <a:pPr marL="71755" marR="71755" algn="just">
                        <a:lnSpc>
                          <a:spcPct val="150000"/>
                        </a:lnSpc>
                        <a:spcAft>
                          <a:spcPts val="0"/>
                        </a:spcAft>
                      </a:pPr>
                      <a:r>
                        <a:rPr lang="es-MX" sz="1200" b="1" dirty="0" smtClean="0">
                          <a:solidFill>
                            <a:srgbClr val="000000"/>
                          </a:solidFill>
                          <a:latin typeface="Arial"/>
                          <a:ea typeface="Calibri"/>
                          <a:cs typeface="Times New Roman"/>
                        </a:rPr>
                        <a:t>                                                   </a:t>
                      </a:r>
                      <a:r>
                        <a:rPr lang="en-US" sz="1200" b="1" dirty="0" smtClean="0">
                          <a:solidFill>
                            <a:srgbClr val="000000"/>
                          </a:solidFill>
                          <a:latin typeface="Arial"/>
                          <a:ea typeface="Calibri"/>
                          <a:cs typeface="Times New Roman"/>
                        </a:rPr>
                        <a:t>CRECIMIENTO</a:t>
                      </a:r>
                      <a:endParaRPr lang="es-EC" sz="1100" dirty="0">
                        <a:latin typeface="Calibri"/>
                        <a:ea typeface="Calibri"/>
                        <a:cs typeface="Times New Roman"/>
                      </a:endParaRPr>
                    </a:p>
                  </a:txBody>
                  <a:tcPr marL="68580" marR="68580" marT="0" marB="0" vert="vert270" anchor="ctr">
                    <a:lnL>
                      <a:noFill/>
                    </a:lnL>
                    <a:lnR>
                      <a:noFill/>
                    </a:lnR>
                    <a:lnT>
                      <a:noFill/>
                    </a:lnT>
                    <a:lnB>
                      <a:noFill/>
                    </a:lnB>
                  </a:tcPr>
                </a:tc>
                <a:tc>
                  <a:txBody>
                    <a:bodyPr/>
                    <a:lstStyle/>
                    <a:p>
                      <a:pPr marL="71755" marR="71755" algn="just">
                        <a:lnSpc>
                          <a:spcPct val="150000"/>
                        </a:lnSpc>
                        <a:spcAft>
                          <a:spcPts val="0"/>
                        </a:spcAft>
                      </a:pPr>
                      <a:r>
                        <a:rPr lang="en-US" sz="1200" b="1" dirty="0" smtClean="0">
                          <a:solidFill>
                            <a:srgbClr val="000000"/>
                          </a:solidFill>
                          <a:latin typeface="Arial"/>
                          <a:ea typeface="Calibri"/>
                          <a:cs typeface="Times New Roman"/>
                        </a:rPr>
                        <a:t>ALTO</a:t>
                      </a:r>
                      <a:endParaRPr lang="es-EC" sz="1100" dirty="0">
                        <a:latin typeface="Calibri"/>
                        <a:ea typeface="Calibri"/>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en-US" sz="1200" b="1" dirty="0" smtClean="0">
                          <a:solidFill>
                            <a:srgbClr val="000000"/>
                          </a:solidFill>
                          <a:latin typeface="Arial"/>
                          <a:ea typeface="Calibri"/>
                          <a:cs typeface="Times New Roman"/>
                        </a:rPr>
                        <a:t>ESTRELLA</a:t>
                      </a: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s-EC" sz="1100" dirty="0">
                        <a:latin typeface="Calibri"/>
                        <a:ea typeface="Calibri"/>
                        <a:cs typeface="Times New Roman"/>
                      </a:endParaRPr>
                    </a:p>
                    <a:p>
                      <a:pPr algn="r">
                        <a:lnSpc>
                          <a:spcPct val="150000"/>
                        </a:lnSpc>
                        <a:spcAft>
                          <a:spcPts val="0"/>
                        </a:spcAft>
                      </a:pPr>
                      <a:r>
                        <a:rPr lang="en-US" sz="1200" b="1" dirty="0" smtClean="0">
                          <a:solidFill>
                            <a:srgbClr val="000000"/>
                          </a:solidFill>
                          <a:latin typeface="Arial"/>
                          <a:ea typeface="Calibri"/>
                          <a:cs typeface="Times New Roman"/>
                        </a:rPr>
                        <a:t>BOLSOS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dirty="0" smtClean="0">
                          <a:solidFill>
                            <a:srgbClr val="000000"/>
                          </a:solidFill>
                          <a:latin typeface="Arial"/>
                          <a:ea typeface="Calibri"/>
                          <a:cs typeface="Times New Roman"/>
                        </a:rPr>
                        <a:t>INCÓGNITA</a:t>
                      </a:r>
                      <a:endParaRPr lang="es-EC" sz="1100" dirty="0" smtClean="0">
                        <a:latin typeface="Calibri"/>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r">
                        <a:lnSpc>
                          <a:spcPct val="150000"/>
                        </a:lnSpc>
                        <a:spcAft>
                          <a:spcPts val="0"/>
                        </a:spcAft>
                      </a:pPr>
                      <a:r>
                        <a:rPr lang="en-US" sz="1200" b="1" dirty="0" smtClean="0">
                          <a:solidFill>
                            <a:srgbClr val="000000"/>
                          </a:solidFill>
                          <a:latin typeface="Arial"/>
                          <a:ea typeface="Calibri"/>
                          <a:cs typeface="Times New Roman"/>
                        </a:rPr>
                        <a:t>MOCHILAS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730">
                <a:tc vMerge="1">
                  <a:txBody>
                    <a:bodyPr/>
                    <a:lstStyle/>
                    <a:p>
                      <a:endParaRPr lang="es-EC"/>
                    </a:p>
                  </a:txBody>
                  <a:tcPr/>
                </a:tc>
                <a:tc>
                  <a:txBody>
                    <a:bodyPr/>
                    <a:lstStyle/>
                    <a:p>
                      <a:pPr marL="71755" marR="71755" algn="just">
                        <a:lnSpc>
                          <a:spcPct val="150000"/>
                        </a:lnSpc>
                        <a:spcAft>
                          <a:spcPts val="0"/>
                        </a:spcAft>
                      </a:pPr>
                      <a:r>
                        <a:rPr lang="en-US" sz="1200" b="1" dirty="0" smtClean="0">
                          <a:solidFill>
                            <a:srgbClr val="000000"/>
                          </a:solidFill>
                          <a:latin typeface="Arial"/>
                          <a:ea typeface="Calibri"/>
                          <a:cs typeface="Times New Roman"/>
                        </a:rPr>
                        <a:t>BAJO</a:t>
                      </a:r>
                      <a:endParaRPr lang="es-EC" sz="1100" dirty="0">
                        <a:latin typeface="Calibri"/>
                        <a:ea typeface="Calibri"/>
                        <a:cs typeface="Times New Roman"/>
                      </a:endParaRPr>
                    </a:p>
                  </a:txBody>
                  <a:tcPr marL="68580" marR="68580" marT="0" marB="0" vert="vert27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en-US" sz="1200" b="1" dirty="0" smtClean="0">
                          <a:solidFill>
                            <a:srgbClr val="000000"/>
                          </a:solidFill>
                          <a:latin typeface="Arial"/>
                          <a:ea typeface="Calibri"/>
                          <a:cs typeface="Times New Roman"/>
                        </a:rPr>
                        <a:t>VACA LECHERA</a:t>
                      </a:r>
                      <a:endParaRPr lang="es-EC" sz="1100" dirty="0" smtClean="0">
                        <a:latin typeface="Calibri"/>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r">
                        <a:lnSpc>
                          <a:spcPct val="150000"/>
                        </a:lnSpc>
                        <a:spcAft>
                          <a:spcPts val="0"/>
                        </a:spcAft>
                      </a:pPr>
                      <a:r>
                        <a:rPr lang="en-US" sz="1200" b="1" dirty="0" smtClean="0">
                          <a:solidFill>
                            <a:srgbClr val="000000"/>
                          </a:solidFill>
                          <a:latin typeface="Arial"/>
                          <a:ea typeface="Calibri"/>
                          <a:cs typeface="Times New Roman"/>
                        </a:rPr>
                        <a:t>CARTERAS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b="1" dirty="0" smtClean="0">
                          <a:solidFill>
                            <a:srgbClr val="000000"/>
                          </a:solidFill>
                          <a:latin typeface="Arial"/>
                          <a:ea typeface="Calibri"/>
                          <a:cs typeface="Times New Roman"/>
                        </a:rPr>
                        <a:t>PERRO</a:t>
                      </a: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n-US" sz="1200" b="1" dirty="0" smtClean="0">
                        <a:solidFill>
                          <a:srgbClr val="000000"/>
                        </a:solidFill>
                        <a:latin typeface="Arial"/>
                        <a:ea typeface="Calibri"/>
                        <a:cs typeface="Times New Roman"/>
                      </a:endParaRPr>
                    </a:p>
                    <a:p>
                      <a:pPr algn="just">
                        <a:lnSpc>
                          <a:spcPct val="150000"/>
                        </a:lnSpc>
                        <a:spcAft>
                          <a:spcPts val="0"/>
                        </a:spcAft>
                      </a:pPr>
                      <a:endParaRPr lang="es-EC" sz="1100" dirty="0" smtClean="0">
                        <a:latin typeface="Calibri"/>
                        <a:ea typeface="Calibri"/>
                        <a:cs typeface="Times New Roman"/>
                      </a:endParaRPr>
                    </a:p>
                    <a:p>
                      <a:pPr algn="just">
                        <a:lnSpc>
                          <a:spcPct val="150000"/>
                        </a:lnSpc>
                        <a:spcAft>
                          <a:spcPts val="0"/>
                        </a:spcAft>
                      </a:pPr>
                      <a:endParaRPr lang="es-EC" sz="1100" dirty="0">
                        <a:latin typeface="Calibri"/>
                        <a:ea typeface="Calibri"/>
                        <a:cs typeface="Times New Roman"/>
                      </a:endParaRPr>
                    </a:p>
                    <a:p>
                      <a:pPr algn="r">
                        <a:lnSpc>
                          <a:spcPct val="150000"/>
                        </a:lnSpc>
                        <a:spcAft>
                          <a:spcPts val="0"/>
                        </a:spcAft>
                      </a:pPr>
                      <a:r>
                        <a:rPr lang="en-US" sz="1200" b="1" dirty="0" smtClean="0">
                          <a:solidFill>
                            <a:srgbClr val="000000"/>
                          </a:solidFill>
                          <a:latin typeface="Arial"/>
                          <a:ea typeface="Calibri"/>
                          <a:cs typeface="Times New Roman"/>
                        </a:rPr>
                        <a:t>ACCESORIOS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580">
                <a:tc>
                  <a:txBody>
                    <a:bodyPr/>
                    <a:lstStyle/>
                    <a:p>
                      <a:pPr algn="just">
                        <a:lnSpc>
                          <a:spcPct val="150000"/>
                        </a:lnSpc>
                        <a:spcAft>
                          <a:spcPts val="0"/>
                        </a:spcAft>
                      </a:pPr>
                      <a:endParaRPr lang="en-US" sz="1200">
                        <a:solidFill>
                          <a:srgbClr val="000000"/>
                        </a:solidFill>
                        <a:latin typeface="Arial"/>
                        <a:ea typeface="Calibri"/>
                        <a:cs typeface="Times New Roman"/>
                      </a:endParaRPr>
                    </a:p>
                  </a:txBody>
                  <a:tcPr marL="68580" marR="68580" marT="0" marB="0" anchor="b">
                    <a:lnL>
                      <a:noFill/>
                    </a:lnL>
                    <a:lnR>
                      <a:noFill/>
                    </a:lnR>
                    <a:lnT>
                      <a:noFill/>
                    </a:lnT>
                    <a:lnB>
                      <a:noFill/>
                    </a:lnB>
                  </a:tcPr>
                </a:tc>
                <a:tc>
                  <a:txBody>
                    <a:bodyPr/>
                    <a:lstStyle/>
                    <a:p>
                      <a:pPr algn="just">
                        <a:lnSpc>
                          <a:spcPct val="150000"/>
                        </a:lnSpc>
                        <a:spcAft>
                          <a:spcPts val="0"/>
                        </a:spcAft>
                      </a:pPr>
                      <a:endParaRPr lang="en-US" sz="1200">
                        <a:solidFill>
                          <a:srgbClr val="000000"/>
                        </a:solidFill>
                        <a:latin typeface="Arial"/>
                        <a:ea typeface="Calibri"/>
                        <a:cs typeface="Times New Roman"/>
                      </a:endParaRPr>
                    </a:p>
                  </a:txBody>
                  <a:tcPr marL="68580" marR="68580" marT="0" marB="0" anchor="b">
                    <a:lnL>
                      <a:noFill/>
                    </a:lnL>
                    <a:lnR>
                      <a:noFill/>
                    </a:lnR>
                    <a:lnT>
                      <a:noFill/>
                    </a:lnT>
                    <a:lnB>
                      <a:noFill/>
                    </a:lnB>
                  </a:tcPr>
                </a:tc>
                <a:tc>
                  <a:txBody>
                    <a:bodyPr/>
                    <a:lstStyle/>
                    <a:p>
                      <a:pPr algn="just">
                        <a:lnSpc>
                          <a:spcPct val="150000"/>
                        </a:lnSpc>
                        <a:spcAft>
                          <a:spcPts val="0"/>
                        </a:spcAft>
                      </a:pPr>
                      <a:r>
                        <a:rPr lang="en-US" sz="1200" b="1" dirty="0" smtClean="0">
                          <a:solidFill>
                            <a:srgbClr val="000000"/>
                          </a:solidFill>
                          <a:latin typeface="Arial"/>
                          <a:ea typeface="Calibri"/>
                          <a:cs typeface="Times New Roman"/>
                        </a:rPr>
                        <a:t>ALTO</a:t>
                      </a:r>
                      <a:endParaRPr lang="es-EC"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pPr>
                      <a:r>
                        <a:rPr lang="en-US" sz="1200" b="1" dirty="0" smtClean="0">
                          <a:solidFill>
                            <a:srgbClr val="000000"/>
                          </a:solidFill>
                          <a:latin typeface="Arial"/>
                          <a:ea typeface="Calibri"/>
                          <a:cs typeface="Times New Roman"/>
                        </a:rPr>
                        <a:t>BAJO</a:t>
                      </a:r>
                      <a:endParaRPr lang="es-EC" sz="1100" dirty="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32364">
                <a:tc>
                  <a:txBody>
                    <a:bodyPr/>
                    <a:lstStyle/>
                    <a:p>
                      <a:pPr algn="just">
                        <a:lnSpc>
                          <a:spcPct val="150000"/>
                        </a:lnSpc>
                        <a:spcAft>
                          <a:spcPts val="0"/>
                        </a:spcAft>
                      </a:pPr>
                      <a:endParaRPr lang="en-US" sz="1200">
                        <a:solidFill>
                          <a:srgbClr val="000000"/>
                        </a:solidFill>
                        <a:latin typeface="Arial"/>
                        <a:ea typeface="Calibri"/>
                        <a:cs typeface="Times New Roman"/>
                      </a:endParaRPr>
                    </a:p>
                  </a:txBody>
                  <a:tcPr marL="68580" marR="68580" marT="0" marB="0" anchor="b">
                    <a:lnL>
                      <a:noFill/>
                    </a:lnL>
                    <a:lnR>
                      <a:noFill/>
                    </a:lnR>
                    <a:lnT>
                      <a:noFill/>
                    </a:lnT>
                    <a:lnB>
                      <a:noFill/>
                    </a:lnB>
                  </a:tcPr>
                </a:tc>
                <a:tc>
                  <a:txBody>
                    <a:bodyPr/>
                    <a:lstStyle/>
                    <a:p>
                      <a:pPr algn="just">
                        <a:lnSpc>
                          <a:spcPct val="150000"/>
                        </a:lnSpc>
                        <a:spcAft>
                          <a:spcPts val="0"/>
                        </a:spcAft>
                      </a:pPr>
                      <a:endParaRPr lang="en-US" sz="1200">
                        <a:solidFill>
                          <a:srgbClr val="000000"/>
                        </a:solidFill>
                        <a:latin typeface="Arial"/>
                        <a:ea typeface="Calibri"/>
                        <a:cs typeface="Times New Roman"/>
                      </a:endParaRPr>
                    </a:p>
                  </a:txBody>
                  <a:tcPr marL="68580" marR="68580" marT="0" marB="0" anchor="b">
                    <a:lnL>
                      <a:noFill/>
                    </a:lnL>
                    <a:lnR>
                      <a:noFill/>
                    </a:lnR>
                    <a:lnT>
                      <a:noFill/>
                    </a:lnT>
                    <a:lnB>
                      <a:noFill/>
                    </a:lnB>
                  </a:tcPr>
                </a:tc>
                <a:tc gridSpan="2">
                  <a:txBody>
                    <a:bodyPr/>
                    <a:lstStyle/>
                    <a:p>
                      <a:pPr algn="just">
                        <a:lnSpc>
                          <a:spcPct val="150000"/>
                        </a:lnSpc>
                        <a:spcAft>
                          <a:spcPts val="0"/>
                        </a:spcAft>
                      </a:pPr>
                      <a:r>
                        <a:rPr lang="en-US" sz="1200" b="1" dirty="0" smtClean="0">
                          <a:solidFill>
                            <a:srgbClr val="000000"/>
                          </a:solidFill>
                          <a:latin typeface="Arial"/>
                          <a:ea typeface="Calibri"/>
                          <a:cs typeface="Times New Roman"/>
                        </a:rPr>
                        <a:t>               PARTICIPACIÓN EN EL MERCADO</a:t>
                      </a:r>
                      <a:endParaRPr lang="es-EC" sz="1100" dirty="0">
                        <a:latin typeface="Calibri"/>
                        <a:ea typeface="Calibri"/>
                        <a:cs typeface="Times New Roman"/>
                      </a:endParaRPr>
                    </a:p>
                  </a:txBody>
                  <a:tcPr marL="68580" marR="68580" marT="0" marB="0" anchor="ctr">
                    <a:lnL>
                      <a:noFill/>
                    </a:lnL>
                    <a:lnR>
                      <a:noFill/>
                    </a:lnR>
                    <a:lnT>
                      <a:noFill/>
                    </a:lnT>
                    <a:lnB>
                      <a:noFill/>
                    </a:lnB>
                  </a:tcPr>
                </a:tc>
                <a:tc hMerge="1">
                  <a:txBody>
                    <a:bodyPr/>
                    <a:lstStyle/>
                    <a:p>
                      <a:endParaRPr lang="es-EC"/>
                    </a:p>
                  </a:txBody>
                  <a:tcPr/>
                </a:tc>
              </a:tr>
            </a:tbl>
          </a:graphicData>
        </a:graphic>
      </p:graphicFrame>
      <p:grpSp>
        <p:nvGrpSpPr>
          <p:cNvPr id="16" name="15 Grupo"/>
          <p:cNvGrpSpPr/>
          <p:nvPr/>
        </p:nvGrpSpPr>
        <p:grpSpPr>
          <a:xfrm>
            <a:off x="4000496" y="1209671"/>
            <a:ext cx="4214842" cy="3790965"/>
            <a:chOff x="3571868" y="1000108"/>
            <a:chExt cx="4214842" cy="3790965"/>
          </a:xfrm>
        </p:grpSpPr>
        <p:pic>
          <p:nvPicPr>
            <p:cNvPr id="137224" name="Imagen 1" descr="http://guiaartistica.com.ar/UserFiles/Image/Locales/727/cartera%20con%20pliegues%20natalia.jpg"/>
            <p:cNvPicPr>
              <a:picLocks noChangeAspect="1" noChangeArrowheads="1"/>
            </p:cNvPicPr>
            <p:nvPr/>
          </p:nvPicPr>
          <p:blipFill>
            <a:blip r:embed="rId3" cstate="print"/>
            <a:srcRect/>
            <a:stretch>
              <a:fillRect/>
            </a:stretch>
          </p:blipFill>
          <p:spPr bwMode="auto">
            <a:xfrm>
              <a:off x="3571868" y="1000108"/>
              <a:ext cx="1752601" cy="1552575"/>
            </a:xfrm>
            <a:prstGeom prst="rect">
              <a:avLst/>
            </a:prstGeom>
            <a:noFill/>
          </p:spPr>
        </p:pic>
        <p:pic>
          <p:nvPicPr>
            <p:cNvPr id="137222" name="Imagen 4" descr="http://img.mercadolibre.com.pe/jm/img?s=MPE&amp;f=5417999_3430.jpg&amp;v=E"/>
            <p:cNvPicPr>
              <a:picLocks noChangeAspect="1" noChangeArrowheads="1"/>
            </p:cNvPicPr>
            <p:nvPr/>
          </p:nvPicPr>
          <p:blipFill>
            <a:blip r:embed="rId4" cstate="print"/>
            <a:srcRect/>
            <a:stretch>
              <a:fillRect/>
            </a:stretch>
          </p:blipFill>
          <p:spPr bwMode="auto">
            <a:xfrm>
              <a:off x="3571868" y="3143248"/>
              <a:ext cx="1800226" cy="1647825"/>
            </a:xfrm>
            <a:prstGeom prst="rect">
              <a:avLst/>
            </a:prstGeom>
            <a:noFill/>
          </p:spPr>
        </p:pic>
        <p:pic>
          <p:nvPicPr>
            <p:cNvPr id="137221" name="Imagen 10" descr="http://prodepak.com/tl_files/confecciones/canguros_y_billeteras.jpg"/>
            <p:cNvPicPr>
              <a:picLocks noChangeAspect="1" noChangeArrowheads="1"/>
            </p:cNvPicPr>
            <p:nvPr/>
          </p:nvPicPr>
          <p:blipFill>
            <a:blip r:embed="rId5" cstate="print"/>
            <a:srcRect/>
            <a:stretch>
              <a:fillRect/>
            </a:stretch>
          </p:blipFill>
          <p:spPr bwMode="auto">
            <a:xfrm>
              <a:off x="5857884" y="3162309"/>
              <a:ext cx="1928826" cy="1552575"/>
            </a:xfrm>
            <a:prstGeom prst="rect">
              <a:avLst/>
            </a:prstGeom>
            <a:noFill/>
          </p:spPr>
        </p:pic>
        <p:pic>
          <p:nvPicPr>
            <p:cNvPr id="137223" name="Imagen 7" descr="http://www.focuslogo.com.ar/productos/fotos/sc414_mochila_web.gif"/>
            <p:cNvPicPr>
              <a:picLocks noChangeAspect="1" noChangeArrowheads="1"/>
            </p:cNvPicPr>
            <p:nvPr/>
          </p:nvPicPr>
          <p:blipFill>
            <a:blip r:embed="rId6" cstate="print"/>
            <a:srcRect/>
            <a:stretch>
              <a:fillRect/>
            </a:stretch>
          </p:blipFill>
          <p:spPr bwMode="auto">
            <a:xfrm>
              <a:off x="6072198" y="1000108"/>
              <a:ext cx="1495425" cy="149542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Planteamiento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objetivos</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2" name="11 Tabla"/>
          <p:cNvGraphicFramePr>
            <a:graphicFrameLocks noGrp="1"/>
          </p:cNvGraphicFramePr>
          <p:nvPr/>
        </p:nvGraphicFramePr>
        <p:xfrm>
          <a:off x="1928794" y="571480"/>
          <a:ext cx="6929486" cy="2106658"/>
        </p:xfrm>
        <a:graphic>
          <a:graphicData uri="http://schemas.openxmlformats.org/drawingml/2006/table">
            <a:tbl>
              <a:tblPr firstRow="1" bandRow="1">
                <a:tableStyleId>{7DF18680-E054-41AD-8BC1-D1AEF772440D}</a:tableStyleId>
              </a:tblPr>
              <a:tblGrid>
                <a:gridCol w="3464743"/>
                <a:gridCol w="3464743"/>
              </a:tblGrid>
              <a:tr h="300324">
                <a:tc>
                  <a:txBody>
                    <a:bodyPr/>
                    <a:lstStyle/>
                    <a:p>
                      <a:pPr algn="ctr"/>
                      <a:r>
                        <a:rPr lang="es-EC" sz="1600" dirty="0" smtClean="0"/>
                        <a:t>OBJETIVOS GENERALES</a:t>
                      </a:r>
                      <a:endParaRPr lang="es-EC" sz="1600" dirty="0"/>
                    </a:p>
                  </a:txBody>
                  <a:tcPr/>
                </a:tc>
                <a:tc>
                  <a:txBody>
                    <a:bodyPr/>
                    <a:lstStyle/>
                    <a:p>
                      <a:pPr algn="ctr"/>
                      <a:r>
                        <a:rPr lang="es-EC" sz="1600" dirty="0" smtClean="0"/>
                        <a:t>OBJETIVOS ESPECÍFICOS</a:t>
                      </a:r>
                      <a:endParaRPr lang="es-EC" sz="1600" dirty="0"/>
                    </a:p>
                  </a:txBody>
                  <a:tcPr/>
                </a:tc>
              </a:tr>
              <a:tr h="1771378">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s-EC" sz="1600" kern="1200" dirty="0" smtClean="0"/>
                        <a:t>Satisfacer</a:t>
                      </a:r>
                      <a:r>
                        <a:rPr lang="es-EC" sz="1600" kern="1200" baseline="0" dirty="0" smtClean="0"/>
                        <a:t> las necesidades de los clientes</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q"/>
                        <a:tabLst/>
                        <a:defRPr/>
                      </a:pPr>
                      <a:r>
                        <a:rPr lang="es-EC" sz="1600" kern="1200" baseline="0" dirty="0" smtClean="0"/>
                        <a:t> Obtener beneficios económicos para la empresa</a:t>
                      </a:r>
                      <a:endParaRPr lang="es-EC" sz="1600" kern="1200" dirty="0" smtClean="0"/>
                    </a:p>
                    <a:p>
                      <a:endParaRPr lang="es-EC" sz="1600" dirty="0"/>
                    </a:p>
                  </a:txBody>
                  <a:tcPr anchor="ctr"/>
                </a:tc>
                <a:tc>
                  <a:txBody>
                    <a:bodyPr/>
                    <a:lstStyle/>
                    <a:p>
                      <a:pPr algn="just">
                        <a:buFont typeface="Wingdings" pitchFamily="2" charset="2"/>
                        <a:buChar char="ü"/>
                      </a:pPr>
                      <a:r>
                        <a:rPr lang="es-EC" sz="1600" dirty="0" smtClean="0"/>
                        <a:t> Incrementar la demanda potencial del producto y servicio que brindamos</a:t>
                      </a:r>
                    </a:p>
                    <a:p>
                      <a:pPr algn="just">
                        <a:buFont typeface="Wingdings" pitchFamily="2" charset="2"/>
                        <a:buChar char="ü"/>
                      </a:pPr>
                      <a:r>
                        <a:rPr lang="es-EC" sz="1600" dirty="0" smtClean="0"/>
                        <a:t> Posicionarnos</a:t>
                      </a:r>
                      <a:r>
                        <a:rPr lang="es-EC" sz="1600" baseline="0" dirty="0" smtClean="0"/>
                        <a:t> en la mente del consumidor actual y futuro</a:t>
                      </a:r>
                    </a:p>
                    <a:p>
                      <a:pPr algn="just">
                        <a:buFont typeface="Wingdings" pitchFamily="2" charset="2"/>
                        <a:buChar char="ü"/>
                      </a:pPr>
                      <a:r>
                        <a:rPr lang="es-EC" sz="1600" baseline="0" dirty="0" smtClean="0"/>
                        <a:t> </a:t>
                      </a:r>
                      <a:r>
                        <a:rPr lang="es-EC" sz="1600" baseline="0" dirty="0" err="1" smtClean="0"/>
                        <a:t>Fidelizar</a:t>
                      </a:r>
                      <a:r>
                        <a:rPr lang="es-EC" sz="1600" baseline="0" dirty="0" smtClean="0"/>
                        <a:t> clientes a base de una política de calidad y precios accesibles</a:t>
                      </a:r>
                      <a:endParaRPr lang="es-EC" sz="1600" dirty="0"/>
                    </a:p>
                  </a:txBody>
                  <a:tcPr anchor="ctr"/>
                </a:tc>
              </a:tr>
            </a:tbl>
          </a:graphicData>
        </a:graphic>
      </p:graphicFrame>
      <p:sp>
        <p:nvSpPr>
          <p:cNvPr id="14" name="TextBox 8"/>
          <p:cNvSpPr txBox="1"/>
          <p:nvPr/>
        </p:nvSpPr>
        <p:spPr>
          <a:xfrm>
            <a:off x="1785918" y="2786058"/>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Demanda</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mercado</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5" name="14 Tabla"/>
          <p:cNvGraphicFramePr>
            <a:graphicFrameLocks noGrp="1"/>
          </p:cNvGraphicFramePr>
          <p:nvPr/>
        </p:nvGraphicFramePr>
        <p:xfrm>
          <a:off x="2714612" y="3429000"/>
          <a:ext cx="4940318" cy="3034127"/>
        </p:xfrm>
        <a:graphic>
          <a:graphicData uri="http://schemas.openxmlformats.org/drawingml/2006/table">
            <a:tbl>
              <a:tblPr firstRow="1">
                <a:tableStyleId>{775DCB02-9BB8-47FD-8907-85C794F793BA}</a:tableStyleId>
              </a:tblPr>
              <a:tblGrid>
                <a:gridCol w="1367528"/>
                <a:gridCol w="714558"/>
                <a:gridCol w="714558"/>
                <a:gridCol w="714558"/>
                <a:gridCol w="714558"/>
                <a:gridCol w="714558"/>
              </a:tblGrid>
              <a:tr h="247285">
                <a:tc gridSpan="6">
                  <a:txBody>
                    <a:bodyPr/>
                    <a:lstStyle/>
                    <a:p>
                      <a:pPr algn="ctr">
                        <a:lnSpc>
                          <a:spcPct val="150000"/>
                        </a:lnSpc>
                        <a:spcAft>
                          <a:spcPts val="0"/>
                        </a:spcAft>
                      </a:pPr>
                      <a:r>
                        <a:rPr lang="es-ES" sz="1400" dirty="0" smtClean="0"/>
                        <a:t>ESTIMACIÓN DE DEMANDA PROYECTA A 5 AÑOS</a:t>
                      </a:r>
                      <a:endParaRPr lang="es-EC" sz="1400" dirty="0">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7285">
                <a:tc>
                  <a:txBody>
                    <a:bodyPr/>
                    <a:lstStyle/>
                    <a:p>
                      <a:pPr algn="ctr">
                        <a:lnSpc>
                          <a:spcPct val="150000"/>
                        </a:lnSpc>
                        <a:spcAft>
                          <a:spcPts val="0"/>
                        </a:spcAft>
                      </a:pPr>
                      <a:endParaRPr lang="es-MX" sz="1200" b="1" dirty="0">
                        <a:solidFill>
                          <a:srgbClr val="000000"/>
                        </a:solidFill>
                        <a:latin typeface="Arial"/>
                        <a:ea typeface="Times New Roman"/>
                        <a:cs typeface="Times New Roman"/>
                      </a:endParaRPr>
                    </a:p>
                  </a:txBody>
                  <a:tcPr marL="68580" marR="68580" marT="0" marB="0" anchor="ctr"/>
                </a:tc>
                <a:tc>
                  <a:txBody>
                    <a:bodyPr/>
                    <a:lstStyle/>
                    <a:p>
                      <a:pPr algn="ctr">
                        <a:lnSpc>
                          <a:spcPct val="150000"/>
                        </a:lnSpc>
                        <a:spcAft>
                          <a:spcPts val="0"/>
                        </a:spcAft>
                      </a:pPr>
                      <a:r>
                        <a:rPr lang="en-US" sz="1200" b="1"/>
                        <a:t>Año 1</a:t>
                      </a:r>
                      <a:endParaRPr lang="es-EC" sz="1200" b="1">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a:t>Año 2</a:t>
                      </a:r>
                      <a:endParaRPr lang="es-EC" sz="1200" b="1">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a:t>Año 3</a:t>
                      </a:r>
                      <a:endParaRPr lang="es-EC" sz="1200" b="1">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a:t>Año 4</a:t>
                      </a:r>
                      <a:endParaRPr lang="es-EC" sz="1200" b="1">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err="1"/>
                        <a:t>Año</a:t>
                      </a:r>
                      <a:r>
                        <a:rPr lang="en-US" sz="1200" b="1" dirty="0"/>
                        <a:t> 5</a:t>
                      </a:r>
                      <a:endParaRPr lang="es-EC" sz="1200" b="1" dirty="0">
                        <a:latin typeface="Calibri"/>
                        <a:ea typeface="Calibri"/>
                        <a:cs typeface="Times New Roman"/>
                      </a:endParaRPr>
                    </a:p>
                  </a:txBody>
                  <a:tcPr marL="68580" marR="68580" marT="0" marB="0" anchor="ctr"/>
                </a:tc>
              </a:tr>
              <a:tr h="247285">
                <a:tc>
                  <a:txBody>
                    <a:bodyPr/>
                    <a:lstStyle/>
                    <a:p>
                      <a:pPr algn="ctr">
                        <a:lnSpc>
                          <a:spcPct val="150000"/>
                        </a:lnSpc>
                        <a:spcAft>
                          <a:spcPts val="0"/>
                        </a:spcAft>
                      </a:pPr>
                      <a:r>
                        <a:rPr lang="en-US" sz="1200" dirty="0" smtClean="0"/>
                        <a:t>DEMANDA</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smtClean="0"/>
                        <a:t>742</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smtClean="0"/>
                        <a:t>778</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smtClean="0"/>
                        <a:t>816</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smtClean="0"/>
                        <a:t>855</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smtClean="0"/>
                        <a:t>897</a:t>
                      </a:r>
                      <a:endParaRPr lang="es-EC" sz="1200" dirty="0">
                        <a:latin typeface="Calibri"/>
                        <a:ea typeface="Calibri"/>
                        <a:cs typeface="Times New Roman"/>
                      </a:endParaRPr>
                    </a:p>
                  </a:txBody>
                  <a:tcPr marL="68580" marR="68580" marT="0" marB="0" anchor="ctr"/>
                </a:tc>
              </a:tr>
              <a:tr h="247285">
                <a:tc>
                  <a:txBody>
                    <a:bodyPr/>
                    <a:lstStyle/>
                    <a:p>
                      <a:pPr algn="just">
                        <a:lnSpc>
                          <a:spcPct val="150000"/>
                        </a:lnSpc>
                        <a:spcAft>
                          <a:spcPts val="0"/>
                        </a:spcAft>
                      </a:pPr>
                      <a:endParaRPr lang="en-US" sz="1200" dirty="0">
                        <a:solidFill>
                          <a:srgbClr val="000000"/>
                        </a:solidFill>
                        <a:latin typeface="Arial"/>
                        <a:ea typeface="Times New Roman"/>
                        <a:cs typeface="Times New Roman"/>
                      </a:endParaRPr>
                    </a:p>
                  </a:txBody>
                  <a:tcPr marL="68580" marR="68580" marT="0" marB="0" anchor="ctr"/>
                </a:tc>
                <a:tc>
                  <a:txBody>
                    <a:bodyPr/>
                    <a:lstStyle/>
                    <a:p>
                      <a:pPr algn="just">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c>
                  <a:txBody>
                    <a:bodyPr/>
                    <a:lstStyle/>
                    <a:p>
                      <a:pPr algn="just">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c>
                  <a:txBody>
                    <a:bodyPr/>
                    <a:lstStyle/>
                    <a:p>
                      <a:pPr algn="just">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c>
                  <a:txBody>
                    <a:bodyPr/>
                    <a:lstStyle/>
                    <a:p>
                      <a:pPr algn="just">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c>
                  <a:txBody>
                    <a:bodyPr/>
                    <a:lstStyle/>
                    <a:p>
                      <a:pPr algn="just">
                        <a:lnSpc>
                          <a:spcPct val="150000"/>
                        </a:lnSpc>
                        <a:spcAft>
                          <a:spcPts val="0"/>
                        </a:spcAft>
                      </a:pPr>
                      <a:endParaRPr lang="en-US" sz="1200">
                        <a:solidFill>
                          <a:srgbClr val="000000"/>
                        </a:solidFill>
                        <a:latin typeface="Arial"/>
                        <a:ea typeface="Times New Roman"/>
                        <a:cs typeface="Times New Roman"/>
                      </a:endParaRPr>
                    </a:p>
                  </a:txBody>
                  <a:tcPr marL="68580" marR="68580" marT="0" marB="0" anchor="ctr"/>
                </a:tc>
              </a:tr>
              <a:tr h="247285">
                <a:tc gridSpan="6">
                  <a:txBody>
                    <a:bodyPr/>
                    <a:lstStyle/>
                    <a:p>
                      <a:pPr algn="ctr">
                        <a:lnSpc>
                          <a:spcPct val="150000"/>
                        </a:lnSpc>
                        <a:spcAft>
                          <a:spcPts val="0"/>
                        </a:spcAft>
                      </a:pPr>
                      <a:r>
                        <a:rPr lang="es-ES" sz="1200" b="1" dirty="0" smtClean="0">
                          <a:solidFill>
                            <a:schemeClr val="tx1"/>
                          </a:solidFill>
                        </a:rPr>
                        <a:t>ESTIMACIÓN DE PRODUCTOS PROYECTADA A 5 AÑOS</a:t>
                      </a:r>
                      <a:endParaRPr lang="es-EC" sz="1200" b="1" dirty="0">
                        <a:solidFill>
                          <a:schemeClr val="tx1"/>
                        </a:solidFill>
                        <a:latin typeface="Calibri"/>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7285">
                <a:tc>
                  <a:txBody>
                    <a:bodyPr/>
                    <a:lstStyle/>
                    <a:p>
                      <a:pPr algn="just">
                        <a:lnSpc>
                          <a:spcPct val="150000"/>
                        </a:lnSpc>
                        <a:spcAft>
                          <a:spcPts val="0"/>
                        </a:spcAft>
                      </a:pPr>
                      <a:r>
                        <a:rPr lang="en-US" sz="1200"/>
                        <a:t>Productos</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err="1"/>
                        <a:t>Año</a:t>
                      </a:r>
                      <a:r>
                        <a:rPr lang="en-US" sz="1200" b="1" dirty="0"/>
                        <a:t> 1</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err="1"/>
                        <a:t>Año</a:t>
                      </a:r>
                      <a:r>
                        <a:rPr lang="en-US" sz="1200" b="1" dirty="0"/>
                        <a:t> 2</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err="1"/>
                        <a:t>Año</a:t>
                      </a:r>
                      <a:r>
                        <a:rPr lang="en-US" sz="1200" b="1" dirty="0"/>
                        <a:t> 3</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err="1"/>
                        <a:t>Año</a:t>
                      </a:r>
                      <a:r>
                        <a:rPr lang="en-US" sz="1200" b="1" dirty="0"/>
                        <a:t> 4</a:t>
                      </a:r>
                      <a:endParaRPr lang="es-EC" sz="1200" b="1"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b="1" dirty="0" err="1"/>
                        <a:t>Año</a:t>
                      </a:r>
                      <a:r>
                        <a:rPr lang="en-US" sz="1200" b="1" dirty="0"/>
                        <a:t> 5</a:t>
                      </a:r>
                      <a:endParaRPr lang="es-EC" sz="1200" b="1" dirty="0">
                        <a:latin typeface="Calibri"/>
                        <a:ea typeface="Calibri"/>
                        <a:cs typeface="Times New Roman"/>
                      </a:endParaRPr>
                    </a:p>
                  </a:txBody>
                  <a:tcPr marL="68580" marR="68580" marT="0" marB="0" anchor="ctr"/>
                </a:tc>
              </a:tr>
              <a:tr h="247285">
                <a:tc>
                  <a:txBody>
                    <a:bodyPr/>
                    <a:lstStyle/>
                    <a:p>
                      <a:pPr algn="just">
                        <a:lnSpc>
                          <a:spcPct val="150000"/>
                        </a:lnSpc>
                        <a:spcAft>
                          <a:spcPts val="0"/>
                        </a:spcAft>
                      </a:pPr>
                      <a:r>
                        <a:rPr lang="en-US" sz="1200"/>
                        <a:t>Bolsos</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1214</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1273</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1335</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1399</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1467</a:t>
                      </a:r>
                      <a:endParaRPr lang="es-EC" sz="1200">
                        <a:latin typeface="Calibri"/>
                        <a:ea typeface="Calibri"/>
                        <a:cs typeface="Times New Roman"/>
                      </a:endParaRPr>
                    </a:p>
                  </a:txBody>
                  <a:tcPr marL="68580" marR="68580" marT="0" marB="0" anchor="ctr"/>
                </a:tc>
              </a:tr>
              <a:tr h="247285">
                <a:tc>
                  <a:txBody>
                    <a:bodyPr/>
                    <a:lstStyle/>
                    <a:p>
                      <a:pPr algn="just">
                        <a:lnSpc>
                          <a:spcPct val="150000"/>
                        </a:lnSpc>
                        <a:spcAft>
                          <a:spcPts val="0"/>
                        </a:spcAft>
                      </a:pPr>
                      <a:r>
                        <a:rPr lang="en-US" sz="1200"/>
                        <a:t>Mochilas</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1190</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1248</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1308</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1372</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1438</a:t>
                      </a:r>
                      <a:endParaRPr lang="es-EC" sz="1200">
                        <a:latin typeface="Calibri"/>
                        <a:ea typeface="Calibri"/>
                        <a:cs typeface="Times New Roman"/>
                      </a:endParaRPr>
                    </a:p>
                  </a:txBody>
                  <a:tcPr marL="68580" marR="68580" marT="0" marB="0" anchor="ctr"/>
                </a:tc>
              </a:tr>
              <a:tr h="247285">
                <a:tc>
                  <a:txBody>
                    <a:bodyPr/>
                    <a:lstStyle/>
                    <a:p>
                      <a:pPr algn="just">
                        <a:lnSpc>
                          <a:spcPct val="150000"/>
                        </a:lnSpc>
                        <a:spcAft>
                          <a:spcPts val="0"/>
                        </a:spcAft>
                      </a:pPr>
                      <a:r>
                        <a:rPr lang="en-US" sz="1200"/>
                        <a:t>Carteras</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1199</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1257</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1318</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1382</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1449</a:t>
                      </a:r>
                      <a:endParaRPr lang="es-EC" sz="1200">
                        <a:latin typeface="Calibri"/>
                        <a:ea typeface="Calibri"/>
                        <a:cs typeface="Times New Roman"/>
                      </a:endParaRPr>
                    </a:p>
                  </a:txBody>
                  <a:tcPr marL="68580" marR="68580" marT="0" marB="0" anchor="ctr"/>
                </a:tc>
              </a:tr>
              <a:tr h="247285">
                <a:tc>
                  <a:txBody>
                    <a:bodyPr/>
                    <a:lstStyle/>
                    <a:p>
                      <a:pPr algn="just">
                        <a:lnSpc>
                          <a:spcPct val="150000"/>
                        </a:lnSpc>
                        <a:spcAft>
                          <a:spcPts val="0"/>
                        </a:spcAft>
                      </a:pPr>
                      <a:r>
                        <a:rPr lang="en-US" sz="1200"/>
                        <a:t>Accesorios</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1550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1625</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1704</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1787</a:t>
                      </a:r>
                      <a:endParaRPr lang="es-EC" sz="1200" dirty="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1873</a:t>
                      </a:r>
                      <a:endParaRPr lang="es-EC" sz="1200">
                        <a:latin typeface="Calibri"/>
                        <a:ea typeface="Calibri"/>
                        <a:cs typeface="Times New Roman"/>
                      </a:endParaRPr>
                    </a:p>
                  </a:txBody>
                  <a:tcPr marL="68580" marR="68580" marT="0" marB="0" anchor="ctr"/>
                </a:tc>
              </a:tr>
              <a:tr h="247285">
                <a:tc>
                  <a:txBody>
                    <a:bodyPr/>
                    <a:lstStyle/>
                    <a:p>
                      <a:pPr algn="just">
                        <a:lnSpc>
                          <a:spcPct val="150000"/>
                        </a:lnSpc>
                        <a:spcAft>
                          <a:spcPts val="0"/>
                        </a:spcAft>
                      </a:pPr>
                      <a:r>
                        <a:rPr lang="en-US" sz="1200"/>
                        <a:t>Total</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5153</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5403</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5665</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5940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6228</a:t>
                      </a:r>
                      <a:endParaRPr lang="es-EC" sz="1200" dirty="0">
                        <a:latin typeface="Calibri"/>
                        <a:ea typeface="Calibri"/>
                        <a:cs typeface="Times New Roman"/>
                      </a:endParaRPr>
                    </a:p>
                  </a:txBody>
                  <a:tcPr marL="68580" marR="68580" marT="0" marB="0" anchor="ctr"/>
                </a:tc>
              </a:tr>
              <a:tr h="247285">
                <a:tc>
                  <a:txBody>
                    <a:bodyPr/>
                    <a:lstStyle/>
                    <a:p>
                      <a:pPr algn="just">
                        <a:lnSpc>
                          <a:spcPct val="150000"/>
                        </a:lnSpc>
                        <a:spcAft>
                          <a:spcPts val="0"/>
                        </a:spcAft>
                      </a:pPr>
                      <a:r>
                        <a:rPr lang="en-US" sz="1200"/>
                        <a:t>Mensual</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429</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450</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472</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a:t>495</a:t>
                      </a:r>
                      <a:endParaRPr lang="es-EC" sz="1200">
                        <a:latin typeface="Calibri"/>
                        <a:ea typeface="Calibri"/>
                        <a:cs typeface="Times New Roman"/>
                      </a:endParaRPr>
                    </a:p>
                  </a:txBody>
                  <a:tcPr marL="68580" marR="68580" marT="0" marB="0" anchor="ctr"/>
                </a:tc>
                <a:tc>
                  <a:txBody>
                    <a:bodyPr/>
                    <a:lstStyle/>
                    <a:p>
                      <a:pPr algn="ctr">
                        <a:lnSpc>
                          <a:spcPct val="150000"/>
                        </a:lnSpc>
                        <a:spcAft>
                          <a:spcPts val="0"/>
                        </a:spcAft>
                      </a:pPr>
                      <a:r>
                        <a:rPr lang="en-US" sz="1200" dirty="0"/>
                        <a:t>519</a:t>
                      </a:r>
                      <a:endParaRPr lang="es-EC" sz="1200" dirty="0">
                        <a:latin typeface="Calibri"/>
                        <a:ea typeface="Calibri"/>
                        <a:cs typeface="Times New Roman"/>
                      </a:endParaRPr>
                    </a:p>
                  </a:txBody>
                  <a:tcPr marL="68580" marR="6858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Catálogo</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productos</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39" name="38 Tabla"/>
          <p:cNvGraphicFramePr>
            <a:graphicFrameLocks noGrp="1"/>
          </p:cNvGraphicFramePr>
          <p:nvPr/>
        </p:nvGraphicFramePr>
        <p:xfrm>
          <a:off x="3214679" y="857230"/>
          <a:ext cx="4286279" cy="5786480"/>
        </p:xfrm>
        <a:graphic>
          <a:graphicData uri="http://schemas.openxmlformats.org/drawingml/2006/table">
            <a:tbl>
              <a:tblPr firstCol="1" bandRow="1">
                <a:tableStyleId>{775DCB02-9BB8-47FD-8907-85C794F793BA}</a:tableStyleId>
              </a:tblPr>
              <a:tblGrid>
                <a:gridCol w="422591"/>
                <a:gridCol w="1934862"/>
                <a:gridCol w="1928826"/>
              </a:tblGrid>
              <a:tr h="1446620">
                <a:tc>
                  <a:txBody>
                    <a:bodyPr/>
                    <a:lstStyle/>
                    <a:p>
                      <a:pPr algn="ctr">
                        <a:lnSpc>
                          <a:spcPct val="115000"/>
                        </a:lnSpc>
                        <a:spcAft>
                          <a:spcPts val="0"/>
                        </a:spcAft>
                      </a:pPr>
                      <a:r>
                        <a:rPr lang="es-EC" sz="1800" dirty="0" smtClean="0"/>
                        <a:t>BOLSOS</a:t>
                      </a:r>
                      <a:endParaRPr lang="es-EC" sz="1800" dirty="0">
                        <a:latin typeface="Calibri"/>
                        <a:ea typeface="Calibri"/>
                        <a:cs typeface="Times New Roman"/>
                      </a:endParaRPr>
                    </a:p>
                  </a:txBody>
                  <a:tcPr marL="68580" marR="68580" marT="0" marB="0" vert="vert270" anchor="ctr"/>
                </a:tc>
                <a:tc>
                  <a:txBody>
                    <a:bodyPr/>
                    <a:lstStyle/>
                    <a:p>
                      <a:pPr algn="ctr">
                        <a:lnSpc>
                          <a:spcPct val="115000"/>
                        </a:lnSpc>
                        <a:spcAft>
                          <a:spcPts val="0"/>
                        </a:spcAft>
                      </a:pPr>
                      <a:endParaRPr lang="es-EC"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100">
                        <a:latin typeface="Calibri"/>
                        <a:ea typeface="Calibri"/>
                        <a:cs typeface="Times New Roman"/>
                      </a:endParaRPr>
                    </a:p>
                  </a:txBody>
                  <a:tcPr marL="68580" marR="68580" marT="0" marB="0"/>
                </a:tc>
              </a:tr>
              <a:tr h="1446620">
                <a:tc>
                  <a:txBody>
                    <a:bodyPr/>
                    <a:lstStyle/>
                    <a:p>
                      <a:pPr algn="ctr">
                        <a:lnSpc>
                          <a:spcPct val="115000"/>
                        </a:lnSpc>
                        <a:spcAft>
                          <a:spcPts val="0"/>
                        </a:spcAft>
                      </a:pPr>
                      <a:r>
                        <a:rPr lang="es-EC" sz="1800" dirty="0" smtClean="0"/>
                        <a:t>MOCHILAS</a:t>
                      </a:r>
                      <a:endParaRPr lang="es-EC" sz="1800" dirty="0">
                        <a:latin typeface="Calibri"/>
                        <a:ea typeface="Calibri"/>
                        <a:cs typeface="Times New Roman"/>
                      </a:endParaRPr>
                    </a:p>
                  </a:txBody>
                  <a:tcPr marL="68580" marR="68580" marT="0" marB="0" vert="vert270" anchor="ctr"/>
                </a:tc>
                <a:tc>
                  <a:txBody>
                    <a:bodyPr/>
                    <a:lstStyle/>
                    <a:p>
                      <a:pPr algn="ctr">
                        <a:lnSpc>
                          <a:spcPct val="115000"/>
                        </a:lnSpc>
                        <a:spcAft>
                          <a:spcPts val="0"/>
                        </a:spcAft>
                      </a:pPr>
                      <a:endParaRPr lang="es-EC" sz="1100">
                        <a:latin typeface="Calibri"/>
                        <a:ea typeface="Calibri"/>
                        <a:cs typeface="Times New Roman"/>
                      </a:endParaRPr>
                    </a:p>
                  </a:txBody>
                  <a:tcPr marL="68580" marR="68580" marT="0" marB="0"/>
                </a:tc>
                <a:tc>
                  <a:txBody>
                    <a:bodyPr/>
                    <a:lstStyle/>
                    <a:p>
                      <a:pPr algn="ctr">
                        <a:lnSpc>
                          <a:spcPct val="115000"/>
                        </a:lnSpc>
                        <a:spcAft>
                          <a:spcPts val="0"/>
                        </a:spcAft>
                      </a:pPr>
                      <a:endParaRPr lang="es-EC" sz="1100" dirty="0">
                        <a:latin typeface="Calibri"/>
                        <a:ea typeface="Calibri"/>
                        <a:cs typeface="Times New Roman"/>
                      </a:endParaRPr>
                    </a:p>
                  </a:txBody>
                  <a:tcPr marL="68580" marR="68580" marT="0" marB="0"/>
                </a:tc>
              </a:tr>
              <a:tr h="1446620">
                <a:tc>
                  <a:txBody>
                    <a:bodyPr/>
                    <a:lstStyle/>
                    <a:p>
                      <a:pPr algn="ctr">
                        <a:lnSpc>
                          <a:spcPct val="115000"/>
                        </a:lnSpc>
                        <a:spcAft>
                          <a:spcPts val="0"/>
                        </a:spcAft>
                      </a:pPr>
                      <a:r>
                        <a:rPr lang="es-EC" sz="1800" dirty="0" smtClean="0"/>
                        <a:t>CARTERAS</a:t>
                      </a:r>
                      <a:endParaRPr lang="es-EC" sz="1800" dirty="0">
                        <a:latin typeface="Calibri"/>
                        <a:ea typeface="Calibri"/>
                        <a:cs typeface="Times New Roman"/>
                      </a:endParaRPr>
                    </a:p>
                  </a:txBody>
                  <a:tcPr marL="68580" marR="68580" marT="0" marB="0" vert="vert270" anchor="ctr"/>
                </a:tc>
                <a:tc>
                  <a:txBody>
                    <a:bodyPr/>
                    <a:lstStyle/>
                    <a:p>
                      <a:pPr algn="ctr">
                        <a:lnSpc>
                          <a:spcPct val="115000"/>
                        </a:lnSpc>
                        <a:spcAft>
                          <a:spcPts val="0"/>
                        </a:spcAft>
                      </a:pPr>
                      <a:endParaRPr lang="es-EC"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100" dirty="0">
                        <a:latin typeface="Calibri"/>
                        <a:ea typeface="Calibri"/>
                        <a:cs typeface="Times New Roman"/>
                      </a:endParaRPr>
                    </a:p>
                  </a:txBody>
                  <a:tcPr marL="68580" marR="68580" marT="0" marB="0"/>
                </a:tc>
              </a:tr>
              <a:tr h="1446620">
                <a:tc>
                  <a:txBody>
                    <a:bodyPr/>
                    <a:lstStyle/>
                    <a:p>
                      <a:pPr algn="ctr">
                        <a:lnSpc>
                          <a:spcPct val="115000"/>
                        </a:lnSpc>
                        <a:spcAft>
                          <a:spcPts val="0"/>
                        </a:spcAft>
                      </a:pPr>
                      <a:r>
                        <a:rPr lang="es-EC" sz="1800" dirty="0" smtClean="0"/>
                        <a:t>ACCESORIOS</a:t>
                      </a:r>
                      <a:endParaRPr lang="es-EC" sz="1800" dirty="0">
                        <a:latin typeface="Calibri"/>
                        <a:ea typeface="Calibri"/>
                        <a:cs typeface="Times New Roman"/>
                      </a:endParaRPr>
                    </a:p>
                  </a:txBody>
                  <a:tcPr marL="68580" marR="68580" marT="0" marB="0" vert="vert270" anchor="ctr"/>
                </a:tc>
                <a:tc>
                  <a:txBody>
                    <a:bodyPr/>
                    <a:lstStyle/>
                    <a:p>
                      <a:pPr algn="ctr">
                        <a:lnSpc>
                          <a:spcPct val="115000"/>
                        </a:lnSpc>
                        <a:spcAft>
                          <a:spcPts val="0"/>
                        </a:spcAft>
                      </a:pPr>
                      <a:endParaRPr lang="es-EC"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100" dirty="0">
                        <a:latin typeface="Calibri"/>
                        <a:ea typeface="Calibri"/>
                        <a:cs typeface="Times New Roman"/>
                      </a:endParaRPr>
                    </a:p>
                  </a:txBody>
                  <a:tcPr marL="68580" marR="68580" marT="0" marB="0"/>
                </a:tc>
              </a:tr>
            </a:tbl>
          </a:graphicData>
        </a:graphic>
      </p:graphicFrame>
      <p:grpSp>
        <p:nvGrpSpPr>
          <p:cNvPr id="67" name="66 Grupo"/>
          <p:cNvGrpSpPr/>
          <p:nvPr/>
        </p:nvGrpSpPr>
        <p:grpSpPr>
          <a:xfrm>
            <a:off x="5715008" y="928670"/>
            <a:ext cx="1643074" cy="5643602"/>
            <a:chOff x="5643570" y="928670"/>
            <a:chExt cx="1643074" cy="5643602"/>
          </a:xfrm>
        </p:grpSpPr>
        <p:pic>
          <p:nvPicPr>
            <p:cNvPr id="59" name="Imagen 5" descr="cartera con pliegues natalia"/>
            <p:cNvPicPr>
              <a:picLocks noChangeAspect="1" noChangeArrowheads="1"/>
            </p:cNvPicPr>
            <p:nvPr/>
          </p:nvPicPr>
          <p:blipFill>
            <a:blip r:embed="rId3" cstate="print"/>
            <a:srcRect/>
            <a:stretch>
              <a:fillRect/>
            </a:stretch>
          </p:blipFill>
          <p:spPr bwMode="auto">
            <a:xfrm>
              <a:off x="5643570" y="928670"/>
              <a:ext cx="1643074" cy="1334390"/>
            </a:xfrm>
            <a:prstGeom prst="rect">
              <a:avLst/>
            </a:prstGeom>
          </p:spPr>
          <p:style>
            <a:lnRef idx="2">
              <a:schemeClr val="dk1"/>
            </a:lnRef>
            <a:fillRef idx="1">
              <a:schemeClr val="lt1"/>
            </a:fillRef>
            <a:effectRef idx="0">
              <a:schemeClr val="dk1"/>
            </a:effectRef>
            <a:fontRef idx="minor">
              <a:schemeClr val="dk1"/>
            </a:fontRef>
          </p:style>
        </p:pic>
        <p:pic>
          <p:nvPicPr>
            <p:cNvPr id="61" name="Imagen 9" descr="IMG_3034"/>
            <p:cNvPicPr>
              <a:picLocks noChangeAspect="1" noChangeArrowheads="1"/>
            </p:cNvPicPr>
            <p:nvPr/>
          </p:nvPicPr>
          <p:blipFill>
            <a:blip r:embed="rId4" cstate="print"/>
            <a:srcRect/>
            <a:stretch>
              <a:fillRect/>
            </a:stretch>
          </p:blipFill>
          <p:spPr bwMode="auto">
            <a:xfrm>
              <a:off x="5643570" y="3848048"/>
              <a:ext cx="1643074" cy="1224026"/>
            </a:xfrm>
            <a:prstGeom prst="rect">
              <a:avLst/>
            </a:prstGeom>
          </p:spPr>
          <p:style>
            <a:lnRef idx="2">
              <a:schemeClr val="dk1"/>
            </a:lnRef>
            <a:fillRef idx="1">
              <a:schemeClr val="lt1"/>
            </a:fillRef>
            <a:effectRef idx="0">
              <a:schemeClr val="dk1"/>
            </a:effectRef>
            <a:fontRef idx="minor">
              <a:schemeClr val="dk1"/>
            </a:fontRef>
          </p:style>
        </p:pic>
        <p:pic>
          <p:nvPicPr>
            <p:cNvPr id="62" name="Imagen 7" descr="sc414_mochila_web"/>
            <p:cNvPicPr>
              <a:picLocks noChangeAspect="1" noChangeArrowheads="1"/>
            </p:cNvPicPr>
            <p:nvPr/>
          </p:nvPicPr>
          <p:blipFill>
            <a:blip r:embed="rId5" cstate="print"/>
            <a:srcRect/>
            <a:stretch>
              <a:fillRect/>
            </a:stretch>
          </p:blipFill>
          <p:spPr bwMode="auto">
            <a:xfrm>
              <a:off x="5643570" y="2389189"/>
              <a:ext cx="1643074" cy="1254125"/>
            </a:xfrm>
            <a:prstGeom prst="rect">
              <a:avLst/>
            </a:prstGeom>
          </p:spPr>
          <p:style>
            <a:lnRef idx="2">
              <a:schemeClr val="dk1"/>
            </a:lnRef>
            <a:fillRef idx="1">
              <a:schemeClr val="lt1"/>
            </a:fillRef>
            <a:effectRef idx="0">
              <a:schemeClr val="dk1"/>
            </a:effectRef>
            <a:fontRef idx="minor">
              <a:schemeClr val="dk1"/>
            </a:fontRef>
          </p:style>
        </p:pic>
        <p:pic>
          <p:nvPicPr>
            <p:cNvPr id="63" name="Imagen 11" descr="cel_estuche_soft_03"/>
            <p:cNvPicPr>
              <a:picLocks noChangeAspect="1" noChangeArrowheads="1"/>
            </p:cNvPicPr>
            <p:nvPr/>
          </p:nvPicPr>
          <p:blipFill>
            <a:blip r:embed="rId6" cstate="print"/>
            <a:srcRect/>
            <a:stretch>
              <a:fillRect/>
            </a:stretch>
          </p:blipFill>
          <p:spPr bwMode="auto">
            <a:xfrm>
              <a:off x="5665663" y="5288048"/>
              <a:ext cx="1620981" cy="1284224"/>
            </a:xfrm>
            <a:prstGeom prst="rect">
              <a:avLst/>
            </a:prstGeom>
          </p:spPr>
          <p:style>
            <a:lnRef idx="2">
              <a:schemeClr val="dk1"/>
            </a:lnRef>
            <a:fillRef idx="1">
              <a:schemeClr val="lt1"/>
            </a:fillRef>
            <a:effectRef idx="0">
              <a:schemeClr val="dk1"/>
            </a:effectRef>
            <a:fontRef idx="minor">
              <a:schemeClr val="dk1"/>
            </a:fontRef>
          </p:style>
        </p:pic>
      </p:grpSp>
      <p:grpSp>
        <p:nvGrpSpPr>
          <p:cNvPr id="68" name="67 Grupo"/>
          <p:cNvGrpSpPr/>
          <p:nvPr/>
        </p:nvGrpSpPr>
        <p:grpSpPr>
          <a:xfrm>
            <a:off x="3857619" y="928670"/>
            <a:ext cx="1571637" cy="5643602"/>
            <a:chOff x="3643306" y="928670"/>
            <a:chExt cx="1571637" cy="5643602"/>
          </a:xfrm>
        </p:grpSpPr>
        <p:pic>
          <p:nvPicPr>
            <p:cNvPr id="60" name="Imagen 12" descr="IMG_3041"/>
            <p:cNvPicPr>
              <a:picLocks noChangeAspect="1" noChangeArrowheads="1"/>
            </p:cNvPicPr>
            <p:nvPr/>
          </p:nvPicPr>
          <p:blipFill>
            <a:blip r:embed="rId7" cstate="print"/>
            <a:srcRect/>
            <a:stretch>
              <a:fillRect/>
            </a:stretch>
          </p:blipFill>
          <p:spPr bwMode="auto">
            <a:xfrm>
              <a:off x="3643306" y="928670"/>
              <a:ext cx="1500198" cy="1334390"/>
            </a:xfrm>
            <a:prstGeom prst="rect">
              <a:avLst/>
            </a:prstGeom>
          </p:spPr>
          <p:style>
            <a:lnRef idx="2">
              <a:schemeClr val="dk1"/>
            </a:lnRef>
            <a:fillRef idx="1">
              <a:schemeClr val="lt1"/>
            </a:fillRef>
            <a:effectRef idx="0">
              <a:schemeClr val="dk1"/>
            </a:effectRef>
            <a:fontRef idx="minor">
              <a:schemeClr val="dk1"/>
            </a:fontRef>
          </p:style>
        </p:pic>
        <p:pic>
          <p:nvPicPr>
            <p:cNvPr id="64" name="Imagen 10" descr="239"/>
            <p:cNvPicPr>
              <a:picLocks noChangeAspect="1" noChangeArrowheads="1"/>
            </p:cNvPicPr>
            <p:nvPr/>
          </p:nvPicPr>
          <p:blipFill>
            <a:blip r:embed="rId8" cstate="print"/>
            <a:srcRect/>
            <a:stretch>
              <a:fillRect/>
            </a:stretch>
          </p:blipFill>
          <p:spPr bwMode="auto">
            <a:xfrm>
              <a:off x="3643307" y="5262965"/>
              <a:ext cx="1571636" cy="1309307"/>
            </a:xfrm>
            <a:prstGeom prst="rect">
              <a:avLst/>
            </a:prstGeom>
          </p:spPr>
          <p:style>
            <a:lnRef idx="2">
              <a:schemeClr val="dk1"/>
            </a:lnRef>
            <a:fillRef idx="1">
              <a:schemeClr val="lt1"/>
            </a:fillRef>
            <a:effectRef idx="0">
              <a:schemeClr val="dk1"/>
            </a:effectRef>
            <a:fontRef idx="minor">
              <a:schemeClr val="dk1"/>
            </a:fontRef>
          </p:style>
        </p:pic>
        <p:pic>
          <p:nvPicPr>
            <p:cNvPr id="65" name="Imagen 8" descr="IMG_3032"/>
            <p:cNvPicPr>
              <a:picLocks noChangeAspect="1" noChangeArrowheads="1"/>
            </p:cNvPicPr>
            <p:nvPr/>
          </p:nvPicPr>
          <p:blipFill>
            <a:blip r:embed="rId9" cstate="print"/>
            <a:srcRect/>
            <a:stretch>
              <a:fillRect/>
            </a:stretch>
          </p:blipFill>
          <p:spPr bwMode="auto">
            <a:xfrm>
              <a:off x="3643306" y="3857628"/>
              <a:ext cx="1500198" cy="1203960"/>
            </a:xfrm>
            <a:prstGeom prst="rect">
              <a:avLst/>
            </a:prstGeom>
          </p:spPr>
          <p:style>
            <a:lnRef idx="2">
              <a:schemeClr val="dk1"/>
            </a:lnRef>
            <a:fillRef idx="1">
              <a:schemeClr val="lt1"/>
            </a:fillRef>
            <a:effectRef idx="0">
              <a:schemeClr val="dk1"/>
            </a:effectRef>
            <a:fontRef idx="minor">
              <a:schemeClr val="dk1"/>
            </a:fontRef>
          </p:style>
        </p:pic>
        <p:pic>
          <p:nvPicPr>
            <p:cNvPr id="66" name="Imagen 6" descr="mochilas"/>
            <p:cNvPicPr>
              <a:picLocks noChangeAspect="1" noChangeArrowheads="1"/>
            </p:cNvPicPr>
            <p:nvPr/>
          </p:nvPicPr>
          <p:blipFill>
            <a:blip r:embed="rId10" cstate="print"/>
            <a:srcRect/>
            <a:stretch>
              <a:fillRect/>
            </a:stretch>
          </p:blipFill>
          <p:spPr bwMode="auto">
            <a:xfrm>
              <a:off x="3643306" y="2389189"/>
              <a:ext cx="1496291" cy="1254125"/>
            </a:xfrm>
            <a:prstGeom prst="rect">
              <a:avLst/>
            </a:prstGeom>
          </p:spPr>
          <p:style>
            <a:lnRef idx="2">
              <a:schemeClr val="dk1"/>
            </a:lnRef>
            <a:fillRef idx="1">
              <a:schemeClr val="lt1"/>
            </a:fillRef>
            <a:effectRef idx="0">
              <a:schemeClr val="dk1"/>
            </a:effectRef>
            <a:fontRef idx="minor">
              <a:schemeClr val="dk1"/>
            </a:fontRef>
          </p:style>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954107"/>
          </a:xfrm>
          <a:prstGeom prst="rect">
            <a:avLst/>
          </a:prstGeom>
          <a:noFill/>
        </p:spPr>
        <p:txBody>
          <a:bodyPr>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Material de </a:t>
            </a:r>
            <a:r>
              <a:rPr lang="en-US" sz="2800" dirty="0" err="1" smtClean="0">
                <a:effectLst>
                  <a:outerShdw blurRad="38100" dist="38100" dir="2700000" algn="tl">
                    <a:srgbClr val="000000">
                      <a:alpha val="43137"/>
                    </a:srgbClr>
                  </a:outerShdw>
                </a:effectLst>
                <a:latin typeface="Century Gothic" pitchFamily="34" charset="0"/>
              </a:rPr>
              <a:t>elaboración</a:t>
            </a:r>
            <a:r>
              <a:rPr lang="en-US" sz="2800" dirty="0" smtClean="0">
                <a:effectLst>
                  <a:outerShdw blurRad="38100" dist="38100" dir="2700000" algn="tl">
                    <a:srgbClr val="000000">
                      <a:alpha val="43137"/>
                    </a:srgbClr>
                  </a:outerShdw>
                </a:effectLst>
                <a:latin typeface="Century Gothic" pitchFamily="34" charset="0"/>
              </a:rPr>
              <a:t> de los </a:t>
            </a:r>
            <a:r>
              <a:rPr lang="en-US" sz="2800" dirty="0" err="1" smtClean="0">
                <a:effectLst>
                  <a:outerShdw blurRad="38100" dist="38100" dir="2700000" algn="tl">
                    <a:srgbClr val="000000">
                      <a:alpha val="43137"/>
                    </a:srgbClr>
                  </a:outerShdw>
                </a:effectLst>
                <a:latin typeface="Century Gothic" pitchFamily="34" charset="0"/>
              </a:rPr>
              <a:t>productos</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5" name="14 Tabla"/>
          <p:cNvGraphicFramePr>
            <a:graphicFrameLocks noGrp="1"/>
          </p:cNvGraphicFramePr>
          <p:nvPr/>
        </p:nvGraphicFramePr>
        <p:xfrm>
          <a:off x="2643175" y="1000108"/>
          <a:ext cx="5572163" cy="2356185"/>
        </p:xfrm>
        <a:graphic>
          <a:graphicData uri="http://schemas.openxmlformats.org/drawingml/2006/table">
            <a:tbl>
              <a:tblPr firstRow="1">
                <a:tableStyleId>{08FB837D-C827-4EFA-A057-4D05807E0F7C}</a:tableStyleId>
              </a:tblPr>
              <a:tblGrid>
                <a:gridCol w="1865079"/>
                <a:gridCol w="734495"/>
                <a:gridCol w="2972589"/>
              </a:tblGrid>
              <a:tr h="389574">
                <a:tc>
                  <a:txBody>
                    <a:bodyPr/>
                    <a:lstStyle/>
                    <a:p>
                      <a:pPr algn="ctr">
                        <a:lnSpc>
                          <a:spcPct val="115000"/>
                        </a:lnSpc>
                        <a:spcAft>
                          <a:spcPts val="1000"/>
                        </a:spcAft>
                      </a:pPr>
                      <a:r>
                        <a:rPr lang="es-EC" sz="1200" dirty="0"/>
                        <a:t>TELAS</a:t>
                      </a:r>
                      <a:endParaRPr lang="es-EC" sz="1200" dirty="0">
                        <a:latin typeface="Calibri"/>
                        <a:ea typeface="Calibri"/>
                        <a:cs typeface="Times New Roman"/>
                      </a:endParaRPr>
                    </a:p>
                  </a:txBody>
                  <a:tcPr marL="44450" marR="44450" marT="0" marB="0" anchor="ctr"/>
                </a:tc>
                <a:tc>
                  <a:txBody>
                    <a:bodyPr/>
                    <a:lstStyle/>
                    <a:p>
                      <a:endParaRPr lang="es-EC" sz="1200" dirty="0">
                        <a:latin typeface="Calibri"/>
                        <a:cs typeface="Times New Roman"/>
                      </a:endParaRPr>
                    </a:p>
                  </a:txBody>
                  <a:tcPr marL="44450" marR="44450" marT="0" marB="0" anchor="b"/>
                </a:tc>
                <a:tc>
                  <a:txBody>
                    <a:bodyPr/>
                    <a:lstStyle/>
                    <a:p>
                      <a:pPr algn="ctr">
                        <a:lnSpc>
                          <a:spcPct val="115000"/>
                        </a:lnSpc>
                        <a:spcAft>
                          <a:spcPts val="1000"/>
                        </a:spcAft>
                      </a:pPr>
                      <a:r>
                        <a:rPr lang="es-EC" sz="1200" dirty="0"/>
                        <a:t>OTROS ELEMENTOS NECESARIOS PARA LA CONFECCIÓN</a:t>
                      </a:r>
                      <a:endParaRPr lang="es-EC" sz="1200" dirty="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a:t>CUERO SINTETICO</a:t>
                      </a:r>
                      <a:endParaRPr lang="es-EC" sz="110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a:t>ARGOLLAS</a:t>
                      </a:r>
                      <a:endParaRPr lang="es-EC" sz="110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LONA</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a:t>CIERRES</a:t>
                      </a:r>
                      <a:endParaRPr lang="es-EC" sz="110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ALGODÓN</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dirty="0"/>
                        <a:t>BOTONES GRANDES</a:t>
                      </a:r>
                      <a:endParaRPr lang="es-EC" sz="1100" dirty="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GABARDINA</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dirty="0"/>
                        <a:t>IMPRESIONES EN TELA</a:t>
                      </a:r>
                      <a:endParaRPr lang="es-EC" sz="1100" dirty="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TELA DE MOCHILA</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dirty="0"/>
                        <a:t>ESPUMA</a:t>
                      </a:r>
                      <a:endParaRPr lang="es-EC" sz="1100" dirty="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TELA IMPERMEABLE</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dirty="0"/>
                        <a:t>EVILLAS METALICAS</a:t>
                      </a:r>
                      <a:endParaRPr lang="es-EC" sz="1100" dirty="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REATA</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a:t>EVILLAS PLASTICAS PARA MALETAS</a:t>
                      </a:r>
                      <a:endParaRPr lang="es-EC" sz="1100">
                        <a:latin typeface="Calibri"/>
                        <a:ea typeface="Calibri"/>
                        <a:cs typeface="Times New Roman"/>
                      </a:endParaRPr>
                    </a:p>
                  </a:txBody>
                  <a:tcPr marL="44450" marR="44450" marT="0" marB="0" anchor="ctr"/>
                </a:tc>
              </a:tr>
              <a:tr h="194788">
                <a:tc>
                  <a:txBody>
                    <a:bodyPr/>
                    <a:lstStyle/>
                    <a:p>
                      <a:pPr>
                        <a:lnSpc>
                          <a:spcPct val="115000"/>
                        </a:lnSpc>
                        <a:spcAft>
                          <a:spcPts val="1000"/>
                        </a:spcAft>
                      </a:pPr>
                      <a:r>
                        <a:rPr lang="es-EC" sz="1000" dirty="0"/>
                        <a:t>PODESUA</a:t>
                      </a:r>
                      <a:endParaRPr lang="es-EC" sz="1100" dirty="0">
                        <a:latin typeface="Calibri"/>
                        <a:ea typeface="Calibri"/>
                        <a:cs typeface="Times New Roman"/>
                      </a:endParaRPr>
                    </a:p>
                  </a:txBody>
                  <a:tcPr marL="44450" marR="44450" marT="0" marB="0" anchor="ctr"/>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a:t>CADENAS</a:t>
                      </a:r>
                      <a:endParaRPr lang="es-EC" sz="1100">
                        <a:latin typeface="Calibri"/>
                        <a:ea typeface="Calibri"/>
                        <a:cs typeface="Times New Roman"/>
                      </a:endParaRPr>
                    </a:p>
                  </a:txBody>
                  <a:tcPr marL="44450" marR="44450" marT="0" marB="0" anchor="ctr"/>
                </a:tc>
              </a:tr>
              <a:tr h="194788">
                <a:tc>
                  <a:txBody>
                    <a:bodyPr/>
                    <a:lstStyle/>
                    <a:p>
                      <a:endParaRPr lang="es-EC" sz="1000">
                        <a:latin typeface="Calibri"/>
                        <a:cs typeface="Times New Roman"/>
                      </a:endParaRPr>
                    </a:p>
                  </a:txBody>
                  <a:tcPr marL="44450" marR="44450" marT="0" marB="0" anchor="b"/>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a:t>AGARRADERA MADERA</a:t>
                      </a:r>
                      <a:endParaRPr lang="es-EC" sz="1100">
                        <a:latin typeface="Calibri"/>
                        <a:ea typeface="Calibri"/>
                        <a:cs typeface="Times New Roman"/>
                      </a:endParaRPr>
                    </a:p>
                  </a:txBody>
                  <a:tcPr marL="44450" marR="44450" marT="0" marB="0" anchor="ctr"/>
                </a:tc>
              </a:tr>
              <a:tr h="194788">
                <a:tc>
                  <a:txBody>
                    <a:bodyPr/>
                    <a:lstStyle/>
                    <a:p>
                      <a:endParaRPr lang="es-EC" sz="1000">
                        <a:latin typeface="Calibri"/>
                        <a:cs typeface="Times New Roman"/>
                      </a:endParaRPr>
                    </a:p>
                  </a:txBody>
                  <a:tcPr marL="44450" marR="44450" marT="0" marB="0" anchor="b"/>
                </a:tc>
                <a:tc>
                  <a:txBody>
                    <a:bodyPr/>
                    <a:lstStyle/>
                    <a:p>
                      <a:endParaRPr lang="es-EC" sz="1000">
                        <a:latin typeface="Calibri"/>
                        <a:cs typeface="Times New Roman"/>
                      </a:endParaRPr>
                    </a:p>
                  </a:txBody>
                  <a:tcPr marL="44450" marR="44450" marT="0" marB="0" anchor="b"/>
                </a:tc>
                <a:tc>
                  <a:txBody>
                    <a:bodyPr/>
                    <a:lstStyle/>
                    <a:p>
                      <a:pPr>
                        <a:lnSpc>
                          <a:spcPct val="115000"/>
                        </a:lnSpc>
                        <a:spcAft>
                          <a:spcPts val="1000"/>
                        </a:spcAft>
                      </a:pPr>
                      <a:r>
                        <a:rPr lang="es-EC" sz="1000" dirty="0"/>
                        <a:t>SOGA</a:t>
                      </a:r>
                      <a:endParaRPr lang="es-EC" sz="1100" dirty="0">
                        <a:latin typeface="Calibri"/>
                        <a:ea typeface="Calibri"/>
                        <a:cs typeface="Times New Roman"/>
                      </a:endParaRPr>
                    </a:p>
                  </a:txBody>
                  <a:tcPr marL="44450" marR="44450" marT="0" marB="0" anchor="ctr"/>
                </a:tc>
              </a:tr>
            </a:tbl>
          </a:graphicData>
        </a:graphic>
      </p:graphicFrame>
      <p:sp>
        <p:nvSpPr>
          <p:cNvPr id="16" name="TextBox 8"/>
          <p:cNvSpPr txBox="1"/>
          <p:nvPr/>
        </p:nvSpPr>
        <p:spPr>
          <a:xfrm>
            <a:off x="1714480" y="3429000"/>
            <a:ext cx="7643866" cy="954107"/>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Precios</a:t>
            </a:r>
            <a:r>
              <a:rPr lang="en-US" sz="2800" dirty="0" smtClean="0">
                <a:effectLst>
                  <a:outerShdw blurRad="38100" dist="38100" dir="2700000" algn="tl">
                    <a:srgbClr val="000000">
                      <a:alpha val="43137"/>
                    </a:srgbClr>
                  </a:outerShdw>
                </a:effectLst>
                <a:latin typeface="Century Gothic" pitchFamily="34" charset="0"/>
              </a:rPr>
              <a:t> de los </a:t>
            </a:r>
            <a:r>
              <a:rPr lang="en-US" sz="2800" dirty="0" err="1" smtClean="0">
                <a:effectLst>
                  <a:outerShdw blurRad="38100" dist="38100" dir="2700000" algn="tl">
                    <a:srgbClr val="000000">
                      <a:alpha val="43137"/>
                    </a:srgbClr>
                  </a:outerShdw>
                </a:effectLst>
                <a:latin typeface="Century Gothic" pitchFamily="34" charset="0"/>
              </a:rPr>
              <a:t>productos</a:t>
            </a:r>
            <a:r>
              <a:rPr lang="en-US" sz="2800" dirty="0" smtClean="0">
                <a:effectLst>
                  <a:outerShdw blurRad="38100" dist="38100" dir="2700000" algn="tl">
                    <a:srgbClr val="000000">
                      <a:alpha val="43137"/>
                    </a:srgbClr>
                  </a:outerShdw>
                </a:effectLst>
                <a:latin typeface="Century Gothic" pitchFamily="34" charset="0"/>
              </a:rPr>
              <a:t> y </a:t>
            </a:r>
            <a:r>
              <a:rPr lang="en-US" sz="2800" dirty="0" err="1" smtClean="0">
                <a:effectLst>
                  <a:outerShdw blurRad="38100" dist="38100" dir="2700000" algn="tl">
                    <a:srgbClr val="000000">
                      <a:alpha val="43137"/>
                    </a:srgbClr>
                  </a:outerShdw>
                </a:effectLst>
                <a:latin typeface="Century Gothic" pitchFamily="34" charset="0"/>
              </a:rPr>
              <a:t>Márgenes</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brutos</a:t>
            </a:r>
            <a:r>
              <a:rPr lang="en-US" sz="2800" dirty="0" smtClean="0">
                <a:effectLst>
                  <a:outerShdw blurRad="38100" dist="38100" dir="2700000" algn="tl">
                    <a:srgbClr val="000000">
                      <a:alpha val="43137"/>
                    </a:srgbClr>
                  </a:outerShdw>
                </a:effectLst>
                <a:latin typeface="Century Gothic" pitchFamily="34" charset="0"/>
              </a:rPr>
              <a:t> </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7" name="16 Tabla"/>
          <p:cNvGraphicFramePr>
            <a:graphicFrameLocks noGrp="1"/>
          </p:cNvGraphicFramePr>
          <p:nvPr/>
        </p:nvGraphicFramePr>
        <p:xfrm>
          <a:off x="1784033" y="4572006"/>
          <a:ext cx="2859405" cy="1973592"/>
        </p:xfrm>
        <a:graphic>
          <a:graphicData uri="http://schemas.openxmlformats.org/drawingml/2006/table">
            <a:tbl>
              <a:tblPr firstRow="1">
                <a:tableStyleId>{69C7853C-536D-4A76-A0AE-DD22124D55A5}</a:tableStyleId>
              </a:tblPr>
              <a:tblGrid>
                <a:gridCol w="1238885"/>
                <a:gridCol w="1620520"/>
              </a:tblGrid>
              <a:tr h="371478">
                <a:tc>
                  <a:txBody>
                    <a:bodyPr/>
                    <a:lstStyle/>
                    <a:p>
                      <a:pPr algn="ctr"/>
                      <a:r>
                        <a:rPr lang="es-MX" sz="1600" dirty="0" smtClean="0"/>
                        <a:t>PRODUCTOS</a:t>
                      </a:r>
                      <a:endParaRPr lang="es-EC" sz="1600" dirty="0">
                        <a:latin typeface="Calibri"/>
                        <a:ea typeface="Times New Roman"/>
                        <a:cs typeface="Times New Roman"/>
                      </a:endParaRPr>
                    </a:p>
                  </a:txBody>
                  <a:tcPr marL="68580" marR="68580" marT="0" marB="0" anchor="ctr"/>
                </a:tc>
                <a:tc>
                  <a:txBody>
                    <a:bodyPr/>
                    <a:lstStyle/>
                    <a:p>
                      <a:pPr algn="ctr"/>
                      <a:r>
                        <a:rPr lang="es-MX" sz="1600" dirty="0" smtClean="0"/>
                        <a:t>PRECIO DE VENTA ($)</a:t>
                      </a:r>
                      <a:endParaRPr lang="es-EC" sz="1600" dirty="0">
                        <a:latin typeface="Calibri"/>
                        <a:ea typeface="Times New Roman"/>
                        <a:cs typeface="Times New Roman"/>
                      </a:endParaRPr>
                    </a:p>
                  </a:txBody>
                  <a:tcPr marL="68580" marR="68580" marT="0" marB="0" anchor="ctr"/>
                </a:tc>
              </a:tr>
              <a:tr h="371478">
                <a:tc>
                  <a:txBody>
                    <a:bodyPr/>
                    <a:lstStyle/>
                    <a:p>
                      <a:pPr algn="ctr"/>
                      <a:r>
                        <a:rPr lang="es-MX" sz="1600" dirty="0"/>
                        <a:t>Bolsos</a:t>
                      </a:r>
                      <a:endParaRPr lang="es-EC" sz="1600" dirty="0">
                        <a:latin typeface="Calibri"/>
                        <a:ea typeface="Times New Roman"/>
                        <a:cs typeface="Times New Roman"/>
                      </a:endParaRPr>
                    </a:p>
                  </a:txBody>
                  <a:tcPr marL="68580" marR="68580" marT="0" marB="0" anchor="ctr"/>
                </a:tc>
                <a:tc>
                  <a:txBody>
                    <a:bodyPr/>
                    <a:lstStyle/>
                    <a:p>
                      <a:pPr algn="ctr"/>
                      <a:r>
                        <a:rPr lang="es-MX" sz="1600" dirty="0"/>
                        <a:t>18</a:t>
                      </a:r>
                      <a:endParaRPr lang="es-EC" sz="1600" dirty="0">
                        <a:latin typeface="Calibri"/>
                        <a:ea typeface="Times New Roman"/>
                        <a:cs typeface="Times New Roman"/>
                      </a:endParaRPr>
                    </a:p>
                  </a:txBody>
                  <a:tcPr marL="68580" marR="68580" marT="0" marB="0" anchor="ctr"/>
                </a:tc>
              </a:tr>
              <a:tr h="371478">
                <a:tc>
                  <a:txBody>
                    <a:bodyPr/>
                    <a:lstStyle/>
                    <a:p>
                      <a:pPr algn="ctr"/>
                      <a:r>
                        <a:rPr lang="es-MX" sz="1600"/>
                        <a:t>Mochilas</a:t>
                      </a:r>
                      <a:endParaRPr lang="es-EC" sz="1600">
                        <a:latin typeface="Calibri"/>
                        <a:ea typeface="Times New Roman"/>
                        <a:cs typeface="Times New Roman"/>
                      </a:endParaRPr>
                    </a:p>
                  </a:txBody>
                  <a:tcPr marL="68580" marR="68580" marT="0" marB="0" anchor="ctr"/>
                </a:tc>
                <a:tc>
                  <a:txBody>
                    <a:bodyPr/>
                    <a:lstStyle/>
                    <a:p>
                      <a:pPr algn="ctr"/>
                      <a:r>
                        <a:rPr lang="es-MX" sz="1600" dirty="0"/>
                        <a:t>23</a:t>
                      </a:r>
                      <a:endParaRPr lang="es-EC" sz="1600" dirty="0">
                        <a:latin typeface="Calibri"/>
                        <a:ea typeface="Times New Roman"/>
                        <a:cs typeface="Times New Roman"/>
                      </a:endParaRPr>
                    </a:p>
                  </a:txBody>
                  <a:tcPr marL="68580" marR="68580" marT="0" marB="0" anchor="ctr"/>
                </a:tc>
              </a:tr>
              <a:tr h="371478">
                <a:tc>
                  <a:txBody>
                    <a:bodyPr/>
                    <a:lstStyle/>
                    <a:p>
                      <a:pPr algn="ctr"/>
                      <a:r>
                        <a:rPr lang="es-MX" sz="1600"/>
                        <a:t>Carteras</a:t>
                      </a:r>
                      <a:endParaRPr lang="es-EC" sz="1600">
                        <a:latin typeface="Calibri"/>
                        <a:ea typeface="Times New Roman"/>
                        <a:cs typeface="Times New Roman"/>
                      </a:endParaRPr>
                    </a:p>
                  </a:txBody>
                  <a:tcPr marL="68580" marR="68580" marT="0" marB="0" anchor="ctr"/>
                </a:tc>
                <a:tc>
                  <a:txBody>
                    <a:bodyPr/>
                    <a:lstStyle/>
                    <a:p>
                      <a:pPr algn="ctr"/>
                      <a:r>
                        <a:rPr lang="es-MX" sz="1600" dirty="0"/>
                        <a:t>18</a:t>
                      </a:r>
                      <a:endParaRPr lang="es-EC" sz="1600" dirty="0">
                        <a:latin typeface="Calibri"/>
                        <a:ea typeface="Times New Roman"/>
                        <a:cs typeface="Times New Roman"/>
                      </a:endParaRPr>
                    </a:p>
                  </a:txBody>
                  <a:tcPr marL="68580" marR="68580" marT="0" marB="0" anchor="ctr"/>
                </a:tc>
              </a:tr>
              <a:tr h="371478">
                <a:tc>
                  <a:txBody>
                    <a:bodyPr/>
                    <a:lstStyle/>
                    <a:p>
                      <a:pPr algn="ctr"/>
                      <a:r>
                        <a:rPr lang="es-MX" sz="1600"/>
                        <a:t>Accesorios</a:t>
                      </a:r>
                      <a:endParaRPr lang="es-EC" sz="1600">
                        <a:latin typeface="Calibri"/>
                        <a:ea typeface="Times New Roman"/>
                        <a:cs typeface="Times New Roman"/>
                      </a:endParaRPr>
                    </a:p>
                  </a:txBody>
                  <a:tcPr marL="68580" marR="68580" marT="0" marB="0" anchor="ctr"/>
                </a:tc>
                <a:tc>
                  <a:txBody>
                    <a:bodyPr/>
                    <a:lstStyle/>
                    <a:p>
                      <a:pPr algn="ctr"/>
                      <a:r>
                        <a:rPr lang="es-MX" sz="1600" dirty="0"/>
                        <a:t>8</a:t>
                      </a:r>
                      <a:endParaRPr lang="es-EC" sz="1600" dirty="0">
                        <a:latin typeface="Calibri"/>
                        <a:ea typeface="Times New Roman"/>
                        <a:cs typeface="Times New Roman"/>
                      </a:endParaRPr>
                    </a:p>
                  </a:txBody>
                  <a:tcPr marL="68580" marR="68580" marT="0" marB="0" anchor="ctr"/>
                </a:tc>
              </a:tr>
            </a:tbl>
          </a:graphicData>
        </a:graphic>
      </p:graphicFrame>
      <p:graphicFrame>
        <p:nvGraphicFramePr>
          <p:cNvPr id="18" name="17 Tabla"/>
          <p:cNvGraphicFramePr>
            <a:graphicFrameLocks noGrp="1"/>
          </p:cNvGraphicFramePr>
          <p:nvPr/>
        </p:nvGraphicFramePr>
        <p:xfrm>
          <a:off x="4997485" y="4214818"/>
          <a:ext cx="3860795" cy="2357454"/>
        </p:xfrm>
        <a:graphic>
          <a:graphicData uri="http://schemas.openxmlformats.org/drawingml/2006/table">
            <a:tbl>
              <a:tblPr firstRow="1">
                <a:tableStyleId>{35758FB7-9AC5-4552-8A53-C91805E547FA}</a:tableStyleId>
              </a:tblPr>
              <a:tblGrid>
                <a:gridCol w="1003275"/>
                <a:gridCol w="785818"/>
                <a:gridCol w="285752"/>
                <a:gridCol w="1000132"/>
                <a:gridCol w="785818"/>
              </a:tblGrid>
              <a:tr h="989114">
                <a:tc>
                  <a:txBody>
                    <a:bodyPr/>
                    <a:lstStyle/>
                    <a:p>
                      <a:pPr algn="ctr">
                        <a:lnSpc>
                          <a:spcPct val="115000"/>
                        </a:lnSpc>
                        <a:spcAft>
                          <a:spcPts val="1000"/>
                        </a:spcAft>
                      </a:pPr>
                      <a:r>
                        <a:rPr lang="es-MX" sz="1600" dirty="0" err="1"/>
                        <a:t>Prod</a:t>
                      </a:r>
                      <a:r>
                        <a:rPr lang="en-US" sz="1600" dirty="0" err="1"/>
                        <a:t>uctos</a:t>
                      </a:r>
                      <a:endParaRPr lang="es-EC" sz="1600" dirty="0">
                        <a:latin typeface="Calibri"/>
                        <a:ea typeface="Calibri"/>
                        <a:cs typeface="Times New Roman"/>
                      </a:endParaRPr>
                    </a:p>
                  </a:txBody>
                  <a:tcPr marL="44450" marR="44450" marT="0" marB="0" anchor="ctr"/>
                </a:tc>
                <a:tc>
                  <a:txBody>
                    <a:bodyPr/>
                    <a:lstStyle/>
                    <a:p>
                      <a:pPr algn="ctr">
                        <a:lnSpc>
                          <a:spcPct val="115000"/>
                        </a:lnSpc>
                        <a:spcAft>
                          <a:spcPts val="1000"/>
                        </a:spcAft>
                      </a:pPr>
                      <a:r>
                        <a:rPr lang="en-US" sz="1600" dirty="0" err="1"/>
                        <a:t>Costo</a:t>
                      </a:r>
                      <a:r>
                        <a:rPr lang="en-US" sz="1600" dirty="0"/>
                        <a:t> variable </a:t>
                      </a:r>
                      <a:r>
                        <a:rPr lang="en-US" sz="1600" dirty="0" err="1"/>
                        <a:t>unitario</a:t>
                      </a:r>
                      <a:endParaRPr lang="es-EC" sz="1600" dirty="0">
                        <a:latin typeface="Calibri"/>
                        <a:ea typeface="Calibri"/>
                        <a:cs typeface="Times New Roman"/>
                      </a:endParaRPr>
                    </a:p>
                  </a:txBody>
                  <a:tcPr marL="44450" marR="44450" marT="0" marB="0" anchor="ctr"/>
                </a:tc>
                <a:tc>
                  <a:txBody>
                    <a:bodyPr/>
                    <a:lstStyle/>
                    <a:p>
                      <a:endParaRPr lang="es-EC" sz="1600" dirty="0">
                        <a:latin typeface="Calibri"/>
                        <a:cs typeface="Times New Roman"/>
                      </a:endParaRPr>
                    </a:p>
                  </a:txBody>
                  <a:tcPr marL="44450" marR="44450" marT="0" marB="0" anchor="ctr"/>
                </a:tc>
                <a:tc>
                  <a:txBody>
                    <a:bodyPr/>
                    <a:lstStyle/>
                    <a:p>
                      <a:pPr algn="ctr">
                        <a:lnSpc>
                          <a:spcPct val="115000"/>
                        </a:lnSpc>
                        <a:spcAft>
                          <a:spcPts val="1000"/>
                        </a:spcAft>
                      </a:pPr>
                      <a:r>
                        <a:rPr lang="en-US" sz="1600" dirty="0" err="1"/>
                        <a:t>Productos</a:t>
                      </a:r>
                      <a:endParaRPr lang="es-EC" sz="1600" dirty="0">
                        <a:latin typeface="Calibri"/>
                        <a:ea typeface="Calibri"/>
                        <a:cs typeface="Times New Roman"/>
                      </a:endParaRPr>
                    </a:p>
                  </a:txBody>
                  <a:tcPr marL="44450" marR="44450" marT="0" marB="0" anchor="ctr"/>
                </a:tc>
                <a:tc>
                  <a:txBody>
                    <a:bodyPr/>
                    <a:lstStyle/>
                    <a:p>
                      <a:pPr algn="ctr">
                        <a:lnSpc>
                          <a:spcPct val="115000"/>
                        </a:lnSpc>
                        <a:spcAft>
                          <a:spcPts val="1000"/>
                        </a:spcAft>
                      </a:pPr>
                      <a:r>
                        <a:rPr lang="en-US" sz="1600" dirty="0" err="1"/>
                        <a:t>Margen</a:t>
                      </a:r>
                      <a:r>
                        <a:rPr lang="en-US" sz="1600" dirty="0"/>
                        <a:t> </a:t>
                      </a:r>
                      <a:r>
                        <a:rPr lang="en-US" sz="1600" dirty="0" err="1"/>
                        <a:t>bruto</a:t>
                      </a:r>
                      <a:r>
                        <a:rPr lang="en-US" sz="1600" dirty="0"/>
                        <a:t> ($)</a:t>
                      </a:r>
                      <a:endParaRPr lang="es-EC" sz="1600" dirty="0">
                        <a:latin typeface="Calibri"/>
                        <a:ea typeface="Calibri"/>
                        <a:cs typeface="Times New Roman"/>
                      </a:endParaRPr>
                    </a:p>
                  </a:txBody>
                  <a:tcPr marL="44450" marR="44450" marT="0" marB="0" anchor="ctr"/>
                </a:tc>
              </a:tr>
              <a:tr h="342085">
                <a:tc>
                  <a:txBody>
                    <a:bodyPr/>
                    <a:lstStyle/>
                    <a:p>
                      <a:pPr algn="ctr">
                        <a:lnSpc>
                          <a:spcPct val="115000"/>
                        </a:lnSpc>
                        <a:spcAft>
                          <a:spcPts val="1000"/>
                        </a:spcAft>
                      </a:pPr>
                      <a:r>
                        <a:rPr lang="en-US" sz="1400" dirty="0" err="1"/>
                        <a:t>Bolsos</a:t>
                      </a:r>
                      <a:endParaRPr lang="es-EC" sz="1400" dirty="0">
                        <a:latin typeface="Calibri"/>
                        <a:ea typeface="Calibri"/>
                        <a:cs typeface="Times New Roman"/>
                      </a:endParaRPr>
                    </a:p>
                  </a:txBody>
                  <a:tcPr marL="44450" marR="44450" marT="0" marB="0"/>
                </a:tc>
                <a:tc>
                  <a:txBody>
                    <a:bodyPr/>
                    <a:lstStyle/>
                    <a:p>
                      <a:pPr algn="ctr">
                        <a:lnSpc>
                          <a:spcPct val="115000"/>
                        </a:lnSpc>
                        <a:spcAft>
                          <a:spcPts val="1000"/>
                        </a:spcAft>
                      </a:pPr>
                      <a:r>
                        <a:rPr lang="en-US" sz="1400"/>
                        <a:t>2,2</a:t>
                      </a:r>
                      <a:endParaRPr lang="es-EC" sz="1400">
                        <a:latin typeface="Calibri"/>
                        <a:ea typeface="Calibri"/>
                        <a:cs typeface="Times New Roman"/>
                      </a:endParaRPr>
                    </a:p>
                  </a:txBody>
                  <a:tcPr marL="44450" marR="44450" marT="0" marB="0"/>
                </a:tc>
                <a:tc>
                  <a:txBody>
                    <a:bodyPr/>
                    <a:lstStyle/>
                    <a:p>
                      <a:endParaRPr lang="es-EC" sz="1400">
                        <a:latin typeface="Calibri"/>
                        <a:cs typeface="Times New Roman"/>
                      </a:endParaRPr>
                    </a:p>
                  </a:txBody>
                  <a:tcPr marL="44450" marR="44450" marT="0" marB="0" anchor="b"/>
                </a:tc>
                <a:tc>
                  <a:txBody>
                    <a:bodyPr/>
                    <a:lstStyle/>
                    <a:p>
                      <a:pPr algn="ctr">
                        <a:lnSpc>
                          <a:spcPct val="115000"/>
                        </a:lnSpc>
                        <a:spcAft>
                          <a:spcPts val="1000"/>
                        </a:spcAft>
                      </a:pPr>
                      <a:r>
                        <a:rPr lang="en-US" sz="1400"/>
                        <a:t>Bolsos</a:t>
                      </a:r>
                      <a:endParaRPr lang="es-EC" sz="1400">
                        <a:latin typeface="Calibri"/>
                        <a:ea typeface="Calibri"/>
                        <a:cs typeface="Times New Roman"/>
                      </a:endParaRPr>
                    </a:p>
                  </a:txBody>
                  <a:tcPr marL="44450" marR="44450" marT="0" marB="0"/>
                </a:tc>
                <a:tc>
                  <a:txBody>
                    <a:bodyPr/>
                    <a:lstStyle/>
                    <a:p>
                      <a:pPr algn="ctr">
                        <a:lnSpc>
                          <a:spcPct val="115000"/>
                        </a:lnSpc>
                        <a:spcAft>
                          <a:spcPts val="1000"/>
                        </a:spcAft>
                      </a:pPr>
                      <a:r>
                        <a:rPr lang="en-US" sz="1400"/>
                        <a:t>15,8</a:t>
                      </a:r>
                      <a:endParaRPr lang="es-EC" sz="1400">
                        <a:latin typeface="Calibri"/>
                        <a:ea typeface="Calibri"/>
                        <a:cs typeface="Times New Roman"/>
                      </a:endParaRPr>
                    </a:p>
                  </a:txBody>
                  <a:tcPr marL="44450" marR="44450" marT="0" marB="0"/>
                </a:tc>
              </a:tr>
              <a:tr h="342085">
                <a:tc>
                  <a:txBody>
                    <a:bodyPr/>
                    <a:lstStyle/>
                    <a:p>
                      <a:pPr algn="ctr">
                        <a:lnSpc>
                          <a:spcPct val="115000"/>
                        </a:lnSpc>
                        <a:spcAft>
                          <a:spcPts val="1000"/>
                        </a:spcAft>
                      </a:pPr>
                      <a:r>
                        <a:rPr lang="en-US" sz="1400" dirty="0" err="1"/>
                        <a:t>Mochilas</a:t>
                      </a:r>
                      <a:endParaRPr lang="es-EC" sz="1400" dirty="0">
                        <a:latin typeface="Calibri"/>
                        <a:ea typeface="Calibri"/>
                        <a:cs typeface="Times New Roman"/>
                      </a:endParaRPr>
                    </a:p>
                  </a:txBody>
                  <a:tcPr marL="44450" marR="44450" marT="0" marB="0"/>
                </a:tc>
                <a:tc>
                  <a:txBody>
                    <a:bodyPr/>
                    <a:lstStyle/>
                    <a:p>
                      <a:pPr algn="ctr">
                        <a:lnSpc>
                          <a:spcPct val="115000"/>
                        </a:lnSpc>
                        <a:spcAft>
                          <a:spcPts val="1000"/>
                        </a:spcAft>
                      </a:pPr>
                      <a:r>
                        <a:rPr lang="en-US" sz="1400"/>
                        <a:t>2,94</a:t>
                      </a:r>
                      <a:endParaRPr lang="es-EC" sz="1400">
                        <a:latin typeface="Calibri"/>
                        <a:ea typeface="Calibri"/>
                        <a:cs typeface="Times New Roman"/>
                      </a:endParaRPr>
                    </a:p>
                  </a:txBody>
                  <a:tcPr marL="44450" marR="44450" marT="0" marB="0"/>
                </a:tc>
                <a:tc>
                  <a:txBody>
                    <a:bodyPr/>
                    <a:lstStyle/>
                    <a:p>
                      <a:endParaRPr lang="es-EC" sz="1400">
                        <a:latin typeface="Calibri"/>
                        <a:cs typeface="Times New Roman"/>
                      </a:endParaRPr>
                    </a:p>
                  </a:txBody>
                  <a:tcPr marL="44450" marR="44450" marT="0" marB="0" anchor="b"/>
                </a:tc>
                <a:tc>
                  <a:txBody>
                    <a:bodyPr/>
                    <a:lstStyle/>
                    <a:p>
                      <a:pPr algn="ctr">
                        <a:lnSpc>
                          <a:spcPct val="115000"/>
                        </a:lnSpc>
                        <a:spcAft>
                          <a:spcPts val="1000"/>
                        </a:spcAft>
                      </a:pPr>
                      <a:r>
                        <a:rPr lang="en-US" sz="1400"/>
                        <a:t>Mochilas</a:t>
                      </a:r>
                      <a:endParaRPr lang="es-EC" sz="1400">
                        <a:latin typeface="Calibri"/>
                        <a:ea typeface="Calibri"/>
                        <a:cs typeface="Times New Roman"/>
                      </a:endParaRPr>
                    </a:p>
                  </a:txBody>
                  <a:tcPr marL="44450" marR="44450" marT="0" marB="0"/>
                </a:tc>
                <a:tc>
                  <a:txBody>
                    <a:bodyPr/>
                    <a:lstStyle/>
                    <a:p>
                      <a:pPr algn="ctr">
                        <a:lnSpc>
                          <a:spcPct val="115000"/>
                        </a:lnSpc>
                        <a:spcAft>
                          <a:spcPts val="1000"/>
                        </a:spcAft>
                      </a:pPr>
                      <a:r>
                        <a:rPr lang="en-US" sz="1400"/>
                        <a:t>20,06</a:t>
                      </a:r>
                      <a:endParaRPr lang="es-EC" sz="1400">
                        <a:latin typeface="Calibri"/>
                        <a:ea typeface="Calibri"/>
                        <a:cs typeface="Times New Roman"/>
                      </a:endParaRPr>
                    </a:p>
                  </a:txBody>
                  <a:tcPr marL="44450" marR="44450" marT="0" marB="0"/>
                </a:tc>
              </a:tr>
              <a:tr h="342085">
                <a:tc>
                  <a:txBody>
                    <a:bodyPr/>
                    <a:lstStyle/>
                    <a:p>
                      <a:pPr algn="ctr">
                        <a:lnSpc>
                          <a:spcPct val="115000"/>
                        </a:lnSpc>
                        <a:spcAft>
                          <a:spcPts val="1000"/>
                        </a:spcAft>
                      </a:pPr>
                      <a:r>
                        <a:rPr lang="en-US" sz="1400" dirty="0" err="1"/>
                        <a:t>Carteras</a:t>
                      </a:r>
                      <a:endParaRPr lang="es-EC" sz="1400" dirty="0">
                        <a:latin typeface="Calibri"/>
                        <a:ea typeface="Calibri"/>
                        <a:cs typeface="Times New Roman"/>
                      </a:endParaRPr>
                    </a:p>
                  </a:txBody>
                  <a:tcPr marL="44450" marR="44450" marT="0" marB="0"/>
                </a:tc>
                <a:tc>
                  <a:txBody>
                    <a:bodyPr/>
                    <a:lstStyle/>
                    <a:p>
                      <a:pPr algn="ctr">
                        <a:lnSpc>
                          <a:spcPct val="115000"/>
                        </a:lnSpc>
                        <a:spcAft>
                          <a:spcPts val="1000"/>
                        </a:spcAft>
                      </a:pPr>
                      <a:r>
                        <a:rPr lang="en-US" sz="1400"/>
                        <a:t>1,93</a:t>
                      </a:r>
                      <a:endParaRPr lang="es-EC" sz="1400">
                        <a:latin typeface="Calibri"/>
                        <a:ea typeface="Calibri"/>
                        <a:cs typeface="Times New Roman"/>
                      </a:endParaRPr>
                    </a:p>
                  </a:txBody>
                  <a:tcPr marL="44450" marR="44450" marT="0" marB="0"/>
                </a:tc>
                <a:tc>
                  <a:txBody>
                    <a:bodyPr/>
                    <a:lstStyle/>
                    <a:p>
                      <a:endParaRPr lang="es-EC" sz="1400">
                        <a:latin typeface="Calibri"/>
                        <a:cs typeface="Times New Roman"/>
                      </a:endParaRPr>
                    </a:p>
                  </a:txBody>
                  <a:tcPr marL="44450" marR="44450" marT="0" marB="0" anchor="b"/>
                </a:tc>
                <a:tc>
                  <a:txBody>
                    <a:bodyPr/>
                    <a:lstStyle/>
                    <a:p>
                      <a:pPr algn="ctr">
                        <a:lnSpc>
                          <a:spcPct val="115000"/>
                        </a:lnSpc>
                        <a:spcAft>
                          <a:spcPts val="1000"/>
                        </a:spcAft>
                      </a:pPr>
                      <a:r>
                        <a:rPr lang="en-US" sz="1400"/>
                        <a:t>Carteras</a:t>
                      </a:r>
                      <a:endParaRPr lang="es-EC" sz="1400">
                        <a:latin typeface="Calibri"/>
                        <a:ea typeface="Calibri"/>
                        <a:cs typeface="Times New Roman"/>
                      </a:endParaRPr>
                    </a:p>
                  </a:txBody>
                  <a:tcPr marL="44450" marR="44450" marT="0" marB="0"/>
                </a:tc>
                <a:tc>
                  <a:txBody>
                    <a:bodyPr/>
                    <a:lstStyle/>
                    <a:p>
                      <a:pPr algn="ctr">
                        <a:lnSpc>
                          <a:spcPct val="115000"/>
                        </a:lnSpc>
                        <a:spcAft>
                          <a:spcPts val="1000"/>
                        </a:spcAft>
                      </a:pPr>
                      <a:r>
                        <a:rPr lang="en-US" sz="1400"/>
                        <a:t>16,07</a:t>
                      </a:r>
                      <a:endParaRPr lang="es-EC" sz="1400">
                        <a:latin typeface="Calibri"/>
                        <a:ea typeface="Calibri"/>
                        <a:cs typeface="Times New Roman"/>
                      </a:endParaRPr>
                    </a:p>
                  </a:txBody>
                  <a:tcPr marL="44450" marR="44450" marT="0" marB="0"/>
                </a:tc>
              </a:tr>
              <a:tr h="342085">
                <a:tc>
                  <a:txBody>
                    <a:bodyPr/>
                    <a:lstStyle/>
                    <a:p>
                      <a:pPr algn="ctr">
                        <a:lnSpc>
                          <a:spcPct val="115000"/>
                        </a:lnSpc>
                        <a:spcAft>
                          <a:spcPts val="1000"/>
                        </a:spcAft>
                      </a:pPr>
                      <a:r>
                        <a:rPr lang="en-US" sz="1400" dirty="0" err="1"/>
                        <a:t>Accesorios</a:t>
                      </a:r>
                      <a:endParaRPr lang="es-EC" sz="1400" dirty="0">
                        <a:latin typeface="Calibri"/>
                        <a:ea typeface="Calibri"/>
                        <a:cs typeface="Times New Roman"/>
                      </a:endParaRPr>
                    </a:p>
                  </a:txBody>
                  <a:tcPr marL="44450" marR="44450" marT="0" marB="0"/>
                </a:tc>
                <a:tc>
                  <a:txBody>
                    <a:bodyPr/>
                    <a:lstStyle/>
                    <a:p>
                      <a:pPr algn="ctr">
                        <a:lnSpc>
                          <a:spcPct val="115000"/>
                        </a:lnSpc>
                        <a:spcAft>
                          <a:spcPts val="1000"/>
                        </a:spcAft>
                      </a:pPr>
                      <a:r>
                        <a:rPr lang="en-US" sz="1400" dirty="0"/>
                        <a:t>0,38</a:t>
                      </a:r>
                      <a:endParaRPr lang="es-EC" sz="1400" dirty="0">
                        <a:latin typeface="Calibri"/>
                        <a:ea typeface="Calibri"/>
                        <a:cs typeface="Times New Roman"/>
                      </a:endParaRPr>
                    </a:p>
                  </a:txBody>
                  <a:tcPr marL="44450" marR="44450" marT="0" marB="0"/>
                </a:tc>
                <a:tc>
                  <a:txBody>
                    <a:bodyPr/>
                    <a:lstStyle/>
                    <a:p>
                      <a:endParaRPr lang="es-EC" sz="1400" dirty="0">
                        <a:latin typeface="Calibri"/>
                        <a:cs typeface="Times New Roman"/>
                      </a:endParaRPr>
                    </a:p>
                  </a:txBody>
                  <a:tcPr marL="44450" marR="44450" marT="0" marB="0" anchor="b"/>
                </a:tc>
                <a:tc>
                  <a:txBody>
                    <a:bodyPr/>
                    <a:lstStyle/>
                    <a:p>
                      <a:pPr algn="ctr">
                        <a:lnSpc>
                          <a:spcPct val="115000"/>
                        </a:lnSpc>
                        <a:spcAft>
                          <a:spcPts val="1000"/>
                        </a:spcAft>
                      </a:pPr>
                      <a:r>
                        <a:rPr lang="en-US" sz="1400" dirty="0" err="1"/>
                        <a:t>Accesorios</a:t>
                      </a:r>
                      <a:endParaRPr lang="es-EC" sz="1400" dirty="0">
                        <a:latin typeface="Calibri"/>
                        <a:ea typeface="Calibri"/>
                        <a:cs typeface="Times New Roman"/>
                      </a:endParaRPr>
                    </a:p>
                  </a:txBody>
                  <a:tcPr marL="44450" marR="44450" marT="0" marB="0"/>
                </a:tc>
                <a:tc>
                  <a:txBody>
                    <a:bodyPr/>
                    <a:lstStyle/>
                    <a:p>
                      <a:pPr algn="ctr">
                        <a:lnSpc>
                          <a:spcPct val="115000"/>
                        </a:lnSpc>
                        <a:spcAft>
                          <a:spcPts val="1000"/>
                        </a:spcAft>
                      </a:pPr>
                      <a:r>
                        <a:rPr lang="en-US" sz="1400" dirty="0"/>
                        <a:t>7,62</a:t>
                      </a:r>
                      <a:endParaRPr lang="es-EC" sz="1400" dirty="0">
                        <a:latin typeface="Calibri"/>
                        <a:ea typeface="Calibri"/>
                        <a:cs typeface="Times New Roman"/>
                      </a:endParaRPr>
                    </a:p>
                  </a:txBody>
                  <a:tcPr marL="44450" marR="4445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954107"/>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Estrategia</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distribución</a:t>
            </a:r>
            <a:r>
              <a:rPr lang="en-US" sz="2800" dirty="0" smtClean="0">
                <a:effectLst>
                  <a:outerShdw blurRad="38100" dist="38100" dir="2700000" algn="tl">
                    <a:srgbClr val="000000">
                      <a:alpha val="43137"/>
                    </a:srgbClr>
                  </a:outerShdw>
                </a:effectLst>
                <a:latin typeface="Century Gothic" pitchFamily="34" charset="0"/>
              </a:rPr>
              <a:t> de los </a:t>
            </a:r>
            <a:r>
              <a:rPr lang="en-US" sz="2800" dirty="0" err="1" smtClean="0">
                <a:effectLst>
                  <a:outerShdw blurRad="38100" dist="38100" dir="2700000" algn="tl">
                    <a:srgbClr val="000000">
                      <a:alpha val="43137"/>
                    </a:srgbClr>
                  </a:outerShdw>
                </a:effectLst>
                <a:latin typeface="Century Gothic" pitchFamily="34" charset="0"/>
              </a:rPr>
              <a:t>productos</a:t>
            </a:r>
            <a:endParaRPr lang="en-US" sz="2800" dirty="0">
              <a:effectLst>
                <a:outerShdw blurRad="38100" dist="38100" dir="2700000" algn="tl">
                  <a:srgbClr val="000000">
                    <a:alpha val="43137"/>
                  </a:srgbClr>
                </a:outerShdw>
              </a:effectLst>
              <a:latin typeface="Century Gothic" pitchFamily="34" charset="0"/>
            </a:endParaRPr>
          </a:p>
        </p:txBody>
      </p:sp>
      <p:pic>
        <p:nvPicPr>
          <p:cNvPr id="9" name="Diagrama 2"/>
          <p:cNvPicPr/>
          <p:nvPr/>
        </p:nvPicPr>
        <p:blipFill>
          <a:blip r:embed="rId3" cstate="print"/>
          <a:srcRect/>
          <a:stretch>
            <a:fillRect/>
          </a:stretch>
        </p:blipFill>
        <p:spPr bwMode="auto">
          <a:xfrm>
            <a:off x="3500430" y="1000108"/>
            <a:ext cx="3810000" cy="857250"/>
          </a:xfrm>
          <a:prstGeom prst="rect">
            <a:avLst/>
          </a:prstGeom>
          <a:noFill/>
          <a:effectLst>
            <a:prstShdw prst="shdw13" dist="53882" dir="13500000">
              <a:srgbClr val="808080">
                <a:alpha val="50000"/>
              </a:srgbClr>
            </a:prstShdw>
          </a:effectLst>
        </p:spPr>
      </p:pic>
      <p:sp>
        <p:nvSpPr>
          <p:cNvPr id="10" name="TextBox 8"/>
          <p:cNvSpPr txBox="1"/>
          <p:nvPr/>
        </p:nvSpPr>
        <p:spPr>
          <a:xfrm>
            <a:off x="1785918" y="2000240"/>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Publicidad</a:t>
            </a:r>
            <a:r>
              <a:rPr lang="en-US" sz="2800" dirty="0" smtClean="0">
                <a:effectLst>
                  <a:outerShdw blurRad="38100" dist="38100" dir="2700000" algn="tl">
                    <a:srgbClr val="000000">
                      <a:alpha val="43137"/>
                    </a:srgbClr>
                  </a:outerShdw>
                </a:effectLst>
                <a:latin typeface="Century Gothic" pitchFamily="34" charset="0"/>
              </a:rPr>
              <a:t> y Marketing </a:t>
            </a:r>
            <a:r>
              <a:rPr lang="en-US" sz="2800" dirty="0" err="1" smtClean="0">
                <a:effectLst>
                  <a:outerShdw blurRad="38100" dist="38100" dir="2700000" algn="tl">
                    <a:srgbClr val="000000">
                      <a:alpha val="43137"/>
                    </a:srgbClr>
                  </a:outerShdw>
                </a:effectLst>
                <a:latin typeface="Century Gothic" pitchFamily="34" charset="0"/>
              </a:rPr>
              <a:t>directo</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2" name="11 Tabla"/>
          <p:cNvGraphicFramePr>
            <a:graphicFrameLocks noGrp="1"/>
          </p:cNvGraphicFramePr>
          <p:nvPr/>
        </p:nvGraphicFramePr>
        <p:xfrm>
          <a:off x="2256158" y="2686236"/>
          <a:ext cx="3030222" cy="1028516"/>
        </p:xfrm>
        <a:graphic>
          <a:graphicData uri="http://schemas.openxmlformats.org/drawingml/2006/table">
            <a:tbl>
              <a:tblPr firstRow="1">
                <a:tableStyleId>{284E427A-3D55-4303-BF80-6455036E1DE7}</a:tableStyleId>
              </a:tblPr>
              <a:tblGrid>
                <a:gridCol w="3030222"/>
              </a:tblGrid>
              <a:tr h="257129">
                <a:tc>
                  <a:txBody>
                    <a:bodyPr/>
                    <a:lstStyle/>
                    <a:p>
                      <a:pPr algn="ctr">
                        <a:lnSpc>
                          <a:spcPct val="115000"/>
                        </a:lnSpc>
                        <a:spcAft>
                          <a:spcPts val="1000"/>
                        </a:spcAft>
                      </a:pPr>
                      <a:r>
                        <a:rPr lang="en-US" sz="1400" dirty="0"/>
                        <a:t>VÍA PUBLICITARIA</a:t>
                      </a:r>
                      <a:endParaRPr lang="es-EC" sz="1400" dirty="0">
                        <a:latin typeface="Calibri"/>
                        <a:ea typeface="Calibri"/>
                        <a:cs typeface="Times New Roman"/>
                      </a:endParaRPr>
                    </a:p>
                  </a:txBody>
                  <a:tcPr marL="68580" marR="68580" marT="0" marB="0"/>
                </a:tc>
              </a:tr>
              <a:tr h="257129">
                <a:tc>
                  <a:txBody>
                    <a:bodyPr/>
                    <a:lstStyle/>
                    <a:p>
                      <a:pPr algn="ctr">
                        <a:lnSpc>
                          <a:spcPct val="115000"/>
                        </a:lnSpc>
                        <a:spcAft>
                          <a:spcPts val="1000"/>
                        </a:spcAft>
                      </a:pPr>
                      <a:r>
                        <a:rPr lang="en-US" sz="1400" dirty="0" err="1"/>
                        <a:t>Estaciones</a:t>
                      </a:r>
                      <a:r>
                        <a:rPr lang="en-US" sz="1400" dirty="0"/>
                        <a:t> </a:t>
                      </a:r>
                      <a:r>
                        <a:rPr lang="en-US" sz="1400" dirty="0" err="1"/>
                        <a:t>radiales</a:t>
                      </a:r>
                      <a:endParaRPr lang="es-EC" sz="1400" dirty="0">
                        <a:latin typeface="Calibri"/>
                        <a:ea typeface="Calibri"/>
                        <a:cs typeface="Times New Roman"/>
                      </a:endParaRPr>
                    </a:p>
                  </a:txBody>
                  <a:tcPr marL="68580" marR="68580" marT="0" marB="0"/>
                </a:tc>
              </a:tr>
              <a:tr h="257129">
                <a:tc>
                  <a:txBody>
                    <a:bodyPr/>
                    <a:lstStyle/>
                    <a:p>
                      <a:pPr algn="ctr">
                        <a:lnSpc>
                          <a:spcPct val="115000"/>
                        </a:lnSpc>
                        <a:spcAft>
                          <a:spcPts val="1000"/>
                        </a:spcAft>
                      </a:pPr>
                      <a:r>
                        <a:rPr lang="en-US" sz="1400" dirty="0"/>
                        <a:t>Internet (Google </a:t>
                      </a:r>
                      <a:r>
                        <a:rPr lang="en-US" sz="1400" dirty="0" err="1"/>
                        <a:t>Adwords</a:t>
                      </a:r>
                      <a:r>
                        <a:rPr lang="en-US" sz="1400" dirty="0"/>
                        <a:t>, web sites)</a:t>
                      </a:r>
                      <a:endParaRPr lang="es-EC" sz="1400" dirty="0">
                        <a:latin typeface="Calibri"/>
                        <a:ea typeface="Calibri"/>
                        <a:cs typeface="Times New Roman"/>
                      </a:endParaRPr>
                    </a:p>
                  </a:txBody>
                  <a:tcPr marL="68580" marR="68580" marT="0" marB="0"/>
                </a:tc>
              </a:tr>
              <a:tr h="257129">
                <a:tc>
                  <a:txBody>
                    <a:bodyPr/>
                    <a:lstStyle/>
                    <a:p>
                      <a:pPr algn="ctr">
                        <a:lnSpc>
                          <a:spcPct val="115000"/>
                        </a:lnSpc>
                        <a:spcAft>
                          <a:spcPts val="1000"/>
                        </a:spcAft>
                      </a:pPr>
                      <a:r>
                        <a:rPr lang="en-US" sz="1400" dirty="0" err="1" smtClean="0"/>
                        <a:t>Volantes</a:t>
                      </a:r>
                      <a:r>
                        <a:rPr lang="en-US" sz="1400" dirty="0" smtClean="0"/>
                        <a:t> o Flyers</a:t>
                      </a:r>
                      <a:endParaRPr lang="es-EC" sz="1400" dirty="0">
                        <a:latin typeface="Calibri"/>
                        <a:ea typeface="Calibri"/>
                        <a:cs typeface="Times New Roman"/>
                      </a:endParaRPr>
                    </a:p>
                  </a:txBody>
                  <a:tcPr marL="68580" marR="68580" marT="0" marB="0"/>
                </a:tc>
              </a:tr>
            </a:tbl>
          </a:graphicData>
        </a:graphic>
      </p:graphicFrame>
      <p:graphicFrame>
        <p:nvGraphicFramePr>
          <p:cNvPr id="13" name="12 Tabla"/>
          <p:cNvGraphicFramePr>
            <a:graphicFrameLocks noGrp="1"/>
          </p:cNvGraphicFramePr>
          <p:nvPr/>
        </p:nvGraphicFramePr>
        <p:xfrm>
          <a:off x="5572132" y="2807588"/>
          <a:ext cx="2744470" cy="692850"/>
        </p:xfrm>
        <a:graphic>
          <a:graphicData uri="http://schemas.openxmlformats.org/drawingml/2006/table">
            <a:tbl>
              <a:tblPr firstRow="1">
                <a:tableStyleId>{08FB837D-C827-4EFA-A057-4D05807E0F7C}</a:tableStyleId>
              </a:tblPr>
              <a:tblGrid>
                <a:gridCol w="2744470"/>
              </a:tblGrid>
              <a:tr h="0">
                <a:tc>
                  <a:txBody>
                    <a:bodyPr/>
                    <a:lstStyle/>
                    <a:p>
                      <a:pPr algn="ctr">
                        <a:lnSpc>
                          <a:spcPct val="115000"/>
                        </a:lnSpc>
                        <a:spcAft>
                          <a:spcPts val="1000"/>
                        </a:spcAft>
                      </a:pPr>
                      <a:r>
                        <a:rPr lang="en-US" sz="1400" dirty="0"/>
                        <a:t>MARKETING DIRECTO</a:t>
                      </a:r>
                      <a:endParaRPr lang="es-EC" sz="1400" dirty="0">
                        <a:latin typeface="Calibri"/>
                        <a:ea typeface="Calibri"/>
                        <a:cs typeface="Times New Roman"/>
                      </a:endParaRPr>
                    </a:p>
                  </a:txBody>
                  <a:tcPr marL="68580" marR="68580" marT="0" marB="0"/>
                </a:tc>
              </a:tr>
              <a:tr h="0">
                <a:tc>
                  <a:txBody>
                    <a:bodyPr/>
                    <a:lstStyle/>
                    <a:p>
                      <a:pPr algn="ctr">
                        <a:lnSpc>
                          <a:spcPct val="115000"/>
                        </a:lnSpc>
                        <a:spcAft>
                          <a:spcPts val="1000"/>
                        </a:spcAft>
                      </a:pPr>
                      <a:r>
                        <a:rPr lang="en-US" sz="1400" dirty="0"/>
                        <a:t>E-mailing</a:t>
                      </a:r>
                      <a:endParaRPr lang="es-EC" sz="1400" dirty="0">
                        <a:latin typeface="Calibri"/>
                        <a:ea typeface="Calibri"/>
                        <a:cs typeface="Times New Roman"/>
                      </a:endParaRPr>
                    </a:p>
                  </a:txBody>
                  <a:tcPr marL="68580" marR="68580" marT="0" marB="0"/>
                </a:tc>
              </a:tr>
              <a:tr h="0">
                <a:tc>
                  <a:txBody>
                    <a:bodyPr/>
                    <a:lstStyle/>
                    <a:p>
                      <a:pPr algn="ctr">
                        <a:lnSpc>
                          <a:spcPct val="115000"/>
                        </a:lnSpc>
                        <a:spcAft>
                          <a:spcPts val="1000"/>
                        </a:spcAft>
                      </a:pPr>
                      <a:r>
                        <a:rPr lang="en-US" sz="1400" dirty="0"/>
                        <a:t>Telemarketing</a:t>
                      </a:r>
                      <a:endParaRPr lang="es-EC" sz="1400" dirty="0">
                        <a:latin typeface="Calibri"/>
                        <a:ea typeface="Calibri"/>
                        <a:cs typeface="Times New Roman"/>
                      </a:endParaRPr>
                    </a:p>
                  </a:txBody>
                  <a:tcPr marL="68580" marR="68580" marT="0" marB="0"/>
                </a:tc>
              </a:tr>
            </a:tbl>
          </a:graphicData>
        </a:graphic>
      </p:graphicFrame>
      <p:sp>
        <p:nvSpPr>
          <p:cNvPr id="14" name="TextBox 8"/>
          <p:cNvSpPr txBox="1"/>
          <p:nvPr/>
        </p:nvSpPr>
        <p:spPr>
          <a:xfrm>
            <a:off x="1785918" y="3857628"/>
            <a:ext cx="7239000" cy="523220"/>
          </a:xfrm>
          <a:prstGeom prst="rect">
            <a:avLst/>
          </a:prstGeom>
          <a:noFill/>
        </p:spPr>
        <p:txBody>
          <a:bodyPr>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Sistemas</a:t>
            </a:r>
            <a:r>
              <a:rPr lang="en-US" sz="2800" dirty="0" smtClean="0">
                <a:effectLst>
                  <a:outerShdw blurRad="38100" dist="38100" dir="2700000" algn="tl">
                    <a:srgbClr val="000000">
                      <a:alpha val="43137"/>
                    </a:srgbClr>
                  </a:outerShdw>
                </a:effectLst>
                <a:latin typeface="Century Gothic" pitchFamily="34" charset="0"/>
              </a:rPr>
              <a:t> de control y </a:t>
            </a:r>
            <a:r>
              <a:rPr lang="en-US" sz="2800" dirty="0" err="1" smtClean="0">
                <a:effectLst>
                  <a:outerShdw blurRad="38100" dist="38100" dir="2700000" algn="tl">
                    <a:srgbClr val="000000">
                      <a:alpha val="43137"/>
                    </a:srgbClr>
                  </a:outerShdw>
                </a:effectLst>
                <a:latin typeface="Century Gothic" pitchFamily="34" charset="0"/>
              </a:rPr>
              <a:t>seguimiento</a:t>
            </a:r>
            <a:r>
              <a:rPr lang="en-US" sz="2800" dirty="0" smtClean="0">
                <a:effectLst>
                  <a:outerShdw blurRad="38100" dist="38100" dir="2700000" algn="tl">
                    <a:srgbClr val="000000">
                      <a:alpha val="43137"/>
                    </a:srgbClr>
                  </a:outerShdw>
                </a:effectLst>
                <a:latin typeface="Century Gothic" pitchFamily="34" charset="0"/>
              </a:rPr>
              <a:t> </a:t>
            </a: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19" name="18 Tabla"/>
          <p:cNvGraphicFramePr>
            <a:graphicFrameLocks noGrp="1"/>
          </p:cNvGraphicFramePr>
          <p:nvPr/>
        </p:nvGraphicFramePr>
        <p:xfrm>
          <a:off x="2357422" y="4565352"/>
          <a:ext cx="6000760" cy="2078358"/>
        </p:xfrm>
        <a:graphic>
          <a:graphicData uri="http://schemas.openxmlformats.org/drawingml/2006/table">
            <a:tbl>
              <a:tblPr firstCol="1" bandCol="1">
                <a:tableStyleId>{775DCB02-9BB8-47FD-8907-85C794F793BA}</a:tableStyleId>
              </a:tblPr>
              <a:tblGrid>
                <a:gridCol w="1689515"/>
                <a:gridCol w="4311245"/>
              </a:tblGrid>
              <a:tr h="371478">
                <a:tc>
                  <a:txBody>
                    <a:bodyPr/>
                    <a:lstStyle/>
                    <a:p>
                      <a:pPr algn="ctr"/>
                      <a:r>
                        <a:rPr lang="es-MX" sz="1600" dirty="0" smtClean="0"/>
                        <a:t>SISTEMAS</a:t>
                      </a:r>
                      <a:r>
                        <a:rPr lang="es-MX" sz="1600" baseline="0" dirty="0" smtClean="0"/>
                        <a:t> DE CONTROL</a:t>
                      </a:r>
                      <a:endParaRPr lang="es-EC" sz="1600" dirty="0">
                        <a:latin typeface="Calibri"/>
                        <a:ea typeface="Times New Roman"/>
                        <a:cs typeface="Times New Roman"/>
                      </a:endParaRPr>
                    </a:p>
                  </a:txBody>
                  <a:tcPr marL="68580" marR="68580" marT="0" marB="0" anchor="ctr"/>
                </a:tc>
                <a:tc>
                  <a:txBody>
                    <a:bodyPr/>
                    <a:lstStyle/>
                    <a:p>
                      <a:pPr algn="ctr"/>
                      <a:r>
                        <a:rPr lang="es-MX" sz="1600" dirty="0" smtClean="0"/>
                        <a:t>Página web</a:t>
                      </a:r>
                      <a:endParaRPr lang="es-EC" sz="1600" dirty="0">
                        <a:latin typeface="Calibri"/>
                        <a:ea typeface="Times New Roman"/>
                        <a:cs typeface="Times New Roman"/>
                      </a:endParaRPr>
                    </a:p>
                  </a:txBody>
                  <a:tcPr marL="68580" marR="68580" marT="0" marB="0" anchor="ctr"/>
                </a:tc>
              </a:tr>
              <a:tr h="371478">
                <a:tc>
                  <a:txBody>
                    <a:bodyPr/>
                    <a:lstStyle/>
                    <a:p>
                      <a:pPr algn="ctr"/>
                      <a:r>
                        <a:rPr lang="es-MX" sz="1600" dirty="0" smtClean="0"/>
                        <a:t>PERIODICIDAD</a:t>
                      </a:r>
                      <a:endParaRPr lang="es-EC" sz="1600" dirty="0">
                        <a:latin typeface="Calibri"/>
                        <a:ea typeface="Times New Roman"/>
                        <a:cs typeface="Times New Roman"/>
                      </a:endParaRPr>
                    </a:p>
                  </a:txBody>
                  <a:tcPr marL="68580" marR="68580" marT="0" marB="0" anchor="ctr"/>
                </a:tc>
                <a:tc>
                  <a:txBody>
                    <a:bodyPr/>
                    <a:lstStyle/>
                    <a:p>
                      <a:pPr algn="ctr"/>
                      <a:r>
                        <a:rPr lang="es-MX" sz="1600" dirty="0" smtClean="0"/>
                        <a:t>El PLMK</a:t>
                      </a:r>
                      <a:r>
                        <a:rPr lang="es-MX" sz="1600" baseline="0" dirty="0" smtClean="0"/>
                        <a:t> se ejecutará de manera anual</a:t>
                      </a:r>
                      <a:endParaRPr lang="es-EC" sz="1600" dirty="0">
                        <a:latin typeface="Calibri"/>
                        <a:ea typeface="Times New Roman"/>
                        <a:cs typeface="Times New Roman"/>
                      </a:endParaRPr>
                    </a:p>
                  </a:txBody>
                  <a:tcPr marL="68580" marR="68580" marT="0" marB="0" anchor="ctr"/>
                </a:tc>
              </a:tr>
              <a:tr h="371478">
                <a:tc>
                  <a:txBody>
                    <a:bodyPr/>
                    <a:lstStyle/>
                    <a:p>
                      <a:pPr algn="ctr"/>
                      <a:r>
                        <a:rPr lang="es-MX" sz="1600" dirty="0" smtClean="0"/>
                        <a:t>VARIABLES DE SEGUIMIENTO</a:t>
                      </a:r>
                      <a:endParaRPr lang="es-EC" sz="1600" dirty="0">
                        <a:latin typeface="Calibri"/>
                        <a:ea typeface="Times New Roman"/>
                        <a:cs typeface="Times New Roman"/>
                      </a:endParaRPr>
                    </a:p>
                  </a:txBody>
                  <a:tcPr marL="68580" marR="68580" marT="0" marB="0" anchor="ctr"/>
                </a:tc>
                <a:tc>
                  <a:txBody>
                    <a:bodyPr/>
                    <a:lstStyle/>
                    <a:p>
                      <a:pPr marL="342900" indent="-342900" algn="just">
                        <a:buFont typeface="+mj-lt"/>
                        <a:buAutoNum type="arabicPeriod"/>
                      </a:pPr>
                      <a:r>
                        <a:rPr lang="es-MX" sz="1600" dirty="0" smtClean="0"/>
                        <a:t>Porcentaje de cumplimiento del PLMK</a:t>
                      </a:r>
                    </a:p>
                    <a:p>
                      <a:pPr marL="342900" indent="-342900" algn="just">
                        <a:buFont typeface="+mj-lt"/>
                        <a:buAutoNum type="arabicPeriod"/>
                      </a:pPr>
                      <a:r>
                        <a:rPr lang="es-MX" sz="1600" dirty="0" smtClean="0">
                          <a:latin typeface="Calibri"/>
                          <a:ea typeface="Times New Roman"/>
                          <a:cs typeface="Times New Roman"/>
                        </a:rPr>
                        <a:t> Porcentaje de interesados por medio</a:t>
                      </a:r>
                      <a:r>
                        <a:rPr lang="es-MX" sz="1600" baseline="0" dirty="0" smtClean="0">
                          <a:latin typeface="Calibri"/>
                          <a:ea typeface="Times New Roman"/>
                          <a:cs typeface="Times New Roman"/>
                        </a:rPr>
                        <a:t> de comunicación</a:t>
                      </a:r>
                    </a:p>
                    <a:p>
                      <a:pPr marL="342900" indent="-342900" algn="just">
                        <a:buFont typeface="+mj-lt"/>
                        <a:buAutoNum type="arabicPeriod"/>
                      </a:pPr>
                      <a:r>
                        <a:rPr lang="es-MX" sz="1600" baseline="0" dirty="0" smtClean="0">
                          <a:latin typeface="Calibri"/>
                          <a:ea typeface="Times New Roman"/>
                          <a:cs typeface="Times New Roman"/>
                        </a:rPr>
                        <a:t> Percepción del consumidor con respecto a nuestro producto</a:t>
                      </a:r>
                      <a:endParaRPr lang="es-EC" sz="1600" dirty="0">
                        <a:latin typeface="Calibri"/>
                        <a:ea typeface="Times New Roman"/>
                        <a:cs typeface="Times New Roman"/>
                      </a:endParaRPr>
                    </a:p>
                  </a:txBody>
                  <a:tcPr marL="68580" marR="6858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167977" y="2929978"/>
            <a:ext cx="6324598" cy="769441"/>
          </a:xfrm>
          <a:prstGeom prst="rect">
            <a:avLst/>
          </a:prstGeom>
          <a:noFill/>
        </p:spPr>
        <p:txBody>
          <a:bodyPr>
            <a:spAutoFit/>
          </a:bodyPr>
          <a:lstStyle/>
          <a:p>
            <a:pPr fontAlgn="auto">
              <a:spcBef>
                <a:spcPts val="0"/>
              </a:spcBef>
              <a:spcAft>
                <a:spcPts val="0"/>
              </a:spcAft>
              <a:defRPr/>
            </a:pPr>
            <a:r>
              <a:rPr lang="en-US"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Plan de Marketing</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1" name="TextBox 8"/>
          <p:cNvSpPr txBox="1"/>
          <p:nvPr/>
        </p:nvSpPr>
        <p:spPr>
          <a:xfrm>
            <a:off x="1785918" y="-24"/>
            <a:ext cx="7239000" cy="1815882"/>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PRESUPUESTO PLMK: </a:t>
            </a:r>
            <a:r>
              <a:rPr lang="en-US" sz="2800" dirty="0" err="1" smtClean="0">
                <a:effectLst>
                  <a:outerShdw blurRad="38100" dist="38100" dir="2700000" algn="tl">
                    <a:srgbClr val="000000">
                      <a:alpha val="43137"/>
                    </a:srgbClr>
                  </a:outerShdw>
                </a:effectLst>
                <a:latin typeface="Century Gothic" pitchFamily="34" charset="0"/>
              </a:rPr>
              <a:t>Gastos</a:t>
            </a:r>
            <a:r>
              <a:rPr lang="en-US" sz="2800" dirty="0" smtClean="0">
                <a:effectLst>
                  <a:outerShdw blurRad="38100" dist="38100" dir="2700000" algn="tl">
                    <a:srgbClr val="000000">
                      <a:alpha val="43137"/>
                    </a:srgbClr>
                  </a:outerShdw>
                </a:effectLst>
                <a:latin typeface="Century Gothic" pitchFamily="34" charset="0"/>
              </a:rPr>
              <a:t> de </a:t>
            </a:r>
            <a:r>
              <a:rPr lang="en-US" sz="2800" dirty="0" err="1" smtClean="0">
                <a:effectLst>
                  <a:outerShdw blurRad="38100" dist="38100" dir="2700000" algn="tl">
                    <a:srgbClr val="000000">
                      <a:alpha val="43137"/>
                    </a:srgbClr>
                  </a:outerShdw>
                </a:effectLst>
                <a:latin typeface="Century Gothic" pitchFamily="34" charset="0"/>
              </a:rPr>
              <a:t>Publicidad</a:t>
            </a: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mensuales</a:t>
            </a:r>
            <a:r>
              <a:rPr lang="en-US" sz="2800" dirty="0" smtClean="0">
                <a:effectLst>
                  <a:outerShdw blurRad="38100" dist="38100" dir="2700000" algn="tl">
                    <a:srgbClr val="000000">
                      <a:alpha val="43137"/>
                    </a:srgbClr>
                  </a:outerShdw>
                </a:effectLst>
                <a:latin typeface="Century Gothic" pitchFamily="34" charset="0"/>
              </a:rPr>
              <a:t> y </a:t>
            </a:r>
            <a:r>
              <a:rPr lang="en-US" sz="2800" dirty="0" err="1" smtClean="0">
                <a:effectLst>
                  <a:outerShdw blurRad="38100" dist="38100" dir="2700000" algn="tl">
                    <a:srgbClr val="000000">
                      <a:alpha val="43137"/>
                    </a:srgbClr>
                  </a:outerShdw>
                </a:effectLst>
                <a:latin typeface="Century Gothic" pitchFamily="34" charset="0"/>
              </a:rPr>
              <a:t>anuales</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a:effectLst>
                <a:outerShdw blurRad="38100" dist="38100" dir="2700000" algn="tl">
                  <a:srgbClr val="000000">
                    <a:alpha val="43137"/>
                  </a:srgbClr>
                </a:outerShdw>
              </a:effectLst>
              <a:latin typeface="Century Gothic" pitchFamily="34" charset="0"/>
            </a:endParaRPr>
          </a:p>
        </p:txBody>
      </p:sp>
      <p:graphicFrame>
        <p:nvGraphicFramePr>
          <p:cNvPr id="9" name="8 Tabla"/>
          <p:cNvGraphicFramePr>
            <a:graphicFrameLocks noGrp="1"/>
          </p:cNvGraphicFramePr>
          <p:nvPr/>
        </p:nvGraphicFramePr>
        <p:xfrm>
          <a:off x="1714448" y="3500438"/>
          <a:ext cx="7286708" cy="2428890"/>
        </p:xfrm>
        <a:graphic>
          <a:graphicData uri="http://schemas.openxmlformats.org/drawingml/2006/table">
            <a:tbl>
              <a:tblPr firstRow="1" lastRow="1">
                <a:tableStyleId>{69C7853C-536D-4A76-A0AE-DD22124D55A5}</a:tableStyleId>
              </a:tblPr>
              <a:tblGrid>
                <a:gridCol w="1324856"/>
                <a:gridCol w="889754"/>
                <a:gridCol w="878835"/>
                <a:gridCol w="978554"/>
                <a:gridCol w="1000132"/>
                <a:gridCol w="1071570"/>
                <a:gridCol w="1143007"/>
              </a:tblGrid>
              <a:tr h="485778">
                <a:tc>
                  <a:txBody>
                    <a:bodyPr/>
                    <a:lstStyle/>
                    <a:p>
                      <a:pPr algn="ctr">
                        <a:lnSpc>
                          <a:spcPct val="150000"/>
                        </a:lnSpc>
                        <a:spcAft>
                          <a:spcPts val="0"/>
                        </a:spcAft>
                      </a:pPr>
                      <a:r>
                        <a:rPr lang="es-MX" sz="1600" dirty="0"/>
                        <a:t>Gastos</a:t>
                      </a:r>
                      <a:endParaRPr lang="es-EC" sz="16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Mensual</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Año 1</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Año 2</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dirty="0"/>
                        <a:t>Año 3</a:t>
                      </a:r>
                      <a:endParaRPr lang="es-EC" sz="16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dirty="0"/>
                        <a:t>Año 4</a:t>
                      </a:r>
                      <a:endParaRPr lang="es-EC" sz="16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dirty="0"/>
                        <a:t>Año 5</a:t>
                      </a:r>
                      <a:endParaRPr lang="es-EC" sz="1600" dirty="0">
                        <a:latin typeface="Calibri"/>
                        <a:ea typeface="Calibri"/>
                        <a:cs typeface="Times New Roman"/>
                      </a:endParaRPr>
                    </a:p>
                  </a:txBody>
                  <a:tcPr marL="44450" marR="44450" marT="0" marB="0" anchor="ctr"/>
                </a:tc>
              </a:tr>
              <a:tr h="485778">
                <a:tc>
                  <a:txBody>
                    <a:bodyPr/>
                    <a:lstStyle/>
                    <a:p>
                      <a:pPr algn="ctr">
                        <a:lnSpc>
                          <a:spcPct val="150000"/>
                        </a:lnSpc>
                        <a:spcAft>
                          <a:spcPts val="0"/>
                        </a:spcAft>
                      </a:pPr>
                      <a:r>
                        <a:rPr lang="es-MX" sz="1600"/>
                        <a:t>Internet</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40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480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482,4</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484,81</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487,24</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489,67</a:t>
                      </a:r>
                      <a:endParaRPr lang="es-EC" sz="1600">
                        <a:latin typeface="Calibri"/>
                        <a:ea typeface="Calibri"/>
                        <a:cs typeface="Times New Roman"/>
                      </a:endParaRPr>
                    </a:p>
                  </a:txBody>
                  <a:tcPr marL="44450" marR="44450" marT="0" marB="0" anchor="ctr"/>
                </a:tc>
              </a:tr>
              <a:tr h="485778">
                <a:tc>
                  <a:txBody>
                    <a:bodyPr/>
                    <a:lstStyle/>
                    <a:p>
                      <a:pPr algn="ctr">
                        <a:lnSpc>
                          <a:spcPct val="150000"/>
                        </a:lnSpc>
                        <a:spcAft>
                          <a:spcPts val="0"/>
                        </a:spcAft>
                      </a:pPr>
                      <a:r>
                        <a:rPr lang="es-MX" sz="1600"/>
                        <a:t>Radiodifusoras</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300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s-MX" sz="1600"/>
                        <a:t>3600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3618</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3636,09</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3654,27</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dirty="0"/>
                        <a:t>3672,54</a:t>
                      </a:r>
                      <a:endParaRPr lang="es-EC" sz="1600" dirty="0">
                        <a:latin typeface="Calibri"/>
                        <a:ea typeface="Calibri"/>
                        <a:cs typeface="Times New Roman"/>
                      </a:endParaRPr>
                    </a:p>
                  </a:txBody>
                  <a:tcPr marL="44450" marR="44450" marT="0" marB="0" anchor="ctr"/>
                </a:tc>
              </a:tr>
              <a:tr h="485778">
                <a:tc>
                  <a:txBody>
                    <a:bodyPr/>
                    <a:lstStyle/>
                    <a:p>
                      <a:pPr algn="ctr">
                        <a:lnSpc>
                          <a:spcPct val="150000"/>
                        </a:lnSpc>
                        <a:spcAft>
                          <a:spcPts val="0"/>
                        </a:spcAft>
                      </a:pPr>
                      <a:r>
                        <a:rPr lang="en-US" sz="1600"/>
                        <a:t>Flyers</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50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600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603</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606,015</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609,04</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612,09</a:t>
                      </a:r>
                      <a:endParaRPr lang="es-EC" sz="1600">
                        <a:latin typeface="Calibri"/>
                        <a:ea typeface="Calibri"/>
                        <a:cs typeface="Times New Roman"/>
                      </a:endParaRPr>
                    </a:p>
                  </a:txBody>
                  <a:tcPr marL="44450" marR="44450" marT="0" marB="0" anchor="ctr"/>
                </a:tc>
              </a:tr>
              <a:tr h="485778">
                <a:tc>
                  <a:txBody>
                    <a:bodyPr/>
                    <a:lstStyle/>
                    <a:p>
                      <a:pPr algn="ctr">
                        <a:lnSpc>
                          <a:spcPct val="150000"/>
                        </a:lnSpc>
                        <a:spcAft>
                          <a:spcPts val="0"/>
                        </a:spcAft>
                      </a:pPr>
                      <a:r>
                        <a:rPr lang="en-US" sz="1600"/>
                        <a:t>Total</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390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4680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4703,4</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dirty="0"/>
                        <a:t>4726,917</a:t>
                      </a:r>
                      <a:endParaRPr lang="es-EC" sz="1600" dirty="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4750,55</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dirty="0"/>
                        <a:t>4774,30</a:t>
                      </a:r>
                      <a:endParaRPr lang="es-EC" sz="1600" dirty="0">
                        <a:latin typeface="Calibri"/>
                        <a:ea typeface="Calibri"/>
                        <a:cs typeface="Times New Roman"/>
                      </a:endParaRPr>
                    </a:p>
                  </a:txBody>
                  <a:tcPr marL="44450" marR="44450" marT="0" marB="0" anchor="ctr"/>
                </a:tc>
              </a:tr>
            </a:tbl>
          </a:graphicData>
        </a:graphic>
      </p:graphicFrame>
      <p:graphicFrame>
        <p:nvGraphicFramePr>
          <p:cNvPr id="10" name="9 Tabla"/>
          <p:cNvGraphicFramePr>
            <a:graphicFrameLocks noGrp="1"/>
          </p:cNvGraphicFramePr>
          <p:nvPr/>
        </p:nvGraphicFramePr>
        <p:xfrm>
          <a:off x="2428860" y="1285860"/>
          <a:ext cx="5929355" cy="1828800"/>
        </p:xfrm>
        <a:graphic>
          <a:graphicData uri="http://schemas.openxmlformats.org/drawingml/2006/table">
            <a:tbl>
              <a:tblPr firstRow="1" lastRow="1">
                <a:tableStyleId>{35758FB7-9AC5-4552-8A53-C91805E547FA}</a:tableStyleId>
              </a:tblPr>
              <a:tblGrid>
                <a:gridCol w="1753638"/>
                <a:gridCol w="1809264"/>
                <a:gridCol w="1163620"/>
                <a:gridCol w="1202833"/>
              </a:tblGrid>
              <a:tr h="188595">
                <a:tc>
                  <a:txBody>
                    <a:bodyPr/>
                    <a:lstStyle/>
                    <a:p>
                      <a:pPr algn="ctr">
                        <a:lnSpc>
                          <a:spcPct val="150000"/>
                        </a:lnSpc>
                        <a:spcAft>
                          <a:spcPts val="0"/>
                        </a:spcAft>
                      </a:pPr>
                      <a:r>
                        <a:rPr lang="en-US" sz="1600"/>
                        <a:t>Medios</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Cantidad por Mes</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Mensual</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Annual</a:t>
                      </a:r>
                      <a:endParaRPr lang="es-EC" sz="1600">
                        <a:latin typeface="Calibri"/>
                        <a:ea typeface="Calibri"/>
                        <a:cs typeface="Times New Roman"/>
                      </a:endParaRPr>
                    </a:p>
                  </a:txBody>
                  <a:tcPr marL="44450" marR="44450" marT="0" marB="0" anchor="ctr"/>
                </a:tc>
              </a:tr>
              <a:tr h="188595">
                <a:tc>
                  <a:txBody>
                    <a:bodyPr/>
                    <a:lstStyle/>
                    <a:p>
                      <a:pPr algn="ctr">
                        <a:lnSpc>
                          <a:spcPct val="150000"/>
                        </a:lnSpc>
                        <a:spcAft>
                          <a:spcPts val="0"/>
                        </a:spcAft>
                      </a:pPr>
                      <a:r>
                        <a:rPr lang="en-US" sz="1600"/>
                        <a:t>Internet</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40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480</a:t>
                      </a:r>
                      <a:endParaRPr lang="es-EC" sz="1600">
                        <a:latin typeface="Calibri"/>
                        <a:ea typeface="Calibri"/>
                        <a:cs typeface="Times New Roman"/>
                      </a:endParaRPr>
                    </a:p>
                  </a:txBody>
                  <a:tcPr marL="44450" marR="44450" marT="0" marB="0" anchor="ctr"/>
                </a:tc>
              </a:tr>
              <a:tr h="188595">
                <a:tc>
                  <a:txBody>
                    <a:bodyPr/>
                    <a:lstStyle/>
                    <a:p>
                      <a:pPr algn="ctr">
                        <a:lnSpc>
                          <a:spcPct val="150000"/>
                        </a:lnSpc>
                        <a:spcAft>
                          <a:spcPts val="0"/>
                        </a:spcAft>
                      </a:pPr>
                      <a:r>
                        <a:rPr lang="en-US" sz="1600"/>
                        <a:t>Radiodifusoras</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4</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300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3600</a:t>
                      </a:r>
                      <a:endParaRPr lang="es-EC" sz="1600">
                        <a:latin typeface="Calibri"/>
                        <a:ea typeface="Calibri"/>
                        <a:cs typeface="Times New Roman"/>
                      </a:endParaRPr>
                    </a:p>
                  </a:txBody>
                  <a:tcPr marL="44450" marR="44450" marT="0" marB="0" anchor="ctr"/>
                </a:tc>
              </a:tr>
              <a:tr h="188595">
                <a:tc>
                  <a:txBody>
                    <a:bodyPr/>
                    <a:lstStyle/>
                    <a:p>
                      <a:pPr algn="ctr">
                        <a:lnSpc>
                          <a:spcPct val="150000"/>
                        </a:lnSpc>
                        <a:spcAft>
                          <a:spcPts val="0"/>
                        </a:spcAft>
                      </a:pPr>
                      <a:r>
                        <a:rPr lang="en-US" sz="1600"/>
                        <a:t>Flyers</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500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50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a:t>600</a:t>
                      </a:r>
                      <a:endParaRPr lang="es-EC" sz="1600">
                        <a:latin typeface="Calibri"/>
                        <a:ea typeface="Calibri"/>
                        <a:cs typeface="Times New Roman"/>
                      </a:endParaRPr>
                    </a:p>
                  </a:txBody>
                  <a:tcPr marL="44450" marR="44450" marT="0" marB="0" anchor="ctr"/>
                </a:tc>
              </a:tr>
              <a:tr h="198120">
                <a:tc>
                  <a:txBody>
                    <a:bodyPr/>
                    <a:lstStyle/>
                    <a:p>
                      <a:pPr algn="ctr">
                        <a:lnSpc>
                          <a:spcPct val="150000"/>
                        </a:lnSpc>
                        <a:spcAft>
                          <a:spcPts val="0"/>
                        </a:spcAft>
                      </a:pPr>
                      <a:r>
                        <a:rPr lang="en-US" sz="1600"/>
                        <a:t>Total</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endParaRPr lang="en-US" sz="1600">
                        <a:latin typeface="Arial"/>
                        <a:ea typeface="Times New Roman"/>
                        <a:cs typeface="Times New Roman"/>
                      </a:endParaRPr>
                    </a:p>
                  </a:txBody>
                  <a:tcPr marL="44450" marR="44450" marT="0" marB="0" anchor="ctr"/>
                </a:tc>
                <a:tc>
                  <a:txBody>
                    <a:bodyPr/>
                    <a:lstStyle/>
                    <a:p>
                      <a:pPr algn="ctr">
                        <a:lnSpc>
                          <a:spcPct val="150000"/>
                        </a:lnSpc>
                        <a:spcAft>
                          <a:spcPts val="0"/>
                        </a:spcAft>
                      </a:pPr>
                      <a:r>
                        <a:rPr lang="en-US" sz="1600"/>
                        <a:t>390</a:t>
                      </a:r>
                      <a:endParaRPr lang="es-EC" sz="1600">
                        <a:latin typeface="Calibri"/>
                        <a:ea typeface="Calibri"/>
                        <a:cs typeface="Times New Roman"/>
                      </a:endParaRPr>
                    </a:p>
                  </a:txBody>
                  <a:tcPr marL="44450" marR="44450" marT="0" marB="0" anchor="ctr"/>
                </a:tc>
                <a:tc>
                  <a:txBody>
                    <a:bodyPr/>
                    <a:lstStyle/>
                    <a:p>
                      <a:pPr algn="ctr">
                        <a:lnSpc>
                          <a:spcPct val="150000"/>
                        </a:lnSpc>
                        <a:spcAft>
                          <a:spcPts val="0"/>
                        </a:spcAft>
                      </a:pPr>
                      <a:r>
                        <a:rPr lang="en-US" sz="1600" dirty="0"/>
                        <a:t>4680</a:t>
                      </a:r>
                      <a:endParaRPr lang="es-EC" sz="1600" dirty="0">
                        <a:latin typeface="Calibri"/>
                        <a:ea typeface="Calibri"/>
                        <a:cs typeface="Times New Roman"/>
                      </a:endParaRPr>
                    </a:p>
                  </a:txBody>
                  <a:tcPr marL="44450" marR="44450" marT="0" marB="0"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00200" cy="6858000"/>
          </a:xfrm>
          <a:prstGeom prst="rect">
            <a:avLst/>
          </a:prstGeom>
          <a:noFill/>
          <a:ln w="9525">
            <a:noFill/>
            <a:miter lim="800000"/>
            <a:headEnd/>
            <a:tailEnd/>
          </a:ln>
        </p:spPr>
      </p:pic>
      <p:sp>
        <p:nvSpPr>
          <p:cNvPr id="8" name="TextBox 7"/>
          <p:cNvSpPr txBox="1"/>
          <p:nvPr/>
        </p:nvSpPr>
        <p:spPr>
          <a:xfrm rot="16200000">
            <a:off x="-2476798" y="3110620"/>
            <a:ext cx="6705600" cy="646331"/>
          </a:xfrm>
          <a:prstGeom prst="rect">
            <a:avLst/>
          </a:prstGeom>
          <a:noFill/>
        </p:spPr>
        <p:txBody>
          <a:bodyPr>
            <a:spAutoFit/>
          </a:bodyPr>
          <a:lstStyle/>
          <a:p>
            <a:pPr fontAlgn="auto">
              <a:spcBef>
                <a:spcPts val="0"/>
              </a:spcBef>
              <a:spcAft>
                <a:spcPts val="0"/>
              </a:spcAft>
              <a:defRPr/>
            </a:pP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Características</a:t>
            </a:r>
            <a:r>
              <a:rPr lang="en-US" sz="36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del </a:t>
            </a:r>
            <a:r>
              <a:rPr lang="en-US" sz="36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producto</a:t>
            </a:r>
            <a:endParaRPr lang="en-US" sz="36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9" name="TextBox 8"/>
          <p:cNvSpPr txBox="1"/>
          <p:nvPr/>
        </p:nvSpPr>
        <p:spPr>
          <a:xfrm>
            <a:off x="1785918" y="142853"/>
            <a:ext cx="7000924" cy="2246769"/>
          </a:xfrm>
          <a:prstGeom prst="rect">
            <a:avLst/>
          </a:prstGeom>
          <a:noFill/>
        </p:spPr>
        <p:txBody>
          <a:bodyPr wrap="square">
            <a:spAutoFit/>
          </a:bodyPr>
          <a:lstStyle/>
          <a:p>
            <a:pPr lvl="1" indent="-457200">
              <a:buFont typeface="Wingdings" pitchFamily="2" charset="2"/>
              <a:buChar char="q"/>
              <a:defRPr/>
            </a:pPr>
            <a:r>
              <a:rPr lang="en-US" sz="2800" dirty="0" smtClean="0">
                <a:effectLst>
                  <a:outerShdw blurRad="38100" dist="38100" dir="2700000" algn="tl">
                    <a:srgbClr val="000000">
                      <a:alpha val="43137"/>
                    </a:srgbClr>
                  </a:outerShdw>
                </a:effectLst>
                <a:latin typeface="Century Gothic" pitchFamily="34" charset="0"/>
              </a:rPr>
              <a:t> </a:t>
            </a:r>
            <a:r>
              <a:rPr lang="en-US" sz="2800" dirty="0" err="1" smtClean="0">
                <a:effectLst>
                  <a:outerShdw blurRad="38100" dist="38100" dir="2700000" algn="tl">
                    <a:srgbClr val="000000">
                      <a:alpha val="43137"/>
                    </a:srgbClr>
                  </a:outerShdw>
                </a:effectLst>
                <a:latin typeface="Century Gothic" pitchFamily="34" charset="0"/>
              </a:rPr>
              <a:t>Definición</a:t>
            </a:r>
            <a:r>
              <a:rPr lang="en-US" sz="2800" dirty="0" smtClean="0">
                <a:effectLst>
                  <a:outerShdw blurRad="38100" dist="38100" dir="2700000" algn="tl">
                    <a:srgbClr val="000000">
                      <a:alpha val="43137"/>
                    </a:srgbClr>
                  </a:outerShdw>
                </a:effectLst>
                <a:latin typeface="Century Gothic" pitchFamily="34" charset="0"/>
              </a:rPr>
              <a:t> del </a:t>
            </a:r>
            <a:r>
              <a:rPr lang="en-US" sz="2800" dirty="0" err="1" smtClean="0">
                <a:effectLst>
                  <a:outerShdw blurRad="38100" dist="38100" dir="2700000" algn="tl">
                    <a:srgbClr val="000000">
                      <a:alpha val="43137"/>
                    </a:srgbClr>
                  </a:outerShdw>
                </a:effectLst>
                <a:latin typeface="Century Gothic" pitchFamily="34" charset="0"/>
              </a:rPr>
              <a:t>producto</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0" name="9 Diagrama"/>
          <p:cNvGraphicFramePr/>
          <p:nvPr/>
        </p:nvGraphicFramePr>
        <p:xfrm>
          <a:off x="1643042" y="785794"/>
          <a:ext cx="7500958" cy="3357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8"/>
          <p:cNvSpPr txBox="1"/>
          <p:nvPr/>
        </p:nvSpPr>
        <p:spPr>
          <a:xfrm>
            <a:off x="1785918" y="3643314"/>
            <a:ext cx="7000924" cy="2246769"/>
          </a:xfrm>
          <a:prstGeom prst="rect">
            <a:avLst/>
          </a:prstGeom>
          <a:noFill/>
        </p:spPr>
        <p:txBody>
          <a:bodyPr wrap="square">
            <a:spAutoFit/>
          </a:bodyPr>
          <a:lstStyle/>
          <a:p>
            <a:pPr lvl="1" indent="-457200">
              <a:buFont typeface="Wingdings" pitchFamily="2" charset="2"/>
              <a:buChar char="q"/>
              <a:defRPr/>
            </a:pPr>
            <a:r>
              <a:rPr lang="en-US" sz="2800" dirty="0" err="1" smtClean="0">
                <a:effectLst>
                  <a:outerShdw blurRad="38100" dist="38100" dir="2700000" algn="tl">
                    <a:srgbClr val="000000">
                      <a:alpha val="43137"/>
                    </a:srgbClr>
                  </a:outerShdw>
                </a:effectLst>
                <a:latin typeface="Century Gothic" pitchFamily="34" charset="0"/>
              </a:rPr>
              <a:t>Naturaleza</a:t>
            </a:r>
            <a:r>
              <a:rPr lang="en-US" sz="2800" dirty="0" smtClean="0">
                <a:effectLst>
                  <a:outerShdw blurRad="38100" dist="38100" dir="2700000" algn="tl">
                    <a:srgbClr val="000000">
                      <a:alpha val="43137"/>
                    </a:srgbClr>
                  </a:outerShdw>
                </a:effectLst>
                <a:latin typeface="Century Gothic" pitchFamily="34" charset="0"/>
              </a:rPr>
              <a:t> del </a:t>
            </a:r>
            <a:r>
              <a:rPr lang="en-US" sz="2800" dirty="0" err="1" smtClean="0">
                <a:effectLst>
                  <a:outerShdw blurRad="38100" dist="38100" dir="2700000" algn="tl">
                    <a:srgbClr val="000000">
                      <a:alpha val="43137"/>
                    </a:srgbClr>
                  </a:outerShdw>
                </a:effectLst>
                <a:latin typeface="Century Gothic" pitchFamily="34" charset="0"/>
              </a:rPr>
              <a:t>producto</a:t>
            </a: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defRPr/>
            </a:pPr>
            <a:endParaRPr lang="en-US" sz="2800" dirty="0" smtClean="0">
              <a:effectLst>
                <a:outerShdw blurRad="38100" dist="38100" dir="2700000" algn="tl">
                  <a:srgbClr val="000000">
                    <a:alpha val="43137"/>
                  </a:srgbClr>
                </a:outerShdw>
              </a:effectLst>
              <a:latin typeface="Century Gothic" pitchFamily="34" charset="0"/>
            </a:endParaRPr>
          </a:p>
          <a:p>
            <a:pPr lvl="1" indent="-457200">
              <a:buFont typeface="Wingdings" pitchFamily="2" charset="2"/>
              <a:buChar char="q"/>
              <a:defRPr/>
            </a:pPr>
            <a:endParaRPr lang="en-US" sz="2800" dirty="0">
              <a:effectLst>
                <a:outerShdw blurRad="38100" dist="38100" dir="2700000" algn="tl">
                  <a:srgbClr val="000000">
                    <a:alpha val="43137"/>
                  </a:srgbClr>
                </a:outerShdw>
              </a:effectLst>
              <a:latin typeface="Century Gothic" pitchFamily="34" charset="0"/>
            </a:endParaRPr>
          </a:p>
          <a:p>
            <a:pPr>
              <a:defRPr/>
            </a:pPr>
            <a:endParaRPr lang="en-US" sz="2800" dirty="0"/>
          </a:p>
        </p:txBody>
      </p:sp>
      <p:graphicFrame>
        <p:nvGraphicFramePr>
          <p:cNvPr id="11" name="10 Diagrama"/>
          <p:cNvGraphicFramePr/>
          <p:nvPr/>
        </p:nvGraphicFramePr>
        <p:xfrm>
          <a:off x="500034" y="4214818"/>
          <a:ext cx="5429288" cy="24288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7889" name="Picture 1"/>
          <p:cNvPicPr>
            <a:picLocks noChangeAspect="1" noChangeArrowheads="1"/>
          </p:cNvPicPr>
          <p:nvPr/>
        </p:nvPicPr>
        <p:blipFill>
          <a:blip r:embed="rId14" cstate="print"/>
          <a:srcRect/>
          <a:stretch>
            <a:fillRect/>
          </a:stretch>
        </p:blipFill>
        <p:spPr bwMode="auto">
          <a:xfrm>
            <a:off x="4953031" y="4143380"/>
            <a:ext cx="3905249" cy="259124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MAR\My Documents\My Pictures\img_bg.jpg"/>
          <p:cNvPicPr>
            <a:picLocks noChangeAspect="1" noChangeArrowheads="1"/>
          </p:cNvPicPr>
          <p:nvPr/>
        </p:nvPicPr>
        <p:blipFill>
          <a:blip r:embed="rId3" cstate="print"/>
          <a:srcRect/>
          <a:stretch>
            <a:fillRect/>
          </a:stretch>
        </p:blipFill>
        <p:spPr bwMode="auto">
          <a:xfrm>
            <a:off x="0" y="0"/>
            <a:ext cx="1643063" cy="6858000"/>
          </a:xfrm>
          <a:prstGeom prst="rect">
            <a:avLst/>
          </a:prstGeom>
          <a:noFill/>
          <a:ln w="9525">
            <a:noFill/>
            <a:miter lim="800000"/>
            <a:headEnd/>
            <a:tailEnd/>
          </a:ln>
        </p:spPr>
      </p:pic>
      <p:sp>
        <p:nvSpPr>
          <p:cNvPr id="7" name="Rectangle 6"/>
          <p:cNvSpPr/>
          <p:nvPr/>
        </p:nvSpPr>
        <p:spPr>
          <a:xfrm>
            <a:off x="2286000" y="1285860"/>
            <a:ext cx="6096000" cy="3600986"/>
          </a:xfrm>
          <a:prstGeom prst="rect">
            <a:avLst/>
          </a:prstGeom>
        </p:spPr>
        <p:txBody>
          <a:bodyPr>
            <a:spAutoFit/>
          </a:bodyPr>
          <a:lstStyle/>
          <a:p>
            <a:pPr algn="ctr" fontAlgn="auto">
              <a:spcBef>
                <a:spcPts val="0"/>
              </a:spcBef>
              <a:spcAft>
                <a:spcPts val="0"/>
              </a:spcAft>
              <a:defRPr/>
            </a:pPr>
            <a:r>
              <a:rPr lang="en-US" sz="9600" dirty="0" smtClean="0">
                <a:effectLst>
                  <a:glow rad="101600">
                    <a:schemeClr val="accent1">
                      <a:satMod val="175000"/>
                      <a:alpha val="40000"/>
                    </a:schemeClr>
                  </a:glow>
                  <a:reflection blurRad="6350" stA="55000" endA="300" endPos="45500" dir="5400000" sy="-100000" algn="bl" rotWithShape="0"/>
                </a:effectLst>
                <a:latin typeface="Century Gothic" pitchFamily="34" charset="0"/>
              </a:rPr>
              <a:t>MUCHAS GRACIAS</a:t>
            </a:r>
            <a:endParaRPr lang="en-US" sz="9600"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p:txBody>
      </p:sp>
      <p:sp>
        <p:nvSpPr>
          <p:cNvPr id="4" name="Rectangle 3"/>
          <p:cNvSpPr/>
          <p:nvPr/>
        </p:nvSpPr>
        <p:spPr>
          <a:xfrm>
            <a:off x="2438400" y="2667000"/>
            <a:ext cx="6096000" cy="1785104"/>
          </a:xfrm>
          <a:prstGeom prst="rect">
            <a:avLst/>
          </a:prstGeom>
        </p:spPr>
        <p:txBody>
          <a:bodyPr>
            <a:spAutoFit/>
          </a:bodyPr>
          <a:lstStyle/>
          <a:p>
            <a:pPr algn="ctr" fontAlgn="auto">
              <a:spcBef>
                <a:spcPts val="0"/>
              </a:spcBef>
              <a:spcAft>
                <a:spcPts val="0"/>
              </a:spcAft>
              <a:defRPr/>
            </a:pPr>
            <a:endParaRPr lang="en-US" dirty="0">
              <a:effectLst>
                <a:glow rad="63500">
                  <a:schemeClr val="accent5">
                    <a:satMod val="175000"/>
                    <a:alpha val="40000"/>
                  </a:schemeClr>
                </a:glo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dirty="0">
              <a:solidFill>
                <a:srgbClr val="00B0F0"/>
              </a:solidFill>
              <a:effectLst>
                <a:outerShdw blurRad="38100" dist="38100" dir="2700000" algn="tl">
                  <a:srgbClr val="000000">
                    <a:alpha val="43137"/>
                  </a:srgbClr>
                </a:outerShdw>
              </a:effectLst>
            </a:endParaRPr>
          </a:p>
          <a:p>
            <a:pPr algn="ctr" fontAlgn="auto">
              <a:spcBef>
                <a:spcPts val="0"/>
              </a:spcBef>
              <a:spcAft>
                <a:spcPts val="0"/>
              </a:spcAft>
              <a:defRPr/>
            </a:pPr>
            <a:endParaRPr lang="en-US" sz="2000" dirty="0">
              <a:solidFill>
                <a:srgbClr val="00B0F0"/>
              </a:solidFill>
              <a:effectLst>
                <a:outerShdw blurRad="38100" dist="38100" dir="2700000" algn="tl">
                  <a:srgbClr val="000000">
                    <a:alpha val="43137"/>
                  </a:srgbClr>
                </a:outerShdw>
              </a:effectLst>
            </a:endParaRPr>
          </a:p>
        </p:txBody>
      </p:sp>
      <p:sp>
        <p:nvSpPr>
          <p:cNvPr id="5" name="Rectangle 4"/>
          <p:cNvSpPr/>
          <p:nvPr/>
        </p:nvSpPr>
        <p:spPr>
          <a:xfrm>
            <a:off x="2362200" y="5486400"/>
            <a:ext cx="6096000" cy="708025"/>
          </a:xfrm>
          <a:prstGeom prst="rect">
            <a:avLst/>
          </a:prstGeom>
        </p:spPr>
        <p:txBody>
          <a:bodyPr>
            <a:spAutoFit/>
          </a:bodyPr>
          <a:lstStyle/>
          <a:p>
            <a:pPr algn="ctr" fontAlgn="auto">
              <a:spcBef>
                <a:spcPts val="0"/>
              </a:spcBef>
              <a:spcAft>
                <a:spcPts val="0"/>
              </a:spcAft>
              <a:defRPr/>
            </a:pPr>
            <a:r>
              <a:rPr lang="en-US" sz="2000" dirty="0">
                <a:solidFill>
                  <a:srgbClr val="00B0F0"/>
                </a:solidFill>
                <a:effectLst>
                  <a:outerShdw blurRad="38100" dist="38100" dir="2700000" algn="tl">
                    <a:srgbClr val="000000">
                      <a:alpha val="43137"/>
                    </a:srgbClr>
                  </a:outerShdw>
                </a:effectLst>
              </a:rPr>
              <a:t>by:</a:t>
            </a:r>
          </a:p>
          <a:p>
            <a:pPr algn="ctr" fontAlgn="auto">
              <a:spcBef>
                <a:spcPts val="0"/>
              </a:spcBef>
              <a:spcAft>
                <a:spcPts val="0"/>
              </a:spcAft>
              <a:defRPr/>
            </a:pPr>
            <a:r>
              <a:rPr lang="en-US" sz="2000" dirty="0" smtClean="0">
                <a:solidFill>
                  <a:srgbClr val="00B0F0"/>
                </a:solidFill>
                <a:effectLst>
                  <a:outerShdw blurRad="38100" dist="38100" dir="2700000" algn="tl">
                    <a:srgbClr val="000000">
                      <a:alpha val="43137"/>
                    </a:srgbClr>
                  </a:outerShdw>
                </a:effectLst>
              </a:rPr>
              <a:t>Carlos </a:t>
            </a:r>
            <a:r>
              <a:rPr lang="en-US" sz="2000" dirty="0" err="1" smtClean="0">
                <a:solidFill>
                  <a:srgbClr val="00B0F0"/>
                </a:solidFill>
                <a:effectLst>
                  <a:outerShdw blurRad="38100" dist="38100" dir="2700000" algn="tl">
                    <a:srgbClr val="000000">
                      <a:alpha val="43137"/>
                    </a:srgbClr>
                  </a:outerShdw>
                </a:effectLst>
              </a:rPr>
              <a:t>Cuesta</a:t>
            </a:r>
            <a:r>
              <a:rPr lang="en-US" sz="2000" dirty="0" smtClean="0">
                <a:solidFill>
                  <a:srgbClr val="00B0F0"/>
                </a:solidFill>
                <a:effectLst>
                  <a:outerShdw blurRad="38100" dist="38100" dir="2700000" algn="tl">
                    <a:srgbClr val="000000">
                      <a:alpha val="43137"/>
                    </a:srgbClr>
                  </a:outerShdw>
                </a:effectLst>
              </a:rPr>
              <a:t>, Ma. Gabriela Tapia y Lenin Castillo</a:t>
            </a:r>
            <a:endParaRPr lang="en-US" sz="2000" dirty="0">
              <a:solidFill>
                <a:srgbClr val="00B0F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2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MAR\My Documents\My Pictures\img_bg.jpg"/>
          <p:cNvPicPr>
            <a:picLocks noChangeAspect="1" noChangeArrowheads="1"/>
          </p:cNvPicPr>
          <p:nvPr/>
        </p:nvPicPr>
        <p:blipFill>
          <a:blip r:embed="rId2" cstate="print"/>
          <a:srcRect/>
          <a:stretch>
            <a:fillRect/>
          </a:stretch>
        </p:blipFill>
        <p:spPr bwMode="auto">
          <a:xfrm>
            <a:off x="0" y="0"/>
            <a:ext cx="1600200" cy="6858000"/>
          </a:xfrm>
          <a:prstGeom prst="rect">
            <a:avLst/>
          </a:prstGeom>
          <a:noFill/>
          <a:ln w="9525">
            <a:noFill/>
            <a:miter lim="800000"/>
            <a:headEnd/>
            <a:tailEnd/>
          </a:ln>
        </p:spPr>
      </p:pic>
      <p:sp>
        <p:nvSpPr>
          <p:cNvPr id="10" name="TextBox 7"/>
          <p:cNvSpPr txBox="1"/>
          <p:nvPr/>
        </p:nvSpPr>
        <p:spPr>
          <a:xfrm rot="16200000">
            <a:off x="-662647" y="2667273"/>
            <a:ext cx="2914658" cy="1323439"/>
          </a:xfrm>
          <a:prstGeom prst="rect">
            <a:avLst/>
          </a:prstGeom>
          <a:noFill/>
        </p:spPr>
        <p:txBody>
          <a:bodyPr wrap="square">
            <a:spAutoFit/>
          </a:bodyPr>
          <a:lstStyle/>
          <a:p>
            <a:pPr fontAlgn="auto">
              <a:spcBef>
                <a:spcPts val="0"/>
              </a:spcBef>
              <a:spcAft>
                <a:spcPts val="0"/>
              </a:spcAft>
              <a:defRPr/>
            </a:pP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“MY STYLE” </a:t>
            </a:r>
          </a:p>
          <a:p>
            <a:pPr fontAlgn="auto">
              <a:spcBef>
                <a:spcPts val="0"/>
              </a:spcBef>
              <a:spcAft>
                <a:spcPts val="0"/>
              </a:spcAft>
              <a:defRPr/>
            </a:pPr>
            <a:r>
              <a:rPr lang="en-US" sz="4000" b="1" dirty="0" err="1"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Cía</a:t>
            </a:r>
            <a:r>
              <a:rPr lang="en-US" sz="40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 Ltda.</a:t>
            </a:r>
            <a:endParaRPr lang="en-US" sz="40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pic>
        <p:nvPicPr>
          <p:cNvPr id="11" name="10 Imagen" descr="LogoFen_Sello - copia.jpg"/>
          <p:cNvPicPr>
            <a:picLocks noChangeAspect="1"/>
          </p:cNvPicPr>
          <p:nvPr/>
        </p:nvPicPr>
        <p:blipFill>
          <a:blip r:embed="rId3" cstate="print"/>
          <a:stretch>
            <a:fillRect/>
          </a:stretch>
        </p:blipFill>
        <p:spPr>
          <a:xfrm>
            <a:off x="0" y="5304370"/>
            <a:ext cx="1571604" cy="1482216"/>
          </a:xfrm>
          <a:prstGeom prst="rect">
            <a:avLst/>
          </a:prstGeom>
        </p:spPr>
      </p:pic>
      <p:pic>
        <p:nvPicPr>
          <p:cNvPr id="13" name="12 Imagen" descr="espol logo grande.gif"/>
          <p:cNvPicPr>
            <a:picLocks noChangeAspect="1"/>
          </p:cNvPicPr>
          <p:nvPr/>
        </p:nvPicPr>
        <p:blipFill>
          <a:blip r:embed="rId4" cstate="print"/>
          <a:stretch>
            <a:fillRect/>
          </a:stretch>
        </p:blipFill>
        <p:spPr>
          <a:xfrm>
            <a:off x="71406" y="345523"/>
            <a:ext cx="1428760" cy="1368965"/>
          </a:xfrm>
          <a:prstGeom prst="rect">
            <a:avLst/>
          </a:prstGeom>
        </p:spPr>
      </p:pic>
      <p:pic>
        <p:nvPicPr>
          <p:cNvPr id="16" name="15 Imagen" descr="encuestas.jpg"/>
          <p:cNvPicPr>
            <a:picLocks noChangeAspect="1"/>
          </p:cNvPicPr>
          <p:nvPr/>
        </p:nvPicPr>
        <p:blipFill>
          <a:blip r:embed="rId5" cstate="print"/>
          <a:stretch>
            <a:fillRect/>
          </a:stretch>
        </p:blipFill>
        <p:spPr>
          <a:xfrm>
            <a:off x="1619229" y="0"/>
            <a:ext cx="7524771" cy="6858000"/>
          </a:xfrm>
          <a:prstGeom prst="rect">
            <a:avLst/>
          </a:prstGeom>
        </p:spPr>
      </p:pic>
      <p:sp>
        <p:nvSpPr>
          <p:cNvPr id="17" name="16 Rectángulo"/>
          <p:cNvSpPr/>
          <p:nvPr/>
        </p:nvSpPr>
        <p:spPr>
          <a:xfrm>
            <a:off x="2428860" y="5572140"/>
            <a:ext cx="6215106" cy="1077218"/>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2: Investigación de Mercado</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Imagen" descr="pelea.jpg"/>
          <p:cNvPicPr>
            <a:picLocks noChangeAspect="1"/>
          </p:cNvPicPr>
          <p:nvPr/>
        </p:nvPicPr>
        <p:blipFill>
          <a:blip r:embed="rId3" cstate="print"/>
          <a:stretch>
            <a:fillRect/>
          </a:stretch>
        </p:blipFill>
        <p:spPr>
          <a:xfrm>
            <a:off x="4000496" y="2000240"/>
            <a:ext cx="2643206" cy="2926407"/>
          </a:xfrm>
          <a:prstGeom prst="rect">
            <a:avLst/>
          </a:prstGeom>
        </p:spPr>
      </p:pic>
      <p:pic>
        <p:nvPicPr>
          <p:cNvPr id="2050" name="Picture 2" descr="C:\Documents and Settings\UMAR\My Documents\My Pictures\img_bg.jpg"/>
          <p:cNvPicPr>
            <a:picLocks noChangeAspect="1" noChangeArrowheads="1"/>
          </p:cNvPicPr>
          <p:nvPr/>
        </p:nvPicPr>
        <p:blipFill>
          <a:blip r:embed="rId4" cstate="print"/>
          <a:srcRect/>
          <a:stretch>
            <a:fillRect/>
          </a:stretch>
        </p:blipFill>
        <p:spPr bwMode="auto">
          <a:xfrm>
            <a:off x="0" y="0"/>
            <a:ext cx="1643063" cy="6858000"/>
          </a:xfrm>
          <a:prstGeom prst="rect">
            <a:avLst/>
          </a:prstGeom>
          <a:noFill/>
          <a:ln w="9525">
            <a:noFill/>
            <a:miter lim="800000"/>
            <a:headEnd/>
            <a:tailEnd/>
          </a:ln>
        </p:spPr>
      </p:pic>
      <p:sp>
        <p:nvSpPr>
          <p:cNvPr id="8" name="TextBox 7"/>
          <p:cNvSpPr txBox="1"/>
          <p:nvPr/>
        </p:nvSpPr>
        <p:spPr>
          <a:xfrm rot="16200000">
            <a:off x="-2148949" y="3044279"/>
            <a:ext cx="6286544" cy="769441"/>
          </a:xfrm>
          <a:prstGeom prst="rect">
            <a:avLst/>
          </a:prstGeom>
          <a:noFill/>
        </p:spPr>
        <p:txBody>
          <a:bodyPr wrap="square">
            <a:spAutoFit/>
          </a:bodyPr>
          <a:lstStyle/>
          <a:p>
            <a:pPr algn="ctr" fontAlgn="auto">
              <a:spcBef>
                <a:spcPts val="0"/>
              </a:spcBef>
              <a:spcAft>
                <a:spcPts val="0"/>
              </a:spcAft>
              <a:defRPr/>
            </a:pPr>
            <a:r>
              <a:rPr lang="es-MX" sz="44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rPr>
              <a:t>Análisis de la Oferta</a:t>
            </a:r>
            <a:endParaRPr lang="en-US" sz="44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latin typeface="Century Gothic" pitchFamily="34" charset="0"/>
            </a:endParaRPr>
          </a:p>
        </p:txBody>
      </p:sp>
      <p:sp>
        <p:nvSpPr>
          <p:cNvPr id="16" name="15 Llamada de flecha a la derecha"/>
          <p:cNvSpPr/>
          <p:nvPr/>
        </p:nvSpPr>
        <p:spPr>
          <a:xfrm>
            <a:off x="1785918" y="2143116"/>
            <a:ext cx="2214578" cy="285752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NUEVOS COMPETIDORES</a:t>
            </a:r>
          </a:p>
          <a:p>
            <a:pPr algn="ctr"/>
            <a:endParaRPr lang="es-MX" dirty="0" smtClean="0"/>
          </a:p>
          <a:p>
            <a:pPr algn="ctr"/>
            <a:r>
              <a:rPr lang="es-MX" dirty="0" smtClean="0"/>
              <a:t>Mercado Textil</a:t>
            </a:r>
          </a:p>
          <a:p>
            <a:pPr algn="ctr"/>
            <a:endParaRPr lang="en-US" dirty="0"/>
          </a:p>
        </p:txBody>
      </p:sp>
      <p:sp>
        <p:nvSpPr>
          <p:cNvPr id="17" name="16 Llamada de flecha hacia abajo"/>
          <p:cNvSpPr/>
          <p:nvPr/>
        </p:nvSpPr>
        <p:spPr>
          <a:xfrm>
            <a:off x="3714744" y="428604"/>
            <a:ext cx="3286148" cy="257176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CLIENTES</a:t>
            </a:r>
          </a:p>
          <a:p>
            <a:pPr algn="ctr"/>
            <a:r>
              <a:rPr lang="es-MX" dirty="0" smtClean="0"/>
              <a:t>Personas entre 18 y 28 años</a:t>
            </a:r>
          </a:p>
          <a:p>
            <a:pPr algn="ctr"/>
            <a:r>
              <a:rPr lang="es-MX" dirty="0" smtClean="0"/>
              <a:t>Satisfacer sus necesidades individuales.</a:t>
            </a:r>
            <a:endParaRPr lang="en-US" dirty="0"/>
          </a:p>
        </p:txBody>
      </p:sp>
      <p:sp>
        <p:nvSpPr>
          <p:cNvPr id="18" name="17 Llamada de flecha a la izquierda"/>
          <p:cNvSpPr/>
          <p:nvPr/>
        </p:nvSpPr>
        <p:spPr>
          <a:xfrm>
            <a:off x="6715140" y="2071678"/>
            <a:ext cx="2286016" cy="285752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NUEVOS COMPETIDORES</a:t>
            </a:r>
          </a:p>
          <a:p>
            <a:pPr algn="ctr"/>
            <a:endParaRPr lang="es-MX" dirty="0" smtClean="0"/>
          </a:p>
          <a:p>
            <a:pPr algn="ctr"/>
            <a:r>
              <a:rPr lang="es-MX" dirty="0" smtClean="0"/>
              <a:t>Ventas por internet</a:t>
            </a:r>
          </a:p>
          <a:p>
            <a:pPr algn="ctr"/>
            <a:endParaRPr lang="es-MX" dirty="0" smtClean="0"/>
          </a:p>
          <a:p>
            <a:pPr algn="ctr"/>
            <a:endParaRPr lang="en-US" dirty="0"/>
          </a:p>
        </p:txBody>
      </p:sp>
      <p:sp>
        <p:nvSpPr>
          <p:cNvPr id="19" name="18 Llamada de flecha hacia arriba"/>
          <p:cNvSpPr/>
          <p:nvPr/>
        </p:nvSpPr>
        <p:spPr>
          <a:xfrm>
            <a:off x="3571868" y="4071942"/>
            <a:ext cx="3571900" cy="242889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RIVALIDADES</a:t>
            </a:r>
          </a:p>
          <a:p>
            <a:pPr algn="ctr"/>
            <a:r>
              <a:rPr lang="es-MX" dirty="0" smtClean="0"/>
              <a:t>Tiendas  De Prati</a:t>
            </a:r>
          </a:p>
          <a:p>
            <a:pPr algn="ctr"/>
            <a:r>
              <a:rPr lang="es-MX" dirty="0" smtClean="0"/>
              <a:t>Marathon Sports</a:t>
            </a:r>
          </a:p>
          <a:p>
            <a:pPr algn="ctr"/>
            <a:r>
              <a:rPr lang="es-MX" dirty="0" smtClean="0">
                <a:hlinkClick r:id="rId5"/>
              </a:rPr>
              <a:t>www.ebay.com</a:t>
            </a:r>
            <a:endParaRPr lang="es-MX" dirty="0" smtClean="0"/>
          </a:p>
          <a:p>
            <a:pPr algn="ctr"/>
            <a:r>
              <a:rPr lang="es-MX" dirty="0" smtClean="0"/>
              <a:t>www.mercadolibre.com</a:t>
            </a:r>
          </a:p>
        </p:txBody>
      </p:sp>
      <p:sp>
        <p:nvSpPr>
          <p:cNvPr id="20" name="19 Rectángulo"/>
          <p:cNvSpPr/>
          <p:nvPr/>
        </p:nvSpPr>
        <p:spPr>
          <a:xfrm>
            <a:off x="3857620" y="3214686"/>
            <a:ext cx="3000396" cy="646331"/>
          </a:xfrm>
          <a:prstGeom prst="rect">
            <a:avLst/>
          </a:prstGeom>
          <a:noFill/>
        </p:spPr>
        <p:txBody>
          <a:bodyPr wrap="square" lIns="91440" tIns="45720" rIns="91440" bIns="45720">
            <a:spAutoFit/>
          </a:bodyPr>
          <a:lstStyle/>
          <a:p>
            <a:pPr algn="ctr"/>
            <a:r>
              <a:rPr lang="es-ES" sz="3600" b="1" dirty="0" smtClean="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rPr>
              <a:t>PROYECTO</a:t>
            </a:r>
            <a:endParaRPr lang="es-ES" sz="3600" b="1" dirty="0">
              <a:ln w="900" cmpd="sng">
                <a:solidFill>
                  <a:schemeClr val="accent1">
                    <a:satMod val="190000"/>
                    <a:alpha val="55000"/>
                  </a:schemeClr>
                </a:solidFill>
                <a:prstDash val="solid"/>
              </a:ln>
              <a:solidFill>
                <a:schemeClr val="tx2">
                  <a:lumMod val="60000"/>
                  <a:lumOff val="40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emplate>
  <TotalTime>1638</TotalTime>
  <Words>5837</Words>
  <Application>Microsoft Office PowerPoint</Application>
  <PresentationFormat>Presentación en pantalla (4:3)</PresentationFormat>
  <Paragraphs>2111</Paragraphs>
  <Slides>70</Slides>
  <Notes>30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70</vt:i4>
      </vt:variant>
    </vt:vector>
  </HeadingPairs>
  <TitlesOfParts>
    <vt:vector size="72" baseType="lpstr">
      <vt:lpstr>m</vt:lpstr>
      <vt:lpstr>Visio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Luis</dc:creator>
  <cp:lastModifiedBy>Carlos Luis</cp:lastModifiedBy>
  <cp:revision>345</cp:revision>
  <dcterms:created xsi:type="dcterms:W3CDTF">2010-02-17T00:36:26Z</dcterms:created>
  <dcterms:modified xsi:type="dcterms:W3CDTF">2010-02-24T15:38:52Z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TC300060041033</vt:lpwstr>
  </property>
</Properties>
</file>