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0" r:id="rId4"/>
    <p:sldId id="25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01" r:id="rId19"/>
    <p:sldId id="297" r:id="rId20"/>
    <p:sldId id="298" r:id="rId21"/>
    <p:sldId id="299" r:id="rId22"/>
    <p:sldId id="300" r:id="rId23"/>
    <p:sldId id="303" r:id="rId24"/>
    <p:sldId id="302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9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es-ES"/>
        </a:p>
      </dgm:t>
    </dgm:pt>
    <dgm:pt modelId="{787546C1-DD5C-4D6E-BFDD-D95A52E781AD}">
      <dgm:prSet phldrT="[Text]" custT="1"/>
      <dgm:spPr/>
      <dgm:t>
        <a:bodyPr/>
        <a:lstStyle>
          <a:extLst/>
        </a:lstStyle>
        <a:p>
          <a:pPr algn="just"/>
          <a:r>
            <a:rPr lang="es-ES" sz="1800" dirty="0" smtClean="0"/>
            <a:t>Las  marcas han creado una guerra de dominios.</a:t>
          </a:r>
          <a:endParaRPr lang="es-ES" sz="1800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es-ES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es-ES"/>
        </a:p>
      </dgm:t>
    </dgm:pt>
    <dgm:pt modelId="{AC5265C1-0BAB-4984-A634-E4518A8EC253}">
      <dgm:prSet phldrT="[Text]" custT="1"/>
      <dgm:spPr/>
      <dgm:t>
        <a:bodyPr/>
        <a:lstStyle>
          <a:extLst/>
        </a:lstStyle>
        <a:p>
          <a:pPr algn="just"/>
          <a:r>
            <a:rPr lang="es-ES" sz="1800" dirty="0" smtClean="0"/>
            <a:t>Los consumidores se manejan  por marcas.</a:t>
          </a:r>
          <a:endParaRPr lang="es-ES" sz="1800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es-ES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es-ES"/>
        </a:p>
      </dgm:t>
    </dgm:pt>
    <dgm:pt modelId="{F50BDB3E-817D-4A89-9D71-D9E0B029567B}">
      <dgm:prSet phldrT="[Text]" custT="1"/>
      <dgm:spPr/>
      <dgm:t>
        <a:bodyPr/>
        <a:lstStyle>
          <a:extLst/>
        </a:lstStyle>
        <a:p>
          <a:pPr algn="just"/>
          <a:r>
            <a:rPr lang="es-ES" sz="1800" dirty="0" smtClean="0"/>
            <a:t>Las marcas son generadoras de confianza.</a:t>
          </a:r>
          <a:endParaRPr lang="es-ES" sz="1800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es-ES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es-ES"/>
        </a:p>
      </dgm:t>
    </dgm:pt>
    <dgm:pt modelId="{ECBD6B98-1CBE-4BAA-AB77-4873C9DB1799}">
      <dgm:prSet phldrT="[Text]" custT="1"/>
      <dgm:spPr>
        <a:solidFill>
          <a:schemeClr val="accent6"/>
        </a:solidFill>
      </dgm:spPr>
      <dgm:t>
        <a:bodyPr/>
        <a:lstStyle>
          <a:extLst/>
        </a:lstStyle>
        <a:p>
          <a:pPr algn="just"/>
          <a:r>
            <a:rPr lang="es-ES" sz="1800" dirty="0" smtClean="0"/>
            <a:t>Las marcas son representativas  para los consumidores.</a:t>
          </a:r>
          <a:endParaRPr lang="es-ES" sz="1800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es-ES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es-E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es-ES"/>
        </a:p>
      </dgm:t>
    </dgm:pt>
    <dgm:pt modelId="{F4F466C7-208D-4B4A-A865-9D82D8E9F892}" type="pres">
      <dgm:prSet presAssocID="{787546C1-DD5C-4D6E-BFDD-D95A52E781AD}" presName="parentLeftMargin" presStyleLbl="node1" presStyleIdx="0" presStyleCnt="4"/>
      <dgm:spPr/>
      <dgm:t>
        <a:bodyPr/>
        <a:lstStyle>
          <a:extLst/>
        </a:lstStyle>
        <a:p>
          <a:endParaRPr lang="es-ES"/>
        </a:p>
      </dgm:t>
    </dgm:pt>
    <dgm:pt modelId="{8BC4E78D-0D98-4ED2-B23A-71FEC19A6436}" type="pres">
      <dgm:prSet presAssocID="{787546C1-DD5C-4D6E-BFDD-D95A52E781AD}" presName="parentText" presStyleLbl="node1" presStyleIdx="0" presStyleCnt="4" custScaleX="131860" custScaleY="135282" custLinFactNeighborX="-71982" custLinFactNeighborY="2459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es-ES"/>
        </a:p>
      </dgm:t>
    </dgm:pt>
    <dgm:pt modelId="{EBA8CF1F-3B4A-4B6A-8877-CB03CDDAB1E9}" type="pres">
      <dgm:prSet presAssocID="{787546C1-DD5C-4D6E-BFDD-D95A52E781AD}" presName="childText" presStyleLbl="alignAcc1" presStyleIdx="0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s-ES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es-ES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es-ES"/>
        </a:p>
      </dgm:t>
    </dgm:pt>
    <dgm:pt modelId="{06B5F591-72E0-4CFF-9799-36D4050BD51D}" type="pres">
      <dgm:prSet presAssocID="{AC5265C1-0BAB-4984-A634-E4518A8EC253}" presName="parentLeftMargin" presStyleLbl="node1" presStyleIdx="0" presStyleCnt="4"/>
      <dgm:spPr/>
      <dgm:t>
        <a:bodyPr/>
        <a:lstStyle>
          <a:extLst/>
        </a:lstStyle>
        <a:p>
          <a:endParaRPr lang="es-ES"/>
        </a:p>
      </dgm:t>
    </dgm:pt>
    <dgm:pt modelId="{12E5634D-BCAA-48AB-BADB-754A15E9B7AC}" type="pres">
      <dgm:prSet presAssocID="{AC5265C1-0BAB-4984-A634-E4518A8EC253}" presName="parentText" presStyleLbl="node1" presStyleIdx="1" presStyleCnt="4" custScaleX="132973" custScaleY="141389" custLinFactNeighborX="-71982" custLinFactNeighborY="-498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es-ES"/>
        </a:p>
      </dgm:t>
    </dgm:pt>
    <dgm:pt modelId="{51228DB3-E7D4-486B-A0C1-9A59D129891F}" type="pres">
      <dgm:prSet presAssocID="{AC5265C1-0BAB-4984-A634-E4518A8EC253}" presName="childText" presStyleLbl="alignAcc1" presStyleIdx="1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s-ES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es-ES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es-ES"/>
        </a:p>
      </dgm:t>
    </dgm:pt>
    <dgm:pt modelId="{63AA2D3F-331D-492F-82D5-8A2B6C78BAAD}" type="pres">
      <dgm:prSet presAssocID="{F50BDB3E-817D-4A89-9D71-D9E0B029567B}" presName="parentLeftMargin" presStyleLbl="node1" presStyleIdx="1" presStyleCnt="4"/>
      <dgm:spPr/>
      <dgm:t>
        <a:bodyPr/>
        <a:lstStyle>
          <a:extLst/>
        </a:lstStyle>
        <a:p>
          <a:endParaRPr lang="es-ES"/>
        </a:p>
      </dgm:t>
    </dgm:pt>
    <dgm:pt modelId="{2CFD44AC-C5B0-407B-B2EE-07415AFE4DC4}" type="pres">
      <dgm:prSet presAssocID="{F50BDB3E-817D-4A89-9D71-D9E0B029567B}" presName="parentText" presStyleLbl="node1" presStyleIdx="2" presStyleCnt="4" custScaleX="134952" custScaleY="146616" custLinFactNeighborX="-71982" custLinFactNeighborY="-643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es-ES"/>
        </a:p>
      </dgm:t>
    </dgm:pt>
    <dgm:pt modelId="{2DB5D132-AB90-49A4-A479-F0988A86E33E}" type="pres">
      <dgm:prSet presAssocID="{F50BDB3E-817D-4A89-9D71-D9E0B029567B}" presName="childText" presStyleLbl="alignAcc1" presStyleIdx="2" presStyleCnt="4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s-ES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lang="es-ES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es-ES"/>
        </a:p>
      </dgm:t>
    </dgm:pt>
    <dgm:pt modelId="{CA895514-6C23-43E3-A15C-728A9EC10843}" type="pres">
      <dgm:prSet presAssocID="{ECBD6B98-1CBE-4BAA-AB77-4873C9DB1799}" presName="parentLeftMargin" presStyleLbl="node1" presStyleIdx="2" presStyleCnt="4"/>
      <dgm:spPr/>
      <dgm:t>
        <a:bodyPr/>
        <a:lstStyle>
          <a:extLst/>
        </a:lstStyle>
        <a:p>
          <a:endParaRPr lang="es-ES"/>
        </a:p>
      </dgm:t>
    </dgm:pt>
    <dgm:pt modelId="{D2A5797B-20EE-4298-BA50-C968CEE241D4}" type="pres">
      <dgm:prSet presAssocID="{ECBD6B98-1CBE-4BAA-AB77-4873C9DB1799}" presName="parentText" presStyleLbl="node1" presStyleIdx="3" presStyleCnt="4" custScaleX="142857" custScaleY="138979" custLinFactNeighborX="-70574" custLinFactNeighborY="-1007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es-ES"/>
        </a:p>
      </dgm:t>
    </dgm:pt>
    <dgm:pt modelId="{56015E43-931D-4CAD-85C0-E9EB84437182}" type="pres">
      <dgm:prSet presAssocID="{ECBD6B98-1CBE-4BAA-AB77-4873C9DB1799}" presName="childText" presStyleLbl="alignAcc1" presStyleIdx="3" presStyleCnt="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es-ES"/>
        </a:p>
      </dgm:t>
    </dgm:pt>
  </dgm:ptLst>
  <dgm:cxnLst>
    <dgm:cxn modelId="{7BE48F06-505A-4F51-BA61-409D1FF34502}" srcId="{8554BDF9-8515-4677-9942-0171F000F8EB}" destId="{ECBD6B98-1CBE-4BAA-AB77-4873C9DB1799}" srcOrd="3" destOrd="0" parTransId="{A8E7F406-AFD8-48D2-8D82-E8A1F17391BF}" sibTransId="{CF18F627-55D0-4D75-84BC-9F6776290819}"/>
    <dgm:cxn modelId="{2EFC50D2-290E-462B-B7B8-30840FE76111}" type="presOf" srcId="{AC5265C1-0BAB-4984-A634-E4518A8EC253}" destId="{06B5F591-72E0-4CFF-9799-36D4050BD51D}" srcOrd="0" destOrd="0" presId="urn:microsoft.com/office/officeart/2005/8/layout/list1#1"/>
    <dgm:cxn modelId="{1BAF750E-C72C-4661-AABA-C41741AB03F3}" type="presOf" srcId="{ECBD6B98-1CBE-4BAA-AB77-4873C9DB1799}" destId="{CA895514-6C23-43E3-A15C-728A9EC10843}" srcOrd="0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EB840018-7C6C-436F-9A99-D7C18044C3B3}" type="presOf" srcId="{ECBD6B98-1CBE-4BAA-AB77-4873C9DB1799}" destId="{D2A5797B-20EE-4298-BA50-C968CEE241D4}" srcOrd="1" destOrd="0" presId="urn:microsoft.com/office/officeart/2005/8/layout/list1#1"/>
    <dgm:cxn modelId="{ADBD4A98-FF11-4FD5-8BD1-8015621DF0A6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1D9E4DA1-94F3-4E9A-8F94-D303A3E4954B}" type="presOf" srcId="{787546C1-DD5C-4D6E-BFDD-D95A52E781AD}" destId="{F4F466C7-208D-4B4A-A865-9D82D8E9F892}" srcOrd="0" destOrd="0" presId="urn:microsoft.com/office/officeart/2005/8/layout/list1#1"/>
    <dgm:cxn modelId="{E8EF61B1-515C-44F0-9393-3A960B69FA7A}" srcId="{8554BDF9-8515-4677-9942-0171F000F8EB}" destId="{F50BDB3E-817D-4A89-9D71-D9E0B029567B}" srcOrd="2" destOrd="0" parTransId="{DE0B39BA-A6F3-455E-8022-365CCF701DB7}" sibTransId="{25F4C625-3E51-442C-BBB8-3FA715271B27}"/>
    <dgm:cxn modelId="{A045104B-70CA-42EC-BE1F-933B20FE0C6C}" type="presOf" srcId="{8554BDF9-8515-4677-9942-0171F000F8EB}" destId="{9D58511D-D18C-46E6-ADFB-6CDE1389D37F}" srcOrd="0" destOrd="0" presId="urn:microsoft.com/office/officeart/2005/8/layout/list1#1"/>
    <dgm:cxn modelId="{1F960D66-30BB-43A5-978D-4586E0D1EE4B}" type="presOf" srcId="{787546C1-DD5C-4D6E-BFDD-D95A52E781AD}" destId="{8BC4E78D-0D98-4ED2-B23A-71FEC19A6436}" srcOrd="1" destOrd="0" presId="urn:microsoft.com/office/officeart/2005/8/layout/list1#1"/>
    <dgm:cxn modelId="{76B328BA-4BEE-43EA-896F-13B4B310CDB5}" type="presOf" srcId="{AC5265C1-0BAB-4984-A634-E4518A8EC253}" destId="{12E5634D-BCAA-48AB-BADB-754A15E9B7AC}" srcOrd="1" destOrd="0" presId="urn:microsoft.com/office/officeart/2005/8/layout/list1#1"/>
    <dgm:cxn modelId="{8C1A898F-1E9B-41C0-B2FF-D2932BA3C61D}" type="presOf" srcId="{F50BDB3E-817D-4A89-9D71-D9E0B029567B}" destId="{2CFD44AC-C5B0-407B-B2EE-07415AFE4DC4}" srcOrd="1" destOrd="0" presId="urn:microsoft.com/office/officeart/2005/8/layout/list1#1"/>
    <dgm:cxn modelId="{58F38F21-C1AF-4887-BDD2-67C958EBE112}" type="presParOf" srcId="{9D58511D-D18C-46E6-ADFB-6CDE1389D37F}" destId="{29EC7F92-6143-4EC7-AD17-ECAF75C06DC8}" srcOrd="0" destOrd="0" presId="urn:microsoft.com/office/officeart/2005/8/layout/list1#1"/>
    <dgm:cxn modelId="{DADC3762-59A6-4495-AFB6-803C0EBF31CA}" type="presParOf" srcId="{29EC7F92-6143-4EC7-AD17-ECAF75C06DC8}" destId="{F4F466C7-208D-4B4A-A865-9D82D8E9F892}" srcOrd="0" destOrd="0" presId="urn:microsoft.com/office/officeart/2005/8/layout/list1#1"/>
    <dgm:cxn modelId="{E7F22966-B938-4F59-AB11-1D2F72D161F1}" type="presParOf" srcId="{29EC7F92-6143-4EC7-AD17-ECAF75C06DC8}" destId="{8BC4E78D-0D98-4ED2-B23A-71FEC19A6436}" srcOrd="1" destOrd="0" presId="urn:microsoft.com/office/officeart/2005/8/layout/list1#1"/>
    <dgm:cxn modelId="{0E1A0FFB-1EED-48FD-B1CB-377651126CF7}" type="presParOf" srcId="{9D58511D-D18C-46E6-ADFB-6CDE1389D37F}" destId="{129CDA7D-4C80-4698-AFD0-7208B5D9749E}" srcOrd="1" destOrd="0" presId="urn:microsoft.com/office/officeart/2005/8/layout/list1#1"/>
    <dgm:cxn modelId="{117F0026-306D-4897-A7AB-6DDC9E43155D}" type="presParOf" srcId="{9D58511D-D18C-46E6-ADFB-6CDE1389D37F}" destId="{EBA8CF1F-3B4A-4B6A-8877-CB03CDDAB1E9}" srcOrd="2" destOrd="0" presId="urn:microsoft.com/office/officeart/2005/8/layout/list1#1"/>
    <dgm:cxn modelId="{C4E8A731-E7BB-4636-9D5B-EAF648980059}" type="presParOf" srcId="{9D58511D-D18C-46E6-ADFB-6CDE1389D37F}" destId="{8BC0D01A-9D98-495C-93AA-A7D9631CDDAD}" srcOrd="3" destOrd="0" presId="urn:microsoft.com/office/officeart/2005/8/layout/list1#1"/>
    <dgm:cxn modelId="{E0D82ACD-E5C7-4695-918A-912DE8157AE9}" type="presParOf" srcId="{9D58511D-D18C-46E6-ADFB-6CDE1389D37F}" destId="{D4434ECF-2146-46AC-B62E-87AB389C995A}" srcOrd="4" destOrd="0" presId="urn:microsoft.com/office/officeart/2005/8/layout/list1#1"/>
    <dgm:cxn modelId="{453A7F02-5668-4708-8EE5-46CBD2E922C2}" type="presParOf" srcId="{D4434ECF-2146-46AC-B62E-87AB389C995A}" destId="{06B5F591-72E0-4CFF-9799-36D4050BD51D}" srcOrd="0" destOrd="0" presId="urn:microsoft.com/office/officeart/2005/8/layout/list1#1"/>
    <dgm:cxn modelId="{3633BE02-2672-4F2F-994D-1CFAA0A657D6}" type="presParOf" srcId="{D4434ECF-2146-46AC-B62E-87AB389C995A}" destId="{12E5634D-BCAA-48AB-BADB-754A15E9B7AC}" srcOrd="1" destOrd="0" presId="urn:microsoft.com/office/officeart/2005/8/layout/list1#1"/>
    <dgm:cxn modelId="{494F8D1A-4C0A-430B-B272-B3AE207CDCF1}" type="presParOf" srcId="{9D58511D-D18C-46E6-ADFB-6CDE1389D37F}" destId="{3DAA9763-50F6-4CC4-B6DA-0A4C45FFB361}" srcOrd="5" destOrd="0" presId="urn:microsoft.com/office/officeart/2005/8/layout/list1#1"/>
    <dgm:cxn modelId="{E3E8078B-B530-40B8-9908-372BDDFBAC7F}" type="presParOf" srcId="{9D58511D-D18C-46E6-ADFB-6CDE1389D37F}" destId="{51228DB3-E7D4-486B-A0C1-9A59D129891F}" srcOrd="6" destOrd="0" presId="urn:microsoft.com/office/officeart/2005/8/layout/list1#1"/>
    <dgm:cxn modelId="{CE7B7DFB-DB7E-4E84-B4F1-A1DBDFB8AF43}" type="presParOf" srcId="{9D58511D-D18C-46E6-ADFB-6CDE1389D37F}" destId="{ECC02425-44D1-4F4C-B5D6-13442CA71F2A}" srcOrd="7" destOrd="0" presId="urn:microsoft.com/office/officeart/2005/8/layout/list1#1"/>
    <dgm:cxn modelId="{1C1C1D40-CA92-42B9-BFAE-28CD99A44D41}" type="presParOf" srcId="{9D58511D-D18C-46E6-ADFB-6CDE1389D37F}" destId="{98CD7476-6A48-4BD0-A0B1-E79081300878}" srcOrd="8" destOrd="0" presId="urn:microsoft.com/office/officeart/2005/8/layout/list1#1"/>
    <dgm:cxn modelId="{4D4D46A3-085A-4BE3-B57F-9A2D7D509B49}" type="presParOf" srcId="{98CD7476-6A48-4BD0-A0B1-E79081300878}" destId="{63AA2D3F-331D-492F-82D5-8A2B6C78BAAD}" srcOrd="0" destOrd="0" presId="urn:microsoft.com/office/officeart/2005/8/layout/list1#1"/>
    <dgm:cxn modelId="{1512C15B-9D2F-437F-B2E2-B34C40156561}" type="presParOf" srcId="{98CD7476-6A48-4BD0-A0B1-E79081300878}" destId="{2CFD44AC-C5B0-407B-B2EE-07415AFE4DC4}" srcOrd="1" destOrd="0" presId="urn:microsoft.com/office/officeart/2005/8/layout/list1#1"/>
    <dgm:cxn modelId="{3D942A01-82D7-44FF-A778-F0CF3334B676}" type="presParOf" srcId="{9D58511D-D18C-46E6-ADFB-6CDE1389D37F}" destId="{E27A153A-8ADD-4646-B3A3-509A74CD0695}" srcOrd="9" destOrd="0" presId="urn:microsoft.com/office/officeart/2005/8/layout/list1#1"/>
    <dgm:cxn modelId="{A42D74F1-587B-4CCC-A643-E1D5BA96F0EA}" type="presParOf" srcId="{9D58511D-D18C-46E6-ADFB-6CDE1389D37F}" destId="{2DB5D132-AB90-49A4-A479-F0988A86E33E}" srcOrd="10" destOrd="0" presId="urn:microsoft.com/office/officeart/2005/8/layout/list1#1"/>
    <dgm:cxn modelId="{5783C852-9201-438C-A833-9F29205584EB}" type="presParOf" srcId="{9D58511D-D18C-46E6-ADFB-6CDE1389D37F}" destId="{A5E75685-2820-438A-88AF-159553A570AE}" srcOrd="11" destOrd="0" presId="urn:microsoft.com/office/officeart/2005/8/layout/list1#1"/>
    <dgm:cxn modelId="{CCDE5064-ACC1-4A08-AFD3-9E63FF6474D7}" type="presParOf" srcId="{9D58511D-D18C-46E6-ADFB-6CDE1389D37F}" destId="{3936D63D-3BB5-4099-A097-CE176EB2ABE2}" srcOrd="12" destOrd="0" presId="urn:microsoft.com/office/officeart/2005/8/layout/list1#1"/>
    <dgm:cxn modelId="{E576CB23-7F09-423D-99FE-DBF6A63CADD7}" type="presParOf" srcId="{3936D63D-3BB5-4099-A097-CE176EB2ABE2}" destId="{CA895514-6C23-43E3-A15C-728A9EC10843}" srcOrd="0" destOrd="0" presId="urn:microsoft.com/office/officeart/2005/8/layout/list1#1"/>
    <dgm:cxn modelId="{AE58AA66-CF5C-424D-8B98-EDB2F614DC7A}" type="presParOf" srcId="{3936D63D-3BB5-4099-A097-CE176EB2ABE2}" destId="{D2A5797B-20EE-4298-BA50-C968CEE241D4}" srcOrd="1" destOrd="0" presId="urn:microsoft.com/office/officeart/2005/8/layout/list1#1"/>
    <dgm:cxn modelId="{FBC3D618-2024-4257-B432-280BE2DE600E}" type="presParOf" srcId="{9D58511D-D18C-46E6-ADFB-6CDE1389D37F}" destId="{AEA9E5FD-8F48-4CA8-8487-C530B0C74333}" srcOrd="13" destOrd="0" presId="urn:microsoft.com/office/officeart/2005/8/layout/list1#1"/>
    <dgm:cxn modelId="{341024FC-9245-40AE-9171-0836E2F667E4}" type="presParOf" srcId="{9D58511D-D18C-46E6-ADFB-6CDE1389D37F}" destId="{56015E43-931D-4CAD-85C0-E9EB84437182}" srcOrd="14" destOrd="0" presId="urn:microsoft.com/office/officeart/2005/8/layout/list1#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112C1F-F296-4C8A-ADE8-AA1AE13EC1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A712D0D-4B87-47F8-B293-7B6968270836}">
      <dgm:prSet phldrT="[Texto]" custT="1"/>
      <dgm:spPr/>
      <dgm:t>
        <a:bodyPr/>
        <a:lstStyle/>
        <a:p>
          <a:r>
            <a:rPr lang="es-EC" sz="1000" dirty="0" smtClean="0"/>
            <a:t>GERENTE GENERAL</a:t>
          </a:r>
          <a:endParaRPr lang="es-ES" sz="1000" dirty="0" smtClean="0"/>
        </a:p>
        <a:p>
          <a:r>
            <a:rPr lang="es-EC" sz="1000" dirty="0" smtClean="0"/>
            <a:t>Y/O</a:t>
          </a:r>
          <a:endParaRPr lang="es-ES" sz="1000" dirty="0" smtClean="0"/>
        </a:p>
        <a:p>
          <a:r>
            <a:rPr lang="es-EC" sz="1000" dirty="0" smtClean="0"/>
            <a:t>GERENTE COMERCIAL</a:t>
          </a:r>
          <a:endParaRPr lang="es-ES" sz="1000" dirty="0"/>
        </a:p>
      </dgm:t>
    </dgm:pt>
    <dgm:pt modelId="{A59E80B5-6C87-4659-A97A-9BDA8E7D6354}" type="parTrans" cxnId="{37C477B7-CC47-463D-842C-55C2BB7472D4}">
      <dgm:prSet/>
      <dgm:spPr/>
      <dgm:t>
        <a:bodyPr/>
        <a:lstStyle/>
        <a:p>
          <a:endParaRPr lang="es-ES"/>
        </a:p>
      </dgm:t>
    </dgm:pt>
    <dgm:pt modelId="{E3927007-666D-4A1D-A194-C49960260966}" type="sibTrans" cxnId="{37C477B7-CC47-463D-842C-55C2BB7472D4}">
      <dgm:prSet/>
      <dgm:spPr/>
      <dgm:t>
        <a:bodyPr/>
        <a:lstStyle/>
        <a:p>
          <a:endParaRPr lang="es-ES"/>
        </a:p>
      </dgm:t>
    </dgm:pt>
    <dgm:pt modelId="{6D62A89A-4AFC-4C35-8B7E-ACF75313CBCC}" type="asst">
      <dgm:prSet phldrT="[Texto]" custT="1"/>
      <dgm:spPr/>
      <dgm:t>
        <a:bodyPr/>
        <a:lstStyle/>
        <a:p>
          <a:r>
            <a:rPr lang="es-ES_tradnl" sz="1000" dirty="0" smtClean="0"/>
            <a:t>GERENTE  </a:t>
          </a:r>
        </a:p>
        <a:p>
          <a:r>
            <a:rPr lang="es-ES_tradnl" sz="1000" dirty="0" smtClean="0"/>
            <a:t>FINANCIERO</a:t>
          </a:r>
        </a:p>
      </dgm:t>
    </dgm:pt>
    <dgm:pt modelId="{65C928C3-D7E3-43C0-AFAC-CDF6435372EA}" type="parTrans" cxnId="{80831312-4389-46C8-AD64-B04C828C8614}">
      <dgm:prSet/>
      <dgm:spPr/>
      <dgm:t>
        <a:bodyPr/>
        <a:lstStyle/>
        <a:p>
          <a:endParaRPr lang="es-ES"/>
        </a:p>
      </dgm:t>
    </dgm:pt>
    <dgm:pt modelId="{DB1554B9-4B52-407B-9212-2159BE68A91C}" type="sibTrans" cxnId="{80831312-4389-46C8-AD64-B04C828C8614}">
      <dgm:prSet/>
      <dgm:spPr/>
      <dgm:t>
        <a:bodyPr/>
        <a:lstStyle/>
        <a:p>
          <a:endParaRPr lang="es-ES"/>
        </a:p>
      </dgm:t>
    </dgm:pt>
    <dgm:pt modelId="{EE0FDCFB-8ADD-4C20-A09F-BDC32DF695E9}">
      <dgm:prSet custT="1"/>
      <dgm:spPr/>
      <dgm:t>
        <a:bodyPr/>
        <a:lstStyle/>
        <a:p>
          <a:r>
            <a:rPr lang="es-EC" sz="1000" dirty="0" smtClean="0"/>
            <a:t>GERENTE DE MARKETING</a:t>
          </a:r>
          <a:endParaRPr lang="es-ES" sz="1000" dirty="0"/>
        </a:p>
      </dgm:t>
    </dgm:pt>
    <dgm:pt modelId="{ECC63CFD-B448-4653-B9A1-C09C9A6922D1}" type="parTrans" cxnId="{AC0ADFB3-D9FB-47D8-B9FA-61DD19BB7AA2}">
      <dgm:prSet/>
      <dgm:spPr/>
      <dgm:t>
        <a:bodyPr/>
        <a:lstStyle/>
        <a:p>
          <a:endParaRPr lang="es-ES"/>
        </a:p>
      </dgm:t>
    </dgm:pt>
    <dgm:pt modelId="{D731D654-4A84-461F-A0A1-D0FF4145F202}" type="sibTrans" cxnId="{AC0ADFB3-D9FB-47D8-B9FA-61DD19BB7AA2}">
      <dgm:prSet/>
      <dgm:spPr/>
      <dgm:t>
        <a:bodyPr/>
        <a:lstStyle/>
        <a:p>
          <a:endParaRPr lang="es-ES"/>
        </a:p>
      </dgm:t>
    </dgm:pt>
    <dgm:pt modelId="{A26B2A82-12E5-4AD3-8FFA-1AA2620328B1}">
      <dgm:prSet custT="1"/>
      <dgm:spPr/>
      <dgm:t>
        <a:bodyPr/>
        <a:lstStyle/>
        <a:p>
          <a:r>
            <a:rPr lang="es-ES_tradnl" sz="1000" dirty="0" smtClean="0"/>
            <a:t>JEFE  DE  VENTAS</a:t>
          </a:r>
          <a:endParaRPr lang="es-ES" sz="1000" dirty="0"/>
        </a:p>
      </dgm:t>
    </dgm:pt>
    <dgm:pt modelId="{BA3BAFE2-B33D-47B2-94F1-17DE61BC1607}" type="parTrans" cxnId="{115E9B31-B822-487D-8A36-7BBAA95EC74E}">
      <dgm:prSet/>
      <dgm:spPr/>
      <dgm:t>
        <a:bodyPr/>
        <a:lstStyle/>
        <a:p>
          <a:endParaRPr lang="es-ES"/>
        </a:p>
      </dgm:t>
    </dgm:pt>
    <dgm:pt modelId="{0D14E77E-E1FB-4C86-AFD3-9A6F7F07725F}" type="sibTrans" cxnId="{115E9B31-B822-487D-8A36-7BBAA95EC74E}">
      <dgm:prSet/>
      <dgm:spPr/>
      <dgm:t>
        <a:bodyPr/>
        <a:lstStyle/>
        <a:p>
          <a:endParaRPr lang="es-ES"/>
        </a:p>
      </dgm:t>
    </dgm:pt>
    <dgm:pt modelId="{9E6DEE0F-2856-430F-B553-AB9F6E378ECA}">
      <dgm:prSet custT="1"/>
      <dgm:spPr/>
      <dgm:t>
        <a:bodyPr/>
        <a:lstStyle/>
        <a:p>
          <a:r>
            <a:rPr lang="es-ES_tradnl" sz="1000" dirty="0" smtClean="0"/>
            <a:t>JEFE  DE  VENTAS</a:t>
          </a:r>
          <a:endParaRPr lang="es-ES" sz="1000" dirty="0"/>
        </a:p>
      </dgm:t>
    </dgm:pt>
    <dgm:pt modelId="{B1A7F574-661F-4283-95A1-5024BEBF1E61}" type="parTrans" cxnId="{FFAD5AE0-BE43-4C86-9FE1-71C31F7D4554}">
      <dgm:prSet/>
      <dgm:spPr/>
      <dgm:t>
        <a:bodyPr/>
        <a:lstStyle/>
        <a:p>
          <a:endParaRPr lang="es-ES"/>
        </a:p>
      </dgm:t>
    </dgm:pt>
    <dgm:pt modelId="{062DEB10-E0BC-4F5E-A11D-6E897942FFEF}" type="sibTrans" cxnId="{FFAD5AE0-BE43-4C86-9FE1-71C31F7D4554}">
      <dgm:prSet/>
      <dgm:spPr/>
      <dgm:t>
        <a:bodyPr/>
        <a:lstStyle/>
        <a:p>
          <a:endParaRPr lang="es-ES"/>
        </a:p>
      </dgm:t>
    </dgm:pt>
    <dgm:pt modelId="{4D86AE07-E16E-45D0-9E8D-7E4615B17728}">
      <dgm:prSet custT="1"/>
      <dgm:spPr/>
      <dgm:t>
        <a:bodyPr/>
        <a:lstStyle/>
        <a:p>
          <a:r>
            <a:rPr lang="es-ES_tradnl" sz="1000" dirty="0" smtClean="0"/>
            <a:t>SUPERVISOR DE  VENTAS</a:t>
          </a:r>
          <a:endParaRPr lang="es-ES" sz="1000" dirty="0"/>
        </a:p>
      </dgm:t>
    </dgm:pt>
    <dgm:pt modelId="{3103E42A-FE9B-4065-BAF9-3C2C53BC2E89}" type="parTrans" cxnId="{944118C9-2482-4177-ABC1-1FD32DA0E462}">
      <dgm:prSet/>
      <dgm:spPr/>
      <dgm:t>
        <a:bodyPr/>
        <a:lstStyle/>
        <a:p>
          <a:endParaRPr lang="es-ES"/>
        </a:p>
      </dgm:t>
    </dgm:pt>
    <dgm:pt modelId="{F1FF62E4-86FF-4884-88D0-CCB674E165AE}" type="sibTrans" cxnId="{944118C9-2482-4177-ABC1-1FD32DA0E462}">
      <dgm:prSet/>
      <dgm:spPr/>
      <dgm:t>
        <a:bodyPr/>
        <a:lstStyle/>
        <a:p>
          <a:endParaRPr lang="es-ES"/>
        </a:p>
      </dgm:t>
    </dgm:pt>
    <dgm:pt modelId="{CC9138E7-94B1-49D7-8E52-0E538FAB332C}">
      <dgm:prSet custT="1"/>
      <dgm:spPr/>
      <dgm:t>
        <a:bodyPr/>
        <a:lstStyle/>
        <a:p>
          <a:r>
            <a:rPr lang="es-ES_tradnl" sz="1000" dirty="0" smtClean="0"/>
            <a:t>SUPERVISOR DE  VENTAS</a:t>
          </a:r>
          <a:endParaRPr lang="es-ES" sz="1000" dirty="0"/>
        </a:p>
      </dgm:t>
    </dgm:pt>
    <dgm:pt modelId="{3DAA019D-9812-4D03-B559-2F4E85528188}" type="parTrans" cxnId="{C4236C77-6775-4124-9DEC-F747D440883E}">
      <dgm:prSet/>
      <dgm:spPr/>
      <dgm:t>
        <a:bodyPr/>
        <a:lstStyle/>
        <a:p>
          <a:endParaRPr lang="es-ES"/>
        </a:p>
      </dgm:t>
    </dgm:pt>
    <dgm:pt modelId="{C5B13BB3-9A37-431A-9921-D0C365FE406F}" type="sibTrans" cxnId="{C4236C77-6775-4124-9DEC-F747D440883E}">
      <dgm:prSet/>
      <dgm:spPr/>
      <dgm:t>
        <a:bodyPr/>
        <a:lstStyle/>
        <a:p>
          <a:endParaRPr lang="es-ES"/>
        </a:p>
      </dgm:t>
    </dgm:pt>
    <dgm:pt modelId="{CA9CB811-E70B-4033-B68A-06B6B5DEEB4D}">
      <dgm:prSet custT="1"/>
      <dgm:spPr/>
      <dgm:t>
        <a:bodyPr/>
        <a:lstStyle/>
        <a:p>
          <a:r>
            <a:rPr lang="es-ES_tradnl" sz="1000" dirty="0" smtClean="0"/>
            <a:t>SUPERVISOR DE  VENTAS</a:t>
          </a:r>
          <a:endParaRPr lang="es-ES" sz="1000" dirty="0"/>
        </a:p>
      </dgm:t>
    </dgm:pt>
    <dgm:pt modelId="{048F61BB-44C4-43AF-A202-EDE7F28E011A}" type="parTrans" cxnId="{EF69E28D-7CCB-4ECA-A7D2-8F2510992503}">
      <dgm:prSet/>
      <dgm:spPr/>
      <dgm:t>
        <a:bodyPr/>
        <a:lstStyle/>
        <a:p>
          <a:endParaRPr lang="es-ES"/>
        </a:p>
      </dgm:t>
    </dgm:pt>
    <dgm:pt modelId="{2E31B8F5-B078-484F-97C1-EADA4FB3C8E4}" type="sibTrans" cxnId="{EF69E28D-7CCB-4ECA-A7D2-8F2510992503}">
      <dgm:prSet/>
      <dgm:spPr/>
      <dgm:t>
        <a:bodyPr/>
        <a:lstStyle/>
        <a:p>
          <a:endParaRPr lang="es-ES"/>
        </a:p>
      </dgm:t>
    </dgm:pt>
    <dgm:pt modelId="{620E5EF2-76BD-4E61-B617-83C842AED59D}">
      <dgm:prSet custT="1"/>
      <dgm:spPr/>
      <dgm:t>
        <a:bodyPr/>
        <a:lstStyle/>
        <a:p>
          <a:r>
            <a:rPr lang="es-ES_tradnl" sz="1000" dirty="0" smtClean="0"/>
            <a:t>SUPERVISOR DE  VENTAS</a:t>
          </a:r>
          <a:endParaRPr lang="es-ES" sz="1000" dirty="0"/>
        </a:p>
      </dgm:t>
    </dgm:pt>
    <dgm:pt modelId="{DB9603C3-D1B5-4F5F-9AF0-6581F599FC21}" type="parTrans" cxnId="{1D74D36B-5970-4DC4-A482-898CEA425CF3}">
      <dgm:prSet/>
      <dgm:spPr/>
      <dgm:t>
        <a:bodyPr/>
        <a:lstStyle/>
        <a:p>
          <a:endParaRPr lang="es-ES"/>
        </a:p>
      </dgm:t>
    </dgm:pt>
    <dgm:pt modelId="{2A130A73-01FC-4B31-92B6-C9D938552C54}" type="sibTrans" cxnId="{1D74D36B-5970-4DC4-A482-898CEA425CF3}">
      <dgm:prSet/>
      <dgm:spPr/>
      <dgm:t>
        <a:bodyPr/>
        <a:lstStyle/>
        <a:p>
          <a:endParaRPr lang="es-ES"/>
        </a:p>
      </dgm:t>
    </dgm:pt>
    <dgm:pt modelId="{129084FA-68EE-43A8-A7D1-A797AE8845C2}">
      <dgm:prSet custT="1"/>
      <dgm:spPr/>
      <dgm:t>
        <a:bodyPr/>
        <a:lstStyle/>
        <a:p>
          <a:r>
            <a:rPr lang="es-ES_tradnl" sz="1800" dirty="0" smtClean="0"/>
            <a:t>VENDEDORES</a:t>
          </a:r>
        </a:p>
      </dgm:t>
    </dgm:pt>
    <dgm:pt modelId="{BDB67929-526F-49CC-B8D7-34E25E8957B0}" type="parTrans" cxnId="{0264EE01-D3FD-45D8-B921-08AA1FA33E0B}">
      <dgm:prSet/>
      <dgm:spPr/>
      <dgm:t>
        <a:bodyPr/>
        <a:lstStyle/>
        <a:p>
          <a:endParaRPr lang="es-ES"/>
        </a:p>
      </dgm:t>
    </dgm:pt>
    <dgm:pt modelId="{4DDAEB09-5D5B-4AD4-95BD-1D325930336F}" type="sibTrans" cxnId="{0264EE01-D3FD-45D8-B921-08AA1FA33E0B}">
      <dgm:prSet/>
      <dgm:spPr/>
      <dgm:t>
        <a:bodyPr/>
        <a:lstStyle/>
        <a:p>
          <a:endParaRPr lang="es-ES"/>
        </a:p>
      </dgm:t>
    </dgm:pt>
    <dgm:pt modelId="{B23CDCA5-CC56-4AF3-A42A-15189B3657A0}" type="pres">
      <dgm:prSet presAssocID="{26112C1F-F296-4C8A-ADE8-AA1AE13EC1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70C7115-C5DA-4BF2-8A9C-6A994575B4A7}" type="pres">
      <dgm:prSet presAssocID="{9A712D0D-4B87-47F8-B293-7B6968270836}" presName="hierRoot1" presStyleCnt="0">
        <dgm:presLayoutVars>
          <dgm:hierBranch val="init"/>
        </dgm:presLayoutVars>
      </dgm:prSet>
      <dgm:spPr/>
    </dgm:pt>
    <dgm:pt modelId="{BBB8F7E9-0607-49CC-9CD5-264236273A05}" type="pres">
      <dgm:prSet presAssocID="{9A712D0D-4B87-47F8-B293-7B6968270836}" presName="rootComposite1" presStyleCnt="0"/>
      <dgm:spPr/>
    </dgm:pt>
    <dgm:pt modelId="{28E28A0C-990A-405A-B888-5F561FEEF6E7}" type="pres">
      <dgm:prSet presAssocID="{9A712D0D-4B87-47F8-B293-7B6968270836}" presName="rootText1" presStyleLbl="node0" presStyleIdx="0" presStyleCnt="1" custScaleX="136689" custScaleY="127260" custLinFactY="-12161" custLinFactNeighborX="-431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B96081-64B5-46F8-B843-27FE7DC46BC1}" type="pres">
      <dgm:prSet presAssocID="{9A712D0D-4B87-47F8-B293-7B696827083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D1BA5FB-D009-4A90-85F2-862FB8C49EF5}" type="pres">
      <dgm:prSet presAssocID="{9A712D0D-4B87-47F8-B293-7B6968270836}" presName="hierChild2" presStyleCnt="0"/>
      <dgm:spPr/>
    </dgm:pt>
    <dgm:pt modelId="{69FDB2A2-130E-4A39-BF22-6827C0CBF04D}" type="pres">
      <dgm:prSet presAssocID="{ECC63CFD-B448-4653-B9A1-C09C9A6922D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1B6A79-3394-42F7-B012-E72DBEE261BF}" type="pres">
      <dgm:prSet presAssocID="{EE0FDCFB-8ADD-4C20-A09F-BDC32DF695E9}" presName="hierRoot2" presStyleCnt="0">
        <dgm:presLayoutVars>
          <dgm:hierBranch val="init"/>
        </dgm:presLayoutVars>
      </dgm:prSet>
      <dgm:spPr/>
    </dgm:pt>
    <dgm:pt modelId="{F2300021-EE19-4EA1-9D06-6D06B3C29CD8}" type="pres">
      <dgm:prSet presAssocID="{EE0FDCFB-8ADD-4C20-A09F-BDC32DF695E9}" presName="rootComposite" presStyleCnt="0"/>
      <dgm:spPr/>
    </dgm:pt>
    <dgm:pt modelId="{265EEFBF-373E-4E9A-A0C9-969E352B8AA8}" type="pres">
      <dgm:prSet presAssocID="{EE0FDCFB-8ADD-4C20-A09F-BDC32DF695E9}" presName="rootText" presStyleLbl="node2" presStyleIdx="0" presStyleCnt="1" custLinFactY="-34183" custLinFactNeighborX="-942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2B1249-7FAA-456C-B203-313D7C0C35D3}" type="pres">
      <dgm:prSet presAssocID="{EE0FDCFB-8ADD-4C20-A09F-BDC32DF695E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5F9837-7A83-45F8-BE52-B83E396D0D1B}" type="pres">
      <dgm:prSet presAssocID="{EE0FDCFB-8ADD-4C20-A09F-BDC32DF695E9}" presName="hierChild4" presStyleCnt="0"/>
      <dgm:spPr/>
    </dgm:pt>
    <dgm:pt modelId="{F6FE80FE-09CF-4B42-B41F-75DD6C95A426}" type="pres">
      <dgm:prSet presAssocID="{BA3BAFE2-B33D-47B2-94F1-17DE61BC1607}" presName="Name37" presStyleLbl="parChTrans1D3" presStyleIdx="0" presStyleCnt="2"/>
      <dgm:spPr/>
      <dgm:t>
        <a:bodyPr/>
        <a:lstStyle/>
        <a:p>
          <a:endParaRPr lang="es-ES"/>
        </a:p>
      </dgm:t>
    </dgm:pt>
    <dgm:pt modelId="{A5CCEE56-4E07-47C5-9331-CDD4EE98F311}" type="pres">
      <dgm:prSet presAssocID="{A26B2A82-12E5-4AD3-8FFA-1AA2620328B1}" presName="hierRoot2" presStyleCnt="0">
        <dgm:presLayoutVars>
          <dgm:hierBranch val="init"/>
        </dgm:presLayoutVars>
      </dgm:prSet>
      <dgm:spPr/>
    </dgm:pt>
    <dgm:pt modelId="{B387A3CE-6B93-4A83-8F7D-D7BAB9165370}" type="pres">
      <dgm:prSet presAssocID="{A26B2A82-12E5-4AD3-8FFA-1AA2620328B1}" presName="rootComposite" presStyleCnt="0"/>
      <dgm:spPr/>
    </dgm:pt>
    <dgm:pt modelId="{6F3D19A3-CF3E-46E7-A0D6-2C6655C85151}" type="pres">
      <dgm:prSet presAssocID="{A26B2A82-12E5-4AD3-8FFA-1AA2620328B1}" presName="rootText" presStyleLbl="node3" presStyleIdx="0" presStyleCnt="2" custLinFactX="-8711" custLinFactY="-26253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6C6C1-D763-45C4-97F2-B008638259C3}" type="pres">
      <dgm:prSet presAssocID="{A26B2A82-12E5-4AD3-8FFA-1AA2620328B1}" presName="rootConnector" presStyleLbl="node3" presStyleIdx="0" presStyleCnt="2"/>
      <dgm:spPr/>
      <dgm:t>
        <a:bodyPr/>
        <a:lstStyle/>
        <a:p>
          <a:endParaRPr lang="es-ES"/>
        </a:p>
      </dgm:t>
    </dgm:pt>
    <dgm:pt modelId="{5B414009-ADA9-4E7B-9D7D-5BC122B0FFBE}" type="pres">
      <dgm:prSet presAssocID="{A26B2A82-12E5-4AD3-8FFA-1AA2620328B1}" presName="hierChild4" presStyleCnt="0"/>
      <dgm:spPr/>
    </dgm:pt>
    <dgm:pt modelId="{93E507F3-D60A-4549-9664-D086FB43F442}" type="pres">
      <dgm:prSet presAssocID="{3103E42A-FE9B-4065-BAF9-3C2C53BC2E89}" presName="Name37" presStyleLbl="parChTrans1D4" presStyleIdx="0" presStyleCnt="5"/>
      <dgm:spPr/>
      <dgm:t>
        <a:bodyPr/>
        <a:lstStyle/>
        <a:p>
          <a:endParaRPr lang="es-ES"/>
        </a:p>
      </dgm:t>
    </dgm:pt>
    <dgm:pt modelId="{5B240982-5670-4DF4-8EB0-A15DD0A6CDAC}" type="pres">
      <dgm:prSet presAssocID="{4D86AE07-E16E-45D0-9E8D-7E4615B17728}" presName="hierRoot2" presStyleCnt="0">
        <dgm:presLayoutVars>
          <dgm:hierBranch val="init"/>
        </dgm:presLayoutVars>
      </dgm:prSet>
      <dgm:spPr/>
    </dgm:pt>
    <dgm:pt modelId="{8F8F2822-E1D4-418C-9327-129A3252A8BD}" type="pres">
      <dgm:prSet presAssocID="{4D86AE07-E16E-45D0-9E8D-7E4615B17728}" presName="rootComposite" presStyleCnt="0"/>
      <dgm:spPr/>
    </dgm:pt>
    <dgm:pt modelId="{7539D9BC-0792-4352-A160-8B6B9AF3E1F2}" type="pres">
      <dgm:prSet presAssocID="{4D86AE07-E16E-45D0-9E8D-7E4615B17728}" presName="rootText" presStyleLbl="node4" presStyleIdx="0" presStyleCnt="5" custLinFactX="-100000" custLinFactY="-31952" custLinFactNeighborX="-14275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3A2631-1A10-4485-95D9-DC528D5E71E6}" type="pres">
      <dgm:prSet presAssocID="{4D86AE07-E16E-45D0-9E8D-7E4615B17728}" presName="rootConnector" presStyleLbl="node4" presStyleIdx="0" presStyleCnt="5"/>
      <dgm:spPr/>
      <dgm:t>
        <a:bodyPr/>
        <a:lstStyle/>
        <a:p>
          <a:endParaRPr lang="es-ES"/>
        </a:p>
      </dgm:t>
    </dgm:pt>
    <dgm:pt modelId="{29A7DC1A-F99F-4761-AF26-6B48C72CC41A}" type="pres">
      <dgm:prSet presAssocID="{4D86AE07-E16E-45D0-9E8D-7E4615B17728}" presName="hierChild4" presStyleCnt="0"/>
      <dgm:spPr/>
    </dgm:pt>
    <dgm:pt modelId="{03016B02-BE61-4F3B-B21D-B1A7E9CAC58F}" type="pres">
      <dgm:prSet presAssocID="{4D86AE07-E16E-45D0-9E8D-7E4615B17728}" presName="hierChild5" presStyleCnt="0"/>
      <dgm:spPr/>
    </dgm:pt>
    <dgm:pt modelId="{653ECD0D-015A-4298-8614-78F7D35D0269}" type="pres">
      <dgm:prSet presAssocID="{3DAA019D-9812-4D03-B559-2F4E85528188}" presName="Name37" presStyleLbl="parChTrans1D4" presStyleIdx="1" presStyleCnt="5"/>
      <dgm:spPr/>
      <dgm:t>
        <a:bodyPr/>
        <a:lstStyle/>
        <a:p>
          <a:endParaRPr lang="es-ES"/>
        </a:p>
      </dgm:t>
    </dgm:pt>
    <dgm:pt modelId="{B2719C2A-9867-4543-881B-D6DB37FB7D06}" type="pres">
      <dgm:prSet presAssocID="{CC9138E7-94B1-49D7-8E52-0E538FAB332C}" presName="hierRoot2" presStyleCnt="0">
        <dgm:presLayoutVars>
          <dgm:hierBranch val="init"/>
        </dgm:presLayoutVars>
      </dgm:prSet>
      <dgm:spPr/>
    </dgm:pt>
    <dgm:pt modelId="{F2BEEC92-6070-4FD2-99B9-8A2824793411}" type="pres">
      <dgm:prSet presAssocID="{CC9138E7-94B1-49D7-8E52-0E538FAB332C}" presName="rootComposite" presStyleCnt="0"/>
      <dgm:spPr/>
    </dgm:pt>
    <dgm:pt modelId="{3D39AD16-1B79-4D57-8B81-15BD96024150}" type="pres">
      <dgm:prSet presAssocID="{CC9138E7-94B1-49D7-8E52-0E538FAB332C}" presName="rootText" presStyleLbl="node4" presStyleIdx="1" presStyleCnt="5" custLinFactY="-31952" custLinFactNeighborX="1702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83DC9E-1AB5-4D71-B692-541B637693D3}" type="pres">
      <dgm:prSet presAssocID="{CC9138E7-94B1-49D7-8E52-0E538FAB332C}" presName="rootConnector" presStyleLbl="node4" presStyleIdx="1" presStyleCnt="5"/>
      <dgm:spPr/>
      <dgm:t>
        <a:bodyPr/>
        <a:lstStyle/>
        <a:p>
          <a:endParaRPr lang="es-ES"/>
        </a:p>
      </dgm:t>
    </dgm:pt>
    <dgm:pt modelId="{80DFE660-A102-44D3-AE8B-808043F55186}" type="pres">
      <dgm:prSet presAssocID="{CC9138E7-94B1-49D7-8E52-0E538FAB332C}" presName="hierChild4" presStyleCnt="0"/>
      <dgm:spPr/>
    </dgm:pt>
    <dgm:pt modelId="{279C7186-B043-4A1C-9F94-6154D849D7B6}" type="pres">
      <dgm:prSet presAssocID="{BDB67929-526F-49CC-B8D7-34E25E8957B0}" presName="Name37" presStyleLbl="parChTrans1D4" presStyleIdx="2" presStyleCnt="5"/>
      <dgm:spPr/>
      <dgm:t>
        <a:bodyPr/>
        <a:lstStyle/>
        <a:p>
          <a:endParaRPr lang="es-ES"/>
        </a:p>
      </dgm:t>
    </dgm:pt>
    <dgm:pt modelId="{B87B547D-CFE9-4FCD-8149-C92D6E42954C}" type="pres">
      <dgm:prSet presAssocID="{129084FA-68EE-43A8-A7D1-A797AE8845C2}" presName="hierRoot2" presStyleCnt="0">
        <dgm:presLayoutVars>
          <dgm:hierBranch val="init"/>
        </dgm:presLayoutVars>
      </dgm:prSet>
      <dgm:spPr/>
    </dgm:pt>
    <dgm:pt modelId="{6542F2B0-4390-488E-9134-89F3FD59465D}" type="pres">
      <dgm:prSet presAssocID="{129084FA-68EE-43A8-A7D1-A797AE8845C2}" presName="rootComposite" presStyleCnt="0"/>
      <dgm:spPr/>
    </dgm:pt>
    <dgm:pt modelId="{BA5C6E54-3567-4506-A1F5-6D471E41176E}" type="pres">
      <dgm:prSet presAssocID="{129084FA-68EE-43A8-A7D1-A797AE8845C2}" presName="rootText" presStyleLbl="node4" presStyleIdx="2" presStyleCnt="5" custScaleX="363422" custLinFactY="-3381" custLinFactNeighborX="-139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4319E-9E9F-406E-B19B-3212D23368E9}" type="pres">
      <dgm:prSet presAssocID="{129084FA-68EE-43A8-A7D1-A797AE8845C2}" presName="rootConnector" presStyleLbl="node4" presStyleIdx="2" presStyleCnt="5"/>
      <dgm:spPr/>
      <dgm:t>
        <a:bodyPr/>
        <a:lstStyle/>
        <a:p>
          <a:endParaRPr lang="es-ES"/>
        </a:p>
      </dgm:t>
    </dgm:pt>
    <dgm:pt modelId="{BF7DE678-3DC9-4D3F-9819-CA97084AC943}" type="pres">
      <dgm:prSet presAssocID="{129084FA-68EE-43A8-A7D1-A797AE8845C2}" presName="hierChild4" presStyleCnt="0"/>
      <dgm:spPr/>
    </dgm:pt>
    <dgm:pt modelId="{E09B24B0-D620-443C-94D2-D166031A4ED5}" type="pres">
      <dgm:prSet presAssocID="{129084FA-68EE-43A8-A7D1-A797AE8845C2}" presName="hierChild5" presStyleCnt="0"/>
      <dgm:spPr/>
    </dgm:pt>
    <dgm:pt modelId="{62580EB2-097A-47D6-8723-EF06BF27DBCC}" type="pres">
      <dgm:prSet presAssocID="{CC9138E7-94B1-49D7-8E52-0E538FAB332C}" presName="hierChild5" presStyleCnt="0"/>
      <dgm:spPr/>
    </dgm:pt>
    <dgm:pt modelId="{FA725C1B-154D-490F-B77D-AFF0FF3E0271}" type="pres">
      <dgm:prSet presAssocID="{A26B2A82-12E5-4AD3-8FFA-1AA2620328B1}" presName="hierChild5" presStyleCnt="0"/>
      <dgm:spPr/>
    </dgm:pt>
    <dgm:pt modelId="{AD52857F-A9A3-4BB3-B3E6-F3C37213D80A}" type="pres">
      <dgm:prSet presAssocID="{B1A7F574-661F-4283-95A1-5024BEBF1E61}" presName="Name37" presStyleLbl="parChTrans1D3" presStyleIdx="1" presStyleCnt="2"/>
      <dgm:spPr/>
      <dgm:t>
        <a:bodyPr/>
        <a:lstStyle/>
        <a:p>
          <a:endParaRPr lang="es-ES"/>
        </a:p>
      </dgm:t>
    </dgm:pt>
    <dgm:pt modelId="{DACA1323-DFE2-498E-BE33-4973F8ADF46D}" type="pres">
      <dgm:prSet presAssocID="{9E6DEE0F-2856-430F-B553-AB9F6E378ECA}" presName="hierRoot2" presStyleCnt="0">
        <dgm:presLayoutVars>
          <dgm:hierBranch val="init"/>
        </dgm:presLayoutVars>
      </dgm:prSet>
      <dgm:spPr/>
    </dgm:pt>
    <dgm:pt modelId="{CBC79AEC-CE31-4A30-B3FD-55BE41EF56B6}" type="pres">
      <dgm:prSet presAssocID="{9E6DEE0F-2856-430F-B553-AB9F6E378ECA}" presName="rootComposite" presStyleCnt="0"/>
      <dgm:spPr/>
    </dgm:pt>
    <dgm:pt modelId="{B3B1D34C-CBAC-4DB1-AA64-0280A99F2A59}" type="pres">
      <dgm:prSet presAssocID="{9E6DEE0F-2856-430F-B553-AB9F6E378ECA}" presName="rootText" presStyleLbl="node3" presStyleIdx="1" presStyleCnt="2" custLinFactY="-26253" custLinFactNeighborX="2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8ACEDB-4CA6-4812-A9E5-4AA1ABA9A3B4}" type="pres">
      <dgm:prSet presAssocID="{9E6DEE0F-2856-430F-B553-AB9F6E378ECA}" presName="rootConnector" presStyleLbl="node3" presStyleIdx="1" presStyleCnt="2"/>
      <dgm:spPr/>
      <dgm:t>
        <a:bodyPr/>
        <a:lstStyle/>
        <a:p>
          <a:endParaRPr lang="es-ES"/>
        </a:p>
      </dgm:t>
    </dgm:pt>
    <dgm:pt modelId="{4D0602E9-8C79-40AA-87AE-555D5DE075B0}" type="pres">
      <dgm:prSet presAssocID="{9E6DEE0F-2856-430F-B553-AB9F6E378ECA}" presName="hierChild4" presStyleCnt="0"/>
      <dgm:spPr/>
    </dgm:pt>
    <dgm:pt modelId="{D4A54A70-B435-4647-B382-4F6736D0879E}" type="pres">
      <dgm:prSet presAssocID="{048F61BB-44C4-43AF-A202-EDE7F28E011A}" presName="Name37" presStyleLbl="parChTrans1D4" presStyleIdx="3" presStyleCnt="5"/>
      <dgm:spPr/>
      <dgm:t>
        <a:bodyPr/>
        <a:lstStyle/>
        <a:p>
          <a:endParaRPr lang="es-ES"/>
        </a:p>
      </dgm:t>
    </dgm:pt>
    <dgm:pt modelId="{8C6FD4D3-8D6B-4FB7-931F-065969150BF0}" type="pres">
      <dgm:prSet presAssocID="{CA9CB811-E70B-4033-B68A-06B6B5DEEB4D}" presName="hierRoot2" presStyleCnt="0">
        <dgm:presLayoutVars>
          <dgm:hierBranch val="init"/>
        </dgm:presLayoutVars>
      </dgm:prSet>
      <dgm:spPr/>
    </dgm:pt>
    <dgm:pt modelId="{EB33B6D7-FB62-45FA-A37E-102CEC671225}" type="pres">
      <dgm:prSet presAssocID="{CA9CB811-E70B-4033-B68A-06B6B5DEEB4D}" presName="rootComposite" presStyleCnt="0"/>
      <dgm:spPr/>
    </dgm:pt>
    <dgm:pt modelId="{672BF364-70FB-49D2-9B11-56BCAC49C7BC}" type="pres">
      <dgm:prSet presAssocID="{CA9CB811-E70B-4033-B68A-06B6B5DEEB4D}" presName="rootText" presStyleLbl="node4" presStyleIdx="3" presStyleCnt="5" custLinFactX="-32040" custLinFactY="-3195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08520E-F27F-4B91-B50B-3DCCF68AF0AE}" type="pres">
      <dgm:prSet presAssocID="{CA9CB811-E70B-4033-B68A-06B6B5DEEB4D}" presName="rootConnector" presStyleLbl="node4" presStyleIdx="3" presStyleCnt="5"/>
      <dgm:spPr/>
      <dgm:t>
        <a:bodyPr/>
        <a:lstStyle/>
        <a:p>
          <a:endParaRPr lang="es-ES"/>
        </a:p>
      </dgm:t>
    </dgm:pt>
    <dgm:pt modelId="{4F6F1396-DFDE-49FC-9658-EC34E8C48779}" type="pres">
      <dgm:prSet presAssocID="{CA9CB811-E70B-4033-B68A-06B6B5DEEB4D}" presName="hierChild4" presStyleCnt="0"/>
      <dgm:spPr/>
    </dgm:pt>
    <dgm:pt modelId="{E6E6B399-EAEE-4D92-AA80-1808F980CF9E}" type="pres">
      <dgm:prSet presAssocID="{CA9CB811-E70B-4033-B68A-06B6B5DEEB4D}" presName="hierChild5" presStyleCnt="0"/>
      <dgm:spPr/>
    </dgm:pt>
    <dgm:pt modelId="{241CBEA8-27FC-40AB-A603-4DF3D7E01EF2}" type="pres">
      <dgm:prSet presAssocID="{DB9603C3-D1B5-4F5F-9AF0-6581F599FC21}" presName="Name37" presStyleLbl="parChTrans1D4" presStyleIdx="4" presStyleCnt="5"/>
      <dgm:spPr/>
      <dgm:t>
        <a:bodyPr/>
        <a:lstStyle/>
        <a:p>
          <a:endParaRPr lang="es-ES"/>
        </a:p>
      </dgm:t>
    </dgm:pt>
    <dgm:pt modelId="{E8518450-C63F-4219-8162-E079D365762E}" type="pres">
      <dgm:prSet presAssocID="{620E5EF2-76BD-4E61-B617-83C842AED59D}" presName="hierRoot2" presStyleCnt="0">
        <dgm:presLayoutVars>
          <dgm:hierBranch val="init"/>
        </dgm:presLayoutVars>
      </dgm:prSet>
      <dgm:spPr/>
    </dgm:pt>
    <dgm:pt modelId="{27EFD81D-CC2D-4F12-9BDE-6F8DFEAACBA3}" type="pres">
      <dgm:prSet presAssocID="{620E5EF2-76BD-4E61-B617-83C842AED59D}" presName="rootComposite" presStyleCnt="0"/>
      <dgm:spPr/>
    </dgm:pt>
    <dgm:pt modelId="{C523B0B9-35FA-424B-A8A7-B50E128903C8}" type="pres">
      <dgm:prSet presAssocID="{620E5EF2-76BD-4E61-B617-83C842AED59D}" presName="rootText" presStyleLbl="node4" presStyleIdx="4" presStyleCnt="5" custLinFactY="-100000" custLinFactNeighborX="38335" custLinFactNeighborY="-17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C58CEF-C786-4652-831D-8C4B830B5FAB}" type="pres">
      <dgm:prSet presAssocID="{620E5EF2-76BD-4E61-B617-83C842AED59D}" presName="rootConnector" presStyleLbl="node4" presStyleIdx="4" presStyleCnt="5"/>
      <dgm:spPr/>
      <dgm:t>
        <a:bodyPr/>
        <a:lstStyle/>
        <a:p>
          <a:endParaRPr lang="es-ES"/>
        </a:p>
      </dgm:t>
    </dgm:pt>
    <dgm:pt modelId="{5A60B4B8-5CC9-4BE2-B3E0-2B663B914D7B}" type="pres">
      <dgm:prSet presAssocID="{620E5EF2-76BD-4E61-B617-83C842AED59D}" presName="hierChild4" presStyleCnt="0"/>
      <dgm:spPr/>
    </dgm:pt>
    <dgm:pt modelId="{00DB3B46-F822-4542-B0F0-C3DF4F6981EE}" type="pres">
      <dgm:prSet presAssocID="{620E5EF2-76BD-4E61-B617-83C842AED59D}" presName="hierChild5" presStyleCnt="0"/>
      <dgm:spPr/>
    </dgm:pt>
    <dgm:pt modelId="{16F63043-7C78-4701-8097-F6DFD83EB648}" type="pres">
      <dgm:prSet presAssocID="{9E6DEE0F-2856-430F-B553-AB9F6E378ECA}" presName="hierChild5" presStyleCnt="0"/>
      <dgm:spPr/>
    </dgm:pt>
    <dgm:pt modelId="{48395EDD-6F33-4EC4-9E1C-EC4470706543}" type="pres">
      <dgm:prSet presAssocID="{EE0FDCFB-8ADD-4C20-A09F-BDC32DF695E9}" presName="hierChild5" presStyleCnt="0"/>
      <dgm:spPr/>
    </dgm:pt>
    <dgm:pt modelId="{D08FB956-F7AD-425F-9CA6-341816B967D8}" type="pres">
      <dgm:prSet presAssocID="{9A712D0D-4B87-47F8-B293-7B6968270836}" presName="hierChild3" presStyleCnt="0"/>
      <dgm:spPr/>
    </dgm:pt>
    <dgm:pt modelId="{E9EB5B9F-DBC0-4B65-AAE5-8E27C5114CBE}" type="pres">
      <dgm:prSet presAssocID="{65C928C3-D7E3-43C0-AFAC-CDF6435372E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BE3D8094-1520-419B-8CD9-6C719C61688A}" type="pres">
      <dgm:prSet presAssocID="{6D62A89A-4AFC-4C35-8B7E-ACF75313CBCC}" presName="hierRoot3" presStyleCnt="0">
        <dgm:presLayoutVars>
          <dgm:hierBranch val="init"/>
        </dgm:presLayoutVars>
      </dgm:prSet>
      <dgm:spPr/>
    </dgm:pt>
    <dgm:pt modelId="{C38FEE18-FA52-4BF8-A2B3-BE1D9B0983F6}" type="pres">
      <dgm:prSet presAssocID="{6D62A89A-4AFC-4C35-8B7E-ACF75313CBCC}" presName="rootComposite3" presStyleCnt="0"/>
      <dgm:spPr/>
    </dgm:pt>
    <dgm:pt modelId="{79158053-278E-41A4-8A8B-4A3430A521C9}" type="pres">
      <dgm:prSet presAssocID="{6D62A89A-4AFC-4C35-8B7E-ACF75313CBCC}" presName="rootText3" presStyleLbl="asst1" presStyleIdx="0" presStyleCnt="1" custLinFactX="100000" custLinFactNeighborX="118410" custLinFactNeighborY="-60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403124-F7B7-4046-9A6B-F9F375D22959}" type="pres">
      <dgm:prSet presAssocID="{6D62A89A-4AFC-4C35-8B7E-ACF75313CBC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6D89C1-3A9F-4688-A243-E91476887EC3}" type="pres">
      <dgm:prSet presAssocID="{6D62A89A-4AFC-4C35-8B7E-ACF75313CBCC}" presName="hierChild6" presStyleCnt="0"/>
      <dgm:spPr/>
    </dgm:pt>
    <dgm:pt modelId="{B3D0539A-3FAF-428D-B832-C18932DA45B4}" type="pres">
      <dgm:prSet presAssocID="{6D62A89A-4AFC-4C35-8B7E-ACF75313CBCC}" presName="hierChild7" presStyleCnt="0"/>
      <dgm:spPr/>
    </dgm:pt>
  </dgm:ptLst>
  <dgm:cxnLst>
    <dgm:cxn modelId="{0264EE01-D3FD-45D8-B921-08AA1FA33E0B}" srcId="{CC9138E7-94B1-49D7-8E52-0E538FAB332C}" destId="{129084FA-68EE-43A8-A7D1-A797AE8845C2}" srcOrd="0" destOrd="0" parTransId="{BDB67929-526F-49CC-B8D7-34E25E8957B0}" sibTransId="{4DDAEB09-5D5B-4AD4-95BD-1D325930336F}"/>
    <dgm:cxn modelId="{EF69E28D-7CCB-4ECA-A7D2-8F2510992503}" srcId="{9E6DEE0F-2856-430F-B553-AB9F6E378ECA}" destId="{CA9CB811-E70B-4033-B68A-06B6B5DEEB4D}" srcOrd="0" destOrd="0" parTransId="{048F61BB-44C4-43AF-A202-EDE7F28E011A}" sibTransId="{2E31B8F5-B078-484F-97C1-EADA4FB3C8E4}"/>
    <dgm:cxn modelId="{7B1EF541-8B6C-4364-A908-9881D25B54C3}" type="presOf" srcId="{6D62A89A-4AFC-4C35-8B7E-ACF75313CBCC}" destId="{79158053-278E-41A4-8A8B-4A3430A521C9}" srcOrd="0" destOrd="0" presId="urn:microsoft.com/office/officeart/2005/8/layout/orgChart1"/>
    <dgm:cxn modelId="{AC0ADFB3-D9FB-47D8-B9FA-61DD19BB7AA2}" srcId="{9A712D0D-4B87-47F8-B293-7B6968270836}" destId="{EE0FDCFB-8ADD-4C20-A09F-BDC32DF695E9}" srcOrd="1" destOrd="0" parTransId="{ECC63CFD-B448-4653-B9A1-C09C9A6922D1}" sibTransId="{D731D654-4A84-461F-A0A1-D0FF4145F202}"/>
    <dgm:cxn modelId="{1D673D06-6066-4518-B74E-AD0AD973B977}" type="presOf" srcId="{B1A7F574-661F-4283-95A1-5024BEBF1E61}" destId="{AD52857F-A9A3-4BB3-B3E6-F3C37213D80A}" srcOrd="0" destOrd="0" presId="urn:microsoft.com/office/officeart/2005/8/layout/orgChart1"/>
    <dgm:cxn modelId="{C055F3BC-1595-44B3-B59E-686D56F07E16}" type="presOf" srcId="{4D86AE07-E16E-45D0-9E8D-7E4615B17728}" destId="{983A2631-1A10-4485-95D9-DC528D5E71E6}" srcOrd="1" destOrd="0" presId="urn:microsoft.com/office/officeart/2005/8/layout/orgChart1"/>
    <dgm:cxn modelId="{C4236C77-6775-4124-9DEC-F747D440883E}" srcId="{A26B2A82-12E5-4AD3-8FFA-1AA2620328B1}" destId="{CC9138E7-94B1-49D7-8E52-0E538FAB332C}" srcOrd="1" destOrd="0" parTransId="{3DAA019D-9812-4D03-B559-2F4E85528188}" sibTransId="{C5B13BB3-9A37-431A-9921-D0C365FE406F}"/>
    <dgm:cxn modelId="{B5101DE1-1080-4239-A6AB-54E7C1339B7D}" type="presOf" srcId="{6D62A89A-4AFC-4C35-8B7E-ACF75313CBCC}" destId="{B7403124-F7B7-4046-9A6B-F9F375D22959}" srcOrd="1" destOrd="0" presId="urn:microsoft.com/office/officeart/2005/8/layout/orgChart1"/>
    <dgm:cxn modelId="{8DC607F5-062B-4C42-870E-8853A61C22EC}" type="presOf" srcId="{4D86AE07-E16E-45D0-9E8D-7E4615B17728}" destId="{7539D9BC-0792-4352-A160-8B6B9AF3E1F2}" srcOrd="0" destOrd="0" presId="urn:microsoft.com/office/officeart/2005/8/layout/orgChart1"/>
    <dgm:cxn modelId="{C775EBA2-2FD9-4AB4-B360-05C15CE48B89}" type="presOf" srcId="{BA3BAFE2-B33D-47B2-94F1-17DE61BC1607}" destId="{F6FE80FE-09CF-4B42-B41F-75DD6C95A426}" srcOrd="0" destOrd="0" presId="urn:microsoft.com/office/officeart/2005/8/layout/orgChart1"/>
    <dgm:cxn modelId="{D1860F52-A8C3-4019-80BD-09F41BF94497}" type="presOf" srcId="{65C928C3-D7E3-43C0-AFAC-CDF6435372EA}" destId="{E9EB5B9F-DBC0-4B65-AAE5-8E27C5114CBE}" srcOrd="0" destOrd="0" presId="urn:microsoft.com/office/officeart/2005/8/layout/orgChart1"/>
    <dgm:cxn modelId="{C5D256F2-9D7F-47A6-BCD7-0D9220CE21F4}" type="presOf" srcId="{9A712D0D-4B87-47F8-B293-7B6968270836}" destId="{28E28A0C-990A-405A-B888-5F561FEEF6E7}" srcOrd="0" destOrd="0" presId="urn:microsoft.com/office/officeart/2005/8/layout/orgChart1"/>
    <dgm:cxn modelId="{AF41B72B-9C8F-43B2-86C3-5437355001D1}" type="presOf" srcId="{CA9CB811-E70B-4033-B68A-06B6B5DEEB4D}" destId="{6B08520E-F27F-4B91-B50B-3DCCF68AF0AE}" srcOrd="1" destOrd="0" presId="urn:microsoft.com/office/officeart/2005/8/layout/orgChart1"/>
    <dgm:cxn modelId="{72362D5C-5C8A-4D13-BC47-3C5686F7870D}" type="presOf" srcId="{ECC63CFD-B448-4653-B9A1-C09C9A6922D1}" destId="{69FDB2A2-130E-4A39-BF22-6827C0CBF04D}" srcOrd="0" destOrd="0" presId="urn:microsoft.com/office/officeart/2005/8/layout/orgChart1"/>
    <dgm:cxn modelId="{944118C9-2482-4177-ABC1-1FD32DA0E462}" srcId="{A26B2A82-12E5-4AD3-8FFA-1AA2620328B1}" destId="{4D86AE07-E16E-45D0-9E8D-7E4615B17728}" srcOrd="0" destOrd="0" parTransId="{3103E42A-FE9B-4065-BAF9-3C2C53BC2E89}" sibTransId="{F1FF62E4-86FF-4884-88D0-CCB674E165AE}"/>
    <dgm:cxn modelId="{AF970739-A270-44F6-9095-FF3D2EAF576F}" type="presOf" srcId="{9E6DEE0F-2856-430F-B553-AB9F6E378ECA}" destId="{B3B1D34C-CBAC-4DB1-AA64-0280A99F2A59}" srcOrd="0" destOrd="0" presId="urn:microsoft.com/office/officeart/2005/8/layout/orgChart1"/>
    <dgm:cxn modelId="{2484B410-A6AA-4DE2-B663-B64CE3D14570}" type="presOf" srcId="{A26B2A82-12E5-4AD3-8FFA-1AA2620328B1}" destId="{6F3D19A3-CF3E-46E7-A0D6-2C6655C85151}" srcOrd="0" destOrd="0" presId="urn:microsoft.com/office/officeart/2005/8/layout/orgChart1"/>
    <dgm:cxn modelId="{8783A90F-17EA-4A15-982F-0DB88A013153}" type="presOf" srcId="{3DAA019D-9812-4D03-B559-2F4E85528188}" destId="{653ECD0D-015A-4298-8614-78F7D35D0269}" srcOrd="0" destOrd="0" presId="urn:microsoft.com/office/officeart/2005/8/layout/orgChart1"/>
    <dgm:cxn modelId="{E38E7762-8963-4490-BD85-9F6EA0C7400C}" type="presOf" srcId="{CA9CB811-E70B-4033-B68A-06B6B5DEEB4D}" destId="{672BF364-70FB-49D2-9B11-56BCAC49C7BC}" srcOrd="0" destOrd="0" presId="urn:microsoft.com/office/officeart/2005/8/layout/orgChart1"/>
    <dgm:cxn modelId="{787EF586-BADF-468E-AAE6-40843BA1D68A}" type="presOf" srcId="{CC9138E7-94B1-49D7-8E52-0E538FAB332C}" destId="{3D39AD16-1B79-4D57-8B81-15BD96024150}" srcOrd="0" destOrd="0" presId="urn:microsoft.com/office/officeart/2005/8/layout/orgChart1"/>
    <dgm:cxn modelId="{96B4D304-911A-4618-B15B-44A4DBF577BE}" type="presOf" srcId="{048F61BB-44C4-43AF-A202-EDE7F28E011A}" destId="{D4A54A70-B435-4647-B382-4F6736D0879E}" srcOrd="0" destOrd="0" presId="urn:microsoft.com/office/officeart/2005/8/layout/orgChart1"/>
    <dgm:cxn modelId="{04BEFEA4-3898-4109-8BE7-9B7619145A2E}" type="presOf" srcId="{EE0FDCFB-8ADD-4C20-A09F-BDC32DF695E9}" destId="{542B1249-7FAA-456C-B203-313D7C0C35D3}" srcOrd="1" destOrd="0" presId="urn:microsoft.com/office/officeart/2005/8/layout/orgChart1"/>
    <dgm:cxn modelId="{28B7127B-9A3C-4BF1-8A31-77B0BAE108C1}" type="presOf" srcId="{BDB67929-526F-49CC-B8D7-34E25E8957B0}" destId="{279C7186-B043-4A1C-9F94-6154D849D7B6}" srcOrd="0" destOrd="0" presId="urn:microsoft.com/office/officeart/2005/8/layout/orgChart1"/>
    <dgm:cxn modelId="{AF026EDB-746E-46B9-A557-8466C27D457A}" type="presOf" srcId="{CC9138E7-94B1-49D7-8E52-0E538FAB332C}" destId="{6E83DC9E-1AB5-4D71-B692-541B637693D3}" srcOrd="1" destOrd="0" presId="urn:microsoft.com/office/officeart/2005/8/layout/orgChart1"/>
    <dgm:cxn modelId="{0445B32A-0375-422D-8086-09FE00503B52}" type="presOf" srcId="{EE0FDCFB-8ADD-4C20-A09F-BDC32DF695E9}" destId="{265EEFBF-373E-4E9A-A0C9-969E352B8AA8}" srcOrd="0" destOrd="0" presId="urn:microsoft.com/office/officeart/2005/8/layout/orgChart1"/>
    <dgm:cxn modelId="{B94C42C1-C3C5-4A80-9E96-1D91A7989254}" type="presOf" srcId="{9E6DEE0F-2856-430F-B553-AB9F6E378ECA}" destId="{DC8ACEDB-4CA6-4812-A9E5-4AA1ABA9A3B4}" srcOrd="1" destOrd="0" presId="urn:microsoft.com/office/officeart/2005/8/layout/orgChart1"/>
    <dgm:cxn modelId="{80831312-4389-46C8-AD64-B04C828C8614}" srcId="{9A712D0D-4B87-47F8-B293-7B6968270836}" destId="{6D62A89A-4AFC-4C35-8B7E-ACF75313CBCC}" srcOrd="0" destOrd="0" parTransId="{65C928C3-D7E3-43C0-AFAC-CDF6435372EA}" sibTransId="{DB1554B9-4B52-407B-9212-2159BE68A91C}"/>
    <dgm:cxn modelId="{1D74D36B-5970-4DC4-A482-898CEA425CF3}" srcId="{9E6DEE0F-2856-430F-B553-AB9F6E378ECA}" destId="{620E5EF2-76BD-4E61-B617-83C842AED59D}" srcOrd="1" destOrd="0" parTransId="{DB9603C3-D1B5-4F5F-9AF0-6581F599FC21}" sibTransId="{2A130A73-01FC-4B31-92B6-C9D938552C54}"/>
    <dgm:cxn modelId="{FFAD5AE0-BE43-4C86-9FE1-71C31F7D4554}" srcId="{EE0FDCFB-8ADD-4C20-A09F-BDC32DF695E9}" destId="{9E6DEE0F-2856-430F-B553-AB9F6E378ECA}" srcOrd="1" destOrd="0" parTransId="{B1A7F574-661F-4283-95A1-5024BEBF1E61}" sibTransId="{062DEB10-E0BC-4F5E-A11D-6E897942FFEF}"/>
    <dgm:cxn modelId="{C147E1DF-0436-4E1E-B09B-4049EE6302B0}" type="presOf" srcId="{129084FA-68EE-43A8-A7D1-A797AE8845C2}" destId="{BA5C6E54-3567-4506-A1F5-6D471E41176E}" srcOrd="0" destOrd="0" presId="urn:microsoft.com/office/officeart/2005/8/layout/orgChart1"/>
    <dgm:cxn modelId="{D0D6124C-297E-49B0-BABA-3D92621D237E}" type="presOf" srcId="{620E5EF2-76BD-4E61-B617-83C842AED59D}" destId="{81C58CEF-C786-4652-831D-8C4B830B5FAB}" srcOrd="1" destOrd="0" presId="urn:microsoft.com/office/officeart/2005/8/layout/orgChart1"/>
    <dgm:cxn modelId="{03BDDC19-D1BA-45C0-B943-99CACD352C2D}" type="presOf" srcId="{9A712D0D-4B87-47F8-B293-7B6968270836}" destId="{4BB96081-64B5-46F8-B843-27FE7DC46BC1}" srcOrd="1" destOrd="0" presId="urn:microsoft.com/office/officeart/2005/8/layout/orgChart1"/>
    <dgm:cxn modelId="{98E8A5AA-ABA5-43FE-8588-7611B81F3292}" type="presOf" srcId="{A26B2A82-12E5-4AD3-8FFA-1AA2620328B1}" destId="{DA26C6C1-D763-45C4-97F2-B008638259C3}" srcOrd="1" destOrd="0" presId="urn:microsoft.com/office/officeart/2005/8/layout/orgChart1"/>
    <dgm:cxn modelId="{115E9B31-B822-487D-8A36-7BBAA95EC74E}" srcId="{EE0FDCFB-8ADD-4C20-A09F-BDC32DF695E9}" destId="{A26B2A82-12E5-4AD3-8FFA-1AA2620328B1}" srcOrd="0" destOrd="0" parTransId="{BA3BAFE2-B33D-47B2-94F1-17DE61BC1607}" sibTransId="{0D14E77E-E1FB-4C86-AFD3-9A6F7F07725F}"/>
    <dgm:cxn modelId="{B9A8A42D-191B-4443-85D2-4D6F92F471C1}" type="presOf" srcId="{129084FA-68EE-43A8-A7D1-A797AE8845C2}" destId="{FB44319E-9E9F-406E-B19B-3212D23368E9}" srcOrd="1" destOrd="0" presId="urn:microsoft.com/office/officeart/2005/8/layout/orgChart1"/>
    <dgm:cxn modelId="{244C2259-5732-4AB8-86AD-5E3E4500DCF6}" type="presOf" srcId="{26112C1F-F296-4C8A-ADE8-AA1AE13EC150}" destId="{B23CDCA5-CC56-4AF3-A42A-15189B3657A0}" srcOrd="0" destOrd="0" presId="urn:microsoft.com/office/officeart/2005/8/layout/orgChart1"/>
    <dgm:cxn modelId="{8BC821AB-6EF1-4810-B562-CC907CDB2958}" type="presOf" srcId="{DB9603C3-D1B5-4F5F-9AF0-6581F599FC21}" destId="{241CBEA8-27FC-40AB-A603-4DF3D7E01EF2}" srcOrd="0" destOrd="0" presId="urn:microsoft.com/office/officeart/2005/8/layout/orgChart1"/>
    <dgm:cxn modelId="{751404ED-A8D2-4586-B7CB-FB6C294E18BC}" type="presOf" srcId="{3103E42A-FE9B-4065-BAF9-3C2C53BC2E89}" destId="{93E507F3-D60A-4549-9664-D086FB43F442}" srcOrd="0" destOrd="0" presId="urn:microsoft.com/office/officeart/2005/8/layout/orgChart1"/>
    <dgm:cxn modelId="{37C477B7-CC47-463D-842C-55C2BB7472D4}" srcId="{26112C1F-F296-4C8A-ADE8-AA1AE13EC150}" destId="{9A712D0D-4B87-47F8-B293-7B6968270836}" srcOrd="0" destOrd="0" parTransId="{A59E80B5-6C87-4659-A97A-9BDA8E7D6354}" sibTransId="{E3927007-666D-4A1D-A194-C49960260966}"/>
    <dgm:cxn modelId="{DEA9542C-E5C0-48B1-B2B4-EB4C45E3162A}" type="presOf" srcId="{620E5EF2-76BD-4E61-B617-83C842AED59D}" destId="{C523B0B9-35FA-424B-A8A7-B50E128903C8}" srcOrd="0" destOrd="0" presId="urn:microsoft.com/office/officeart/2005/8/layout/orgChart1"/>
    <dgm:cxn modelId="{990F75C1-43DE-4DD6-94F3-E54757CA991B}" type="presParOf" srcId="{B23CDCA5-CC56-4AF3-A42A-15189B3657A0}" destId="{270C7115-C5DA-4BF2-8A9C-6A994575B4A7}" srcOrd="0" destOrd="0" presId="urn:microsoft.com/office/officeart/2005/8/layout/orgChart1"/>
    <dgm:cxn modelId="{91739E80-F2F6-422F-8475-4692FB7C9F7F}" type="presParOf" srcId="{270C7115-C5DA-4BF2-8A9C-6A994575B4A7}" destId="{BBB8F7E9-0607-49CC-9CD5-264236273A05}" srcOrd="0" destOrd="0" presId="urn:microsoft.com/office/officeart/2005/8/layout/orgChart1"/>
    <dgm:cxn modelId="{19459B92-DA0C-4B69-94E1-66078EBFBB19}" type="presParOf" srcId="{BBB8F7E9-0607-49CC-9CD5-264236273A05}" destId="{28E28A0C-990A-405A-B888-5F561FEEF6E7}" srcOrd="0" destOrd="0" presId="urn:microsoft.com/office/officeart/2005/8/layout/orgChart1"/>
    <dgm:cxn modelId="{4E098C4E-A378-4D0B-A9E9-5904AF13D32A}" type="presParOf" srcId="{BBB8F7E9-0607-49CC-9CD5-264236273A05}" destId="{4BB96081-64B5-46F8-B843-27FE7DC46BC1}" srcOrd="1" destOrd="0" presId="urn:microsoft.com/office/officeart/2005/8/layout/orgChart1"/>
    <dgm:cxn modelId="{8E9BCCCD-D432-4C71-905E-CA386562ED05}" type="presParOf" srcId="{270C7115-C5DA-4BF2-8A9C-6A994575B4A7}" destId="{5D1BA5FB-D009-4A90-85F2-862FB8C49EF5}" srcOrd="1" destOrd="0" presId="urn:microsoft.com/office/officeart/2005/8/layout/orgChart1"/>
    <dgm:cxn modelId="{8D2D2B4D-3FF9-45DD-81DD-C68E13736DCE}" type="presParOf" srcId="{5D1BA5FB-D009-4A90-85F2-862FB8C49EF5}" destId="{69FDB2A2-130E-4A39-BF22-6827C0CBF04D}" srcOrd="0" destOrd="0" presId="urn:microsoft.com/office/officeart/2005/8/layout/orgChart1"/>
    <dgm:cxn modelId="{C2A7DA76-F2B1-417E-B0A7-BB09693A5C49}" type="presParOf" srcId="{5D1BA5FB-D009-4A90-85F2-862FB8C49EF5}" destId="{601B6A79-3394-42F7-B012-E72DBEE261BF}" srcOrd="1" destOrd="0" presId="urn:microsoft.com/office/officeart/2005/8/layout/orgChart1"/>
    <dgm:cxn modelId="{7901F9B2-1713-4DBE-94DA-AD2C357B0CB9}" type="presParOf" srcId="{601B6A79-3394-42F7-B012-E72DBEE261BF}" destId="{F2300021-EE19-4EA1-9D06-6D06B3C29CD8}" srcOrd="0" destOrd="0" presId="urn:microsoft.com/office/officeart/2005/8/layout/orgChart1"/>
    <dgm:cxn modelId="{B44533CF-9CA0-4477-BA70-DCE360B2417F}" type="presParOf" srcId="{F2300021-EE19-4EA1-9D06-6D06B3C29CD8}" destId="{265EEFBF-373E-4E9A-A0C9-969E352B8AA8}" srcOrd="0" destOrd="0" presId="urn:microsoft.com/office/officeart/2005/8/layout/orgChart1"/>
    <dgm:cxn modelId="{1411D0C5-4B75-4FED-A5A9-310543C6890E}" type="presParOf" srcId="{F2300021-EE19-4EA1-9D06-6D06B3C29CD8}" destId="{542B1249-7FAA-456C-B203-313D7C0C35D3}" srcOrd="1" destOrd="0" presId="urn:microsoft.com/office/officeart/2005/8/layout/orgChart1"/>
    <dgm:cxn modelId="{D40DADD4-E269-4941-89AF-18378F0C7D53}" type="presParOf" srcId="{601B6A79-3394-42F7-B012-E72DBEE261BF}" destId="{175F9837-7A83-45F8-BE52-B83E396D0D1B}" srcOrd="1" destOrd="0" presId="urn:microsoft.com/office/officeart/2005/8/layout/orgChart1"/>
    <dgm:cxn modelId="{B5EA4299-7888-4D1B-96D9-7F579473B6A2}" type="presParOf" srcId="{175F9837-7A83-45F8-BE52-B83E396D0D1B}" destId="{F6FE80FE-09CF-4B42-B41F-75DD6C95A426}" srcOrd="0" destOrd="0" presId="urn:microsoft.com/office/officeart/2005/8/layout/orgChart1"/>
    <dgm:cxn modelId="{DD28490C-C3FE-412E-BAC6-465A63CCCFFB}" type="presParOf" srcId="{175F9837-7A83-45F8-BE52-B83E396D0D1B}" destId="{A5CCEE56-4E07-47C5-9331-CDD4EE98F311}" srcOrd="1" destOrd="0" presId="urn:microsoft.com/office/officeart/2005/8/layout/orgChart1"/>
    <dgm:cxn modelId="{5D48AF71-8394-440B-86C8-D2FB5C636E1A}" type="presParOf" srcId="{A5CCEE56-4E07-47C5-9331-CDD4EE98F311}" destId="{B387A3CE-6B93-4A83-8F7D-D7BAB9165370}" srcOrd="0" destOrd="0" presId="urn:microsoft.com/office/officeart/2005/8/layout/orgChart1"/>
    <dgm:cxn modelId="{E1EAE3C5-9124-4B5D-B50C-6C984902EF03}" type="presParOf" srcId="{B387A3CE-6B93-4A83-8F7D-D7BAB9165370}" destId="{6F3D19A3-CF3E-46E7-A0D6-2C6655C85151}" srcOrd="0" destOrd="0" presId="urn:microsoft.com/office/officeart/2005/8/layout/orgChart1"/>
    <dgm:cxn modelId="{4E9164DB-05AF-4E3A-9AE8-5F2B207BED33}" type="presParOf" srcId="{B387A3CE-6B93-4A83-8F7D-D7BAB9165370}" destId="{DA26C6C1-D763-45C4-97F2-B008638259C3}" srcOrd="1" destOrd="0" presId="urn:microsoft.com/office/officeart/2005/8/layout/orgChart1"/>
    <dgm:cxn modelId="{FD2B418A-7B68-432D-93A6-13DFA0485424}" type="presParOf" srcId="{A5CCEE56-4E07-47C5-9331-CDD4EE98F311}" destId="{5B414009-ADA9-4E7B-9D7D-5BC122B0FFBE}" srcOrd="1" destOrd="0" presId="urn:microsoft.com/office/officeart/2005/8/layout/orgChart1"/>
    <dgm:cxn modelId="{BE25D291-D9DB-427C-812C-9206C651F178}" type="presParOf" srcId="{5B414009-ADA9-4E7B-9D7D-5BC122B0FFBE}" destId="{93E507F3-D60A-4549-9664-D086FB43F442}" srcOrd="0" destOrd="0" presId="urn:microsoft.com/office/officeart/2005/8/layout/orgChart1"/>
    <dgm:cxn modelId="{48C6A5A2-5088-4F5C-98B6-B7E1F861D517}" type="presParOf" srcId="{5B414009-ADA9-4E7B-9D7D-5BC122B0FFBE}" destId="{5B240982-5670-4DF4-8EB0-A15DD0A6CDAC}" srcOrd="1" destOrd="0" presId="urn:microsoft.com/office/officeart/2005/8/layout/orgChart1"/>
    <dgm:cxn modelId="{105F8BE2-DB41-4326-AE2C-6A163D5FABA7}" type="presParOf" srcId="{5B240982-5670-4DF4-8EB0-A15DD0A6CDAC}" destId="{8F8F2822-E1D4-418C-9327-129A3252A8BD}" srcOrd="0" destOrd="0" presId="urn:microsoft.com/office/officeart/2005/8/layout/orgChart1"/>
    <dgm:cxn modelId="{418585E1-3341-41D2-9D86-7A44BAD1D75C}" type="presParOf" srcId="{8F8F2822-E1D4-418C-9327-129A3252A8BD}" destId="{7539D9BC-0792-4352-A160-8B6B9AF3E1F2}" srcOrd="0" destOrd="0" presId="urn:microsoft.com/office/officeart/2005/8/layout/orgChart1"/>
    <dgm:cxn modelId="{3F15FFF6-4309-449E-A412-D90589F2B5D7}" type="presParOf" srcId="{8F8F2822-E1D4-418C-9327-129A3252A8BD}" destId="{983A2631-1A10-4485-95D9-DC528D5E71E6}" srcOrd="1" destOrd="0" presId="urn:microsoft.com/office/officeart/2005/8/layout/orgChart1"/>
    <dgm:cxn modelId="{76D3B968-51EC-4EA9-AA25-7FBE794315B6}" type="presParOf" srcId="{5B240982-5670-4DF4-8EB0-A15DD0A6CDAC}" destId="{29A7DC1A-F99F-4761-AF26-6B48C72CC41A}" srcOrd="1" destOrd="0" presId="urn:microsoft.com/office/officeart/2005/8/layout/orgChart1"/>
    <dgm:cxn modelId="{33000AC8-420F-48F5-A041-2FC7A4BFAFDF}" type="presParOf" srcId="{5B240982-5670-4DF4-8EB0-A15DD0A6CDAC}" destId="{03016B02-BE61-4F3B-B21D-B1A7E9CAC58F}" srcOrd="2" destOrd="0" presId="urn:microsoft.com/office/officeart/2005/8/layout/orgChart1"/>
    <dgm:cxn modelId="{2B42EB1E-FA12-4184-9FCB-749A1F7927AB}" type="presParOf" srcId="{5B414009-ADA9-4E7B-9D7D-5BC122B0FFBE}" destId="{653ECD0D-015A-4298-8614-78F7D35D0269}" srcOrd="2" destOrd="0" presId="urn:microsoft.com/office/officeart/2005/8/layout/orgChart1"/>
    <dgm:cxn modelId="{E7C5F229-278A-4A6A-9BF3-0E133B7C52C3}" type="presParOf" srcId="{5B414009-ADA9-4E7B-9D7D-5BC122B0FFBE}" destId="{B2719C2A-9867-4543-881B-D6DB37FB7D06}" srcOrd="3" destOrd="0" presId="urn:microsoft.com/office/officeart/2005/8/layout/orgChart1"/>
    <dgm:cxn modelId="{36F6050D-022B-42EA-BB1E-1197C05CF24E}" type="presParOf" srcId="{B2719C2A-9867-4543-881B-D6DB37FB7D06}" destId="{F2BEEC92-6070-4FD2-99B9-8A2824793411}" srcOrd="0" destOrd="0" presId="urn:microsoft.com/office/officeart/2005/8/layout/orgChart1"/>
    <dgm:cxn modelId="{0068950F-B148-469E-999F-55022D0EFB1F}" type="presParOf" srcId="{F2BEEC92-6070-4FD2-99B9-8A2824793411}" destId="{3D39AD16-1B79-4D57-8B81-15BD96024150}" srcOrd="0" destOrd="0" presId="urn:microsoft.com/office/officeart/2005/8/layout/orgChart1"/>
    <dgm:cxn modelId="{A4F4D36D-2BD6-443A-B3BA-87B04E9EEFBA}" type="presParOf" srcId="{F2BEEC92-6070-4FD2-99B9-8A2824793411}" destId="{6E83DC9E-1AB5-4D71-B692-541B637693D3}" srcOrd="1" destOrd="0" presId="urn:microsoft.com/office/officeart/2005/8/layout/orgChart1"/>
    <dgm:cxn modelId="{6F99D590-B17D-4ED0-949C-8AB8E9E713C7}" type="presParOf" srcId="{B2719C2A-9867-4543-881B-D6DB37FB7D06}" destId="{80DFE660-A102-44D3-AE8B-808043F55186}" srcOrd="1" destOrd="0" presId="urn:microsoft.com/office/officeart/2005/8/layout/orgChart1"/>
    <dgm:cxn modelId="{808A91A7-E3B6-4D8E-870C-F13DA962A871}" type="presParOf" srcId="{80DFE660-A102-44D3-AE8B-808043F55186}" destId="{279C7186-B043-4A1C-9F94-6154D849D7B6}" srcOrd="0" destOrd="0" presId="urn:microsoft.com/office/officeart/2005/8/layout/orgChart1"/>
    <dgm:cxn modelId="{211F9246-7C77-48CC-B32F-D058CDA2B855}" type="presParOf" srcId="{80DFE660-A102-44D3-AE8B-808043F55186}" destId="{B87B547D-CFE9-4FCD-8149-C92D6E42954C}" srcOrd="1" destOrd="0" presId="urn:microsoft.com/office/officeart/2005/8/layout/orgChart1"/>
    <dgm:cxn modelId="{449F7571-410A-4524-AAFD-30BCF991BA59}" type="presParOf" srcId="{B87B547D-CFE9-4FCD-8149-C92D6E42954C}" destId="{6542F2B0-4390-488E-9134-89F3FD59465D}" srcOrd="0" destOrd="0" presId="urn:microsoft.com/office/officeart/2005/8/layout/orgChart1"/>
    <dgm:cxn modelId="{25E9CAAC-AFE4-4873-B216-8808C3E34D87}" type="presParOf" srcId="{6542F2B0-4390-488E-9134-89F3FD59465D}" destId="{BA5C6E54-3567-4506-A1F5-6D471E41176E}" srcOrd="0" destOrd="0" presId="urn:microsoft.com/office/officeart/2005/8/layout/orgChart1"/>
    <dgm:cxn modelId="{BCDD32DF-4B2F-4F87-95EE-3DF2715C5A7D}" type="presParOf" srcId="{6542F2B0-4390-488E-9134-89F3FD59465D}" destId="{FB44319E-9E9F-406E-B19B-3212D23368E9}" srcOrd="1" destOrd="0" presId="urn:microsoft.com/office/officeart/2005/8/layout/orgChart1"/>
    <dgm:cxn modelId="{A25B4FDA-AC4B-470B-ABEB-5288AFB03956}" type="presParOf" srcId="{B87B547D-CFE9-4FCD-8149-C92D6E42954C}" destId="{BF7DE678-3DC9-4D3F-9819-CA97084AC943}" srcOrd="1" destOrd="0" presId="urn:microsoft.com/office/officeart/2005/8/layout/orgChart1"/>
    <dgm:cxn modelId="{CFE0FE17-9EFA-48FA-8BEA-47B9CADA824F}" type="presParOf" srcId="{B87B547D-CFE9-4FCD-8149-C92D6E42954C}" destId="{E09B24B0-D620-443C-94D2-D166031A4ED5}" srcOrd="2" destOrd="0" presId="urn:microsoft.com/office/officeart/2005/8/layout/orgChart1"/>
    <dgm:cxn modelId="{B2E77F81-EF82-47F3-9FED-5C995C8B85BF}" type="presParOf" srcId="{B2719C2A-9867-4543-881B-D6DB37FB7D06}" destId="{62580EB2-097A-47D6-8723-EF06BF27DBCC}" srcOrd="2" destOrd="0" presId="urn:microsoft.com/office/officeart/2005/8/layout/orgChart1"/>
    <dgm:cxn modelId="{F08B6662-6FE8-48D3-94EE-15B1D68A9A39}" type="presParOf" srcId="{A5CCEE56-4E07-47C5-9331-CDD4EE98F311}" destId="{FA725C1B-154D-490F-B77D-AFF0FF3E0271}" srcOrd="2" destOrd="0" presId="urn:microsoft.com/office/officeart/2005/8/layout/orgChart1"/>
    <dgm:cxn modelId="{4196512A-7E66-4710-BBCD-681F344D68FB}" type="presParOf" srcId="{175F9837-7A83-45F8-BE52-B83E396D0D1B}" destId="{AD52857F-A9A3-4BB3-B3E6-F3C37213D80A}" srcOrd="2" destOrd="0" presId="urn:microsoft.com/office/officeart/2005/8/layout/orgChart1"/>
    <dgm:cxn modelId="{D71E5205-D488-4FFF-9EAA-9E84C9386ED6}" type="presParOf" srcId="{175F9837-7A83-45F8-BE52-B83E396D0D1B}" destId="{DACA1323-DFE2-498E-BE33-4973F8ADF46D}" srcOrd="3" destOrd="0" presId="urn:microsoft.com/office/officeart/2005/8/layout/orgChart1"/>
    <dgm:cxn modelId="{602E261C-C943-4C5B-8268-BB7C857F3320}" type="presParOf" srcId="{DACA1323-DFE2-498E-BE33-4973F8ADF46D}" destId="{CBC79AEC-CE31-4A30-B3FD-55BE41EF56B6}" srcOrd="0" destOrd="0" presId="urn:microsoft.com/office/officeart/2005/8/layout/orgChart1"/>
    <dgm:cxn modelId="{75600507-1609-4F53-B7D6-677E8F5CDE6D}" type="presParOf" srcId="{CBC79AEC-CE31-4A30-B3FD-55BE41EF56B6}" destId="{B3B1D34C-CBAC-4DB1-AA64-0280A99F2A59}" srcOrd="0" destOrd="0" presId="urn:microsoft.com/office/officeart/2005/8/layout/orgChart1"/>
    <dgm:cxn modelId="{AD61E2A4-D212-48C2-8BC6-C0FF196BF65A}" type="presParOf" srcId="{CBC79AEC-CE31-4A30-B3FD-55BE41EF56B6}" destId="{DC8ACEDB-4CA6-4812-A9E5-4AA1ABA9A3B4}" srcOrd="1" destOrd="0" presId="urn:microsoft.com/office/officeart/2005/8/layout/orgChart1"/>
    <dgm:cxn modelId="{4EEA4D97-A33A-421C-9B27-8A5E7D2F9C0B}" type="presParOf" srcId="{DACA1323-DFE2-498E-BE33-4973F8ADF46D}" destId="{4D0602E9-8C79-40AA-87AE-555D5DE075B0}" srcOrd="1" destOrd="0" presId="urn:microsoft.com/office/officeart/2005/8/layout/orgChart1"/>
    <dgm:cxn modelId="{8CBFB685-173F-4667-A66C-AEE8365D832C}" type="presParOf" srcId="{4D0602E9-8C79-40AA-87AE-555D5DE075B0}" destId="{D4A54A70-B435-4647-B382-4F6736D0879E}" srcOrd="0" destOrd="0" presId="urn:microsoft.com/office/officeart/2005/8/layout/orgChart1"/>
    <dgm:cxn modelId="{1FF34B55-C7B3-4306-9590-E9888FF1DD08}" type="presParOf" srcId="{4D0602E9-8C79-40AA-87AE-555D5DE075B0}" destId="{8C6FD4D3-8D6B-4FB7-931F-065969150BF0}" srcOrd="1" destOrd="0" presId="urn:microsoft.com/office/officeart/2005/8/layout/orgChart1"/>
    <dgm:cxn modelId="{6F17ACCB-93FF-4C14-BE44-603FA3440D17}" type="presParOf" srcId="{8C6FD4D3-8D6B-4FB7-931F-065969150BF0}" destId="{EB33B6D7-FB62-45FA-A37E-102CEC671225}" srcOrd="0" destOrd="0" presId="urn:microsoft.com/office/officeart/2005/8/layout/orgChart1"/>
    <dgm:cxn modelId="{F54F67D6-0E5A-4A82-A918-90474A20AD83}" type="presParOf" srcId="{EB33B6D7-FB62-45FA-A37E-102CEC671225}" destId="{672BF364-70FB-49D2-9B11-56BCAC49C7BC}" srcOrd="0" destOrd="0" presId="urn:microsoft.com/office/officeart/2005/8/layout/orgChart1"/>
    <dgm:cxn modelId="{ADD2736C-45D4-4454-84EC-8E63BE46A299}" type="presParOf" srcId="{EB33B6D7-FB62-45FA-A37E-102CEC671225}" destId="{6B08520E-F27F-4B91-B50B-3DCCF68AF0AE}" srcOrd="1" destOrd="0" presId="urn:microsoft.com/office/officeart/2005/8/layout/orgChart1"/>
    <dgm:cxn modelId="{BCE7C329-2253-4DD6-9FA6-7C68045973F1}" type="presParOf" srcId="{8C6FD4D3-8D6B-4FB7-931F-065969150BF0}" destId="{4F6F1396-DFDE-49FC-9658-EC34E8C48779}" srcOrd="1" destOrd="0" presId="urn:microsoft.com/office/officeart/2005/8/layout/orgChart1"/>
    <dgm:cxn modelId="{9FAB6F1F-5023-4AF5-A721-D1EF4625E7F9}" type="presParOf" srcId="{8C6FD4D3-8D6B-4FB7-931F-065969150BF0}" destId="{E6E6B399-EAEE-4D92-AA80-1808F980CF9E}" srcOrd="2" destOrd="0" presId="urn:microsoft.com/office/officeart/2005/8/layout/orgChart1"/>
    <dgm:cxn modelId="{2798DAA8-26F6-406E-BC87-F55FFE53BB6F}" type="presParOf" srcId="{4D0602E9-8C79-40AA-87AE-555D5DE075B0}" destId="{241CBEA8-27FC-40AB-A603-4DF3D7E01EF2}" srcOrd="2" destOrd="0" presId="urn:microsoft.com/office/officeart/2005/8/layout/orgChart1"/>
    <dgm:cxn modelId="{925C450A-4F0C-473E-AD30-570E02ADFBA8}" type="presParOf" srcId="{4D0602E9-8C79-40AA-87AE-555D5DE075B0}" destId="{E8518450-C63F-4219-8162-E079D365762E}" srcOrd="3" destOrd="0" presId="urn:microsoft.com/office/officeart/2005/8/layout/orgChart1"/>
    <dgm:cxn modelId="{07A61CDD-C6CD-417A-8627-8404850346BD}" type="presParOf" srcId="{E8518450-C63F-4219-8162-E079D365762E}" destId="{27EFD81D-CC2D-4F12-9BDE-6F8DFEAACBA3}" srcOrd="0" destOrd="0" presId="urn:microsoft.com/office/officeart/2005/8/layout/orgChart1"/>
    <dgm:cxn modelId="{F70C7DD5-4E3B-497E-88F1-A4D6561968AC}" type="presParOf" srcId="{27EFD81D-CC2D-4F12-9BDE-6F8DFEAACBA3}" destId="{C523B0B9-35FA-424B-A8A7-B50E128903C8}" srcOrd="0" destOrd="0" presId="urn:microsoft.com/office/officeart/2005/8/layout/orgChart1"/>
    <dgm:cxn modelId="{724E67A0-F5BD-4D8C-A354-2488D44B1C0D}" type="presParOf" srcId="{27EFD81D-CC2D-4F12-9BDE-6F8DFEAACBA3}" destId="{81C58CEF-C786-4652-831D-8C4B830B5FAB}" srcOrd="1" destOrd="0" presId="urn:microsoft.com/office/officeart/2005/8/layout/orgChart1"/>
    <dgm:cxn modelId="{7429EA2E-EAC9-4F10-BCB5-4F26DBA21BFA}" type="presParOf" srcId="{E8518450-C63F-4219-8162-E079D365762E}" destId="{5A60B4B8-5CC9-4BE2-B3E0-2B663B914D7B}" srcOrd="1" destOrd="0" presId="urn:microsoft.com/office/officeart/2005/8/layout/orgChart1"/>
    <dgm:cxn modelId="{88D286FA-4134-40D2-B09B-F8C3455E2E5E}" type="presParOf" srcId="{E8518450-C63F-4219-8162-E079D365762E}" destId="{00DB3B46-F822-4542-B0F0-C3DF4F6981EE}" srcOrd="2" destOrd="0" presId="urn:microsoft.com/office/officeart/2005/8/layout/orgChart1"/>
    <dgm:cxn modelId="{61214254-602A-4CAF-9F16-CD7736682C1E}" type="presParOf" srcId="{DACA1323-DFE2-498E-BE33-4973F8ADF46D}" destId="{16F63043-7C78-4701-8097-F6DFD83EB648}" srcOrd="2" destOrd="0" presId="urn:microsoft.com/office/officeart/2005/8/layout/orgChart1"/>
    <dgm:cxn modelId="{A441F4D7-6A2E-4431-AECA-8D77EC2A57CE}" type="presParOf" srcId="{601B6A79-3394-42F7-B012-E72DBEE261BF}" destId="{48395EDD-6F33-4EC4-9E1C-EC4470706543}" srcOrd="2" destOrd="0" presId="urn:microsoft.com/office/officeart/2005/8/layout/orgChart1"/>
    <dgm:cxn modelId="{95509F36-5402-4EF9-9B0C-534FC934137C}" type="presParOf" srcId="{270C7115-C5DA-4BF2-8A9C-6A994575B4A7}" destId="{D08FB956-F7AD-425F-9CA6-341816B967D8}" srcOrd="2" destOrd="0" presId="urn:microsoft.com/office/officeart/2005/8/layout/orgChart1"/>
    <dgm:cxn modelId="{953A2B55-34DA-4F7F-91DC-CE2B7E68E877}" type="presParOf" srcId="{D08FB956-F7AD-425F-9CA6-341816B967D8}" destId="{E9EB5B9F-DBC0-4B65-AAE5-8E27C5114CBE}" srcOrd="0" destOrd="0" presId="urn:microsoft.com/office/officeart/2005/8/layout/orgChart1"/>
    <dgm:cxn modelId="{9A07A0DA-A87B-4CBC-92E4-7E8CA1A8BB93}" type="presParOf" srcId="{D08FB956-F7AD-425F-9CA6-341816B967D8}" destId="{BE3D8094-1520-419B-8CD9-6C719C61688A}" srcOrd="1" destOrd="0" presId="urn:microsoft.com/office/officeart/2005/8/layout/orgChart1"/>
    <dgm:cxn modelId="{4D1084B5-CA13-4C9C-B0D6-C1D766D4A55F}" type="presParOf" srcId="{BE3D8094-1520-419B-8CD9-6C719C61688A}" destId="{C38FEE18-FA52-4BF8-A2B3-BE1D9B0983F6}" srcOrd="0" destOrd="0" presId="urn:microsoft.com/office/officeart/2005/8/layout/orgChart1"/>
    <dgm:cxn modelId="{44A824CC-97FA-4546-8B08-46F3E491B317}" type="presParOf" srcId="{C38FEE18-FA52-4BF8-A2B3-BE1D9B0983F6}" destId="{79158053-278E-41A4-8A8B-4A3430A521C9}" srcOrd="0" destOrd="0" presId="urn:microsoft.com/office/officeart/2005/8/layout/orgChart1"/>
    <dgm:cxn modelId="{CABD4076-A032-407E-906D-5C9FCD669FB3}" type="presParOf" srcId="{C38FEE18-FA52-4BF8-A2B3-BE1D9B0983F6}" destId="{B7403124-F7B7-4046-9A6B-F9F375D22959}" srcOrd="1" destOrd="0" presId="urn:microsoft.com/office/officeart/2005/8/layout/orgChart1"/>
    <dgm:cxn modelId="{45ECCAC6-0378-4815-BD1D-3F9610BB2B33}" type="presParOf" srcId="{BE3D8094-1520-419B-8CD9-6C719C61688A}" destId="{BC6D89C1-3A9F-4688-A243-E91476887EC3}" srcOrd="1" destOrd="0" presId="urn:microsoft.com/office/officeart/2005/8/layout/orgChart1"/>
    <dgm:cxn modelId="{4A8239E2-C4A6-498A-BA5A-94D60C88739E}" type="presParOf" srcId="{BE3D8094-1520-419B-8CD9-6C719C61688A}" destId="{B3D0539A-3FAF-428D-B832-C18932DA45B4}" srcOrd="2" destOrd="0" presId="urn:microsoft.com/office/officeart/2005/8/layout/orgChar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matrix1#1" loCatId="matrix" qsTypeId="urn:microsoft.com/office/officeart/2005/8/quickstyle/3d6#1" qsCatId="3D" csTypeId="urn:microsoft.com/office/officeart/2005/8/colors/colorful1" csCatId="colorful" phldr="1"/>
      <dgm:spPr/>
      <dgm:t>
        <a:bodyPr/>
        <a:lstStyle>
          <a:extLst/>
        </a:lstStyle>
        <a:p>
          <a:endParaRPr lang="es-E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s-ES" dirty="0" smtClean="0"/>
            <a:t>FODA</a:t>
          </a:r>
          <a:endParaRPr lang="es-E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F158A836-9807-4BB5-96D7-55AAE48F5E54}">
      <dgm:prSet phldrT="[Text]" custT="1"/>
      <dgm:spPr/>
      <dgm:t>
        <a:bodyPr/>
        <a:lstStyle>
          <a:extLst/>
        </a:lstStyle>
        <a:p>
          <a:r>
            <a:rPr lang="es-ES_tradnl" sz="1800" b="1" u="sng" dirty="0" smtClean="0"/>
            <a:t>FORTALEZAS</a:t>
          </a:r>
        </a:p>
        <a:p>
          <a:endParaRPr lang="es-ES" sz="1800" b="1" u="sng" dirty="0" smtClean="0"/>
        </a:p>
        <a:p>
          <a:r>
            <a:rPr lang="es-EC" sz="1400" dirty="0" smtClean="0"/>
            <a:t>La gran aceptación de sus productos.</a:t>
          </a:r>
        </a:p>
        <a:p>
          <a:endParaRPr lang="es-ES" sz="1400" dirty="0" smtClean="0"/>
        </a:p>
        <a:p>
          <a:r>
            <a:rPr lang="es-EC" sz="1400" dirty="0" smtClean="0"/>
            <a:t>La calidad de los productos.</a:t>
          </a:r>
        </a:p>
        <a:p>
          <a:endParaRPr lang="es-ES" sz="1400" dirty="0" smtClean="0"/>
        </a:p>
        <a:p>
          <a:r>
            <a:rPr lang="es-EC" sz="1400" dirty="0" smtClean="0"/>
            <a:t>Cobertura de distribución a nivel nacional.</a:t>
          </a:r>
          <a:endParaRPr lang="es-ES" sz="1400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s-ES_tradnl" sz="1800" b="1" u="sng" dirty="0" smtClean="0"/>
            <a:t>OPORTUNIDADES</a:t>
          </a:r>
        </a:p>
        <a:p>
          <a:endParaRPr lang="es-ES" sz="1600" b="1" u="sng" dirty="0" smtClean="0"/>
        </a:p>
        <a:p>
          <a:r>
            <a:rPr lang="es-EC" sz="1400" dirty="0" smtClean="0"/>
            <a:t>La competencia no tienen la cadena de distribución como la propia</a:t>
          </a:r>
        </a:p>
        <a:p>
          <a:endParaRPr lang="es-ES" sz="1400" dirty="0" smtClean="0"/>
        </a:p>
        <a:p>
          <a:r>
            <a:rPr lang="es-EC" sz="1400" dirty="0" smtClean="0"/>
            <a:t>La competencia existente no comercializa con efectividad productos similares.</a:t>
          </a:r>
          <a:endParaRPr lang="es-ES" sz="1400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endParaRPr lang="es-ES_tradnl" sz="1800" b="1" u="sng" dirty="0" smtClean="0"/>
        </a:p>
        <a:p>
          <a:endParaRPr lang="es-ES_tradnl" sz="1800" b="1" u="sng" dirty="0" smtClean="0"/>
        </a:p>
        <a:p>
          <a:endParaRPr lang="es-ES_tradnl" sz="1800" b="1" u="sng" dirty="0" smtClean="0"/>
        </a:p>
        <a:p>
          <a:endParaRPr lang="es-ES_tradnl" sz="1800" b="1" u="sng" dirty="0" smtClean="0"/>
        </a:p>
        <a:p>
          <a:endParaRPr lang="es-ES_tradnl" sz="1800" b="1" u="sng" dirty="0" smtClean="0"/>
        </a:p>
        <a:p>
          <a:r>
            <a:rPr lang="es-ES_tradnl" sz="1600" b="1" u="sng" dirty="0" smtClean="0"/>
            <a:t>AMENAZAS</a:t>
          </a:r>
        </a:p>
        <a:p>
          <a:endParaRPr lang="es-EC" sz="1800" dirty="0" smtClean="0"/>
        </a:p>
        <a:p>
          <a:r>
            <a:rPr lang="es-EC" sz="1400" dirty="0" smtClean="0"/>
            <a:t>Restricciones a arancelarias.</a:t>
          </a:r>
          <a:endParaRPr lang="es-ES" sz="1400" dirty="0" smtClean="0"/>
        </a:p>
        <a:p>
          <a:endParaRPr lang="es-ES" sz="1400" dirty="0" smtClean="0"/>
        </a:p>
        <a:p>
          <a:r>
            <a:rPr lang="es-EC" sz="1400" dirty="0" smtClean="0"/>
            <a:t>Obtención de permisos sanitarios complicada</a:t>
          </a:r>
          <a:endParaRPr lang="es-ES_tradnl" sz="1400" b="1" u="sng" dirty="0" smtClean="0"/>
        </a:p>
        <a:p>
          <a:endParaRPr lang="es-ES_tradnl" sz="1800" b="1" u="sng" dirty="0" smtClean="0"/>
        </a:p>
        <a:p>
          <a:endParaRPr lang="es-ES_tradnl" sz="1800" b="1" u="sng" dirty="0" smtClean="0"/>
        </a:p>
        <a:p>
          <a:endParaRPr lang="es-ES_tradnl" sz="1800" b="1" u="sng" dirty="0" smtClean="0"/>
        </a:p>
        <a:p>
          <a:endParaRPr lang="es-ES_tradnl" sz="1800" b="1" u="sng" dirty="0" smtClean="0"/>
        </a:p>
        <a:p>
          <a:endParaRPr lang="es-ES_tradnl" sz="1800" b="1" u="sng" dirty="0" smtClean="0"/>
        </a:p>
        <a:p>
          <a:endParaRPr lang="es-ES" sz="1800" b="1" u="sng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E7099059-3858-4031-AA26-70F1AE740B29}">
      <dgm:prSet phldrT="[Text]"/>
      <dgm:spPr/>
      <dgm:t>
        <a:bodyPr/>
        <a:lstStyle/>
        <a:p>
          <a:endParaRPr lang="es-ES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s-E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s-ES"/>
        </a:p>
      </dgm:t>
    </dgm:pt>
    <dgm:pt modelId="{447DC9D0-B15A-479A-B1AD-62EA2EA6CEE2}">
      <dgm:prSet custT="1"/>
      <dgm:spPr/>
      <dgm:t>
        <a:bodyPr/>
        <a:lstStyle/>
        <a:p>
          <a:r>
            <a:rPr lang="es-EC" sz="1400" b="1" u="sng" dirty="0" smtClean="0"/>
            <a:t>DEBILIDADES</a:t>
          </a:r>
        </a:p>
        <a:p>
          <a:endParaRPr lang="es-EC" sz="1400" b="1" u="sng" dirty="0" smtClean="0"/>
        </a:p>
        <a:p>
          <a:r>
            <a:rPr lang="es-EC" sz="1400" dirty="0" smtClean="0"/>
            <a:t>No somos fabricantes, el producto no se produce en el país.</a:t>
          </a:r>
        </a:p>
        <a:p>
          <a:endParaRPr lang="es-ES" sz="1400" dirty="0" smtClean="0"/>
        </a:p>
        <a:p>
          <a:r>
            <a:rPr lang="es-EC" sz="1400" dirty="0" smtClean="0"/>
            <a:t>Sería muy difícil sustituir la compra del producto a otra empresa.</a:t>
          </a:r>
          <a:endParaRPr lang="es-ES" sz="1400" dirty="0"/>
        </a:p>
      </dgm:t>
    </dgm:pt>
    <dgm:pt modelId="{92F781A8-4243-4E68-9248-72DA43D39BC3}" type="parTrans" cxnId="{498C6584-B46B-4A03-84D9-77849C4D0CC0}">
      <dgm:prSet/>
      <dgm:spPr/>
      <dgm:t>
        <a:bodyPr/>
        <a:lstStyle/>
        <a:p>
          <a:endParaRPr lang="es-ES"/>
        </a:p>
      </dgm:t>
    </dgm:pt>
    <dgm:pt modelId="{AFDAA5C8-399F-4F3E-A5CE-D078D6566785}" type="sibTrans" cxnId="{498C6584-B46B-4A03-84D9-77849C4D0CC0}">
      <dgm:prSet/>
      <dgm:spPr/>
      <dgm:t>
        <a:bodyPr/>
        <a:lstStyle/>
        <a:p>
          <a:endParaRPr lang="es-ES"/>
        </a:p>
      </dgm:t>
    </dgm:pt>
    <dgm:pt modelId="{9885256F-357C-407E-815D-6B783DB1DD05}">
      <dgm:prSet/>
      <dgm:spPr/>
      <dgm:t>
        <a:bodyPr/>
        <a:lstStyle/>
        <a:p>
          <a:endParaRPr lang="es-ES"/>
        </a:p>
      </dgm:t>
    </dgm:pt>
    <dgm:pt modelId="{0373EB04-645C-427C-8D30-32A2B862FE9C}" type="parTrans" cxnId="{2F653064-D32C-4946-A7EB-6D97512A5E5A}">
      <dgm:prSet/>
      <dgm:spPr/>
      <dgm:t>
        <a:bodyPr/>
        <a:lstStyle/>
        <a:p>
          <a:endParaRPr lang="es-ES"/>
        </a:p>
      </dgm:t>
    </dgm:pt>
    <dgm:pt modelId="{FAABE3FC-F036-4884-BE4F-6D96643AFD57}" type="sibTrans" cxnId="{2F653064-D32C-4946-A7EB-6D97512A5E5A}">
      <dgm:prSet/>
      <dgm:spPr/>
      <dgm:t>
        <a:bodyPr/>
        <a:lstStyle/>
        <a:p>
          <a:endParaRPr lang="es-ES"/>
        </a:p>
      </dgm:t>
    </dgm:pt>
    <dgm:pt modelId="{BFC31097-458E-4F60-9C82-108FD60BDAB0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1221CBED-D293-43F5-BC03-AAC365EA0A4C}" type="pres">
      <dgm:prSet presAssocID="{105D35E0-9A5D-4EB8-8A48-4ED52D2D6EAC}" presName="matrix" presStyleCnt="0"/>
      <dgm:spPr/>
      <dgm:t>
        <a:bodyPr/>
        <a:lstStyle>
          <a:extLst/>
        </a:lstStyle>
        <a:p>
          <a:endParaRPr lang="es-ES"/>
        </a:p>
      </dgm:t>
    </dgm:pt>
    <dgm:pt modelId="{FFB9287B-8E97-4F8F-B24C-D9F2A4B775E7}" type="pres">
      <dgm:prSet presAssocID="{105D35E0-9A5D-4EB8-8A48-4ED52D2D6EAC}" presName="tile1" presStyleLbl="node1" presStyleIdx="0" presStyleCnt="4"/>
      <dgm:spPr/>
      <dgm:t>
        <a:bodyPr/>
        <a:lstStyle>
          <a:extLst/>
        </a:lstStyle>
        <a:p>
          <a:endParaRPr lang="es-ES"/>
        </a:p>
      </dgm:t>
    </dgm:pt>
    <dgm:pt modelId="{19A5FE15-19D2-4AF0-857B-79ACE9A0464C}" type="pres">
      <dgm:prSet presAssocID="{105D35E0-9A5D-4EB8-8A48-4ED52D2D6EA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A1B2E022-D947-4A36-9425-E70251C9DC27}" type="pres">
      <dgm:prSet presAssocID="{105D35E0-9A5D-4EB8-8A48-4ED52D2D6EAC}" presName="tile2" presStyleLbl="node1" presStyleIdx="1" presStyleCnt="4"/>
      <dgm:spPr/>
      <dgm:t>
        <a:bodyPr/>
        <a:lstStyle>
          <a:extLst/>
        </a:lstStyle>
        <a:p>
          <a:endParaRPr lang="es-ES"/>
        </a:p>
      </dgm:t>
    </dgm:pt>
    <dgm:pt modelId="{9F35149E-0314-4C0F-BF5A-644C750C05EB}" type="pres">
      <dgm:prSet presAssocID="{105D35E0-9A5D-4EB8-8A48-4ED52D2D6EA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906459C7-473F-4025-96D9-132B0F109E5D}" type="pres">
      <dgm:prSet presAssocID="{105D35E0-9A5D-4EB8-8A48-4ED52D2D6EAC}" presName="tile3" presStyleLbl="node1" presStyleIdx="2" presStyleCnt="4"/>
      <dgm:spPr/>
      <dgm:t>
        <a:bodyPr/>
        <a:lstStyle>
          <a:extLst/>
        </a:lstStyle>
        <a:p>
          <a:endParaRPr lang="es-ES"/>
        </a:p>
      </dgm:t>
    </dgm:pt>
    <dgm:pt modelId="{A41ED008-30D3-4CD3-B843-9A1634C34588}" type="pres">
      <dgm:prSet presAssocID="{105D35E0-9A5D-4EB8-8A48-4ED52D2D6EA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F013E633-9EB5-4600-B43A-0DAC78F0D6C6}" type="pres">
      <dgm:prSet presAssocID="{105D35E0-9A5D-4EB8-8A48-4ED52D2D6EAC}" presName="tile4" presStyleLbl="node1" presStyleIdx="3" presStyleCnt="4"/>
      <dgm:spPr/>
      <dgm:t>
        <a:bodyPr/>
        <a:lstStyle>
          <a:extLst/>
        </a:lstStyle>
        <a:p>
          <a:endParaRPr lang="es-ES"/>
        </a:p>
      </dgm:t>
    </dgm:pt>
    <dgm:pt modelId="{449187C2-A2EB-4C6F-B55F-00A2FFFAF56A}" type="pres">
      <dgm:prSet presAssocID="{105D35E0-9A5D-4EB8-8A48-4ED52D2D6EA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DD53D959-CC82-417F-9E8B-65A2DCA788A7}" type="pres">
      <dgm:prSet presAssocID="{105D35E0-9A5D-4EB8-8A48-4ED52D2D6EA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>
          <a:extLst/>
        </a:lstStyle>
        <a:p>
          <a:endParaRPr lang="es-ES"/>
        </a:p>
      </dgm:t>
    </dgm:pt>
  </dgm:ptLst>
  <dgm:cxnLst>
    <dgm:cxn modelId="{2ED30096-D1B1-49C2-B68E-B49AA2A954A6}" type="presOf" srcId="{105D35E0-9A5D-4EB8-8A48-4ED52D2D6EAC}" destId="{BFC31097-458E-4F60-9C82-108FD60BDAB0}" srcOrd="0" destOrd="0" presId="urn:microsoft.com/office/officeart/2005/8/layout/matrix1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7D3AAF9E-9E41-484A-A781-A377D455B237}" type="presOf" srcId="{F158A836-9807-4BB5-96D7-55AAE48F5E54}" destId="{FFB9287B-8E97-4F8F-B24C-D9F2A4B775E7}" srcOrd="0" destOrd="0" presId="urn:microsoft.com/office/officeart/2005/8/layout/matrix1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2F653064-D32C-4946-A7EB-6D97512A5E5A}" srcId="{F9A846BA-06FB-46AF-80ED-5EA0073A08FA}" destId="{9885256F-357C-407E-815D-6B783DB1DD05}" srcOrd="4" destOrd="0" parTransId="{0373EB04-645C-427C-8D30-32A2B862FE9C}" sibTransId="{FAABE3FC-F036-4884-BE4F-6D96643AFD57}"/>
    <dgm:cxn modelId="{498C6584-B46B-4A03-84D9-77849C4D0CC0}" srcId="{F9A846BA-06FB-46AF-80ED-5EA0073A08FA}" destId="{447DC9D0-B15A-479A-B1AD-62EA2EA6CEE2}" srcOrd="3" destOrd="0" parTransId="{92F781A8-4243-4E68-9248-72DA43D39BC3}" sibTransId="{AFDAA5C8-399F-4F3E-A5CE-D078D6566785}"/>
    <dgm:cxn modelId="{6E59C752-3DD0-49E7-B608-5D77DD4CA29D}" type="presOf" srcId="{F4DD7773-E0F0-4CA0-AE12-39FE24E2D38B}" destId="{906459C7-473F-4025-96D9-132B0F109E5D}" srcOrd="0" destOrd="0" presId="urn:microsoft.com/office/officeart/2005/8/layout/matrix1#1"/>
    <dgm:cxn modelId="{0743FDFE-DE9C-4370-B836-54E84BD3232A}" type="presOf" srcId="{F158A836-9807-4BB5-96D7-55AAE48F5E54}" destId="{19A5FE15-19D2-4AF0-857B-79ACE9A0464C}" srcOrd="1" destOrd="0" presId="urn:microsoft.com/office/officeart/2005/8/layout/matrix1#1"/>
    <dgm:cxn modelId="{D5D01F47-23B5-42C8-9DF6-277FFD06FDD1}" type="presOf" srcId="{1D5437B4-AE63-4725-B3BF-757CE9D3B51A}" destId="{9F35149E-0314-4C0F-BF5A-644C750C05EB}" srcOrd="1" destOrd="0" presId="urn:microsoft.com/office/officeart/2005/8/layout/matrix1#1"/>
    <dgm:cxn modelId="{8AA07A18-F83A-4CB9-B118-CFA5F228C68D}" type="presOf" srcId="{1D5437B4-AE63-4725-B3BF-757CE9D3B51A}" destId="{A1B2E022-D947-4A36-9425-E70251C9DC27}" srcOrd="0" destOrd="0" presId="urn:microsoft.com/office/officeart/2005/8/layout/matrix1#1"/>
    <dgm:cxn modelId="{A6A48A0D-E162-4B2F-B601-825522385C73}" type="presOf" srcId="{447DC9D0-B15A-479A-B1AD-62EA2EA6CEE2}" destId="{449187C2-A2EB-4C6F-B55F-00A2FFFAF56A}" srcOrd="1" destOrd="0" presId="urn:microsoft.com/office/officeart/2005/8/layout/matrix1#1"/>
    <dgm:cxn modelId="{C6BE03DB-B2D6-41F0-AD77-FF31B62F1DBE}" srcId="{F9A846BA-06FB-46AF-80ED-5EA0073A08FA}" destId="{E7099059-3858-4031-AA26-70F1AE740B29}" srcOrd="5" destOrd="0" parTransId="{2AD9F856-1FCF-4306-9F3B-5565B9795A99}" sibTransId="{05C988DA-E2F2-414D-AFF5-AF61883FBE3F}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78E2BB77-A645-4E55-98CD-AD39BC9B7818}" type="presOf" srcId="{F9A846BA-06FB-46AF-80ED-5EA0073A08FA}" destId="{DD53D959-CC82-417F-9E8B-65A2DCA788A7}" srcOrd="0" destOrd="0" presId="urn:microsoft.com/office/officeart/2005/8/layout/matrix1#1"/>
    <dgm:cxn modelId="{208429A9-79C0-4B88-8DF6-EA188FE76646}" type="presOf" srcId="{447DC9D0-B15A-479A-B1AD-62EA2EA6CEE2}" destId="{F013E633-9EB5-4600-B43A-0DAC78F0D6C6}" srcOrd="0" destOrd="0" presId="urn:microsoft.com/office/officeart/2005/8/layout/matrix1#1"/>
    <dgm:cxn modelId="{B6207F8F-F71B-4D60-BCC3-F79BF851C2AD}" type="presOf" srcId="{F4DD7773-E0F0-4CA0-AE12-39FE24E2D38B}" destId="{A41ED008-30D3-4CD3-B843-9A1634C34588}" srcOrd="1" destOrd="0" presId="urn:microsoft.com/office/officeart/2005/8/layout/matrix1#1"/>
    <dgm:cxn modelId="{A3E8B25A-BA31-4043-96DF-A34A10B1AC7C}" type="presParOf" srcId="{BFC31097-458E-4F60-9C82-108FD60BDAB0}" destId="{1221CBED-D293-43F5-BC03-AAC365EA0A4C}" srcOrd="0" destOrd="0" presId="urn:microsoft.com/office/officeart/2005/8/layout/matrix1#1"/>
    <dgm:cxn modelId="{A49209C0-A658-44A7-943F-18CD88140394}" type="presParOf" srcId="{1221CBED-D293-43F5-BC03-AAC365EA0A4C}" destId="{FFB9287B-8E97-4F8F-B24C-D9F2A4B775E7}" srcOrd="0" destOrd="0" presId="urn:microsoft.com/office/officeart/2005/8/layout/matrix1#1"/>
    <dgm:cxn modelId="{2291F6AA-B435-478B-A20C-9EC50FFC3ABB}" type="presParOf" srcId="{1221CBED-D293-43F5-BC03-AAC365EA0A4C}" destId="{19A5FE15-19D2-4AF0-857B-79ACE9A0464C}" srcOrd="1" destOrd="0" presId="urn:microsoft.com/office/officeart/2005/8/layout/matrix1#1"/>
    <dgm:cxn modelId="{EBC24B4A-2B9F-40E4-9D11-6382FAD0BE5B}" type="presParOf" srcId="{1221CBED-D293-43F5-BC03-AAC365EA0A4C}" destId="{A1B2E022-D947-4A36-9425-E70251C9DC27}" srcOrd="2" destOrd="0" presId="urn:microsoft.com/office/officeart/2005/8/layout/matrix1#1"/>
    <dgm:cxn modelId="{99EF6BB1-ED12-4173-97C7-B69334C33B74}" type="presParOf" srcId="{1221CBED-D293-43F5-BC03-AAC365EA0A4C}" destId="{9F35149E-0314-4C0F-BF5A-644C750C05EB}" srcOrd="3" destOrd="0" presId="urn:microsoft.com/office/officeart/2005/8/layout/matrix1#1"/>
    <dgm:cxn modelId="{4C3022F6-C540-4D10-90DC-A88246581E9E}" type="presParOf" srcId="{1221CBED-D293-43F5-BC03-AAC365EA0A4C}" destId="{906459C7-473F-4025-96D9-132B0F109E5D}" srcOrd="4" destOrd="0" presId="urn:microsoft.com/office/officeart/2005/8/layout/matrix1#1"/>
    <dgm:cxn modelId="{AFAB3D46-2FFD-4A11-ABA7-2DE4115B2F0D}" type="presParOf" srcId="{1221CBED-D293-43F5-BC03-AAC365EA0A4C}" destId="{A41ED008-30D3-4CD3-B843-9A1634C34588}" srcOrd="5" destOrd="0" presId="urn:microsoft.com/office/officeart/2005/8/layout/matrix1#1"/>
    <dgm:cxn modelId="{2B3BFE18-DA3E-4484-9D45-9CD4C14B9827}" type="presParOf" srcId="{1221CBED-D293-43F5-BC03-AAC365EA0A4C}" destId="{F013E633-9EB5-4600-B43A-0DAC78F0D6C6}" srcOrd="6" destOrd="0" presId="urn:microsoft.com/office/officeart/2005/8/layout/matrix1#1"/>
    <dgm:cxn modelId="{B5742F78-E904-4B48-979B-41DF16F65E4A}" type="presParOf" srcId="{1221CBED-D293-43F5-BC03-AAC365EA0A4C}" destId="{449187C2-A2EB-4C6F-B55F-00A2FFFAF56A}" srcOrd="7" destOrd="0" presId="urn:microsoft.com/office/officeart/2005/8/layout/matrix1#1"/>
    <dgm:cxn modelId="{8C1A4FC8-616A-47A1-BAB9-6564E61240D0}" type="presParOf" srcId="{BFC31097-458E-4F60-9C82-108FD60BDAB0}" destId="{DD53D959-CC82-417F-9E8B-65A2DCA788A7}" srcOrd="1" destOrd="0" presId="urn:microsoft.com/office/officeart/2005/8/layout/matrix1#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53493C-629F-45B6-A557-CC904736749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ED68D0-CDE1-43B6-B103-C34EB17C5E2E}">
      <dgm:prSet phldrT="[Texto]"/>
      <dgm:spPr/>
      <dgm:t>
        <a:bodyPr/>
        <a:lstStyle/>
        <a:p>
          <a:r>
            <a:rPr lang="es-EC" b="1" dirty="0" smtClean="0"/>
            <a:t>OBJETIVOS </a:t>
          </a:r>
          <a:endParaRPr lang="es-ES" dirty="0"/>
        </a:p>
      </dgm:t>
    </dgm:pt>
    <dgm:pt modelId="{74622778-1912-4E90-A8F0-14AA7738841B}" type="parTrans" cxnId="{A82E8909-00FF-48FC-B743-AAD3631B2197}">
      <dgm:prSet/>
      <dgm:spPr/>
      <dgm:t>
        <a:bodyPr/>
        <a:lstStyle/>
        <a:p>
          <a:endParaRPr lang="es-ES"/>
        </a:p>
      </dgm:t>
    </dgm:pt>
    <dgm:pt modelId="{C745F4FA-061B-4B55-B838-767ED168AFCE}" type="sibTrans" cxnId="{A82E8909-00FF-48FC-B743-AAD3631B2197}">
      <dgm:prSet/>
      <dgm:spPr/>
      <dgm:t>
        <a:bodyPr/>
        <a:lstStyle/>
        <a:p>
          <a:endParaRPr lang="es-ES"/>
        </a:p>
      </dgm:t>
    </dgm:pt>
    <dgm:pt modelId="{DBED3BDD-C8E2-43E6-AF63-121063C3AA56}">
      <dgm:prSet phldrT="[Texto]"/>
      <dgm:spPr/>
      <dgm:t>
        <a:bodyPr/>
        <a:lstStyle/>
        <a:p>
          <a:r>
            <a:rPr lang="es-EC" dirty="0" smtClean="0"/>
            <a:t>Analizar el valor de la marca Rocklets. </a:t>
          </a:r>
          <a:endParaRPr lang="es-ES" dirty="0"/>
        </a:p>
      </dgm:t>
    </dgm:pt>
    <dgm:pt modelId="{CA17D3B1-D2D2-4B9A-A9CA-EE0E236DE38E}" type="parTrans" cxnId="{115B80A0-016D-47A3-A0A3-384AF397013B}">
      <dgm:prSet/>
      <dgm:spPr/>
      <dgm:t>
        <a:bodyPr/>
        <a:lstStyle/>
        <a:p>
          <a:endParaRPr lang="es-ES"/>
        </a:p>
      </dgm:t>
    </dgm:pt>
    <dgm:pt modelId="{8C336B82-3CE8-47FE-9765-9B06C60BFE4C}" type="sibTrans" cxnId="{115B80A0-016D-47A3-A0A3-384AF397013B}">
      <dgm:prSet/>
      <dgm:spPr/>
      <dgm:t>
        <a:bodyPr/>
        <a:lstStyle/>
        <a:p>
          <a:endParaRPr lang="es-ES"/>
        </a:p>
      </dgm:t>
    </dgm:pt>
    <dgm:pt modelId="{629B2DE3-4921-49EB-953D-94EEABC68AE5}">
      <dgm:prSet phldrT="[Texto]"/>
      <dgm:spPr/>
      <dgm:t>
        <a:bodyPr/>
        <a:lstStyle/>
        <a:p>
          <a:r>
            <a:rPr lang="es-EC" dirty="0" smtClean="0"/>
            <a:t>Recordación de marca.</a:t>
          </a:r>
          <a:endParaRPr lang="es-ES" dirty="0"/>
        </a:p>
      </dgm:t>
    </dgm:pt>
    <dgm:pt modelId="{C5FCB502-4A4A-4C52-B490-3806506D4B79}" type="parTrans" cxnId="{E538558A-574C-4F84-BECD-A31A6C039539}">
      <dgm:prSet/>
      <dgm:spPr/>
      <dgm:t>
        <a:bodyPr/>
        <a:lstStyle/>
        <a:p>
          <a:endParaRPr lang="es-ES"/>
        </a:p>
      </dgm:t>
    </dgm:pt>
    <dgm:pt modelId="{5A3290E4-6F67-448D-8A36-2E6DF981A6C9}" type="sibTrans" cxnId="{E538558A-574C-4F84-BECD-A31A6C039539}">
      <dgm:prSet/>
      <dgm:spPr/>
      <dgm:t>
        <a:bodyPr/>
        <a:lstStyle/>
        <a:p>
          <a:endParaRPr lang="es-ES"/>
        </a:p>
      </dgm:t>
    </dgm:pt>
    <dgm:pt modelId="{E8953986-269F-4BC0-83D6-C3906E2EABDB}">
      <dgm:prSet phldrT="[Texto]"/>
      <dgm:spPr/>
      <dgm:t>
        <a:bodyPr/>
        <a:lstStyle/>
        <a:p>
          <a:r>
            <a:rPr lang="es-EC" b="1" dirty="0" smtClean="0"/>
            <a:t>METODOLOGÍA</a:t>
          </a:r>
          <a:endParaRPr lang="es-ES" dirty="0"/>
        </a:p>
      </dgm:t>
    </dgm:pt>
    <dgm:pt modelId="{F4953C3F-B4D7-4D1A-AAFD-68F5CD15D370}" type="parTrans" cxnId="{12E4AC68-B62A-4609-8290-C647FE179E52}">
      <dgm:prSet/>
      <dgm:spPr/>
      <dgm:t>
        <a:bodyPr/>
        <a:lstStyle/>
        <a:p>
          <a:endParaRPr lang="es-ES"/>
        </a:p>
      </dgm:t>
    </dgm:pt>
    <dgm:pt modelId="{9D5A2B2C-6CD0-4C57-9940-2C4E8E7F02FB}" type="sibTrans" cxnId="{12E4AC68-B62A-4609-8290-C647FE179E52}">
      <dgm:prSet/>
      <dgm:spPr/>
      <dgm:t>
        <a:bodyPr/>
        <a:lstStyle/>
        <a:p>
          <a:endParaRPr lang="es-ES"/>
        </a:p>
      </dgm:t>
    </dgm:pt>
    <dgm:pt modelId="{940DA867-3C9A-481E-8E04-4965F3ABC550}">
      <dgm:prSet phldrT="[Texto]"/>
      <dgm:spPr/>
      <dgm:t>
        <a:bodyPr/>
        <a:lstStyle/>
        <a:p>
          <a:r>
            <a:rPr lang="es-EC" b="1" dirty="0" smtClean="0"/>
            <a:t>Metodología Exploratoria</a:t>
          </a:r>
          <a:endParaRPr lang="es-ES" dirty="0"/>
        </a:p>
      </dgm:t>
    </dgm:pt>
    <dgm:pt modelId="{4D2D4322-C63B-4E2D-A4AF-C2A1CBCAF70C}" type="parTrans" cxnId="{FC0CDDF5-6098-4091-9198-92D58A22312A}">
      <dgm:prSet/>
      <dgm:spPr/>
      <dgm:t>
        <a:bodyPr/>
        <a:lstStyle/>
        <a:p>
          <a:endParaRPr lang="es-ES"/>
        </a:p>
      </dgm:t>
    </dgm:pt>
    <dgm:pt modelId="{E07F7854-6E16-415F-84F7-A41B61DA2E76}" type="sibTrans" cxnId="{FC0CDDF5-6098-4091-9198-92D58A22312A}">
      <dgm:prSet/>
      <dgm:spPr/>
      <dgm:t>
        <a:bodyPr/>
        <a:lstStyle/>
        <a:p>
          <a:endParaRPr lang="es-ES"/>
        </a:p>
      </dgm:t>
    </dgm:pt>
    <dgm:pt modelId="{A0DF0BE4-EC61-4BEF-B6B2-A9210E3E6EB2}">
      <dgm:prSet phldrT="[Texto]"/>
      <dgm:spPr/>
      <dgm:t>
        <a:bodyPr/>
        <a:lstStyle/>
        <a:p>
          <a:r>
            <a:rPr lang="es-ES_tradnl" b="1" dirty="0" smtClean="0"/>
            <a:t>VARIABLES</a:t>
          </a:r>
          <a:endParaRPr lang="es-ES" b="1" dirty="0"/>
        </a:p>
      </dgm:t>
    </dgm:pt>
    <dgm:pt modelId="{D84340E7-F458-4583-8568-40C7346CC82A}" type="parTrans" cxnId="{1B5C77C1-53E9-4E67-A276-13955F8C73CB}">
      <dgm:prSet/>
      <dgm:spPr/>
      <dgm:t>
        <a:bodyPr/>
        <a:lstStyle/>
        <a:p>
          <a:endParaRPr lang="es-ES"/>
        </a:p>
      </dgm:t>
    </dgm:pt>
    <dgm:pt modelId="{A47A46B6-A23B-475B-9D68-C20BAFF054E6}" type="sibTrans" cxnId="{1B5C77C1-53E9-4E67-A276-13955F8C73CB}">
      <dgm:prSet/>
      <dgm:spPr/>
      <dgm:t>
        <a:bodyPr/>
        <a:lstStyle/>
        <a:p>
          <a:endParaRPr lang="es-ES"/>
        </a:p>
      </dgm:t>
    </dgm:pt>
    <dgm:pt modelId="{4F523D6C-0FC5-4397-BE11-3C5F1EC9C7A7}">
      <dgm:prSet phldrT="[Texto]" custT="1"/>
      <dgm:spPr/>
      <dgm:t>
        <a:bodyPr/>
        <a:lstStyle/>
        <a:p>
          <a:r>
            <a:rPr lang="es-EC" sz="1000" dirty="0" smtClean="0"/>
            <a:t>n = </a:t>
          </a:r>
          <a:r>
            <a:rPr lang="es-EC" sz="1000" u="sng" dirty="0" smtClean="0"/>
            <a:t>z^2* p* q     </a:t>
          </a:r>
          <a:r>
            <a:rPr lang="es-EC" sz="1000" dirty="0" smtClean="0"/>
            <a:t>		  			  e</a:t>
          </a:r>
          <a:r>
            <a:rPr lang="es-EC" sz="1000" baseline="30000" dirty="0" smtClean="0"/>
            <a:t>2</a:t>
          </a:r>
          <a:endParaRPr lang="es-ES" sz="1000" dirty="0"/>
        </a:p>
      </dgm:t>
    </dgm:pt>
    <dgm:pt modelId="{8180A0B1-01F5-4E76-97D6-86830871F708}" type="parTrans" cxnId="{EDFA9D31-F833-463E-9B86-B1D6040AE714}">
      <dgm:prSet/>
      <dgm:spPr/>
      <dgm:t>
        <a:bodyPr/>
        <a:lstStyle/>
        <a:p>
          <a:endParaRPr lang="es-ES"/>
        </a:p>
      </dgm:t>
    </dgm:pt>
    <dgm:pt modelId="{BCE5D6F6-9240-4F0F-ABED-110CEA55F4BF}" type="sibTrans" cxnId="{EDFA9D31-F833-463E-9B86-B1D6040AE714}">
      <dgm:prSet/>
      <dgm:spPr/>
      <dgm:t>
        <a:bodyPr/>
        <a:lstStyle/>
        <a:p>
          <a:endParaRPr lang="es-ES"/>
        </a:p>
      </dgm:t>
    </dgm:pt>
    <dgm:pt modelId="{C3AE7EE1-0ECB-44BF-9799-36518D3A48E1}">
      <dgm:prSet phldrT="[Texto]" custT="1"/>
      <dgm:spPr/>
      <dgm:t>
        <a:bodyPr/>
        <a:lstStyle/>
        <a:p>
          <a:r>
            <a:rPr lang="es-EC" sz="1000" b="1" dirty="0" smtClean="0"/>
            <a:t>p =</a:t>
          </a:r>
          <a:r>
            <a:rPr lang="es-EC" sz="1000" dirty="0" smtClean="0"/>
            <a:t> Factor de ocurrencia es decir las personas consuman el producto.</a:t>
          </a:r>
          <a:endParaRPr lang="es-ES" sz="1000" dirty="0"/>
        </a:p>
      </dgm:t>
    </dgm:pt>
    <dgm:pt modelId="{95CEE366-A4B2-42AF-90BA-A76B55A46220}" type="parTrans" cxnId="{394B5F91-8404-41B8-A8EA-ACA87985F81C}">
      <dgm:prSet/>
      <dgm:spPr/>
      <dgm:t>
        <a:bodyPr/>
        <a:lstStyle/>
        <a:p>
          <a:endParaRPr lang="es-ES"/>
        </a:p>
      </dgm:t>
    </dgm:pt>
    <dgm:pt modelId="{2CDE2AAC-3FFB-4174-A8AE-4FDE5EC1562E}" type="sibTrans" cxnId="{394B5F91-8404-41B8-A8EA-ACA87985F81C}">
      <dgm:prSet/>
      <dgm:spPr/>
      <dgm:t>
        <a:bodyPr/>
        <a:lstStyle/>
        <a:p>
          <a:endParaRPr lang="es-ES"/>
        </a:p>
      </dgm:t>
    </dgm:pt>
    <dgm:pt modelId="{7769622C-C40C-4A3F-8CC4-87710CB1E39A}">
      <dgm:prSet phldrT="[Texto]"/>
      <dgm:spPr/>
      <dgm:t>
        <a:bodyPr/>
        <a:lstStyle/>
        <a:p>
          <a:r>
            <a:rPr lang="es-EC" dirty="0" smtClean="0"/>
            <a:t>Determinar el grado de participación de mercado de la marca. </a:t>
          </a:r>
          <a:endParaRPr lang="es-ES" dirty="0"/>
        </a:p>
      </dgm:t>
    </dgm:pt>
    <dgm:pt modelId="{0A3085DE-845E-40FC-ABCC-D19113AEFCD0}" type="parTrans" cxnId="{F34967F5-C549-408D-9C98-F78A8B1F9B6B}">
      <dgm:prSet/>
      <dgm:spPr/>
      <dgm:t>
        <a:bodyPr/>
        <a:lstStyle/>
        <a:p>
          <a:endParaRPr lang="es-ES"/>
        </a:p>
      </dgm:t>
    </dgm:pt>
    <dgm:pt modelId="{CF0963AA-E152-47D3-95C3-F7FA3982013A}" type="sibTrans" cxnId="{F34967F5-C549-408D-9C98-F78A8B1F9B6B}">
      <dgm:prSet/>
      <dgm:spPr/>
      <dgm:t>
        <a:bodyPr/>
        <a:lstStyle/>
        <a:p>
          <a:endParaRPr lang="es-ES"/>
        </a:p>
      </dgm:t>
    </dgm:pt>
    <dgm:pt modelId="{01B2E9C0-44C4-4B4A-AE2A-057181299D72}">
      <dgm:prSet phldrT="[Texto]"/>
      <dgm:spPr/>
      <dgm:t>
        <a:bodyPr/>
        <a:lstStyle/>
        <a:p>
          <a:r>
            <a:rPr lang="es-EC" dirty="0" smtClean="0"/>
            <a:t>Identificar la competencia de esta marca.</a:t>
          </a:r>
          <a:endParaRPr lang="es-ES" dirty="0"/>
        </a:p>
      </dgm:t>
    </dgm:pt>
    <dgm:pt modelId="{DB776576-299E-41DE-9C8C-3855CC237FD8}" type="parTrans" cxnId="{5118C1D8-7E78-441D-AE50-D36480BE495F}">
      <dgm:prSet/>
      <dgm:spPr/>
      <dgm:t>
        <a:bodyPr/>
        <a:lstStyle/>
        <a:p>
          <a:endParaRPr lang="es-ES"/>
        </a:p>
      </dgm:t>
    </dgm:pt>
    <dgm:pt modelId="{E39F80C2-4735-4F8C-A2B0-C8EBE1AB09DB}" type="sibTrans" cxnId="{5118C1D8-7E78-441D-AE50-D36480BE495F}">
      <dgm:prSet/>
      <dgm:spPr/>
      <dgm:t>
        <a:bodyPr/>
        <a:lstStyle/>
        <a:p>
          <a:endParaRPr lang="es-ES"/>
        </a:p>
      </dgm:t>
    </dgm:pt>
    <dgm:pt modelId="{6BB80441-59FF-4288-A6FD-366066B84219}">
      <dgm:prSet phldrT="[Texto]"/>
      <dgm:spPr/>
      <dgm:t>
        <a:bodyPr/>
        <a:lstStyle/>
        <a:p>
          <a:endParaRPr lang="es-ES" dirty="0"/>
        </a:p>
      </dgm:t>
    </dgm:pt>
    <dgm:pt modelId="{EC8EEDDB-404A-4213-A56F-5BF1295EC84F}" type="parTrans" cxnId="{FD87C81F-DC0E-43CA-A933-83C9B2F4F148}">
      <dgm:prSet/>
      <dgm:spPr/>
      <dgm:t>
        <a:bodyPr/>
        <a:lstStyle/>
        <a:p>
          <a:endParaRPr lang="es-ES"/>
        </a:p>
      </dgm:t>
    </dgm:pt>
    <dgm:pt modelId="{CB658153-89B4-4D95-8809-BBCA6C5A82F9}" type="sibTrans" cxnId="{FD87C81F-DC0E-43CA-A933-83C9B2F4F148}">
      <dgm:prSet/>
      <dgm:spPr/>
      <dgm:t>
        <a:bodyPr/>
        <a:lstStyle/>
        <a:p>
          <a:endParaRPr lang="es-ES"/>
        </a:p>
      </dgm:t>
    </dgm:pt>
    <dgm:pt modelId="{7EA7AB2B-653B-40C5-AA9E-11427ECCE91F}">
      <dgm:prSet phldrT="[Texto]"/>
      <dgm:spPr/>
      <dgm:t>
        <a:bodyPr/>
        <a:lstStyle/>
        <a:p>
          <a:r>
            <a:rPr lang="es-EC" b="1" dirty="0" smtClean="0"/>
            <a:t>Metodología Descriptiva</a:t>
          </a:r>
          <a:endParaRPr lang="es-ES" dirty="0"/>
        </a:p>
      </dgm:t>
    </dgm:pt>
    <dgm:pt modelId="{5B6A3E85-23FF-4129-9333-3A721148FDBC}" type="parTrans" cxnId="{786138C8-FC08-4B82-8D16-7F771B7A1590}">
      <dgm:prSet/>
      <dgm:spPr/>
      <dgm:t>
        <a:bodyPr/>
        <a:lstStyle/>
        <a:p>
          <a:endParaRPr lang="es-ES"/>
        </a:p>
      </dgm:t>
    </dgm:pt>
    <dgm:pt modelId="{DAA72090-F2BE-47C7-86B7-5B689AA2F269}" type="sibTrans" cxnId="{786138C8-FC08-4B82-8D16-7F771B7A1590}">
      <dgm:prSet/>
      <dgm:spPr/>
      <dgm:t>
        <a:bodyPr/>
        <a:lstStyle/>
        <a:p>
          <a:endParaRPr lang="es-ES"/>
        </a:p>
      </dgm:t>
    </dgm:pt>
    <dgm:pt modelId="{C389F3C8-5221-4851-9B76-C3B3F9A2A0E5}">
      <dgm:prSet phldrT="[Texto]"/>
      <dgm:spPr/>
      <dgm:t>
        <a:bodyPr/>
        <a:lstStyle/>
        <a:p>
          <a:endParaRPr lang="es-ES" dirty="0"/>
        </a:p>
      </dgm:t>
    </dgm:pt>
    <dgm:pt modelId="{770642F0-F84C-4796-B37B-948EDF3F187D}" type="parTrans" cxnId="{E2D9201D-323A-451C-8F61-519AF88A80AF}">
      <dgm:prSet/>
      <dgm:spPr/>
      <dgm:t>
        <a:bodyPr/>
        <a:lstStyle/>
        <a:p>
          <a:endParaRPr lang="es-ES"/>
        </a:p>
      </dgm:t>
    </dgm:pt>
    <dgm:pt modelId="{83C9F67A-28F1-46A5-AEE7-3065593B1187}" type="sibTrans" cxnId="{E2D9201D-323A-451C-8F61-519AF88A80AF}">
      <dgm:prSet/>
      <dgm:spPr/>
      <dgm:t>
        <a:bodyPr/>
        <a:lstStyle/>
        <a:p>
          <a:endParaRPr lang="es-ES"/>
        </a:p>
      </dgm:t>
    </dgm:pt>
    <dgm:pt modelId="{6EB45904-0DB1-4D8B-BD3C-DD045EDB1A51}">
      <dgm:prSet phldrT="[Texto]"/>
      <dgm:spPr/>
      <dgm:t>
        <a:bodyPr/>
        <a:lstStyle/>
        <a:p>
          <a:endParaRPr lang="es-ES" dirty="0"/>
        </a:p>
      </dgm:t>
    </dgm:pt>
    <dgm:pt modelId="{AB568F9D-3171-42AD-976A-AADA976B7D0D}" type="parTrans" cxnId="{ED292879-D6D7-45CB-BDFF-73C3EFF32358}">
      <dgm:prSet/>
      <dgm:spPr/>
      <dgm:t>
        <a:bodyPr/>
        <a:lstStyle/>
        <a:p>
          <a:endParaRPr lang="es-ES"/>
        </a:p>
      </dgm:t>
    </dgm:pt>
    <dgm:pt modelId="{9AFDE1BE-6523-4E1E-82D0-DE85EF487B96}" type="sibTrans" cxnId="{ED292879-D6D7-45CB-BDFF-73C3EFF32358}">
      <dgm:prSet/>
      <dgm:spPr/>
      <dgm:t>
        <a:bodyPr/>
        <a:lstStyle/>
        <a:p>
          <a:endParaRPr lang="es-ES"/>
        </a:p>
      </dgm:t>
    </dgm:pt>
    <dgm:pt modelId="{B881D180-491D-40E4-9137-0AFDAA46386F}">
      <dgm:prSet phldrT="[Texto]"/>
      <dgm:spPr/>
      <dgm:t>
        <a:bodyPr/>
        <a:lstStyle/>
        <a:p>
          <a:endParaRPr lang="es-ES" dirty="0"/>
        </a:p>
      </dgm:t>
    </dgm:pt>
    <dgm:pt modelId="{721B7CED-4EBE-4220-A9A2-772E95A13417}" type="parTrans" cxnId="{44958E14-E1DE-4F02-B580-C3D253DB1D4F}">
      <dgm:prSet/>
      <dgm:spPr/>
      <dgm:t>
        <a:bodyPr/>
        <a:lstStyle/>
        <a:p>
          <a:endParaRPr lang="es-ES"/>
        </a:p>
      </dgm:t>
    </dgm:pt>
    <dgm:pt modelId="{33921187-90D7-4934-B804-605B4755317B}" type="sibTrans" cxnId="{44958E14-E1DE-4F02-B580-C3D253DB1D4F}">
      <dgm:prSet/>
      <dgm:spPr/>
      <dgm:t>
        <a:bodyPr/>
        <a:lstStyle/>
        <a:p>
          <a:endParaRPr lang="es-ES"/>
        </a:p>
      </dgm:t>
    </dgm:pt>
    <dgm:pt modelId="{C6E2E627-1CC6-4965-905E-E3726E00A9AB}">
      <dgm:prSet custT="1"/>
      <dgm:spPr/>
      <dgm:t>
        <a:bodyPr/>
        <a:lstStyle/>
        <a:p>
          <a:r>
            <a:rPr lang="es-EC" sz="1000" b="1" dirty="0" smtClean="0"/>
            <a:t>q =</a:t>
          </a:r>
          <a:r>
            <a:rPr lang="es-EC" sz="1000" dirty="0" smtClean="0"/>
            <a:t> Factor de no ocurrencia es decir las personas que no consumen el producto.</a:t>
          </a:r>
          <a:endParaRPr lang="es-ES" sz="1000" dirty="0"/>
        </a:p>
      </dgm:t>
    </dgm:pt>
    <dgm:pt modelId="{9B2FD818-632D-475E-B0AE-035480669FD3}" type="parTrans" cxnId="{A89695A2-D8EE-4011-8ACD-3674DAA577D4}">
      <dgm:prSet/>
      <dgm:spPr/>
      <dgm:t>
        <a:bodyPr/>
        <a:lstStyle/>
        <a:p>
          <a:endParaRPr lang="es-ES"/>
        </a:p>
      </dgm:t>
    </dgm:pt>
    <dgm:pt modelId="{E83FC079-85FA-4773-996C-A1079F487E35}" type="sibTrans" cxnId="{A89695A2-D8EE-4011-8ACD-3674DAA577D4}">
      <dgm:prSet/>
      <dgm:spPr/>
      <dgm:t>
        <a:bodyPr/>
        <a:lstStyle/>
        <a:p>
          <a:endParaRPr lang="es-ES"/>
        </a:p>
      </dgm:t>
    </dgm:pt>
    <dgm:pt modelId="{F195EBE3-EB6D-4971-A2D8-129787F612F2}">
      <dgm:prSet custT="1"/>
      <dgm:spPr/>
      <dgm:t>
        <a:bodyPr/>
        <a:lstStyle/>
        <a:p>
          <a:r>
            <a:rPr lang="es-EC" sz="1000" b="1" dirty="0" smtClean="0"/>
            <a:t>Z =</a:t>
          </a:r>
          <a:r>
            <a:rPr lang="es-EC" sz="1000" dirty="0" smtClean="0"/>
            <a:t> nivel de confianza al 95%.</a:t>
          </a:r>
          <a:endParaRPr lang="es-ES" sz="1000" dirty="0"/>
        </a:p>
      </dgm:t>
    </dgm:pt>
    <dgm:pt modelId="{DA9B0ACF-3842-499D-A768-9A1409CC0E0C}" type="parTrans" cxnId="{40C4E7D8-BD15-4182-9C64-D6187F3A082B}">
      <dgm:prSet/>
      <dgm:spPr/>
      <dgm:t>
        <a:bodyPr/>
        <a:lstStyle/>
        <a:p>
          <a:endParaRPr lang="es-ES"/>
        </a:p>
      </dgm:t>
    </dgm:pt>
    <dgm:pt modelId="{93286FFA-92AD-4A4C-915B-E98E4226CC76}" type="sibTrans" cxnId="{40C4E7D8-BD15-4182-9C64-D6187F3A082B}">
      <dgm:prSet/>
      <dgm:spPr/>
      <dgm:t>
        <a:bodyPr/>
        <a:lstStyle/>
        <a:p>
          <a:endParaRPr lang="es-ES"/>
        </a:p>
      </dgm:t>
    </dgm:pt>
    <dgm:pt modelId="{49336EF6-B50C-4475-9E7F-00E3E03D07D6}">
      <dgm:prSet custT="1"/>
      <dgm:spPr/>
      <dgm:t>
        <a:bodyPr/>
        <a:lstStyle/>
        <a:p>
          <a:r>
            <a:rPr lang="es-EC" sz="1000" b="1" dirty="0" smtClean="0"/>
            <a:t>e =</a:t>
          </a:r>
          <a:r>
            <a:rPr lang="es-EC" sz="1000" dirty="0" smtClean="0"/>
            <a:t> el margen de error igual 5%.</a:t>
          </a:r>
          <a:endParaRPr lang="es-ES" sz="1000" dirty="0"/>
        </a:p>
      </dgm:t>
    </dgm:pt>
    <dgm:pt modelId="{5753C360-4CB2-48C0-8F55-FBE2C023C3AA}" type="parTrans" cxnId="{32FB74E4-62BA-46F3-9D98-B917D428A5EA}">
      <dgm:prSet/>
      <dgm:spPr/>
      <dgm:t>
        <a:bodyPr/>
        <a:lstStyle/>
        <a:p>
          <a:endParaRPr lang="es-ES"/>
        </a:p>
      </dgm:t>
    </dgm:pt>
    <dgm:pt modelId="{AC1F3C51-7360-43E5-BCD5-1A4CD772FFF5}" type="sibTrans" cxnId="{32FB74E4-62BA-46F3-9D98-B917D428A5EA}">
      <dgm:prSet/>
      <dgm:spPr/>
      <dgm:t>
        <a:bodyPr/>
        <a:lstStyle/>
        <a:p>
          <a:endParaRPr lang="es-ES"/>
        </a:p>
      </dgm:t>
    </dgm:pt>
    <dgm:pt modelId="{4E1B5C8F-EF5A-44E4-B1EF-D23682FDF861}">
      <dgm:prSet/>
      <dgm:spPr/>
      <dgm:t>
        <a:bodyPr/>
        <a:lstStyle/>
        <a:p>
          <a:r>
            <a:rPr lang="es-ES_tradnl" b="1" dirty="0" smtClean="0"/>
            <a:t>Número mínimo  de  encuestas</a:t>
          </a:r>
          <a:endParaRPr lang="es-ES" b="1" dirty="0"/>
        </a:p>
      </dgm:t>
    </dgm:pt>
    <dgm:pt modelId="{030B2650-2DC9-44B5-8FF2-2384F4C120CC}" type="parTrans" cxnId="{51DC2D23-48E5-4CA0-9D7E-5ABDDDFB2D7A}">
      <dgm:prSet/>
      <dgm:spPr/>
      <dgm:t>
        <a:bodyPr/>
        <a:lstStyle/>
        <a:p>
          <a:endParaRPr lang="es-ES"/>
        </a:p>
      </dgm:t>
    </dgm:pt>
    <dgm:pt modelId="{0D0DB2F5-A5DE-4BC4-B8E0-6C2120CEE6E7}" type="sibTrans" cxnId="{51DC2D23-48E5-4CA0-9D7E-5ABDDDFB2D7A}">
      <dgm:prSet/>
      <dgm:spPr/>
      <dgm:t>
        <a:bodyPr/>
        <a:lstStyle/>
        <a:p>
          <a:endParaRPr lang="es-ES"/>
        </a:p>
      </dgm:t>
    </dgm:pt>
    <dgm:pt modelId="{5EC2C201-9BB8-4875-A1E0-6CCE81ABDBA2}">
      <dgm:prSet/>
      <dgm:spPr/>
      <dgm:t>
        <a:bodyPr/>
        <a:lstStyle/>
        <a:p>
          <a:r>
            <a:rPr lang="es-EC" dirty="0" smtClean="0"/>
            <a:t>n = </a:t>
          </a:r>
          <a:r>
            <a:rPr lang="es-EC" u="sng" dirty="0" smtClean="0"/>
            <a:t>1.96^2 * 0.5 *0.5  </a:t>
          </a:r>
          <a:r>
            <a:rPr lang="es-EC" u="none" dirty="0" smtClean="0"/>
            <a:t>		0.05</a:t>
          </a:r>
          <a:r>
            <a:rPr lang="es-EC" u="none" baseline="30000" dirty="0" smtClean="0"/>
            <a:t>2</a:t>
          </a:r>
          <a:endParaRPr lang="es-ES" u="none" dirty="0"/>
        </a:p>
      </dgm:t>
    </dgm:pt>
    <dgm:pt modelId="{E09F7200-B400-4D37-B849-54B472511820}" type="parTrans" cxnId="{CBD1CAC5-FAF9-4F7F-8C03-A4A1F725A0E6}">
      <dgm:prSet/>
      <dgm:spPr/>
      <dgm:t>
        <a:bodyPr/>
        <a:lstStyle/>
        <a:p>
          <a:endParaRPr lang="es-ES"/>
        </a:p>
      </dgm:t>
    </dgm:pt>
    <dgm:pt modelId="{32F3D306-FEA3-42CB-84FF-B548AAA7770C}" type="sibTrans" cxnId="{CBD1CAC5-FAF9-4F7F-8C03-A4A1F725A0E6}">
      <dgm:prSet/>
      <dgm:spPr/>
      <dgm:t>
        <a:bodyPr/>
        <a:lstStyle/>
        <a:p>
          <a:endParaRPr lang="es-ES"/>
        </a:p>
      </dgm:t>
    </dgm:pt>
    <dgm:pt modelId="{7EB8A744-9B83-40B6-82DC-AF151D15C71B}">
      <dgm:prSet/>
      <dgm:spPr/>
      <dgm:t>
        <a:bodyPr/>
        <a:lstStyle/>
        <a:p>
          <a:endParaRPr lang="es-ES"/>
        </a:p>
      </dgm:t>
    </dgm:pt>
    <dgm:pt modelId="{6CCB0BF8-6BEF-4C55-8459-EAA86878F391}" type="parTrans" cxnId="{E2ED0ACA-0E54-4C97-9894-9ED1227F2D8C}">
      <dgm:prSet/>
      <dgm:spPr/>
      <dgm:t>
        <a:bodyPr/>
        <a:lstStyle/>
        <a:p>
          <a:endParaRPr lang="es-ES"/>
        </a:p>
      </dgm:t>
    </dgm:pt>
    <dgm:pt modelId="{CFB74126-D382-4555-BF0D-435AC2F67E32}" type="sibTrans" cxnId="{E2ED0ACA-0E54-4C97-9894-9ED1227F2D8C}">
      <dgm:prSet/>
      <dgm:spPr/>
      <dgm:t>
        <a:bodyPr/>
        <a:lstStyle/>
        <a:p>
          <a:endParaRPr lang="es-ES"/>
        </a:p>
      </dgm:t>
    </dgm:pt>
    <dgm:pt modelId="{84820D23-EF47-40B6-8881-CF38B1859176}">
      <dgm:prSet/>
      <dgm:spPr/>
      <dgm:t>
        <a:bodyPr/>
        <a:lstStyle/>
        <a:p>
          <a:r>
            <a:rPr lang="es-EC" dirty="0" smtClean="0"/>
            <a:t>n = 384 INDIVIDUOS</a:t>
          </a:r>
          <a:endParaRPr lang="es-ES" dirty="0"/>
        </a:p>
      </dgm:t>
    </dgm:pt>
    <dgm:pt modelId="{AD076CC2-526F-4FCC-A087-BD64DB3B0BFE}" type="parTrans" cxnId="{40329FA6-1E01-4675-BDE7-6593F8F63C7B}">
      <dgm:prSet/>
      <dgm:spPr/>
      <dgm:t>
        <a:bodyPr/>
        <a:lstStyle/>
        <a:p>
          <a:endParaRPr lang="es-ES"/>
        </a:p>
      </dgm:t>
    </dgm:pt>
    <dgm:pt modelId="{2B519D9E-3476-422A-8347-7CF4656E9C99}" type="sibTrans" cxnId="{40329FA6-1E01-4675-BDE7-6593F8F63C7B}">
      <dgm:prSet/>
      <dgm:spPr/>
      <dgm:t>
        <a:bodyPr/>
        <a:lstStyle/>
        <a:p>
          <a:endParaRPr lang="es-ES"/>
        </a:p>
      </dgm:t>
    </dgm:pt>
    <dgm:pt modelId="{77F6505E-4D01-49C2-8E37-290C5B9BBBA5}" type="pres">
      <dgm:prSet presAssocID="{5D53493C-629F-45B6-A557-CC90473674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464946-EF70-4235-9849-646A4A466C44}" type="pres">
      <dgm:prSet presAssocID="{5D53493C-629F-45B6-A557-CC904736749E}" presName="tSp" presStyleCnt="0"/>
      <dgm:spPr/>
    </dgm:pt>
    <dgm:pt modelId="{650EE183-C5DD-4DB9-909B-15B03AD56516}" type="pres">
      <dgm:prSet presAssocID="{5D53493C-629F-45B6-A557-CC904736749E}" presName="bSp" presStyleCnt="0"/>
      <dgm:spPr/>
    </dgm:pt>
    <dgm:pt modelId="{38465581-4E29-48F1-88CF-B3179D86E0C6}" type="pres">
      <dgm:prSet presAssocID="{5D53493C-629F-45B6-A557-CC904736749E}" presName="process" presStyleCnt="0"/>
      <dgm:spPr/>
    </dgm:pt>
    <dgm:pt modelId="{8384D8BB-C684-4944-9966-A1FE9BB9E3B9}" type="pres">
      <dgm:prSet presAssocID="{EFED68D0-CDE1-43B6-B103-C34EB17C5E2E}" presName="composite1" presStyleCnt="0"/>
      <dgm:spPr/>
    </dgm:pt>
    <dgm:pt modelId="{85BADCF2-9FE3-42E9-B9D1-69DFB1274AF6}" type="pres">
      <dgm:prSet presAssocID="{EFED68D0-CDE1-43B6-B103-C34EB17C5E2E}" presName="dummyNode1" presStyleLbl="node1" presStyleIdx="0" presStyleCnt="4"/>
      <dgm:spPr/>
    </dgm:pt>
    <dgm:pt modelId="{6BA487BF-3072-4E6D-A4CE-90B0C0C7A205}" type="pres">
      <dgm:prSet presAssocID="{EFED68D0-CDE1-43B6-B103-C34EB17C5E2E}" presName="childNode1" presStyleLbl="bgAcc1" presStyleIdx="0" presStyleCnt="4" custScaleX="1341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2C23C4-7F0F-4983-956D-E4DC8CE12392}" type="pres">
      <dgm:prSet presAssocID="{EFED68D0-CDE1-43B6-B103-C34EB17C5E2E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71AFA-73AE-4BB7-A015-7FABE190CC32}" type="pres">
      <dgm:prSet presAssocID="{EFED68D0-CDE1-43B6-B103-C34EB17C5E2E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69DE9-6342-4578-B799-819427E2FD9F}" type="pres">
      <dgm:prSet presAssocID="{EFED68D0-CDE1-43B6-B103-C34EB17C5E2E}" presName="connSite1" presStyleCnt="0"/>
      <dgm:spPr/>
    </dgm:pt>
    <dgm:pt modelId="{23E8543A-3194-4617-9234-A7A53B874FEA}" type="pres">
      <dgm:prSet presAssocID="{C745F4FA-061B-4B55-B838-767ED168AFCE}" presName="Name9" presStyleLbl="sibTrans2D1" presStyleIdx="0" presStyleCnt="3"/>
      <dgm:spPr/>
      <dgm:t>
        <a:bodyPr/>
        <a:lstStyle/>
        <a:p>
          <a:endParaRPr lang="es-ES"/>
        </a:p>
      </dgm:t>
    </dgm:pt>
    <dgm:pt modelId="{E55172CF-B207-4940-AAEF-7DC996D98CB6}" type="pres">
      <dgm:prSet presAssocID="{E8953986-269F-4BC0-83D6-C3906E2EABDB}" presName="composite2" presStyleCnt="0"/>
      <dgm:spPr/>
    </dgm:pt>
    <dgm:pt modelId="{46D8E85E-66B6-4570-80A2-F4F5ED36904B}" type="pres">
      <dgm:prSet presAssocID="{E8953986-269F-4BC0-83D6-C3906E2EABDB}" presName="dummyNode2" presStyleLbl="node1" presStyleIdx="0" presStyleCnt="4"/>
      <dgm:spPr/>
    </dgm:pt>
    <dgm:pt modelId="{A006DED1-091B-449B-B5FB-5E5690E7F66B}" type="pres">
      <dgm:prSet presAssocID="{E8953986-269F-4BC0-83D6-C3906E2EABDB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714C50-40F0-413A-8366-83FE2D146150}" type="pres">
      <dgm:prSet presAssocID="{E8953986-269F-4BC0-83D6-C3906E2EABDB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AA928B-F069-4E36-9806-7F2BB7581716}" type="pres">
      <dgm:prSet presAssocID="{E8953986-269F-4BC0-83D6-C3906E2EABDB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296B3C-1BE4-4F7B-A26E-4259F7F346AF}" type="pres">
      <dgm:prSet presAssocID="{E8953986-269F-4BC0-83D6-C3906E2EABDB}" presName="connSite2" presStyleCnt="0"/>
      <dgm:spPr/>
    </dgm:pt>
    <dgm:pt modelId="{F92130B7-9A0D-4E48-85D8-E5D0328A7E76}" type="pres">
      <dgm:prSet presAssocID="{9D5A2B2C-6CD0-4C57-9940-2C4E8E7F02FB}" presName="Name18" presStyleLbl="sibTrans2D1" presStyleIdx="1" presStyleCnt="3"/>
      <dgm:spPr/>
      <dgm:t>
        <a:bodyPr/>
        <a:lstStyle/>
        <a:p>
          <a:endParaRPr lang="es-ES"/>
        </a:p>
      </dgm:t>
    </dgm:pt>
    <dgm:pt modelId="{578D2E84-DCEC-40A9-A419-7309D347B9FA}" type="pres">
      <dgm:prSet presAssocID="{A0DF0BE4-EC61-4BEF-B6B2-A9210E3E6EB2}" presName="composite1" presStyleCnt="0"/>
      <dgm:spPr/>
    </dgm:pt>
    <dgm:pt modelId="{C29CB794-374C-41F7-A30C-FD90858A581C}" type="pres">
      <dgm:prSet presAssocID="{A0DF0BE4-EC61-4BEF-B6B2-A9210E3E6EB2}" presName="dummyNode1" presStyleLbl="node1" presStyleIdx="1" presStyleCnt="4"/>
      <dgm:spPr/>
    </dgm:pt>
    <dgm:pt modelId="{D3F164AF-381D-4D8E-8F62-9C79B0194ACC}" type="pres">
      <dgm:prSet presAssocID="{A0DF0BE4-EC61-4BEF-B6B2-A9210E3E6EB2}" presName="childNode1" presStyleLbl="bgAcc1" presStyleIdx="2" presStyleCnt="4" custScaleX="151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6A2BA-4074-4838-A59F-7246121E4A3D}" type="pres">
      <dgm:prSet presAssocID="{A0DF0BE4-EC61-4BEF-B6B2-A9210E3E6EB2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1A781F-4CA0-4C92-992F-2815C92CF15F}" type="pres">
      <dgm:prSet presAssocID="{A0DF0BE4-EC61-4BEF-B6B2-A9210E3E6EB2}" presName="parentNode1" presStyleLbl="node1" presStyleIdx="2" presStyleCnt="4" custLinFactNeighborX="-226" custLinFactNeighborY="457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C9D5F8-16FF-4BCD-B5E4-5E4703E20737}" type="pres">
      <dgm:prSet presAssocID="{A0DF0BE4-EC61-4BEF-B6B2-A9210E3E6EB2}" presName="connSite1" presStyleCnt="0"/>
      <dgm:spPr/>
    </dgm:pt>
    <dgm:pt modelId="{8FD6D678-E232-4BFD-9698-7DFE5A1D1D20}" type="pres">
      <dgm:prSet presAssocID="{A47A46B6-A23B-475B-9D68-C20BAFF054E6}" presName="Name9" presStyleLbl="sibTrans2D1" presStyleIdx="2" presStyleCnt="3"/>
      <dgm:spPr/>
      <dgm:t>
        <a:bodyPr/>
        <a:lstStyle/>
        <a:p>
          <a:endParaRPr lang="es-ES"/>
        </a:p>
      </dgm:t>
    </dgm:pt>
    <dgm:pt modelId="{4CE39F0E-228C-446C-A6CE-B83280935EF0}" type="pres">
      <dgm:prSet presAssocID="{4E1B5C8F-EF5A-44E4-B1EF-D23682FDF861}" presName="composite2" presStyleCnt="0"/>
      <dgm:spPr/>
    </dgm:pt>
    <dgm:pt modelId="{D2FBB7CD-5CA5-4D28-AF21-5D6E7312DCD0}" type="pres">
      <dgm:prSet presAssocID="{4E1B5C8F-EF5A-44E4-B1EF-D23682FDF861}" presName="dummyNode2" presStyleLbl="node1" presStyleIdx="2" presStyleCnt="4"/>
      <dgm:spPr/>
    </dgm:pt>
    <dgm:pt modelId="{9717C838-F498-43F8-8EAE-F5811160F225}" type="pres">
      <dgm:prSet presAssocID="{4E1B5C8F-EF5A-44E4-B1EF-D23682FDF861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5B54D7-05D2-4777-9485-9C232C9051AD}" type="pres">
      <dgm:prSet presAssocID="{4E1B5C8F-EF5A-44E4-B1EF-D23682FDF861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15E7B2-EC16-4262-8D20-D1ABD01D759F}" type="pres">
      <dgm:prSet presAssocID="{4E1B5C8F-EF5A-44E4-B1EF-D23682FDF861}" presName="parentNode2" presStyleLbl="node1" presStyleIdx="3" presStyleCnt="4" custLinFactNeighborX="-14142" custLinFactNeighborY="-4574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51093D-5D1C-4B99-9016-643210706239}" type="pres">
      <dgm:prSet presAssocID="{4E1B5C8F-EF5A-44E4-B1EF-D23682FDF861}" presName="connSite2" presStyleCnt="0"/>
      <dgm:spPr/>
    </dgm:pt>
  </dgm:ptLst>
  <dgm:cxnLst>
    <dgm:cxn modelId="{1CC5F3CC-F471-43D2-ACF8-2C060835939A}" type="presOf" srcId="{6BB80441-59FF-4288-A6FD-366066B84219}" destId="{A006DED1-091B-449B-B5FB-5E5690E7F66B}" srcOrd="0" destOrd="5" presId="urn:microsoft.com/office/officeart/2005/8/layout/hProcess4"/>
    <dgm:cxn modelId="{ED6D812D-3FF2-4F9B-8035-A669C7FD56CD}" type="presOf" srcId="{629B2DE3-4921-49EB-953D-94EEABC68AE5}" destId="{DB2C23C4-7F0F-4983-956D-E4DC8CE12392}" srcOrd="1" destOrd="1" presId="urn:microsoft.com/office/officeart/2005/8/layout/hProcess4"/>
    <dgm:cxn modelId="{52103926-6BDB-41FE-9B74-A37EDFD03878}" type="presOf" srcId="{4F523D6C-0FC5-4397-BE11-3C5F1EC9C7A7}" destId="{3396A2BA-4074-4838-A59F-7246121E4A3D}" srcOrd="1" destOrd="0" presId="urn:microsoft.com/office/officeart/2005/8/layout/hProcess4"/>
    <dgm:cxn modelId="{F8776CA8-46F7-478E-8DEB-1F9DDB4DEB2F}" type="presOf" srcId="{6EB45904-0DB1-4D8B-BD3C-DD045EDB1A51}" destId="{A006DED1-091B-449B-B5FB-5E5690E7F66B}" srcOrd="0" destOrd="2" presId="urn:microsoft.com/office/officeart/2005/8/layout/hProcess4"/>
    <dgm:cxn modelId="{FA58CCB9-40F1-44BF-86E8-AA95BB1A2A9A}" type="presOf" srcId="{C745F4FA-061B-4B55-B838-767ED168AFCE}" destId="{23E8543A-3194-4617-9234-A7A53B874FEA}" srcOrd="0" destOrd="0" presId="urn:microsoft.com/office/officeart/2005/8/layout/hProcess4"/>
    <dgm:cxn modelId="{7D023DCC-38B4-4128-AB67-A5D3DD9B2492}" type="presOf" srcId="{7EB8A744-9B83-40B6-82DC-AF151D15C71B}" destId="{9717C838-F498-43F8-8EAE-F5811160F225}" srcOrd="0" destOrd="1" presId="urn:microsoft.com/office/officeart/2005/8/layout/hProcess4"/>
    <dgm:cxn modelId="{2363F59C-B3A9-4E50-9BF5-9DCADA2360CA}" type="presOf" srcId="{01B2E9C0-44C4-4B4A-AE2A-057181299D72}" destId="{6BA487BF-3072-4E6D-A4CE-90B0C0C7A205}" srcOrd="0" destOrd="3" presId="urn:microsoft.com/office/officeart/2005/8/layout/hProcess4"/>
    <dgm:cxn modelId="{40329FA6-1E01-4675-BDE7-6593F8F63C7B}" srcId="{4E1B5C8F-EF5A-44E4-B1EF-D23682FDF861}" destId="{84820D23-EF47-40B6-8881-CF38B1859176}" srcOrd="2" destOrd="0" parTransId="{AD076CC2-526F-4FCC-A087-BD64DB3B0BFE}" sibTransId="{2B519D9E-3476-422A-8347-7CF4656E9C99}"/>
    <dgm:cxn modelId="{4A96B0C9-3951-4D6D-A276-884868086FD6}" type="presOf" srcId="{C3AE7EE1-0ECB-44BF-9799-36518D3A48E1}" destId="{D3F164AF-381D-4D8E-8F62-9C79B0194ACC}" srcOrd="0" destOrd="1" presId="urn:microsoft.com/office/officeart/2005/8/layout/hProcess4"/>
    <dgm:cxn modelId="{09C34CC5-5670-48A0-B831-E6EBDAE01081}" type="presOf" srcId="{C389F3C8-5221-4851-9B76-C3B3F9A2A0E5}" destId="{A006DED1-091B-449B-B5FB-5E5690E7F66B}" srcOrd="0" destOrd="3" presId="urn:microsoft.com/office/officeart/2005/8/layout/hProcess4"/>
    <dgm:cxn modelId="{13E15655-D259-4EAB-A5D0-3C511D0AD9A0}" type="presOf" srcId="{F195EBE3-EB6D-4971-A2D8-129787F612F2}" destId="{3396A2BA-4074-4838-A59F-7246121E4A3D}" srcOrd="1" destOrd="3" presId="urn:microsoft.com/office/officeart/2005/8/layout/hProcess4"/>
    <dgm:cxn modelId="{ED292879-D6D7-45CB-BDFF-73C3EFF32358}" srcId="{E8953986-269F-4BC0-83D6-C3906E2EABDB}" destId="{6EB45904-0DB1-4D8B-BD3C-DD045EDB1A51}" srcOrd="2" destOrd="0" parTransId="{AB568F9D-3171-42AD-976A-AADA976B7D0D}" sibTransId="{9AFDE1BE-6523-4E1E-82D0-DE85EF487B96}"/>
    <dgm:cxn modelId="{252A3CAF-D213-4056-8BF8-64B7BC60AA82}" type="presOf" srcId="{01B2E9C0-44C4-4B4A-AE2A-057181299D72}" destId="{DB2C23C4-7F0F-4983-956D-E4DC8CE12392}" srcOrd="1" destOrd="3" presId="urn:microsoft.com/office/officeart/2005/8/layout/hProcess4"/>
    <dgm:cxn modelId="{E2ED0ACA-0E54-4C97-9894-9ED1227F2D8C}" srcId="{4E1B5C8F-EF5A-44E4-B1EF-D23682FDF861}" destId="{7EB8A744-9B83-40B6-82DC-AF151D15C71B}" srcOrd="1" destOrd="0" parTransId="{6CCB0BF8-6BEF-4C55-8459-EAA86878F391}" sibTransId="{CFB74126-D382-4555-BF0D-435AC2F67E32}"/>
    <dgm:cxn modelId="{BDA135C4-AB88-4303-9FB3-65DFFDCEEDE8}" type="presOf" srcId="{B881D180-491D-40E4-9137-0AFDAA46386F}" destId="{75714C50-40F0-413A-8366-83FE2D146150}" srcOrd="1" destOrd="0" presId="urn:microsoft.com/office/officeart/2005/8/layout/hProcess4"/>
    <dgm:cxn modelId="{12E4AC68-B62A-4609-8290-C647FE179E52}" srcId="{5D53493C-629F-45B6-A557-CC904736749E}" destId="{E8953986-269F-4BC0-83D6-C3906E2EABDB}" srcOrd="1" destOrd="0" parTransId="{F4953C3F-B4D7-4D1A-AAFD-68F5CD15D370}" sibTransId="{9D5A2B2C-6CD0-4C57-9940-2C4E8E7F02FB}"/>
    <dgm:cxn modelId="{A80BA416-DF72-4037-A33B-5E2E8409CAC7}" type="presOf" srcId="{629B2DE3-4921-49EB-953D-94EEABC68AE5}" destId="{6BA487BF-3072-4E6D-A4CE-90B0C0C7A205}" srcOrd="0" destOrd="1" presId="urn:microsoft.com/office/officeart/2005/8/layout/hProcess4"/>
    <dgm:cxn modelId="{0340209E-679E-4B91-AD8C-B3B43C7F34CA}" type="presOf" srcId="{5EC2C201-9BB8-4875-A1E0-6CCE81ABDBA2}" destId="{385B54D7-05D2-4777-9485-9C232C9051AD}" srcOrd="1" destOrd="0" presId="urn:microsoft.com/office/officeart/2005/8/layout/hProcess4"/>
    <dgm:cxn modelId="{6CA6702D-9F09-4891-B5B4-6409B369B616}" type="presOf" srcId="{84820D23-EF47-40B6-8881-CF38B1859176}" destId="{9717C838-F498-43F8-8EAE-F5811160F225}" srcOrd="0" destOrd="2" presId="urn:microsoft.com/office/officeart/2005/8/layout/hProcess4"/>
    <dgm:cxn modelId="{B8D07C11-E65F-4A8A-AEE7-470E482E9DA1}" type="presOf" srcId="{4F523D6C-0FC5-4397-BE11-3C5F1EC9C7A7}" destId="{D3F164AF-381D-4D8E-8F62-9C79B0194ACC}" srcOrd="0" destOrd="0" presId="urn:microsoft.com/office/officeart/2005/8/layout/hProcess4"/>
    <dgm:cxn modelId="{A27CDB07-BA46-47D6-BB5B-944B27169CD0}" type="presOf" srcId="{A47A46B6-A23B-475B-9D68-C20BAFF054E6}" destId="{8FD6D678-E232-4BFD-9698-7DFE5A1D1D20}" srcOrd="0" destOrd="0" presId="urn:microsoft.com/office/officeart/2005/8/layout/hProcess4"/>
    <dgm:cxn modelId="{EFACB868-F866-4628-B6E4-F4F202D23542}" type="presOf" srcId="{7769622C-C40C-4A3F-8CC4-87710CB1E39A}" destId="{6BA487BF-3072-4E6D-A4CE-90B0C0C7A205}" srcOrd="0" destOrd="2" presId="urn:microsoft.com/office/officeart/2005/8/layout/hProcess4"/>
    <dgm:cxn modelId="{F719F358-B659-429C-8579-8F6056B6904A}" type="presOf" srcId="{7EA7AB2B-653B-40C5-AA9E-11427ECCE91F}" destId="{A006DED1-091B-449B-B5FB-5E5690E7F66B}" srcOrd="0" destOrd="4" presId="urn:microsoft.com/office/officeart/2005/8/layout/hProcess4"/>
    <dgm:cxn modelId="{AB2EC5E1-6CE0-427E-AE42-CF67A214D05D}" type="presOf" srcId="{7EA7AB2B-653B-40C5-AA9E-11427ECCE91F}" destId="{75714C50-40F0-413A-8366-83FE2D146150}" srcOrd="1" destOrd="4" presId="urn:microsoft.com/office/officeart/2005/8/layout/hProcess4"/>
    <dgm:cxn modelId="{D152E3BB-F38F-45C1-9216-0DCC70828AB8}" type="presOf" srcId="{940DA867-3C9A-481E-8E04-4965F3ABC550}" destId="{A006DED1-091B-449B-B5FB-5E5690E7F66B}" srcOrd="0" destOrd="1" presId="urn:microsoft.com/office/officeart/2005/8/layout/hProcess4"/>
    <dgm:cxn modelId="{1EFF4762-D4B0-4591-8168-D1FF740CEBC2}" type="presOf" srcId="{5EC2C201-9BB8-4875-A1E0-6CCE81ABDBA2}" destId="{9717C838-F498-43F8-8EAE-F5811160F225}" srcOrd="0" destOrd="0" presId="urn:microsoft.com/office/officeart/2005/8/layout/hProcess4"/>
    <dgm:cxn modelId="{FD87C81F-DC0E-43CA-A933-83C9B2F4F148}" srcId="{E8953986-269F-4BC0-83D6-C3906E2EABDB}" destId="{6BB80441-59FF-4288-A6FD-366066B84219}" srcOrd="5" destOrd="0" parTransId="{EC8EEDDB-404A-4213-A56F-5BF1295EC84F}" sibTransId="{CB658153-89B4-4D95-8809-BBCA6C5A82F9}"/>
    <dgm:cxn modelId="{57CA6AFB-B6BA-48DD-9C3E-33229A4BC700}" type="presOf" srcId="{F195EBE3-EB6D-4971-A2D8-129787F612F2}" destId="{D3F164AF-381D-4D8E-8F62-9C79B0194ACC}" srcOrd="0" destOrd="3" presId="urn:microsoft.com/office/officeart/2005/8/layout/hProcess4"/>
    <dgm:cxn modelId="{40C4E7D8-BD15-4182-9C64-D6187F3A082B}" srcId="{A0DF0BE4-EC61-4BEF-B6B2-A9210E3E6EB2}" destId="{F195EBE3-EB6D-4971-A2D8-129787F612F2}" srcOrd="3" destOrd="0" parTransId="{DA9B0ACF-3842-499D-A768-9A1409CC0E0C}" sibTransId="{93286FFA-92AD-4A4C-915B-E98E4226CC76}"/>
    <dgm:cxn modelId="{CBD1CAC5-FAF9-4F7F-8C03-A4A1F725A0E6}" srcId="{4E1B5C8F-EF5A-44E4-B1EF-D23682FDF861}" destId="{5EC2C201-9BB8-4875-A1E0-6CCE81ABDBA2}" srcOrd="0" destOrd="0" parTransId="{E09F7200-B400-4D37-B849-54B472511820}" sibTransId="{32F3D306-FEA3-42CB-84FF-B548AAA7770C}"/>
    <dgm:cxn modelId="{A6A2A5B5-B2DF-4B66-8E3E-2ADF35B673CD}" type="presOf" srcId="{DBED3BDD-C8E2-43E6-AF63-121063C3AA56}" destId="{DB2C23C4-7F0F-4983-956D-E4DC8CE12392}" srcOrd="1" destOrd="0" presId="urn:microsoft.com/office/officeart/2005/8/layout/hProcess4"/>
    <dgm:cxn modelId="{8BAF7325-FBC6-4AD3-BC62-D541F9970608}" type="presOf" srcId="{C6E2E627-1CC6-4965-905E-E3726E00A9AB}" destId="{D3F164AF-381D-4D8E-8F62-9C79B0194ACC}" srcOrd="0" destOrd="2" presId="urn:microsoft.com/office/officeart/2005/8/layout/hProcess4"/>
    <dgm:cxn modelId="{A89695A2-D8EE-4011-8ACD-3674DAA577D4}" srcId="{A0DF0BE4-EC61-4BEF-B6B2-A9210E3E6EB2}" destId="{C6E2E627-1CC6-4965-905E-E3726E00A9AB}" srcOrd="2" destOrd="0" parTransId="{9B2FD818-632D-475E-B0AE-035480669FD3}" sibTransId="{E83FC079-85FA-4773-996C-A1079F487E35}"/>
    <dgm:cxn modelId="{115B80A0-016D-47A3-A0A3-384AF397013B}" srcId="{EFED68D0-CDE1-43B6-B103-C34EB17C5E2E}" destId="{DBED3BDD-C8E2-43E6-AF63-121063C3AA56}" srcOrd="0" destOrd="0" parTransId="{CA17D3B1-D2D2-4B9A-A9CA-EE0E236DE38E}" sibTransId="{8C336B82-3CE8-47FE-9765-9B06C60BFE4C}"/>
    <dgm:cxn modelId="{FE7E5353-697F-4527-9E5C-EDD415EAEB6A}" type="presOf" srcId="{4E1B5C8F-EF5A-44E4-B1EF-D23682FDF861}" destId="{AF15E7B2-EC16-4262-8D20-D1ABD01D759F}" srcOrd="0" destOrd="0" presId="urn:microsoft.com/office/officeart/2005/8/layout/hProcess4"/>
    <dgm:cxn modelId="{EBA7F21C-801D-4E9C-830B-BA48FD168E18}" type="presOf" srcId="{6EB45904-0DB1-4D8B-BD3C-DD045EDB1A51}" destId="{75714C50-40F0-413A-8366-83FE2D146150}" srcOrd="1" destOrd="2" presId="urn:microsoft.com/office/officeart/2005/8/layout/hProcess4"/>
    <dgm:cxn modelId="{C459E822-E4ED-4253-9E72-96F5FFB28A82}" type="presOf" srcId="{C6E2E627-1CC6-4965-905E-E3726E00A9AB}" destId="{3396A2BA-4074-4838-A59F-7246121E4A3D}" srcOrd="1" destOrd="2" presId="urn:microsoft.com/office/officeart/2005/8/layout/hProcess4"/>
    <dgm:cxn modelId="{8C6B28D4-F635-42D7-888A-8534C9025336}" type="presOf" srcId="{7EB8A744-9B83-40B6-82DC-AF151D15C71B}" destId="{385B54D7-05D2-4777-9485-9C232C9051AD}" srcOrd="1" destOrd="1" presId="urn:microsoft.com/office/officeart/2005/8/layout/hProcess4"/>
    <dgm:cxn modelId="{E538558A-574C-4F84-BECD-A31A6C039539}" srcId="{EFED68D0-CDE1-43B6-B103-C34EB17C5E2E}" destId="{629B2DE3-4921-49EB-953D-94EEABC68AE5}" srcOrd="1" destOrd="0" parTransId="{C5FCB502-4A4A-4C52-B490-3806506D4B79}" sibTransId="{5A3290E4-6F67-448D-8A36-2E6DF981A6C9}"/>
    <dgm:cxn modelId="{6796D9A0-4EBC-4DD4-826D-8E1C603C4FF8}" type="presOf" srcId="{7769622C-C40C-4A3F-8CC4-87710CB1E39A}" destId="{DB2C23C4-7F0F-4983-956D-E4DC8CE12392}" srcOrd="1" destOrd="2" presId="urn:microsoft.com/office/officeart/2005/8/layout/hProcess4"/>
    <dgm:cxn modelId="{786138C8-FC08-4B82-8D16-7F771B7A1590}" srcId="{E8953986-269F-4BC0-83D6-C3906E2EABDB}" destId="{7EA7AB2B-653B-40C5-AA9E-11427ECCE91F}" srcOrd="4" destOrd="0" parTransId="{5B6A3E85-23FF-4129-9333-3A721148FDBC}" sibTransId="{DAA72090-F2BE-47C7-86B7-5B689AA2F269}"/>
    <dgm:cxn modelId="{1B5C77C1-53E9-4E67-A276-13955F8C73CB}" srcId="{5D53493C-629F-45B6-A557-CC904736749E}" destId="{A0DF0BE4-EC61-4BEF-B6B2-A9210E3E6EB2}" srcOrd="2" destOrd="0" parTransId="{D84340E7-F458-4583-8568-40C7346CC82A}" sibTransId="{A47A46B6-A23B-475B-9D68-C20BAFF054E6}"/>
    <dgm:cxn modelId="{EDFA9D31-F833-463E-9B86-B1D6040AE714}" srcId="{A0DF0BE4-EC61-4BEF-B6B2-A9210E3E6EB2}" destId="{4F523D6C-0FC5-4397-BE11-3C5F1EC9C7A7}" srcOrd="0" destOrd="0" parTransId="{8180A0B1-01F5-4E76-97D6-86830871F708}" sibTransId="{BCE5D6F6-9240-4F0F-ABED-110CEA55F4BF}"/>
    <dgm:cxn modelId="{51DC2D23-48E5-4CA0-9D7E-5ABDDDFB2D7A}" srcId="{5D53493C-629F-45B6-A557-CC904736749E}" destId="{4E1B5C8F-EF5A-44E4-B1EF-D23682FDF861}" srcOrd="3" destOrd="0" parTransId="{030B2650-2DC9-44B5-8FF2-2384F4C120CC}" sibTransId="{0D0DB2F5-A5DE-4BC4-B8E0-6C2120CEE6E7}"/>
    <dgm:cxn modelId="{88487F3B-0807-4BD1-B4CE-56D8B8C4E58F}" type="presOf" srcId="{940DA867-3C9A-481E-8E04-4965F3ABC550}" destId="{75714C50-40F0-413A-8366-83FE2D146150}" srcOrd="1" destOrd="1" presId="urn:microsoft.com/office/officeart/2005/8/layout/hProcess4"/>
    <dgm:cxn modelId="{BD05FECE-5B59-45DC-BF44-61BEC15F9DB1}" type="presOf" srcId="{C389F3C8-5221-4851-9B76-C3B3F9A2A0E5}" destId="{75714C50-40F0-413A-8366-83FE2D146150}" srcOrd="1" destOrd="3" presId="urn:microsoft.com/office/officeart/2005/8/layout/hProcess4"/>
    <dgm:cxn modelId="{31D2CEEF-8D79-4401-9B9F-A0125A7BDB99}" type="presOf" srcId="{5D53493C-629F-45B6-A557-CC904736749E}" destId="{77F6505E-4D01-49C2-8E37-290C5B9BBBA5}" srcOrd="0" destOrd="0" presId="urn:microsoft.com/office/officeart/2005/8/layout/hProcess4"/>
    <dgm:cxn modelId="{30599ED8-F560-41E9-8F53-CF218F559564}" type="presOf" srcId="{A0DF0BE4-EC61-4BEF-B6B2-A9210E3E6EB2}" destId="{311A781F-4CA0-4C92-992F-2815C92CF15F}" srcOrd="0" destOrd="0" presId="urn:microsoft.com/office/officeart/2005/8/layout/hProcess4"/>
    <dgm:cxn modelId="{7BD92CE8-564C-4B71-84FE-70BFAD1BE7AA}" type="presOf" srcId="{E8953986-269F-4BC0-83D6-C3906E2EABDB}" destId="{40AA928B-F069-4E36-9806-7F2BB7581716}" srcOrd="0" destOrd="0" presId="urn:microsoft.com/office/officeart/2005/8/layout/hProcess4"/>
    <dgm:cxn modelId="{FC0CDDF5-6098-4091-9198-92D58A22312A}" srcId="{E8953986-269F-4BC0-83D6-C3906E2EABDB}" destId="{940DA867-3C9A-481E-8E04-4965F3ABC550}" srcOrd="1" destOrd="0" parTransId="{4D2D4322-C63B-4E2D-A4AF-C2A1CBCAF70C}" sibTransId="{E07F7854-6E16-415F-84F7-A41B61DA2E76}"/>
    <dgm:cxn modelId="{F34967F5-C549-408D-9C98-F78A8B1F9B6B}" srcId="{EFED68D0-CDE1-43B6-B103-C34EB17C5E2E}" destId="{7769622C-C40C-4A3F-8CC4-87710CB1E39A}" srcOrd="2" destOrd="0" parTransId="{0A3085DE-845E-40FC-ABCC-D19113AEFCD0}" sibTransId="{CF0963AA-E152-47D3-95C3-F7FA3982013A}"/>
    <dgm:cxn modelId="{394B5F91-8404-41B8-A8EA-ACA87985F81C}" srcId="{A0DF0BE4-EC61-4BEF-B6B2-A9210E3E6EB2}" destId="{C3AE7EE1-0ECB-44BF-9799-36518D3A48E1}" srcOrd="1" destOrd="0" parTransId="{95CEE366-A4B2-42AF-90BA-A76B55A46220}" sibTransId="{2CDE2AAC-3FFB-4174-A8AE-4FDE5EC1562E}"/>
    <dgm:cxn modelId="{EDC5AE10-9546-4781-AB52-3AEE1B131937}" type="presOf" srcId="{C3AE7EE1-0ECB-44BF-9799-36518D3A48E1}" destId="{3396A2BA-4074-4838-A59F-7246121E4A3D}" srcOrd="1" destOrd="1" presId="urn:microsoft.com/office/officeart/2005/8/layout/hProcess4"/>
    <dgm:cxn modelId="{32FB74E4-62BA-46F3-9D98-B917D428A5EA}" srcId="{A0DF0BE4-EC61-4BEF-B6B2-A9210E3E6EB2}" destId="{49336EF6-B50C-4475-9E7F-00E3E03D07D6}" srcOrd="4" destOrd="0" parTransId="{5753C360-4CB2-48C0-8F55-FBE2C023C3AA}" sibTransId="{AC1F3C51-7360-43E5-BCD5-1A4CD772FFF5}"/>
    <dgm:cxn modelId="{5118C1D8-7E78-441D-AE50-D36480BE495F}" srcId="{EFED68D0-CDE1-43B6-B103-C34EB17C5E2E}" destId="{01B2E9C0-44C4-4B4A-AE2A-057181299D72}" srcOrd="3" destOrd="0" parTransId="{DB776576-299E-41DE-9C8C-3855CC237FD8}" sibTransId="{E39F80C2-4735-4F8C-A2B0-C8EBE1AB09DB}"/>
    <dgm:cxn modelId="{A82E8909-00FF-48FC-B743-AAD3631B2197}" srcId="{5D53493C-629F-45B6-A557-CC904736749E}" destId="{EFED68D0-CDE1-43B6-B103-C34EB17C5E2E}" srcOrd="0" destOrd="0" parTransId="{74622778-1912-4E90-A8F0-14AA7738841B}" sibTransId="{C745F4FA-061B-4B55-B838-767ED168AFCE}"/>
    <dgm:cxn modelId="{49889BC5-0EB5-4455-A134-9463E78E69CC}" type="presOf" srcId="{EFED68D0-CDE1-43B6-B103-C34EB17C5E2E}" destId="{D5C71AFA-73AE-4BB7-A015-7FABE190CC32}" srcOrd="0" destOrd="0" presId="urn:microsoft.com/office/officeart/2005/8/layout/hProcess4"/>
    <dgm:cxn modelId="{F444120C-AEFB-4F64-AAD2-3DC6562E81DB}" type="presOf" srcId="{B881D180-491D-40E4-9137-0AFDAA46386F}" destId="{A006DED1-091B-449B-B5FB-5E5690E7F66B}" srcOrd="0" destOrd="0" presId="urn:microsoft.com/office/officeart/2005/8/layout/hProcess4"/>
    <dgm:cxn modelId="{E2D9201D-323A-451C-8F61-519AF88A80AF}" srcId="{E8953986-269F-4BC0-83D6-C3906E2EABDB}" destId="{C389F3C8-5221-4851-9B76-C3B3F9A2A0E5}" srcOrd="3" destOrd="0" parTransId="{770642F0-F84C-4796-B37B-948EDF3F187D}" sibTransId="{83C9F67A-28F1-46A5-AEE7-3065593B1187}"/>
    <dgm:cxn modelId="{3BAED0CF-2858-45D8-B931-41B4A0DA45A6}" type="presOf" srcId="{49336EF6-B50C-4475-9E7F-00E3E03D07D6}" destId="{3396A2BA-4074-4838-A59F-7246121E4A3D}" srcOrd="1" destOrd="4" presId="urn:microsoft.com/office/officeart/2005/8/layout/hProcess4"/>
    <dgm:cxn modelId="{27009B79-A3FC-423F-92BB-18BC436B55AB}" type="presOf" srcId="{DBED3BDD-C8E2-43E6-AF63-121063C3AA56}" destId="{6BA487BF-3072-4E6D-A4CE-90B0C0C7A205}" srcOrd="0" destOrd="0" presId="urn:microsoft.com/office/officeart/2005/8/layout/hProcess4"/>
    <dgm:cxn modelId="{6AFF09BC-B48B-4F3B-9936-F0027769BBE9}" type="presOf" srcId="{84820D23-EF47-40B6-8881-CF38B1859176}" destId="{385B54D7-05D2-4777-9485-9C232C9051AD}" srcOrd="1" destOrd="2" presId="urn:microsoft.com/office/officeart/2005/8/layout/hProcess4"/>
    <dgm:cxn modelId="{370A3037-765A-406E-AEA5-E34DB39F9922}" type="presOf" srcId="{9D5A2B2C-6CD0-4C57-9940-2C4E8E7F02FB}" destId="{F92130B7-9A0D-4E48-85D8-E5D0328A7E76}" srcOrd="0" destOrd="0" presId="urn:microsoft.com/office/officeart/2005/8/layout/hProcess4"/>
    <dgm:cxn modelId="{DB82FF90-AE62-41A5-A75E-165EDB7FBA40}" type="presOf" srcId="{6BB80441-59FF-4288-A6FD-366066B84219}" destId="{75714C50-40F0-413A-8366-83FE2D146150}" srcOrd="1" destOrd="5" presId="urn:microsoft.com/office/officeart/2005/8/layout/hProcess4"/>
    <dgm:cxn modelId="{44958E14-E1DE-4F02-B580-C3D253DB1D4F}" srcId="{E8953986-269F-4BC0-83D6-C3906E2EABDB}" destId="{B881D180-491D-40E4-9137-0AFDAA46386F}" srcOrd="0" destOrd="0" parTransId="{721B7CED-4EBE-4220-A9A2-772E95A13417}" sibTransId="{33921187-90D7-4934-B804-605B4755317B}"/>
    <dgm:cxn modelId="{05B80E85-FCEB-4CD2-81F0-14F638F8499A}" type="presOf" srcId="{49336EF6-B50C-4475-9E7F-00E3E03D07D6}" destId="{D3F164AF-381D-4D8E-8F62-9C79B0194ACC}" srcOrd="0" destOrd="4" presId="urn:microsoft.com/office/officeart/2005/8/layout/hProcess4"/>
    <dgm:cxn modelId="{303402D7-C575-4156-8BAE-A12DF0114C2F}" type="presParOf" srcId="{77F6505E-4D01-49C2-8E37-290C5B9BBBA5}" destId="{A3464946-EF70-4235-9849-646A4A466C44}" srcOrd="0" destOrd="0" presId="urn:microsoft.com/office/officeart/2005/8/layout/hProcess4"/>
    <dgm:cxn modelId="{FB559A85-D8D6-424D-9A49-7FFCF2EE5CEE}" type="presParOf" srcId="{77F6505E-4D01-49C2-8E37-290C5B9BBBA5}" destId="{650EE183-C5DD-4DB9-909B-15B03AD56516}" srcOrd="1" destOrd="0" presId="urn:microsoft.com/office/officeart/2005/8/layout/hProcess4"/>
    <dgm:cxn modelId="{48A141E8-B8C8-4019-878C-340C3D358428}" type="presParOf" srcId="{77F6505E-4D01-49C2-8E37-290C5B9BBBA5}" destId="{38465581-4E29-48F1-88CF-B3179D86E0C6}" srcOrd="2" destOrd="0" presId="urn:microsoft.com/office/officeart/2005/8/layout/hProcess4"/>
    <dgm:cxn modelId="{3570AFB0-521A-458E-8DFF-F744875B3DA6}" type="presParOf" srcId="{38465581-4E29-48F1-88CF-B3179D86E0C6}" destId="{8384D8BB-C684-4944-9966-A1FE9BB9E3B9}" srcOrd="0" destOrd="0" presId="urn:microsoft.com/office/officeart/2005/8/layout/hProcess4"/>
    <dgm:cxn modelId="{F305E6B6-A439-49D9-BDEA-903F3D0138D9}" type="presParOf" srcId="{8384D8BB-C684-4944-9966-A1FE9BB9E3B9}" destId="{85BADCF2-9FE3-42E9-B9D1-69DFB1274AF6}" srcOrd="0" destOrd="0" presId="urn:microsoft.com/office/officeart/2005/8/layout/hProcess4"/>
    <dgm:cxn modelId="{67DD713F-1815-4973-9DE2-1E89CE3230CD}" type="presParOf" srcId="{8384D8BB-C684-4944-9966-A1FE9BB9E3B9}" destId="{6BA487BF-3072-4E6D-A4CE-90B0C0C7A205}" srcOrd="1" destOrd="0" presId="urn:microsoft.com/office/officeart/2005/8/layout/hProcess4"/>
    <dgm:cxn modelId="{56867E0A-FDC1-452B-B643-C045BD64E7D1}" type="presParOf" srcId="{8384D8BB-C684-4944-9966-A1FE9BB9E3B9}" destId="{DB2C23C4-7F0F-4983-956D-E4DC8CE12392}" srcOrd="2" destOrd="0" presId="urn:microsoft.com/office/officeart/2005/8/layout/hProcess4"/>
    <dgm:cxn modelId="{C9FDA7EB-021B-45C4-907A-945911A92802}" type="presParOf" srcId="{8384D8BB-C684-4944-9966-A1FE9BB9E3B9}" destId="{D5C71AFA-73AE-4BB7-A015-7FABE190CC32}" srcOrd="3" destOrd="0" presId="urn:microsoft.com/office/officeart/2005/8/layout/hProcess4"/>
    <dgm:cxn modelId="{176CD6A7-B358-44A7-BD9E-6A447685C26D}" type="presParOf" srcId="{8384D8BB-C684-4944-9966-A1FE9BB9E3B9}" destId="{56A69DE9-6342-4578-B799-819427E2FD9F}" srcOrd="4" destOrd="0" presId="urn:microsoft.com/office/officeart/2005/8/layout/hProcess4"/>
    <dgm:cxn modelId="{185CD2D3-39E9-4FF8-A43E-581C42825208}" type="presParOf" srcId="{38465581-4E29-48F1-88CF-B3179D86E0C6}" destId="{23E8543A-3194-4617-9234-A7A53B874FEA}" srcOrd="1" destOrd="0" presId="urn:microsoft.com/office/officeart/2005/8/layout/hProcess4"/>
    <dgm:cxn modelId="{0C06FC9F-DA9F-42A8-BBA3-547544FBC7A5}" type="presParOf" srcId="{38465581-4E29-48F1-88CF-B3179D86E0C6}" destId="{E55172CF-B207-4940-AAEF-7DC996D98CB6}" srcOrd="2" destOrd="0" presId="urn:microsoft.com/office/officeart/2005/8/layout/hProcess4"/>
    <dgm:cxn modelId="{A4430AAF-6AC5-4664-9CE2-F1075FDA4853}" type="presParOf" srcId="{E55172CF-B207-4940-AAEF-7DC996D98CB6}" destId="{46D8E85E-66B6-4570-80A2-F4F5ED36904B}" srcOrd="0" destOrd="0" presId="urn:microsoft.com/office/officeart/2005/8/layout/hProcess4"/>
    <dgm:cxn modelId="{95746FA3-AB31-40C9-AB11-20FC1E43FADD}" type="presParOf" srcId="{E55172CF-B207-4940-AAEF-7DC996D98CB6}" destId="{A006DED1-091B-449B-B5FB-5E5690E7F66B}" srcOrd="1" destOrd="0" presId="urn:microsoft.com/office/officeart/2005/8/layout/hProcess4"/>
    <dgm:cxn modelId="{BA3268F3-9E06-4CE1-BBEC-F26D8EF2FD79}" type="presParOf" srcId="{E55172CF-B207-4940-AAEF-7DC996D98CB6}" destId="{75714C50-40F0-413A-8366-83FE2D146150}" srcOrd="2" destOrd="0" presId="urn:microsoft.com/office/officeart/2005/8/layout/hProcess4"/>
    <dgm:cxn modelId="{71C2144A-F767-40A3-BBCC-5CEC88913444}" type="presParOf" srcId="{E55172CF-B207-4940-AAEF-7DC996D98CB6}" destId="{40AA928B-F069-4E36-9806-7F2BB7581716}" srcOrd="3" destOrd="0" presId="urn:microsoft.com/office/officeart/2005/8/layout/hProcess4"/>
    <dgm:cxn modelId="{A60535A1-D766-4ADC-9E97-8A87DFAE637D}" type="presParOf" srcId="{E55172CF-B207-4940-AAEF-7DC996D98CB6}" destId="{01296B3C-1BE4-4F7B-A26E-4259F7F346AF}" srcOrd="4" destOrd="0" presId="urn:microsoft.com/office/officeart/2005/8/layout/hProcess4"/>
    <dgm:cxn modelId="{9904AC47-7677-4C7F-AB6C-1B6628017719}" type="presParOf" srcId="{38465581-4E29-48F1-88CF-B3179D86E0C6}" destId="{F92130B7-9A0D-4E48-85D8-E5D0328A7E76}" srcOrd="3" destOrd="0" presId="urn:microsoft.com/office/officeart/2005/8/layout/hProcess4"/>
    <dgm:cxn modelId="{03435764-A6F6-468D-90F7-5A750605738F}" type="presParOf" srcId="{38465581-4E29-48F1-88CF-B3179D86E0C6}" destId="{578D2E84-DCEC-40A9-A419-7309D347B9FA}" srcOrd="4" destOrd="0" presId="urn:microsoft.com/office/officeart/2005/8/layout/hProcess4"/>
    <dgm:cxn modelId="{66AF7CDD-B9A3-436F-8AE6-5C038E773502}" type="presParOf" srcId="{578D2E84-DCEC-40A9-A419-7309D347B9FA}" destId="{C29CB794-374C-41F7-A30C-FD90858A581C}" srcOrd="0" destOrd="0" presId="urn:microsoft.com/office/officeart/2005/8/layout/hProcess4"/>
    <dgm:cxn modelId="{82050812-FEA8-4B42-875E-4F90CB8D6AB8}" type="presParOf" srcId="{578D2E84-DCEC-40A9-A419-7309D347B9FA}" destId="{D3F164AF-381D-4D8E-8F62-9C79B0194ACC}" srcOrd="1" destOrd="0" presId="urn:microsoft.com/office/officeart/2005/8/layout/hProcess4"/>
    <dgm:cxn modelId="{0A6C9247-BECA-4AA8-A9D9-347BFA653C3F}" type="presParOf" srcId="{578D2E84-DCEC-40A9-A419-7309D347B9FA}" destId="{3396A2BA-4074-4838-A59F-7246121E4A3D}" srcOrd="2" destOrd="0" presId="urn:microsoft.com/office/officeart/2005/8/layout/hProcess4"/>
    <dgm:cxn modelId="{70C4E3F8-B3DC-469A-9507-E888F459CB0D}" type="presParOf" srcId="{578D2E84-DCEC-40A9-A419-7309D347B9FA}" destId="{311A781F-4CA0-4C92-992F-2815C92CF15F}" srcOrd="3" destOrd="0" presId="urn:microsoft.com/office/officeart/2005/8/layout/hProcess4"/>
    <dgm:cxn modelId="{EBB07C5B-FC9A-4608-8209-9ACC4BAF6AD8}" type="presParOf" srcId="{578D2E84-DCEC-40A9-A419-7309D347B9FA}" destId="{60C9D5F8-16FF-4BCD-B5E4-5E4703E20737}" srcOrd="4" destOrd="0" presId="urn:microsoft.com/office/officeart/2005/8/layout/hProcess4"/>
    <dgm:cxn modelId="{8F016A78-5E0A-4985-92F4-A1027E8EA78E}" type="presParOf" srcId="{38465581-4E29-48F1-88CF-B3179D86E0C6}" destId="{8FD6D678-E232-4BFD-9698-7DFE5A1D1D20}" srcOrd="5" destOrd="0" presId="urn:microsoft.com/office/officeart/2005/8/layout/hProcess4"/>
    <dgm:cxn modelId="{FDDA77C1-AD9C-4155-93D2-D0DDF5AF2DB2}" type="presParOf" srcId="{38465581-4E29-48F1-88CF-B3179D86E0C6}" destId="{4CE39F0E-228C-446C-A6CE-B83280935EF0}" srcOrd="6" destOrd="0" presId="urn:microsoft.com/office/officeart/2005/8/layout/hProcess4"/>
    <dgm:cxn modelId="{BE54D5AE-88E1-4D89-B251-0CD0C17FEF93}" type="presParOf" srcId="{4CE39F0E-228C-446C-A6CE-B83280935EF0}" destId="{D2FBB7CD-5CA5-4D28-AF21-5D6E7312DCD0}" srcOrd="0" destOrd="0" presId="urn:microsoft.com/office/officeart/2005/8/layout/hProcess4"/>
    <dgm:cxn modelId="{4285CB7A-CB39-445F-99EF-549B09E1BE6E}" type="presParOf" srcId="{4CE39F0E-228C-446C-A6CE-B83280935EF0}" destId="{9717C838-F498-43F8-8EAE-F5811160F225}" srcOrd="1" destOrd="0" presId="urn:microsoft.com/office/officeart/2005/8/layout/hProcess4"/>
    <dgm:cxn modelId="{93302272-7A58-439D-AF3B-0E0951364D9F}" type="presParOf" srcId="{4CE39F0E-228C-446C-A6CE-B83280935EF0}" destId="{385B54D7-05D2-4777-9485-9C232C9051AD}" srcOrd="2" destOrd="0" presId="urn:microsoft.com/office/officeart/2005/8/layout/hProcess4"/>
    <dgm:cxn modelId="{7763A9CA-8EDF-4117-A8EA-5873B3F9098F}" type="presParOf" srcId="{4CE39F0E-228C-446C-A6CE-B83280935EF0}" destId="{AF15E7B2-EC16-4262-8D20-D1ABD01D759F}" srcOrd="3" destOrd="0" presId="urn:microsoft.com/office/officeart/2005/8/layout/hProcess4"/>
    <dgm:cxn modelId="{41556644-4C41-43EA-A8FE-F5EBE4F2F2CF}" type="presParOf" srcId="{4CE39F0E-228C-446C-A6CE-B83280935EF0}" destId="{C151093D-5D1C-4B99-9016-643210706239}" srcOrd="4" destOrd="0" presId="urn:microsoft.com/office/officeart/2005/8/layout/hProcess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00772F-F512-4F02-85F0-BE16FA74F79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EB377E6C-D6EE-4004-9EB4-E0A8DBCF9F5F}">
      <dgm:prSet phldrT="[Texto]" custT="1"/>
      <dgm:spPr/>
      <dgm:t>
        <a:bodyPr/>
        <a:lstStyle/>
        <a:p>
          <a:r>
            <a:rPr lang="es-EC" sz="900" dirty="0" smtClean="0"/>
            <a:t>El 55% consumen la marca ROCKLTES por su sabor , el 21% la consumen por la marca, el 13% la consumen por su precio , el 10% la consumen por su presentación y el 1% restante la consumen por referencia </a:t>
          </a:r>
          <a:r>
            <a:rPr lang="es-EC" sz="800" dirty="0" smtClean="0"/>
            <a:t>.</a:t>
          </a:r>
          <a:endParaRPr lang="es-ES" sz="800" dirty="0"/>
        </a:p>
      </dgm:t>
    </dgm:pt>
    <dgm:pt modelId="{C1D05B27-13D6-4B90-B900-883DDDC1E9C1}" type="parTrans" cxnId="{15DADB66-F019-4B11-BB74-B24C4AF5775E}">
      <dgm:prSet/>
      <dgm:spPr/>
      <dgm:t>
        <a:bodyPr/>
        <a:lstStyle/>
        <a:p>
          <a:endParaRPr lang="es-ES"/>
        </a:p>
      </dgm:t>
    </dgm:pt>
    <dgm:pt modelId="{7524E969-A653-42EC-92D5-041203B16243}" type="sibTrans" cxnId="{15DADB66-F019-4B11-BB74-B24C4AF5775E}">
      <dgm:prSet/>
      <dgm:spPr/>
      <dgm:t>
        <a:bodyPr/>
        <a:lstStyle/>
        <a:p>
          <a:endParaRPr lang="es-ES"/>
        </a:p>
      </dgm:t>
    </dgm:pt>
    <dgm:pt modelId="{92D109AC-BB9C-46FD-AD8F-EB921B7F2699}">
      <dgm:prSet phldrT="[Texto]"/>
      <dgm:spPr/>
      <dgm:t>
        <a:bodyPr/>
        <a:lstStyle/>
        <a:p>
          <a:r>
            <a:rPr lang="es-EC" dirty="0" smtClean="0"/>
            <a:t>El 48% conocen la marca M&amp;M, el 36% Chin-Chin y el 16% restante conocen la marca Ecua-</a:t>
          </a:r>
          <a:r>
            <a:rPr lang="es-EC" dirty="0" err="1" smtClean="0"/>
            <a:t>Cocoa</a:t>
          </a:r>
          <a:r>
            <a:rPr lang="es-EC" dirty="0" smtClean="0"/>
            <a:t>.</a:t>
          </a:r>
          <a:endParaRPr lang="es-ES" dirty="0"/>
        </a:p>
      </dgm:t>
    </dgm:pt>
    <dgm:pt modelId="{13B5057A-F0A7-4823-937B-63732C4946F7}" type="parTrans" cxnId="{EAD6351F-421E-43F8-B18A-60655BE314B6}">
      <dgm:prSet/>
      <dgm:spPr/>
      <dgm:t>
        <a:bodyPr/>
        <a:lstStyle/>
        <a:p>
          <a:endParaRPr lang="es-ES"/>
        </a:p>
      </dgm:t>
    </dgm:pt>
    <dgm:pt modelId="{4FEEB201-50DA-4580-AB21-AC0861C3A36A}" type="sibTrans" cxnId="{EAD6351F-421E-43F8-B18A-60655BE314B6}">
      <dgm:prSet/>
      <dgm:spPr/>
      <dgm:t>
        <a:bodyPr/>
        <a:lstStyle/>
        <a:p>
          <a:endParaRPr lang="es-ES"/>
        </a:p>
      </dgm:t>
    </dgm:pt>
    <dgm:pt modelId="{C56A31B1-F86F-4F30-BA1D-751A1A7DE841}">
      <dgm:prSet phldrT="[Texto]"/>
      <dgm:spPr/>
      <dgm:t>
        <a:bodyPr/>
        <a:lstStyle/>
        <a:p>
          <a:r>
            <a:rPr lang="es-EC" dirty="0" smtClean="0"/>
            <a:t>68% no conocen otra marca similar a la marca ROCKLTES. </a:t>
          </a:r>
          <a:endParaRPr lang="es-ES" dirty="0"/>
        </a:p>
      </dgm:t>
    </dgm:pt>
    <dgm:pt modelId="{2465A2A8-C553-415E-A5C0-0C81368756EE}" type="parTrans" cxnId="{E7482D2F-3E83-4F47-9868-5D5AC1AE8884}">
      <dgm:prSet/>
      <dgm:spPr/>
      <dgm:t>
        <a:bodyPr/>
        <a:lstStyle/>
        <a:p>
          <a:endParaRPr lang="es-ES"/>
        </a:p>
      </dgm:t>
    </dgm:pt>
    <dgm:pt modelId="{5963A1F2-111C-4BA1-83A8-F4E7ED936A31}" type="sibTrans" cxnId="{E7482D2F-3E83-4F47-9868-5D5AC1AE8884}">
      <dgm:prSet/>
      <dgm:spPr/>
      <dgm:t>
        <a:bodyPr/>
        <a:lstStyle/>
        <a:p>
          <a:endParaRPr lang="es-ES"/>
        </a:p>
      </dgm:t>
    </dgm:pt>
    <dgm:pt modelId="{F59FD257-17CE-4F41-95E3-A4ADFE1A9283}" type="pres">
      <dgm:prSet presAssocID="{CC00772F-F512-4F02-85F0-BE16FA74F79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CC9C120-5018-4E92-BFA5-31865F7FA670}" type="pres">
      <dgm:prSet presAssocID="{EB377E6C-D6EE-4004-9EB4-E0A8DBCF9F5F}" presName="gear1" presStyleLbl="node1" presStyleIdx="0" presStyleCnt="3" custLinFactNeighborX="10586" custLinFactNeighborY="1272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E8CC26-A68B-48A8-A943-EDAFF88B08CA}" type="pres">
      <dgm:prSet presAssocID="{EB377E6C-D6EE-4004-9EB4-E0A8DBCF9F5F}" presName="gear1srcNode" presStyleLbl="node1" presStyleIdx="0" presStyleCnt="3"/>
      <dgm:spPr/>
      <dgm:t>
        <a:bodyPr/>
        <a:lstStyle/>
        <a:p>
          <a:endParaRPr lang="es-ES"/>
        </a:p>
      </dgm:t>
    </dgm:pt>
    <dgm:pt modelId="{DA6AE4A3-94F5-486B-9F84-B2541DCCF067}" type="pres">
      <dgm:prSet presAssocID="{EB377E6C-D6EE-4004-9EB4-E0A8DBCF9F5F}" presName="gear1dstNode" presStyleLbl="node1" presStyleIdx="0" presStyleCnt="3"/>
      <dgm:spPr/>
      <dgm:t>
        <a:bodyPr/>
        <a:lstStyle/>
        <a:p>
          <a:endParaRPr lang="es-ES"/>
        </a:p>
      </dgm:t>
    </dgm:pt>
    <dgm:pt modelId="{8CC9D1A6-30C0-4606-ACAF-7EDE8AE7A67B}" type="pres">
      <dgm:prSet presAssocID="{92D109AC-BB9C-46FD-AD8F-EB921B7F2699}" presName="gear2" presStyleLbl="node1" presStyleIdx="1" presStyleCnt="3" custScaleX="155018" custScaleY="1570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1F0EE8-00F3-4B15-829A-284E9E0CA697}" type="pres">
      <dgm:prSet presAssocID="{92D109AC-BB9C-46FD-AD8F-EB921B7F2699}" presName="gear2srcNode" presStyleLbl="node1" presStyleIdx="1" presStyleCnt="3"/>
      <dgm:spPr/>
      <dgm:t>
        <a:bodyPr/>
        <a:lstStyle/>
        <a:p>
          <a:endParaRPr lang="es-ES"/>
        </a:p>
      </dgm:t>
    </dgm:pt>
    <dgm:pt modelId="{10789258-D2AB-4D15-ABE7-89193EBA59AB}" type="pres">
      <dgm:prSet presAssocID="{92D109AC-BB9C-46FD-AD8F-EB921B7F2699}" presName="gear2dstNode" presStyleLbl="node1" presStyleIdx="1" presStyleCnt="3"/>
      <dgm:spPr/>
      <dgm:t>
        <a:bodyPr/>
        <a:lstStyle/>
        <a:p>
          <a:endParaRPr lang="es-ES"/>
        </a:p>
      </dgm:t>
    </dgm:pt>
    <dgm:pt modelId="{29902AA9-C122-45C8-AA33-7154BA7BB2E2}" type="pres">
      <dgm:prSet presAssocID="{C56A31B1-F86F-4F30-BA1D-751A1A7DE841}" presName="gear3" presStyleLbl="node1" presStyleIdx="2" presStyleCnt="3" custLinFactNeighborX="15325" custLinFactNeighborY="-13367"/>
      <dgm:spPr/>
      <dgm:t>
        <a:bodyPr/>
        <a:lstStyle/>
        <a:p>
          <a:endParaRPr lang="es-ES"/>
        </a:p>
      </dgm:t>
    </dgm:pt>
    <dgm:pt modelId="{39F1C085-AFEC-4695-BC80-F7A2242185DB}" type="pres">
      <dgm:prSet presAssocID="{C56A31B1-F86F-4F30-BA1D-751A1A7DE84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F44C95-E08C-43AE-9EDC-C7694D9C633F}" type="pres">
      <dgm:prSet presAssocID="{C56A31B1-F86F-4F30-BA1D-751A1A7DE841}" presName="gear3srcNode" presStyleLbl="node1" presStyleIdx="2" presStyleCnt="3"/>
      <dgm:spPr/>
      <dgm:t>
        <a:bodyPr/>
        <a:lstStyle/>
        <a:p>
          <a:endParaRPr lang="es-ES"/>
        </a:p>
      </dgm:t>
    </dgm:pt>
    <dgm:pt modelId="{057C1C30-E5BE-4682-920D-C24C09E23247}" type="pres">
      <dgm:prSet presAssocID="{C56A31B1-F86F-4F30-BA1D-751A1A7DE841}" presName="gear3dstNode" presStyleLbl="node1" presStyleIdx="2" presStyleCnt="3"/>
      <dgm:spPr/>
      <dgm:t>
        <a:bodyPr/>
        <a:lstStyle/>
        <a:p>
          <a:endParaRPr lang="es-ES"/>
        </a:p>
      </dgm:t>
    </dgm:pt>
    <dgm:pt modelId="{2823E0A6-3545-4AB7-9058-E2BFAD633D56}" type="pres">
      <dgm:prSet presAssocID="{7524E969-A653-42EC-92D5-041203B16243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7926E81B-C5BF-4C1C-9120-03376AB925B1}" type="pres">
      <dgm:prSet presAssocID="{4FEEB201-50DA-4580-AB21-AC0861C3A36A}" presName="connector2" presStyleLbl="sibTrans2D1" presStyleIdx="1" presStyleCnt="3" custLinFactNeighborX="-24389" custLinFactNeighborY="4704"/>
      <dgm:spPr/>
      <dgm:t>
        <a:bodyPr/>
        <a:lstStyle/>
        <a:p>
          <a:endParaRPr lang="es-ES"/>
        </a:p>
      </dgm:t>
    </dgm:pt>
    <dgm:pt modelId="{D722AA1E-2E35-400D-B152-C41A7AA47A38}" type="pres">
      <dgm:prSet presAssocID="{5963A1F2-111C-4BA1-83A8-F4E7ED936A31}" presName="connector3" presStyleLbl="sibTrans2D1" presStyleIdx="2" presStyleCnt="3" custLinFactNeighborX="17721" custLinFactNeighborY="-5919"/>
      <dgm:spPr/>
      <dgm:t>
        <a:bodyPr/>
        <a:lstStyle/>
        <a:p>
          <a:endParaRPr lang="es-ES"/>
        </a:p>
      </dgm:t>
    </dgm:pt>
  </dgm:ptLst>
  <dgm:cxnLst>
    <dgm:cxn modelId="{0D3FB5FC-121A-4DB0-828C-F8D00E060C66}" type="presOf" srcId="{EB377E6C-D6EE-4004-9EB4-E0A8DBCF9F5F}" destId="{DA6AE4A3-94F5-486B-9F84-B2541DCCF067}" srcOrd="2" destOrd="0" presId="urn:microsoft.com/office/officeart/2005/8/layout/gear1"/>
    <dgm:cxn modelId="{926C275A-6AE8-4EB5-B403-D4DF3D60D847}" type="presOf" srcId="{C56A31B1-F86F-4F30-BA1D-751A1A7DE841}" destId="{4FF44C95-E08C-43AE-9EDC-C7694D9C633F}" srcOrd="2" destOrd="0" presId="urn:microsoft.com/office/officeart/2005/8/layout/gear1"/>
    <dgm:cxn modelId="{6A4A477B-D54A-4983-A19A-0C6365BD1281}" type="presOf" srcId="{7524E969-A653-42EC-92D5-041203B16243}" destId="{2823E0A6-3545-4AB7-9058-E2BFAD633D56}" srcOrd="0" destOrd="0" presId="urn:microsoft.com/office/officeart/2005/8/layout/gear1"/>
    <dgm:cxn modelId="{FA5F39F9-EF84-4B22-AF98-560D7F9F0DA0}" type="presOf" srcId="{C56A31B1-F86F-4F30-BA1D-751A1A7DE841}" destId="{39F1C085-AFEC-4695-BC80-F7A2242185DB}" srcOrd="1" destOrd="0" presId="urn:microsoft.com/office/officeart/2005/8/layout/gear1"/>
    <dgm:cxn modelId="{98305E2B-5644-4098-BEF1-98FE11526421}" type="presOf" srcId="{CC00772F-F512-4F02-85F0-BE16FA74F79C}" destId="{F59FD257-17CE-4F41-95E3-A4ADFE1A9283}" srcOrd="0" destOrd="0" presId="urn:microsoft.com/office/officeart/2005/8/layout/gear1"/>
    <dgm:cxn modelId="{C241E723-2780-4ED8-92C4-7E278563E378}" type="presOf" srcId="{92D109AC-BB9C-46FD-AD8F-EB921B7F2699}" destId="{10789258-D2AB-4D15-ABE7-89193EBA59AB}" srcOrd="2" destOrd="0" presId="urn:microsoft.com/office/officeart/2005/8/layout/gear1"/>
    <dgm:cxn modelId="{2BC53201-7505-4DBA-9BC4-55D00FC467BF}" type="presOf" srcId="{5963A1F2-111C-4BA1-83A8-F4E7ED936A31}" destId="{D722AA1E-2E35-400D-B152-C41A7AA47A38}" srcOrd="0" destOrd="0" presId="urn:microsoft.com/office/officeart/2005/8/layout/gear1"/>
    <dgm:cxn modelId="{B2CA4EE0-4B9B-449E-8D86-6885E5AC4B85}" type="presOf" srcId="{92D109AC-BB9C-46FD-AD8F-EB921B7F2699}" destId="{8CC9D1A6-30C0-4606-ACAF-7EDE8AE7A67B}" srcOrd="0" destOrd="0" presId="urn:microsoft.com/office/officeart/2005/8/layout/gear1"/>
    <dgm:cxn modelId="{FA4C049E-ABF8-4AEE-84BE-8392E3B5B9C8}" type="presOf" srcId="{C56A31B1-F86F-4F30-BA1D-751A1A7DE841}" destId="{29902AA9-C122-45C8-AA33-7154BA7BB2E2}" srcOrd="0" destOrd="0" presId="urn:microsoft.com/office/officeart/2005/8/layout/gear1"/>
    <dgm:cxn modelId="{482B676F-FDD8-4AAB-86AA-1A6EE1E407F7}" type="presOf" srcId="{C56A31B1-F86F-4F30-BA1D-751A1A7DE841}" destId="{057C1C30-E5BE-4682-920D-C24C09E23247}" srcOrd="3" destOrd="0" presId="urn:microsoft.com/office/officeart/2005/8/layout/gear1"/>
    <dgm:cxn modelId="{15DADB66-F019-4B11-BB74-B24C4AF5775E}" srcId="{CC00772F-F512-4F02-85F0-BE16FA74F79C}" destId="{EB377E6C-D6EE-4004-9EB4-E0A8DBCF9F5F}" srcOrd="0" destOrd="0" parTransId="{C1D05B27-13D6-4B90-B900-883DDDC1E9C1}" sibTransId="{7524E969-A653-42EC-92D5-041203B16243}"/>
    <dgm:cxn modelId="{52B7A868-EA01-42C8-911E-67B56AA1E904}" type="presOf" srcId="{4FEEB201-50DA-4580-AB21-AC0861C3A36A}" destId="{7926E81B-C5BF-4C1C-9120-03376AB925B1}" srcOrd="0" destOrd="0" presId="urn:microsoft.com/office/officeart/2005/8/layout/gear1"/>
    <dgm:cxn modelId="{DD3CBB96-EC24-4532-BB88-8E3E4D136EA0}" type="presOf" srcId="{EB377E6C-D6EE-4004-9EB4-E0A8DBCF9F5F}" destId="{3CC9C120-5018-4E92-BFA5-31865F7FA670}" srcOrd="0" destOrd="0" presId="urn:microsoft.com/office/officeart/2005/8/layout/gear1"/>
    <dgm:cxn modelId="{E7482D2F-3E83-4F47-9868-5D5AC1AE8884}" srcId="{CC00772F-F512-4F02-85F0-BE16FA74F79C}" destId="{C56A31B1-F86F-4F30-BA1D-751A1A7DE841}" srcOrd="2" destOrd="0" parTransId="{2465A2A8-C553-415E-A5C0-0C81368756EE}" sibTransId="{5963A1F2-111C-4BA1-83A8-F4E7ED936A31}"/>
    <dgm:cxn modelId="{AF22B993-5EB4-4E29-8834-6CF9658EBD6B}" type="presOf" srcId="{92D109AC-BB9C-46FD-AD8F-EB921B7F2699}" destId="{BA1F0EE8-00F3-4B15-829A-284E9E0CA697}" srcOrd="1" destOrd="0" presId="urn:microsoft.com/office/officeart/2005/8/layout/gear1"/>
    <dgm:cxn modelId="{67E9F9C2-166B-430F-8125-47678D9C049D}" type="presOf" srcId="{EB377E6C-D6EE-4004-9EB4-E0A8DBCF9F5F}" destId="{55E8CC26-A68B-48A8-A943-EDAFF88B08CA}" srcOrd="1" destOrd="0" presId="urn:microsoft.com/office/officeart/2005/8/layout/gear1"/>
    <dgm:cxn modelId="{EAD6351F-421E-43F8-B18A-60655BE314B6}" srcId="{CC00772F-F512-4F02-85F0-BE16FA74F79C}" destId="{92D109AC-BB9C-46FD-AD8F-EB921B7F2699}" srcOrd="1" destOrd="0" parTransId="{13B5057A-F0A7-4823-937B-63732C4946F7}" sibTransId="{4FEEB201-50DA-4580-AB21-AC0861C3A36A}"/>
    <dgm:cxn modelId="{3E0B2C7E-7B65-47BC-B21A-518FED9A4B61}" type="presParOf" srcId="{F59FD257-17CE-4F41-95E3-A4ADFE1A9283}" destId="{3CC9C120-5018-4E92-BFA5-31865F7FA670}" srcOrd="0" destOrd="0" presId="urn:microsoft.com/office/officeart/2005/8/layout/gear1"/>
    <dgm:cxn modelId="{CEF2693F-EF67-4ECE-87AF-A3FB25BF7E85}" type="presParOf" srcId="{F59FD257-17CE-4F41-95E3-A4ADFE1A9283}" destId="{55E8CC26-A68B-48A8-A943-EDAFF88B08CA}" srcOrd="1" destOrd="0" presId="urn:microsoft.com/office/officeart/2005/8/layout/gear1"/>
    <dgm:cxn modelId="{3BC2676E-7DA2-4894-B6EA-045CEE12CD05}" type="presParOf" srcId="{F59FD257-17CE-4F41-95E3-A4ADFE1A9283}" destId="{DA6AE4A3-94F5-486B-9F84-B2541DCCF067}" srcOrd="2" destOrd="0" presId="urn:microsoft.com/office/officeart/2005/8/layout/gear1"/>
    <dgm:cxn modelId="{AB07D344-A3A1-4D95-B95A-A0BEF3E0ABD4}" type="presParOf" srcId="{F59FD257-17CE-4F41-95E3-A4ADFE1A9283}" destId="{8CC9D1A6-30C0-4606-ACAF-7EDE8AE7A67B}" srcOrd="3" destOrd="0" presId="urn:microsoft.com/office/officeart/2005/8/layout/gear1"/>
    <dgm:cxn modelId="{44BB5FFF-03D7-41F0-80CB-6061D24DE9E5}" type="presParOf" srcId="{F59FD257-17CE-4F41-95E3-A4ADFE1A9283}" destId="{BA1F0EE8-00F3-4B15-829A-284E9E0CA697}" srcOrd="4" destOrd="0" presId="urn:microsoft.com/office/officeart/2005/8/layout/gear1"/>
    <dgm:cxn modelId="{18823C58-0B0E-40BD-9E2A-1AD6C611D12A}" type="presParOf" srcId="{F59FD257-17CE-4F41-95E3-A4ADFE1A9283}" destId="{10789258-D2AB-4D15-ABE7-89193EBA59AB}" srcOrd="5" destOrd="0" presId="urn:microsoft.com/office/officeart/2005/8/layout/gear1"/>
    <dgm:cxn modelId="{C07A4368-DF99-4846-B6CB-2639C3F2D040}" type="presParOf" srcId="{F59FD257-17CE-4F41-95E3-A4ADFE1A9283}" destId="{29902AA9-C122-45C8-AA33-7154BA7BB2E2}" srcOrd="6" destOrd="0" presId="urn:microsoft.com/office/officeart/2005/8/layout/gear1"/>
    <dgm:cxn modelId="{E0C5A2D0-E4C5-4D14-9771-5399EB308C2C}" type="presParOf" srcId="{F59FD257-17CE-4F41-95E3-A4ADFE1A9283}" destId="{39F1C085-AFEC-4695-BC80-F7A2242185DB}" srcOrd="7" destOrd="0" presId="urn:microsoft.com/office/officeart/2005/8/layout/gear1"/>
    <dgm:cxn modelId="{246BEF6D-8076-4D2A-ABF7-16DBD4338CD4}" type="presParOf" srcId="{F59FD257-17CE-4F41-95E3-A4ADFE1A9283}" destId="{4FF44C95-E08C-43AE-9EDC-C7694D9C633F}" srcOrd="8" destOrd="0" presId="urn:microsoft.com/office/officeart/2005/8/layout/gear1"/>
    <dgm:cxn modelId="{423907A6-A42A-4662-A306-086C71B2A036}" type="presParOf" srcId="{F59FD257-17CE-4F41-95E3-A4ADFE1A9283}" destId="{057C1C30-E5BE-4682-920D-C24C09E23247}" srcOrd="9" destOrd="0" presId="urn:microsoft.com/office/officeart/2005/8/layout/gear1"/>
    <dgm:cxn modelId="{3985D166-9F07-4984-9495-C9220BCC7151}" type="presParOf" srcId="{F59FD257-17CE-4F41-95E3-A4ADFE1A9283}" destId="{2823E0A6-3545-4AB7-9058-E2BFAD633D56}" srcOrd="10" destOrd="0" presId="urn:microsoft.com/office/officeart/2005/8/layout/gear1"/>
    <dgm:cxn modelId="{49315586-A98E-471B-A617-40617F018DDA}" type="presParOf" srcId="{F59FD257-17CE-4F41-95E3-A4ADFE1A9283}" destId="{7926E81B-C5BF-4C1C-9120-03376AB925B1}" srcOrd="11" destOrd="0" presId="urn:microsoft.com/office/officeart/2005/8/layout/gear1"/>
    <dgm:cxn modelId="{C167D1C4-893C-45A4-9100-7092E48C43B9}" type="presParOf" srcId="{F59FD257-17CE-4F41-95E3-A4ADFE1A9283}" destId="{D722AA1E-2E35-400D-B152-C41A7AA47A38}" srcOrd="12" destOrd="0" presId="urn:microsoft.com/office/officeart/2005/8/layout/gear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942A4D-632A-4A28-B1FB-139DD9AA023C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4CC167-A398-4C50-8F94-ED704B3F916B}">
      <dgm:prSet phldrT="[Texto]"/>
      <dgm:spPr/>
      <dgm:t>
        <a:bodyPr/>
        <a:lstStyle/>
        <a:p>
          <a:r>
            <a:rPr lang="es-EC" i="1" dirty="0" smtClean="0"/>
            <a:t>Aprendizaje</a:t>
          </a:r>
          <a:endParaRPr lang="es-ES" dirty="0"/>
        </a:p>
      </dgm:t>
    </dgm:pt>
    <dgm:pt modelId="{D09CE98C-1BC4-401B-9DE0-F4E82D6FE3D5}" type="parTrans" cxnId="{CE1ABE28-B35E-4EDC-9425-7696C43E47F4}">
      <dgm:prSet/>
      <dgm:spPr/>
      <dgm:t>
        <a:bodyPr/>
        <a:lstStyle/>
        <a:p>
          <a:endParaRPr lang="es-ES"/>
        </a:p>
      </dgm:t>
    </dgm:pt>
    <dgm:pt modelId="{533F4140-B18A-4DD8-B2C3-C03FB32390A1}" type="sibTrans" cxnId="{CE1ABE28-B35E-4EDC-9425-7696C43E47F4}">
      <dgm:prSet/>
      <dgm:spPr/>
      <dgm:t>
        <a:bodyPr/>
        <a:lstStyle/>
        <a:p>
          <a:endParaRPr lang="es-ES"/>
        </a:p>
      </dgm:t>
    </dgm:pt>
    <dgm:pt modelId="{CAA97D40-CA1C-4EE8-8302-07EE14BD46CA}">
      <dgm:prSet phldrT="[Texto]"/>
      <dgm:spPr/>
      <dgm:t>
        <a:bodyPr/>
        <a:lstStyle/>
        <a:p>
          <a:r>
            <a:rPr lang="es-EC" i="1" dirty="0" smtClean="0"/>
            <a:t>Afectividad</a:t>
          </a:r>
          <a:endParaRPr lang="es-ES" dirty="0"/>
        </a:p>
      </dgm:t>
    </dgm:pt>
    <dgm:pt modelId="{27B12C45-0D95-4561-BBDB-5A32803BA5DE}" type="parTrans" cxnId="{3A957D29-52B1-425B-A783-7D9DD6CFE436}">
      <dgm:prSet/>
      <dgm:spPr/>
      <dgm:t>
        <a:bodyPr/>
        <a:lstStyle/>
        <a:p>
          <a:endParaRPr lang="es-ES"/>
        </a:p>
      </dgm:t>
    </dgm:pt>
    <dgm:pt modelId="{0CAC7796-4A4A-4475-B6DC-2277E75F2D1D}" type="sibTrans" cxnId="{3A957D29-52B1-425B-A783-7D9DD6CFE436}">
      <dgm:prSet/>
      <dgm:spPr/>
      <dgm:t>
        <a:bodyPr/>
        <a:lstStyle/>
        <a:p>
          <a:endParaRPr lang="es-ES"/>
        </a:p>
      </dgm:t>
    </dgm:pt>
    <dgm:pt modelId="{7156609C-4F35-47C5-8B4F-0E8AD37AA762}">
      <dgm:prSet phldrT="[Texto]"/>
      <dgm:spPr/>
      <dgm:t>
        <a:bodyPr/>
        <a:lstStyle/>
        <a:p>
          <a:r>
            <a:rPr lang="es-EC" i="1" dirty="0" smtClean="0"/>
            <a:t>Rutina</a:t>
          </a:r>
          <a:endParaRPr lang="es-ES" dirty="0"/>
        </a:p>
      </dgm:t>
    </dgm:pt>
    <dgm:pt modelId="{51CF1D88-67B4-437E-9C02-38E589E2E481}" type="parTrans" cxnId="{598373D8-9BEC-4EB5-9961-BDEB5B137CE5}">
      <dgm:prSet/>
      <dgm:spPr/>
      <dgm:t>
        <a:bodyPr/>
        <a:lstStyle/>
        <a:p>
          <a:endParaRPr lang="es-ES"/>
        </a:p>
      </dgm:t>
    </dgm:pt>
    <dgm:pt modelId="{7BC8991C-573C-487D-A6B9-910F9BD2AA6C}" type="sibTrans" cxnId="{598373D8-9BEC-4EB5-9961-BDEB5B137CE5}">
      <dgm:prSet/>
      <dgm:spPr/>
      <dgm:t>
        <a:bodyPr/>
        <a:lstStyle/>
        <a:p>
          <a:endParaRPr lang="es-ES"/>
        </a:p>
      </dgm:t>
    </dgm:pt>
    <dgm:pt modelId="{DAA26D33-98B6-4517-837E-0E748BC9A0E8}">
      <dgm:prSet phldrT="[Texto]"/>
      <dgm:spPr/>
      <dgm:t>
        <a:bodyPr/>
        <a:lstStyle/>
        <a:p>
          <a:r>
            <a:rPr lang="es-EC" i="1" dirty="0" smtClean="0"/>
            <a:t>Hedonismo</a:t>
          </a:r>
          <a:endParaRPr lang="es-ES" i="1" dirty="0" smtClean="0"/>
        </a:p>
        <a:p>
          <a:r>
            <a:rPr lang="es-EC" i="1" dirty="0" smtClean="0"/>
            <a:t>Placer</a:t>
          </a:r>
          <a:endParaRPr lang="es-ES" i="1" dirty="0"/>
        </a:p>
      </dgm:t>
    </dgm:pt>
    <dgm:pt modelId="{CFB611CB-BE7F-4EB5-BC27-84FDD1ADA715}" type="parTrans" cxnId="{C94A95B7-107C-4A6C-B427-86A1E5010897}">
      <dgm:prSet/>
      <dgm:spPr/>
      <dgm:t>
        <a:bodyPr/>
        <a:lstStyle/>
        <a:p>
          <a:endParaRPr lang="es-ES"/>
        </a:p>
      </dgm:t>
    </dgm:pt>
    <dgm:pt modelId="{4569E658-ED2D-42C8-96F4-C1C52B6CAE5D}" type="sibTrans" cxnId="{C94A95B7-107C-4A6C-B427-86A1E5010897}">
      <dgm:prSet/>
      <dgm:spPr/>
      <dgm:t>
        <a:bodyPr/>
        <a:lstStyle/>
        <a:p>
          <a:endParaRPr lang="es-ES"/>
        </a:p>
      </dgm:t>
    </dgm:pt>
    <dgm:pt modelId="{3FA42F77-3488-4541-811A-881E1DC2DA6E}" type="pres">
      <dgm:prSet presAssocID="{71942A4D-632A-4A28-B1FB-139DD9AA023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7EC900-CAA3-448C-906B-B0B693CE623F}" type="pres">
      <dgm:prSet presAssocID="{71942A4D-632A-4A28-B1FB-139DD9AA023C}" presName="axisShape" presStyleLbl="bgShp" presStyleIdx="0" presStyleCnt="1"/>
      <dgm:spPr/>
    </dgm:pt>
    <dgm:pt modelId="{189992B2-EF63-47C8-BE0B-376F6106C9C6}" type="pres">
      <dgm:prSet presAssocID="{71942A4D-632A-4A28-B1FB-139DD9AA023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96E0D4-7003-4CAA-9414-AAB15DD62AB0}" type="pres">
      <dgm:prSet presAssocID="{71942A4D-632A-4A28-B1FB-139DD9AA023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39D2F9-5A5C-438A-916F-32EE09775AB7}" type="pres">
      <dgm:prSet presAssocID="{71942A4D-632A-4A28-B1FB-139DD9AA023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AC917-45A5-440C-B6BE-CB9D574395E3}" type="pres">
      <dgm:prSet presAssocID="{71942A4D-632A-4A28-B1FB-139DD9AA023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8373D8-9BEC-4EB5-9961-BDEB5B137CE5}" srcId="{71942A4D-632A-4A28-B1FB-139DD9AA023C}" destId="{7156609C-4F35-47C5-8B4F-0E8AD37AA762}" srcOrd="2" destOrd="0" parTransId="{51CF1D88-67B4-437E-9C02-38E589E2E481}" sibTransId="{7BC8991C-573C-487D-A6B9-910F9BD2AA6C}"/>
    <dgm:cxn modelId="{EC3E5AD3-7087-42B9-864B-575BE5196C13}" type="presOf" srcId="{CAA97D40-CA1C-4EE8-8302-07EE14BD46CA}" destId="{0396E0D4-7003-4CAA-9414-AAB15DD62AB0}" srcOrd="0" destOrd="0" presId="urn:microsoft.com/office/officeart/2005/8/layout/matrix2"/>
    <dgm:cxn modelId="{C94A95B7-107C-4A6C-B427-86A1E5010897}" srcId="{71942A4D-632A-4A28-B1FB-139DD9AA023C}" destId="{DAA26D33-98B6-4517-837E-0E748BC9A0E8}" srcOrd="3" destOrd="0" parTransId="{CFB611CB-BE7F-4EB5-BC27-84FDD1ADA715}" sibTransId="{4569E658-ED2D-42C8-96F4-C1C52B6CAE5D}"/>
    <dgm:cxn modelId="{5FAAE1B8-B958-4996-9B0C-F2AB3205A368}" type="presOf" srcId="{654CC167-A398-4C50-8F94-ED704B3F916B}" destId="{189992B2-EF63-47C8-BE0B-376F6106C9C6}" srcOrd="0" destOrd="0" presId="urn:microsoft.com/office/officeart/2005/8/layout/matrix2"/>
    <dgm:cxn modelId="{3A957D29-52B1-425B-A783-7D9DD6CFE436}" srcId="{71942A4D-632A-4A28-B1FB-139DD9AA023C}" destId="{CAA97D40-CA1C-4EE8-8302-07EE14BD46CA}" srcOrd="1" destOrd="0" parTransId="{27B12C45-0D95-4561-BBDB-5A32803BA5DE}" sibTransId="{0CAC7796-4A4A-4475-B6DC-2277E75F2D1D}"/>
    <dgm:cxn modelId="{CE1ABE28-B35E-4EDC-9425-7696C43E47F4}" srcId="{71942A4D-632A-4A28-B1FB-139DD9AA023C}" destId="{654CC167-A398-4C50-8F94-ED704B3F916B}" srcOrd="0" destOrd="0" parTransId="{D09CE98C-1BC4-401B-9DE0-F4E82D6FE3D5}" sibTransId="{533F4140-B18A-4DD8-B2C3-C03FB32390A1}"/>
    <dgm:cxn modelId="{FF386999-E5BB-45DB-B7A5-097ADD4A279E}" type="presOf" srcId="{71942A4D-632A-4A28-B1FB-139DD9AA023C}" destId="{3FA42F77-3488-4541-811A-881E1DC2DA6E}" srcOrd="0" destOrd="0" presId="urn:microsoft.com/office/officeart/2005/8/layout/matrix2"/>
    <dgm:cxn modelId="{E46ADE12-BF01-4B07-B0C7-DA8943359AB9}" type="presOf" srcId="{7156609C-4F35-47C5-8B4F-0E8AD37AA762}" destId="{9639D2F9-5A5C-438A-916F-32EE09775AB7}" srcOrd="0" destOrd="0" presId="urn:microsoft.com/office/officeart/2005/8/layout/matrix2"/>
    <dgm:cxn modelId="{EC510EEE-0E4F-4261-9D90-9C0CED4D0E13}" type="presOf" srcId="{DAA26D33-98B6-4517-837E-0E748BC9A0E8}" destId="{5CCAC917-45A5-440C-B6BE-CB9D574395E3}" srcOrd="0" destOrd="0" presId="urn:microsoft.com/office/officeart/2005/8/layout/matrix2"/>
    <dgm:cxn modelId="{8089D103-40DC-4371-86B2-94F308829FE7}" type="presParOf" srcId="{3FA42F77-3488-4541-811A-881E1DC2DA6E}" destId="{C67EC900-CAA3-448C-906B-B0B693CE623F}" srcOrd="0" destOrd="0" presId="urn:microsoft.com/office/officeart/2005/8/layout/matrix2"/>
    <dgm:cxn modelId="{64036698-32A8-42D7-AC31-68A91A70E54F}" type="presParOf" srcId="{3FA42F77-3488-4541-811A-881E1DC2DA6E}" destId="{189992B2-EF63-47C8-BE0B-376F6106C9C6}" srcOrd="1" destOrd="0" presId="urn:microsoft.com/office/officeart/2005/8/layout/matrix2"/>
    <dgm:cxn modelId="{F5987CE5-6961-4988-9AC1-D6B906D33272}" type="presParOf" srcId="{3FA42F77-3488-4541-811A-881E1DC2DA6E}" destId="{0396E0D4-7003-4CAA-9414-AAB15DD62AB0}" srcOrd="2" destOrd="0" presId="urn:microsoft.com/office/officeart/2005/8/layout/matrix2"/>
    <dgm:cxn modelId="{E478BCDF-0BC8-4332-83D7-EC403E9F9426}" type="presParOf" srcId="{3FA42F77-3488-4541-811A-881E1DC2DA6E}" destId="{9639D2F9-5A5C-438A-916F-32EE09775AB7}" srcOrd="3" destOrd="0" presId="urn:microsoft.com/office/officeart/2005/8/layout/matrix2"/>
    <dgm:cxn modelId="{FBE2F12D-0CE4-4399-8298-9B0FA567FB67}" type="presParOf" srcId="{3FA42F77-3488-4541-811A-881E1DC2DA6E}" destId="{5CCAC917-45A5-440C-B6BE-CB9D574395E3}" srcOrd="4" destOrd="0" presId="urn:microsoft.com/office/officeart/2005/8/layout/matrix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radial6#1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es-E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s-ES" dirty="0" smtClean="0"/>
            <a:t>Marketing  </a:t>
          </a:r>
          <a:r>
            <a:rPr lang="es-ES" dirty="0" err="1" smtClean="0"/>
            <a:t>Mix</a:t>
          </a:r>
          <a:endParaRPr lang="es-E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F158A836-9807-4BB5-96D7-55AAE48F5E54}">
      <dgm:prSet phldrT="[Text]" custT="1"/>
      <dgm:spPr/>
      <dgm:t>
        <a:bodyPr/>
        <a:lstStyle>
          <a:extLst/>
        </a:lstStyle>
        <a:p>
          <a:r>
            <a:rPr lang="es-ES_tradnl" sz="1000" dirty="0" smtClean="0"/>
            <a:t>Producto</a:t>
          </a:r>
          <a:endParaRPr lang="es-ES" sz="1000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es-ES" sz="1000" dirty="0" smtClean="0"/>
            <a:t>Precio</a:t>
          </a:r>
          <a:endParaRPr lang="es-ES" sz="1000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F4DD7773-E0F0-4CA0-AE12-39FE24E2D38B}">
      <dgm:prSet phldrT="[Text]" custT="1"/>
      <dgm:spPr/>
      <dgm:t>
        <a:bodyPr/>
        <a:lstStyle>
          <a:extLst/>
        </a:lstStyle>
        <a:p>
          <a:r>
            <a:rPr lang="es-ES_tradnl" sz="1000" dirty="0" smtClean="0"/>
            <a:t>Distribución</a:t>
          </a:r>
          <a:endParaRPr lang="es-ES" sz="1000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es-ES_tradnl" sz="1000" dirty="0" smtClean="0"/>
            <a:t>Promoción</a:t>
          </a:r>
          <a:endParaRPr lang="es-ES" sz="1000" dirty="0"/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es-ES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es-ES"/>
        </a:p>
      </dgm:t>
    </dgm:pt>
    <dgm:pt modelId="{3D4D4D43-95D2-4C91-B240-78430E6218B9}" type="pres">
      <dgm:prSet presAssocID="{105D35E0-9A5D-4EB8-8A48-4ED52D2D6E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71A7CAA9-318E-4CBA-B98D-2203DED9FB9C}" type="pres">
      <dgm:prSet presAssocID="{F9A846BA-06FB-46AF-80ED-5EA0073A08FA}" presName="centerShape" presStyleLbl="node0" presStyleIdx="0" presStyleCnt="1"/>
      <dgm:spPr/>
      <dgm:t>
        <a:bodyPr/>
        <a:lstStyle>
          <a:extLst/>
        </a:lstStyle>
        <a:p>
          <a:endParaRPr lang="es-ES"/>
        </a:p>
      </dgm:t>
    </dgm:pt>
    <dgm:pt modelId="{86A79D0C-7F5D-4218-89BF-C121023B74AE}" type="pres">
      <dgm:prSet presAssocID="{F158A836-9807-4BB5-96D7-55AAE48F5E54}" presName="node" presStyleLbl="node1" presStyleIdx="0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5C76BEFB-CE8E-4F7E-8C47-F622A6CFDEBF}" type="pres">
      <dgm:prSet presAssocID="{F158A836-9807-4BB5-96D7-55AAE48F5E54}" presName="dummy" presStyleCnt="0"/>
      <dgm:spPr/>
      <dgm:t>
        <a:bodyPr/>
        <a:lstStyle>
          <a:extLst/>
        </a:lstStyle>
        <a:p>
          <a:endParaRPr lang="es-ES"/>
        </a:p>
      </dgm:t>
    </dgm:pt>
    <dgm:pt modelId="{7E8FCA14-6E35-4D86-8774-9DEBE17A0AD0}" type="pres">
      <dgm:prSet presAssocID="{641FD4FB-DEB5-4BAD-8DE6-FF7449A706FD}" presName="sibTrans" presStyleLbl="sibTrans2D1" presStyleIdx="0" presStyleCnt="4"/>
      <dgm:spPr/>
      <dgm:t>
        <a:bodyPr/>
        <a:lstStyle>
          <a:extLst/>
        </a:lstStyle>
        <a:p>
          <a:endParaRPr lang="es-ES"/>
        </a:p>
      </dgm:t>
    </dgm:pt>
    <dgm:pt modelId="{D8152D92-BBFE-427B-BBE4-CDB00C1C8220}" type="pres">
      <dgm:prSet presAssocID="{1D5437B4-AE63-4725-B3BF-757CE9D3B51A}" presName="node" presStyleLbl="node1" presStyleIdx="1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AC9C7443-8962-4A19-AB09-8A666B45BAE2}" type="pres">
      <dgm:prSet presAssocID="{1D5437B4-AE63-4725-B3BF-757CE9D3B51A}" presName="dummy" presStyleCnt="0"/>
      <dgm:spPr/>
      <dgm:t>
        <a:bodyPr/>
        <a:lstStyle>
          <a:extLst/>
        </a:lstStyle>
        <a:p>
          <a:endParaRPr lang="es-ES"/>
        </a:p>
      </dgm:t>
    </dgm:pt>
    <dgm:pt modelId="{C2A2C01E-986B-4BE3-994F-EB2FBE9759A5}" type="pres">
      <dgm:prSet presAssocID="{77151872-762C-4E0C-84E2-38FC583BA821}" presName="sibTrans" presStyleLbl="sibTrans2D1" presStyleIdx="1" presStyleCnt="4"/>
      <dgm:spPr/>
      <dgm:t>
        <a:bodyPr/>
        <a:lstStyle>
          <a:extLst/>
        </a:lstStyle>
        <a:p>
          <a:endParaRPr lang="es-ES"/>
        </a:p>
      </dgm:t>
    </dgm:pt>
    <dgm:pt modelId="{6996B73F-0E51-4C9A-A0AE-6248F2123DF8}" type="pres">
      <dgm:prSet presAssocID="{F4DD7773-E0F0-4CA0-AE12-39FE24E2D38B}" presName="node" presStyleLbl="node1" presStyleIdx="2" presStyleCnt="4" custScaleX="108097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67D23CC5-1A27-4FA3-BCC5-634AEC7B868B}" type="pres">
      <dgm:prSet presAssocID="{F4DD7773-E0F0-4CA0-AE12-39FE24E2D38B}" presName="dummy" presStyleCnt="0"/>
      <dgm:spPr/>
      <dgm:t>
        <a:bodyPr/>
        <a:lstStyle>
          <a:extLst/>
        </a:lstStyle>
        <a:p>
          <a:endParaRPr lang="es-ES"/>
        </a:p>
      </dgm:t>
    </dgm:pt>
    <dgm:pt modelId="{FCA927B1-9AE4-4F40-8207-CA74D0D24071}" type="pres">
      <dgm:prSet presAssocID="{BDF0DF6A-C77C-48ED-8BA1-44B4EE5AE580}" presName="sibTrans" presStyleLbl="sibTrans2D1" presStyleIdx="2" presStyleCnt="4"/>
      <dgm:spPr/>
      <dgm:t>
        <a:bodyPr/>
        <a:lstStyle>
          <a:extLst/>
        </a:lstStyle>
        <a:p>
          <a:endParaRPr lang="es-ES"/>
        </a:p>
      </dgm:t>
    </dgm:pt>
    <dgm:pt modelId="{FCCDFD5F-7039-438F-B4A9-7649B01ACAF8}" type="pres">
      <dgm:prSet presAssocID="{E7099059-3858-4031-AA26-70F1AE740B29}" presName="node" presStyleLbl="node1" presStyleIdx="3" presStyleCnt="4">
        <dgm:presLayoutVars>
          <dgm:bulletEnabled val="1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96B04D3E-CA34-4F0B-809E-9EAE2E97399A}" type="pres">
      <dgm:prSet presAssocID="{E7099059-3858-4031-AA26-70F1AE740B29}" presName="dummy" presStyleCnt="0"/>
      <dgm:spPr/>
      <dgm:t>
        <a:bodyPr/>
        <a:lstStyle>
          <a:extLst/>
        </a:lstStyle>
        <a:p>
          <a:endParaRPr lang="es-ES"/>
        </a:p>
      </dgm:t>
    </dgm:pt>
    <dgm:pt modelId="{772C5452-3B19-4BA4-99E2-C91FFF1629B3}" type="pres">
      <dgm:prSet presAssocID="{05C988DA-E2F2-414D-AFF5-AF61883FBE3F}" presName="sibTrans" presStyleLbl="sibTrans2D1" presStyleIdx="3" presStyleCnt="4"/>
      <dgm:spPr/>
      <dgm:t>
        <a:bodyPr/>
        <a:lstStyle>
          <a:extLst/>
        </a:lstStyle>
        <a:p>
          <a:endParaRPr lang="es-ES"/>
        </a:p>
      </dgm:t>
    </dgm:pt>
  </dgm:ptLst>
  <dgm:cxnLst>
    <dgm:cxn modelId="{367F81EA-490C-41F8-9672-16F40BB028A0}" type="presOf" srcId="{1D5437B4-AE63-4725-B3BF-757CE9D3B51A}" destId="{D8152D92-BBFE-427B-BBE4-CDB00C1C8220}" srcOrd="0" destOrd="0" presId="urn:microsoft.com/office/officeart/2005/8/layout/radial6#1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70EB3991-7D16-4ADD-AC77-DE587CD9DD67}" type="presOf" srcId="{05C988DA-E2F2-414D-AFF5-AF61883FBE3F}" destId="{772C5452-3B19-4BA4-99E2-C91FFF1629B3}" srcOrd="0" destOrd="0" presId="urn:microsoft.com/office/officeart/2005/8/layout/radial6#1"/>
    <dgm:cxn modelId="{91DA13BE-B1C5-4C6C-88EB-D80F6F940885}" type="presOf" srcId="{F4DD7773-E0F0-4CA0-AE12-39FE24E2D38B}" destId="{6996B73F-0E51-4C9A-A0AE-6248F2123DF8}" srcOrd="0" destOrd="0" presId="urn:microsoft.com/office/officeart/2005/8/layout/radial6#1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065DDBC0-97DE-4861-8E57-F6761E9D8CC3}" type="presOf" srcId="{F9A846BA-06FB-46AF-80ED-5EA0073A08FA}" destId="{71A7CAA9-318E-4CBA-B98D-2203DED9FB9C}" srcOrd="0" destOrd="0" presId="urn:microsoft.com/office/officeart/2005/8/layout/radial6#1"/>
    <dgm:cxn modelId="{7DB03CD2-2B1E-4022-A4CA-A51FAEE764FD}" type="presOf" srcId="{F158A836-9807-4BB5-96D7-55AAE48F5E54}" destId="{86A79D0C-7F5D-4218-89BF-C121023B74AE}" srcOrd="0" destOrd="0" presId="urn:microsoft.com/office/officeart/2005/8/layout/radial6#1"/>
    <dgm:cxn modelId="{C6BE03DB-B2D6-41F0-AD77-FF31B62F1DBE}" srcId="{F9A846BA-06FB-46AF-80ED-5EA0073A08FA}" destId="{E7099059-3858-4031-AA26-70F1AE740B29}" srcOrd="3" destOrd="0" parTransId="{2AD9F856-1FCF-4306-9F3B-5565B9795A99}" sibTransId="{05C988DA-E2F2-414D-AFF5-AF61883FBE3F}"/>
    <dgm:cxn modelId="{CF1299C8-7AA4-4570-9C5F-5182D533A7C7}" type="presOf" srcId="{E7099059-3858-4031-AA26-70F1AE740B29}" destId="{FCCDFD5F-7039-438F-B4A9-7649B01ACAF8}" srcOrd="0" destOrd="0" presId="urn:microsoft.com/office/officeart/2005/8/layout/radial6#1"/>
    <dgm:cxn modelId="{64495A74-2700-443E-B243-EC6CE105C58E}" type="presOf" srcId="{641FD4FB-DEB5-4BAD-8DE6-FF7449A706FD}" destId="{7E8FCA14-6E35-4D86-8774-9DEBE17A0AD0}" srcOrd="0" destOrd="0" presId="urn:microsoft.com/office/officeart/2005/8/layout/radial6#1"/>
    <dgm:cxn modelId="{9CFE7460-7043-4938-B4A9-3C54B988513E}" type="presOf" srcId="{77151872-762C-4E0C-84E2-38FC583BA821}" destId="{C2A2C01E-986B-4BE3-994F-EB2FBE9759A5}" srcOrd="0" destOrd="0" presId="urn:microsoft.com/office/officeart/2005/8/layout/radial6#1"/>
    <dgm:cxn modelId="{D7763C50-1E8C-4932-AB4B-B7EDF51C4F58}" type="presOf" srcId="{BDF0DF6A-C77C-48ED-8BA1-44B4EE5AE580}" destId="{FCA927B1-9AE4-4F40-8207-CA74D0D24071}" srcOrd="0" destOrd="0" presId="urn:microsoft.com/office/officeart/2005/8/layout/radial6#1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96B4F1CE-CC24-416A-8DF0-4F003DF73A64}" type="presOf" srcId="{105D35E0-9A5D-4EB8-8A48-4ED52D2D6EAC}" destId="{3D4D4D43-95D2-4C91-B240-78430E6218B9}" srcOrd="0" destOrd="0" presId="urn:microsoft.com/office/officeart/2005/8/layout/radial6#1"/>
    <dgm:cxn modelId="{B0A925AC-6925-489D-82D4-A5B41BD25269}" type="presParOf" srcId="{3D4D4D43-95D2-4C91-B240-78430E6218B9}" destId="{71A7CAA9-318E-4CBA-B98D-2203DED9FB9C}" srcOrd="0" destOrd="0" presId="urn:microsoft.com/office/officeart/2005/8/layout/radial6#1"/>
    <dgm:cxn modelId="{448A160F-2CCA-4636-844B-C8026C420D54}" type="presParOf" srcId="{3D4D4D43-95D2-4C91-B240-78430E6218B9}" destId="{86A79D0C-7F5D-4218-89BF-C121023B74AE}" srcOrd="1" destOrd="0" presId="urn:microsoft.com/office/officeart/2005/8/layout/radial6#1"/>
    <dgm:cxn modelId="{40E3485F-7FC9-45C6-BC05-1F8F3371BB20}" type="presParOf" srcId="{3D4D4D43-95D2-4C91-B240-78430E6218B9}" destId="{5C76BEFB-CE8E-4F7E-8C47-F622A6CFDEBF}" srcOrd="2" destOrd="0" presId="urn:microsoft.com/office/officeart/2005/8/layout/radial6#1"/>
    <dgm:cxn modelId="{082898D4-D44B-4F8F-82B1-30593E5042B7}" type="presParOf" srcId="{3D4D4D43-95D2-4C91-B240-78430E6218B9}" destId="{7E8FCA14-6E35-4D86-8774-9DEBE17A0AD0}" srcOrd="3" destOrd="0" presId="urn:microsoft.com/office/officeart/2005/8/layout/radial6#1"/>
    <dgm:cxn modelId="{EAFD513F-A278-4177-A93A-67ACD45F8761}" type="presParOf" srcId="{3D4D4D43-95D2-4C91-B240-78430E6218B9}" destId="{D8152D92-BBFE-427B-BBE4-CDB00C1C8220}" srcOrd="4" destOrd="0" presId="urn:microsoft.com/office/officeart/2005/8/layout/radial6#1"/>
    <dgm:cxn modelId="{81DF1250-955A-4FB8-861A-C72792B29553}" type="presParOf" srcId="{3D4D4D43-95D2-4C91-B240-78430E6218B9}" destId="{AC9C7443-8962-4A19-AB09-8A666B45BAE2}" srcOrd="5" destOrd="0" presId="urn:microsoft.com/office/officeart/2005/8/layout/radial6#1"/>
    <dgm:cxn modelId="{951E12FC-60B4-4289-9255-998755E93AEC}" type="presParOf" srcId="{3D4D4D43-95D2-4C91-B240-78430E6218B9}" destId="{C2A2C01E-986B-4BE3-994F-EB2FBE9759A5}" srcOrd="6" destOrd="0" presId="urn:microsoft.com/office/officeart/2005/8/layout/radial6#1"/>
    <dgm:cxn modelId="{A1C9A212-99F6-48BE-BE5F-94E43E671039}" type="presParOf" srcId="{3D4D4D43-95D2-4C91-B240-78430E6218B9}" destId="{6996B73F-0E51-4C9A-A0AE-6248F2123DF8}" srcOrd="7" destOrd="0" presId="urn:microsoft.com/office/officeart/2005/8/layout/radial6#1"/>
    <dgm:cxn modelId="{0214BEDE-F2C8-4F8C-8650-AAAA0EBAD90E}" type="presParOf" srcId="{3D4D4D43-95D2-4C91-B240-78430E6218B9}" destId="{67D23CC5-1A27-4FA3-BCC5-634AEC7B868B}" srcOrd="8" destOrd="0" presId="urn:microsoft.com/office/officeart/2005/8/layout/radial6#1"/>
    <dgm:cxn modelId="{AD50B9DE-8E00-4498-8F06-3D89966C1A33}" type="presParOf" srcId="{3D4D4D43-95D2-4C91-B240-78430E6218B9}" destId="{FCA927B1-9AE4-4F40-8207-CA74D0D24071}" srcOrd="9" destOrd="0" presId="urn:microsoft.com/office/officeart/2005/8/layout/radial6#1"/>
    <dgm:cxn modelId="{B8654C97-B894-43EA-B9EC-EC6C7E82566E}" type="presParOf" srcId="{3D4D4D43-95D2-4C91-B240-78430E6218B9}" destId="{FCCDFD5F-7039-438F-B4A9-7649B01ACAF8}" srcOrd="10" destOrd="0" presId="urn:microsoft.com/office/officeart/2005/8/layout/radial6#1"/>
    <dgm:cxn modelId="{091488E3-D69F-4D34-8BA5-D35AA732C472}" type="presParOf" srcId="{3D4D4D43-95D2-4C91-B240-78430E6218B9}" destId="{96B04D3E-CA34-4F0B-809E-9EAE2E97399A}" srcOrd="11" destOrd="0" presId="urn:microsoft.com/office/officeart/2005/8/layout/radial6#1"/>
    <dgm:cxn modelId="{6DCA08B0-F7BE-4314-81B6-746D9CCD7B08}" type="presParOf" srcId="{3D4D4D43-95D2-4C91-B240-78430E6218B9}" destId="{772C5452-3B19-4BA4-99E2-C91FFF1629B3}" srcOrd="12" destOrd="0" presId="urn:microsoft.com/office/officeart/2005/8/layout/radial6#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A5B415-9FB5-43EC-9E44-49A56CAE1A32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945FAB-EA4D-455A-8D54-9215248D6A5C}">
      <dgm:prSet phldrT="[Texto]"/>
      <dgm:spPr/>
      <dgm:t>
        <a:bodyPr/>
        <a:lstStyle/>
        <a:p>
          <a:r>
            <a:rPr lang="es-ES_tradnl" dirty="0" smtClean="0"/>
            <a:t>RF</a:t>
          </a:r>
          <a:endParaRPr lang="es-ES" dirty="0"/>
        </a:p>
      </dgm:t>
    </dgm:pt>
    <dgm:pt modelId="{2AEE0C07-BCDB-47F6-93B4-0075C30CBC7E}" type="parTrans" cxnId="{77FF3F86-63AE-4115-ACFD-485F5BA42696}">
      <dgm:prSet/>
      <dgm:spPr/>
      <dgm:t>
        <a:bodyPr/>
        <a:lstStyle/>
        <a:p>
          <a:endParaRPr lang="es-ES"/>
        </a:p>
      </dgm:t>
    </dgm:pt>
    <dgm:pt modelId="{38C90736-9A59-4284-B838-671EB93FB921}" type="sibTrans" cxnId="{77FF3F86-63AE-4115-ACFD-485F5BA42696}">
      <dgm:prSet/>
      <dgm:spPr/>
      <dgm:t>
        <a:bodyPr/>
        <a:lstStyle/>
        <a:p>
          <a:endParaRPr lang="es-ES"/>
        </a:p>
      </dgm:t>
    </dgm:pt>
    <dgm:pt modelId="{898BD9D0-98E5-4343-8D3C-18270B8C2CE4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EC" sz="1200" b="1" dirty="0" smtClean="0"/>
            <a:t>Es la tasa de rentabilidad libre de riesgo o de más mínimo riesgo.</a:t>
          </a:r>
          <a:endParaRPr lang="es-ES" sz="1200" b="1" dirty="0"/>
        </a:p>
      </dgm:t>
    </dgm:pt>
    <dgm:pt modelId="{1B1D9122-A13E-4D9B-9F49-64E6926FF3F6}" type="parTrans" cxnId="{2F12E627-23F6-41D7-94DC-75A934A68252}">
      <dgm:prSet/>
      <dgm:spPr/>
      <dgm:t>
        <a:bodyPr/>
        <a:lstStyle/>
        <a:p>
          <a:endParaRPr lang="es-ES"/>
        </a:p>
      </dgm:t>
    </dgm:pt>
    <dgm:pt modelId="{9621530D-D085-4C73-AB23-16048AF0BBEA}" type="sibTrans" cxnId="{2F12E627-23F6-41D7-94DC-75A934A68252}">
      <dgm:prSet/>
      <dgm:spPr/>
      <dgm:t>
        <a:bodyPr/>
        <a:lstStyle/>
        <a:p>
          <a:endParaRPr lang="es-ES"/>
        </a:p>
      </dgm:t>
    </dgm:pt>
    <dgm:pt modelId="{66BBBB6D-1356-4F61-AC40-2D512F3324FD}">
      <dgm:prSet phldrT="[Texto]"/>
      <dgm:spPr/>
      <dgm:t>
        <a:bodyPr/>
        <a:lstStyle/>
        <a:p>
          <a:r>
            <a:rPr lang="es-ES_tradnl" dirty="0" smtClean="0"/>
            <a:t>B</a:t>
          </a:r>
          <a:endParaRPr lang="es-ES" dirty="0"/>
        </a:p>
      </dgm:t>
    </dgm:pt>
    <dgm:pt modelId="{08277CEA-73CA-4305-8252-5FB9CF95FE4C}" type="parTrans" cxnId="{B1A50D6B-8F91-4DA0-A533-75BBD1D6F0EE}">
      <dgm:prSet/>
      <dgm:spPr/>
      <dgm:t>
        <a:bodyPr/>
        <a:lstStyle/>
        <a:p>
          <a:endParaRPr lang="es-ES"/>
        </a:p>
      </dgm:t>
    </dgm:pt>
    <dgm:pt modelId="{90A92D60-864D-4A60-BE90-45A524139E94}" type="sibTrans" cxnId="{B1A50D6B-8F91-4DA0-A533-75BBD1D6F0EE}">
      <dgm:prSet/>
      <dgm:spPr/>
      <dgm:t>
        <a:bodyPr/>
        <a:lstStyle/>
        <a:p>
          <a:endParaRPr lang="es-ES"/>
        </a:p>
      </dgm:t>
    </dgm:pt>
    <dgm:pt modelId="{4C36C3FF-30E3-4319-97BD-0173F584F993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1200" b="1" dirty="0" smtClean="0"/>
            <a:t>Es el parámetro de elasticidad de con respecto a variaciones de mercado.</a:t>
          </a:r>
          <a:endParaRPr lang="es-ES" sz="1200" b="1" dirty="0"/>
        </a:p>
      </dgm:t>
    </dgm:pt>
    <dgm:pt modelId="{F5CC3C43-E021-4390-BF53-613B50210858}" type="parTrans" cxnId="{1EB30B3B-EA1B-49F4-8C68-3EB9BB3F5CAF}">
      <dgm:prSet/>
      <dgm:spPr/>
      <dgm:t>
        <a:bodyPr/>
        <a:lstStyle/>
        <a:p>
          <a:endParaRPr lang="es-ES"/>
        </a:p>
      </dgm:t>
    </dgm:pt>
    <dgm:pt modelId="{3FA2E13C-13FC-43FF-BCBE-97A33071FED5}" type="sibTrans" cxnId="{1EB30B3B-EA1B-49F4-8C68-3EB9BB3F5CAF}">
      <dgm:prSet/>
      <dgm:spPr/>
      <dgm:t>
        <a:bodyPr/>
        <a:lstStyle/>
        <a:p>
          <a:endParaRPr lang="es-ES"/>
        </a:p>
      </dgm:t>
    </dgm:pt>
    <dgm:pt modelId="{BC38D403-B94E-41EA-8DA5-1B715E5B0296}">
      <dgm:prSet phldrT="[Texto]"/>
      <dgm:spPr/>
      <dgm:t>
        <a:bodyPr/>
        <a:lstStyle/>
        <a:p>
          <a:r>
            <a:rPr lang="es-ES_tradnl" dirty="0" smtClean="0"/>
            <a:t>RM</a:t>
          </a:r>
          <a:endParaRPr lang="es-ES" dirty="0"/>
        </a:p>
      </dgm:t>
    </dgm:pt>
    <dgm:pt modelId="{F55C5A5C-D299-4AF9-9FC4-2035843716F8}" type="parTrans" cxnId="{03A959AB-B9AF-4A4E-8947-2A7029E25D62}">
      <dgm:prSet/>
      <dgm:spPr/>
      <dgm:t>
        <a:bodyPr/>
        <a:lstStyle/>
        <a:p>
          <a:endParaRPr lang="es-ES"/>
        </a:p>
      </dgm:t>
    </dgm:pt>
    <dgm:pt modelId="{415BCDE0-A117-4812-9EDE-DC55C9DE896E}" type="sibTrans" cxnId="{03A959AB-B9AF-4A4E-8947-2A7029E25D62}">
      <dgm:prSet/>
      <dgm:spPr/>
      <dgm:t>
        <a:bodyPr/>
        <a:lstStyle/>
        <a:p>
          <a:endParaRPr lang="es-ES"/>
        </a:p>
      </dgm:t>
    </dgm:pt>
    <dgm:pt modelId="{A55E10D6-142B-4029-908F-772A60AB5582}">
      <dgm:prSet phldrT="[Texto]"/>
      <dgm:spPr>
        <a:solidFill>
          <a:schemeClr val="accent1"/>
        </a:solidFill>
      </dgm:spPr>
      <dgm:t>
        <a:bodyPr/>
        <a:lstStyle/>
        <a:p>
          <a:r>
            <a:rPr lang="es-EC" b="1" dirty="0" smtClean="0"/>
            <a:t>Rendimiento promedio del mercado el cual es de </a:t>
          </a:r>
          <a:r>
            <a:rPr lang="es-EC" b="1" dirty="0" smtClean="0">
              <a:solidFill>
                <a:schemeClr val="tx1">
                  <a:lumMod val="95000"/>
                </a:schemeClr>
              </a:solidFill>
            </a:rPr>
            <a:t>7.08% </a:t>
          </a:r>
          <a:r>
            <a:rPr lang="es-EC" b="1" dirty="0" smtClean="0"/>
            <a:t>( fuente NYSE).</a:t>
          </a:r>
          <a:endParaRPr lang="es-ES" b="1" dirty="0"/>
        </a:p>
      </dgm:t>
    </dgm:pt>
    <dgm:pt modelId="{35BB3B71-2C01-4BF6-9F3E-FD39AD4688CA}" type="parTrans" cxnId="{A516FB95-8BFC-42C9-8979-3B421E1DF53E}">
      <dgm:prSet/>
      <dgm:spPr/>
      <dgm:t>
        <a:bodyPr/>
        <a:lstStyle/>
        <a:p>
          <a:endParaRPr lang="es-ES"/>
        </a:p>
      </dgm:t>
    </dgm:pt>
    <dgm:pt modelId="{EB6EF793-D792-4B56-A9B0-394364B8B9F9}" type="sibTrans" cxnId="{A516FB95-8BFC-42C9-8979-3B421E1DF53E}">
      <dgm:prSet/>
      <dgm:spPr/>
      <dgm:t>
        <a:bodyPr/>
        <a:lstStyle/>
        <a:p>
          <a:endParaRPr lang="es-ES"/>
        </a:p>
      </dgm:t>
    </dgm:pt>
    <dgm:pt modelId="{0D451CA6-0D5A-4BCA-8828-2452A73559FF}" type="pres">
      <dgm:prSet presAssocID="{5EA5B415-9FB5-43EC-9E44-49A56CAE1A32}" presName="Name0" presStyleCnt="0">
        <dgm:presLayoutVars>
          <dgm:dir/>
          <dgm:animLvl val="lvl"/>
          <dgm:resizeHandles val="exact"/>
        </dgm:presLayoutVars>
      </dgm:prSet>
      <dgm:spPr/>
    </dgm:pt>
    <dgm:pt modelId="{14F8E5C7-CAE1-4663-8AA2-ED8BCA555419}" type="pres">
      <dgm:prSet presAssocID="{E6945FAB-EA4D-455A-8D54-9215248D6A5C}" presName="linNode" presStyleCnt="0"/>
      <dgm:spPr/>
    </dgm:pt>
    <dgm:pt modelId="{0A597BA0-8438-4CD9-B9CB-3F2ED384D0F5}" type="pres">
      <dgm:prSet presAssocID="{E6945FAB-EA4D-455A-8D54-9215248D6A5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740843B-7017-4852-B582-B6E61BE61DC0}" type="pres">
      <dgm:prSet presAssocID="{E6945FAB-EA4D-455A-8D54-9215248D6A5C}" presName="descendantText" presStyleLbl="alignAccFollowNode1" presStyleIdx="0" presStyleCnt="3" custLinFactNeighborX="-174" custLinFactNeighborY="39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17465-7A96-4202-AA1B-7C11E3DB8D88}" type="pres">
      <dgm:prSet presAssocID="{38C90736-9A59-4284-B838-671EB93FB921}" presName="sp" presStyleCnt="0"/>
      <dgm:spPr/>
    </dgm:pt>
    <dgm:pt modelId="{54FB5257-C2AC-42E4-B1A1-85AD45C08BC9}" type="pres">
      <dgm:prSet presAssocID="{66BBBB6D-1356-4F61-AC40-2D512F3324FD}" presName="linNode" presStyleCnt="0"/>
      <dgm:spPr/>
    </dgm:pt>
    <dgm:pt modelId="{0E1BF17A-980F-4315-8EDA-767403274065}" type="pres">
      <dgm:prSet presAssocID="{66BBBB6D-1356-4F61-AC40-2D512F3324F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607D9B8-3058-431F-AC1D-257BF54C2431}" type="pres">
      <dgm:prSet presAssocID="{66BBBB6D-1356-4F61-AC40-2D512F3324F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8D39E-E8E0-48A6-8879-0AE2FA294F0B}" type="pres">
      <dgm:prSet presAssocID="{90A92D60-864D-4A60-BE90-45A524139E94}" presName="sp" presStyleCnt="0"/>
      <dgm:spPr/>
    </dgm:pt>
    <dgm:pt modelId="{6E053CED-5772-498D-9173-ECF857BD90A6}" type="pres">
      <dgm:prSet presAssocID="{BC38D403-B94E-41EA-8DA5-1B715E5B0296}" presName="linNode" presStyleCnt="0"/>
      <dgm:spPr/>
    </dgm:pt>
    <dgm:pt modelId="{DC867578-7296-4285-B5E9-8CC194B65AA7}" type="pres">
      <dgm:prSet presAssocID="{BC38D403-B94E-41EA-8DA5-1B715E5B0296}" presName="parentText" presStyleLbl="node1" presStyleIdx="2" presStyleCnt="3" custLinFactNeighborY="-4883">
        <dgm:presLayoutVars>
          <dgm:chMax val="1"/>
          <dgm:bulletEnabled val="1"/>
        </dgm:presLayoutVars>
      </dgm:prSet>
      <dgm:spPr/>
    </dgm:pt>
    <dgm:pt modelId="{D04DDEE0-8A33-48D9-AFB2-C2F4DCA43A0A}" type="pres">
      <dgm:prSet presAssocID="{BC38D403-B94E-41EA-8DA5-1B715E5B0296}" presName="descendantText" presStyleLbl="alignAccFollowNode1" presStyleIdx="2" presStyleCnt="3" custLinFactNeighborX="0" custLinFactNeighborY="-4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B30B3B-EA1B-49F4-8C68-3EB9BB3F5CAF}" srcId="{66BBBB6D-1356-4F61-AC40-2D512F3324FD}" destId="{4C36C3FF-30E3-4319-97BD-0173F584F993}" srcOrd="0" destOrd="0" parTransId="{F5CC3C43-E021-4390-BF53-613B50210858}" sibTransId="{3FA2E13C-13FC-43FF-BCBE-97A33071FED5}"/>
    <dgm:cxn modelId="{03A959AB-B9AF-4A4E-8947-2A7029E25D62}" srcId="{5EA5B415-9FB5-43EC-9E44-49A56CAE1A32}" destId="{BC38D403-B94E-41EA-8DA5-1B715E5B0296}" srcOrd="2" destOrd="0" parTransId="{F55C5A5C-D299-4AF9-9FC4-2035843716F8}" sibTransId="{415BCDE0-A117-4812-9EDE-DC55C9DE896E}"/>
    <dgm:cxn modelId="{C47EBFBD-42D9-437B-8B33-A21658518228}" type="presOf" srcId="{A55E10D6-142B-4029-908F-772A60AB5582}" destId="{D04DDEE0-8A33-48D9-AFB2-C2F4DCA43A0A}" srcOrd="0" destOrd="0" presId="urn:microsoft.com/office/officeart/2005/8/layout/vList5"/>
    <dgm:cxn modelId="{FE8B8994-1726-403C-9E3E-BF7667828973}" type="presOf" srcId="{5EA5B415-9FB5-43EC-9E44-49A56CAE1A32}" destId="{0D451CA6-0D5A-4BCA-8828-2452A73559FF}" srcOrd="0" destOrd="0" presId="urn:microsoft.com/office/officeart/2005/8/layout/vList5"/>
    <dgm:cxn modelId="{5E337B39-881A-478F-B5AB-321D1339791B}" type="presOf" srcId="{E6945FAB-EA4D-455A-8D54-9215248D6A5C}" destId="{0A597BA0-8438-4CD9-B9CB-3F2ED384D0F5}" srcOrd="0" destOrd="0" presId="urn:microsoft.com/office/officeart/2005/8/layout/vList5"/>
    <dgm:cxn modelId="{A516FB95-8BFC-42C9-8979-3B421E1DF53E}" srcId="{BC38D403-B94E-41EA-8DA5-1B715E5B0296}" destId="{A55E10D6-142B-4029-908F-772A60AB5582}" srcOrd="0" destOrd="0" parTransId="{35BB3B71-2C01-4BF6-9F3E-FD39AD4688CA}" sibTransId="{EB6EF793-D792-4B56-A9B0-394364B8B9F9}"/>
    <dgm:cxn modelId="{2F12E627-23F6-41D7-94DC-75A934A68252}" srcId="{E6945FAB-EA4D-455A-8D54-9215248D6A5C}" destId="{898BD9D0-98E5-4343-8D3C-18270B8C2CE4}" srcOrd="0" destOrd="0" parTransId="{1B1D9122-A13E-4D9B-9F49-64E6926FF3F6}" sibTransId="{9621530D-D085-4C73-AB23-16048AF0BBEA}"/>
    <dgm:cxn modelId="{77FF3F86-63AE-4115-ACFD-485F5BA42696}" srcId="{5EA5B415-9FB5-43EC-9E44-49A56CAE1A32}" destId="{E6945FAB-EA4D-455A-8D54-9215248D6A5C}" srcOrd="0" destOrd="0" parTransId="{2AEE0C07-BCDB-47F6-93B4-0075C30CBC7E}" sibTransId="{38C90736-9A59-4284-B838-671EB93FB921}"/>
    <dgm:cxn modelId="{B1A50D6B-8F91-4DA0-A533-75BBD1D6F0EE}" srcId="{5EA5B415-9FB5-43EC-9E44-49A56CAE1A32}" destId="{66BBBB6D-1356-4F61-AC40-2D512F3324FD}" srcOrd="1" destOrd="0" parTransId="{08277CEA-73CA-4305-8252-5FB9CF95FE4C}" sibTransId="{90A92D60-864D-4A60-BE90-45A524139E94}"/>
    <dgm:cxn modelId="{8B27A73C-1187-4C0E-BF9A-3B126971A70C}" type="presOf" srcId="{898BD9D0-98E5-4343-8D3C-18270B8C2CE4}" destId="{A740843B-7017-4852-B582-B6E61BE61DC0}" srcOrd="0" destOrd="0" presId="urn:microsoft.com/office/officeart/2005/8/layout/vList5"/>
    <dgm:cxn modelId="{FB81DE33-B393-468D-8519-04DB4B544BD9}" type="presOf" srcId="{66BBBB6D-1356-4F61-AC40-2D512F3324FD}" destId="{0E1BF17A-980F-4315-8EDA-767403274065}" srcOrd="0" destOrd="0" presId="urn:microsoft.com/office/officeart/2005/8/layout/vList5"/>
    <dgm:cxn modelId="{912D8BB0-4E91-4B5F-8053-0B7BCB6DBA79}" type="presOf" srcId="{BC38D403-B94E-41EA-8DA5-1B715E5B0296}" destId="{DC867578-7296-4285-B5E9-8CC194B65AA7}" srcOrd="0" destOrd="0" presId="urn:microsoft.com/office/officeart/2005/8/layout/vList5"/>
    <dgm:cxn modelId="{BA06F68D-A44B-41B6-8597-6C67E3EA10F3}" type="presOf" srcId="{4C36C3FF-30E3-4319-97BD-0173F584F993}" destId="{C607D9B8-3058-431F-AC1D-257BF54C2431}" srcOrd="0" destOrd="0" presId="urn:microsoft.com/office/officeart/2005/8/layout/vList5"/>
    <dgm:cxn modelId="{C3FBA2B1-478B-4AD1-99F4-021EF4EDB614}" type="presParOf" srcId="{0D451CA6-0D5A-4BCA-8828-2452A73559FF}" destId="{14F8E5C7-CAE1-4663-8AA2-ED8BCA555419}" srcOrd="0" destOrd="0" presId="urn:microsoft.com/office/officeart/2005/8/layout/vList5"/>
    <dgm:cxn modelId="{BBDB916A-B81D-4B36-BEB5-3AE685E537CC}" type="presParOf" srcId="{14F8E5C7-CAE1-4663-8AA2-ED8BCA555419}" destId="{0A597BA0-8438-4CD9-B9CB-3F2ED384D0F5}" srcOrd="0" destOrd="0" presId="urn:microsoft.com/office/officeart/2005/8/layout/vList5"/>
    <dgm:cxn modelId="{D6C5286A-F5FD-40FF-B5BB-7BD95E3352BB}" type="presParOf" srcId="{14F8E5C7-CAE1-4663-8AA2-ED8BCA555419}" destId="{A740843B-7017-4852-B582-B6E61BE61DC0}" srcOrd="1" destOrd="0" presId="urn:microsoft.com/office/officeart/2005/8/layout/vList5"/>
    <dgm:cxn modelId="{44ED7D8A-DA98-44A0-8BC4-DBF2CBFAFF7B}" type="presParOf" srcId="{0D451CA6-0D5A-4BCA-8828-2452A73559FF}" destId="{E6E17465-7A96-4202-AA1B-7C11E3DB8D88}" srcOrd="1" destOrd="0" presId="urn:microsoft.com/office/officeart/2005/8/layout/vList5"/>
    <dgm:cxn modelId="{5834142C-5883-4C34-804C-57ACC7770855}" type="presParOf" srcId="{0D451CA6-0D5A-4BCA-8828-2452A73559FF}" destId="{54FB5257-C2AC-42E4-B1A1-85AD45C08BC9}" srcOrd="2" destOrd="0" presId="urn:microsoft.com/office/officeart/2005/8/layout/vList5"/>
    <dgm:cxn modelId="{A6153160-A23D-4818-87D6-BA08F7E7A743}" type="presParOf" srcId="{54FB5257-C2AC-42E4-B1A1-85AD45C08BC9}" destId="{0E1BF17A-980F-4315-8EDA-767403274065}" srcOrd="0" destOrd="0" presId="urn:microsoft.com/office/officeart/2005/8/layout/vList5"/>
    <dgm:cxn modelId="{DAC9AD73-D98E-4D67-93C7-E771D7FAA554}" type="presParOf" srcId="{54FB5257-C2AC-42E4-B1A1-85AD45C08BC9}" destId="{C607D9B8-3058-431F-AC1D-257BF54C2431}" srcOrd="1" destOrd="0" presId="urn:microsoft.com/office/officeart/2005/8/layout/vList5"/>
    <dgm:cxn modelId="{C7247177-550A-4010-9309-262C267BF91D}" type="presParOf" srcId="{0D451CA6-0D5A-4BCA-8828-2452A73559FF}" destId="{65F8D39E-E8E0-48A6-8879-0AE2FA294F0B}" srcOrd="3" destOrd="0" presId="urn:microsoft.com/office/officeart/2005/8/layout/vList5"/>
    <dgm:cxn modelId="{C641B053-7534-48A7-A087-A8EF707EFCD8}" type="presParOf" srcId="{0D451CA6-0D5A-4BCA-8828-2452A73559FF}" destId="{6E053CED-5772-498D-9173-ECF857BD90A6}" srcOrd="4" destOrd="0" presId="urn:microsoft.com/office/officeart/2005/8/layout/vList5"/>
    <dgm:cxn modelId="{FEA2FD80-1284-4D63-B00C-4B7A971F65E6}" type="presParOf" srcId="{6E053CED-5772-498D-9173-ECF857BD90A6}" destId="{DC867578-7296-4285-B5E9-8CC194B65AA7}" srcOrd="0" destOrd="0" presId="urn:microsoft.com/office/officeart/2005/8/layout/vList5"/>
    <dgm:cxn modelId="{075D2F04-EFF2-4383-BCA9-D68B0AF3CBAD}" type="presParOf" srcId="{6E053CED-5772-498D-9173-ECF857BD90A6}" destId="{D04DDEE0-8A33-48D9-AFB2-C2F4DCA43A0A}" srcOrd="1" destOrd="0" presId="urn:microsoft.com/office/officeart/2005/8/layout/vList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A5B415-9FB5-43EC-9E44-49A56CAE1A32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945FAB-EA4D-455A-8D54-9215248D6A5C}">
      <dgm:prSet phldrT="[Texto]"/>
      <dgm:spPr/>
      <dgm:t>
        <a:bodyPr/>
        <a:lstStyle/>
        <a:p>
          <a:r>
            <a:rPr lang="es-ES_tradnl" dirty="0" err="1" smtClean="0"/>
            <a:t>rf</a:t>
          </a:r>
          <a:endParaRPr lang="es-ES" dirty="0"/>
        </a:p>
      </dgm:t>
    </dgm:pt>
    <dgm:pt modelId="{2AEE0C07-BCDB-47F6-93B4-0075C30CBC7E}" type="parTrans" cxnId="{77FF3F86-63AE-4115-ACFD-485F5BA42696}">
      <dgm:prSet/>
      <dgm:spPr/>
      <dgm:t>
        <a:bodyPr/>
        <a:lstStyle/>
        <a:p>
          <a:endParaRPr lang="es-ES"/>
        </a:p>
      </dgm:t>
    </dgm:pt>
    <dgm:pt modelId="{38C90736-9A59-4284-B838-671EB93FB921}" type="sibTrans" cxnId="{77FF3F86-63AE-4115-ACFD-485F5BA42696}">
      <dgm:prSet/>
      <dgm:spPr/>
      <dgm:t>
        <a:bodyPr/>
        <a:lstStyle/>
        <a:p>
          <a:endParaRPr lang="es-ES"/>
        </a:p>
      </dgm:t>
    </dgm:pt>
    <dgm:pt modelId="{898BD9D0-98E5-4343-8D3C-18270B8C2CE4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EC" sz="1200" b="1" dirty="0" smtClean="0"/>
            <a:t>La tasa promedio de libre de riesgo durante el mismo período de cálculo de la RM, la cual es de 4.52% ( fuente NYSE).</a:t>
          </a:r>
          <a:endParaRPr lang="es-ES" sz="1200" b="1" dirty="0"/>
        </a:p>
      </dgm:t>
    </dgm:pt>
    <dgm:pt modelId="{1B1D9122-A13E-4D9B-9F49-64E6926FF3F6}" type="parTrans" cxnId="{2F12E627-23F6-41D7-94DC-75A934A68252}">
      <dgm:prSet/>
      <dgm:spPr/>
      <dgm:t>
        <a:bodyPr/>
        <a:lstStyle/>
        <a:p>
          <a:endParaRPr lang="es-ES"/>
        </a:p>
      </dgm:t>
    </dgm:pt>
    <dgm:pt modelId="{9621530D-D085-4C73-AB23-16048AF0BBEA}" type="sibTrans" cxnId="{2F12E627-23F6-41D7-94DC-75A934A68252}">
      <dgm:prSet/>
      <dgm:spPr/>
      <dgm:t>
        <a:bodyPr/>
        <a:lstStyle/>
        <a:p>
          <a:endParaRPr lang="es-ES"/>
        </a:p>
      </dgm:t>
    </dgm:pt>
    <dgm:pt modelId="{66BBBB6D-1356-4F61-AC40-2D512F3324FD}">
      <dgm:prSet phldrT="[Texto]"/>
      <dgm:spPr/>
      <dgm:t>
        <a:bodyPr/>
        <a:lstStyle/>
        <a:p>
          <a:r>
            <a:rPr lang="es-ES_tradnl" dirty="0" smtClean="0"/>
            <a:t>RP</a:t>
          </a:r>
          <a:endParaRPr lang="es-ES" dirty="0"/>
        </a:p>
      </dgm:t>
    </dgm:pt>
    <dgm:pt modelId="{08277CEA-73CA-4305-8252-5FB9CF95FE4C}" type="parTrans" cxnId="{B1A50D6B-8F91-4DA0-A533-75BBD1D6F0EE}">
      <dgm:prSet/>
      <dgm:spPr/>
      <dgm:t>
        <a:bodyPr/>
        <a:lstStyle/>
        <a:p>
          <a:endParaRPr lang="es-ES"/>
        </a:p>
      </dgm:t>
    </dgm:pt>
    <dgm:pt modelId="{90A92D60-864D-4A60-BE90-45A524139E94}" type="sibTrans" cxnId="{B1A50D6B-8F91-4DA0-A533-75BBD1D6F0EE}">
      <dgm:prSet/>
      <dgm:spPr/>
      <dgm:t>
        <a:bodyPr/>
        <a:lstStyle/>
        <a:p>
          <a:endParaRPr lang="es-ES"/>
        </a:p>
      </dgm:t>
    </dgm:pt>
    <dgm:pt modelId="{4C36C3FF-30E3-4319-97BD-0173F584F993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C" sz="1200" b="1" dirty="0" smtClean="0"/>
            <a:t>Riesgo país del país de análisis (Ecuador).</a:t>
          </a:r>
          <a:endParaRPr lang="es-ES" sz="1200" b="1" dirty="0"/>
        </a:p>
      </dgm:t>
    </dgm:pt>
    <dgm:pt modelId="{F5CC3C43-E021-4390-BF53-613B50210858}" type="parTrans" cxnId="{1EB30B3B-EA1B-49F4-8C68-3EB9BB3F5CAF}">
      <dgm:prSet/>
      <dgm:spPr/>
      <dgm:t>
        <a:bodyPr/>
        <a:lstStyle/>
        <a:p>
          <a:endParaRPr lang="es-ES"/>
        </a:p>
      </dgm:t>
    </dgm:pt>
    <dgm:pt modelId="{3FA2E13C-13FC-43FF-BCBE-97A33071FED5}" type="sibTrans" cxnId="{1EB30B3B-EA1B-49F4-8C68-3EB9BB3F5CAF}">
      <dgm:prSet/>
      <dgm:spPr/>
      <dgm:t>
        <a:bodyPr/>
        <a:lstStyle/>
        <a:p>
          <a:endParaRPr lang="es-ES"/>
        </a:p>
      </dgm:t>
    </dgm:pt>
    <dgm:pt modelId="{BC38D403-B94E-41EA-8DA5-1B715E5B0296}">
      <dgm:prSet phldrT="[Texto]"/>
      <dgm:spPr/>
      <dgm:t>
        <a:bodyPr/>
        <a:lstStyle/>
        <a:p>
          <a:r>
            <a:rPr lang="es-ES_tradnl" dirty="0" err="1" smtClean="0"/>
            <a:t>Ke</a:t>
          </a:r>
          <a:endParaRPr lang="es-ES" dirty="0"/>
        </a:p>
      </dgm:t>
    </dgm:pt>
    <dgm:pt modelId="{F55C5A5C-D299-4AF9-9FC4-2035843716F8}" type="parTrans" cxnId="{03A959AB-B9AF-4A4E-8947-2A7029E25D62}">
      <dgm:prSet/>
      <dgm:spPr/>
      <dgm:t>
        <a:bodyPr/>
        <a:lstStyle/>
        <a:p>
          <a:endParaRPr lang="es-ES"/>
        </a:p>
      </dgm:t>
    </dgm:pt>
    <dgm:pt modelId="{415BCDE0-A117-4812-9EDE-DC55C9DE896E}" type="sibTrans" cxnId="{03A959AB-B9AF-4A4E-8947-2A7029E25D62}">
      <dgm:prSet/>
      <dgm:spPr/>
      <dgm:t>
        <a:bodyPr/>
        <a:lstStyle/>
        <a:p>
          <a:endParaRPr lang="es-ES"/>
        </a:p>
      </dgm:t>
    </dgm:pt>
    <dgm:pt modelId="{A55E10D6-142B-4029-908F-772A60AB558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_tradnl" sz="1200" b="1" dirty="0" smtClean="0"/>
            <a:t>Riesgo por calcular = TMAR</a:t>
          </a:r>
          <a:endParaRPr lang="es-ES" sz="1200" b="1" dirty="0"/>
        </a:p>
      </dgm:t>
    </dgm:pt>
    <dgm:pt modelId="{35BB3B71-2C01-4BF6-9F3E-FD39AD4688CA}" type="parTrans" cxnId="{A516FB95-8BFC-42C9-8979-3B421E1DF53E}">
      <dgm:prSet/>
      <dgm:spPr/>
      <dgm:t>
        <a:bodyPr/>
        <a:lstStyle/>
        <a:p>
          <a:endParaRPr lang="es-ES"/>
        </a:p>
      </dgm:t>
    </dgm:pt>
    <dgm:pt modelId="{EB6EF793-D792-4B56-A9B0-394364B8B9F9}" type="sibTrans" cxnId="{A516FB95-8BFC-42C9-8979-3B421E1DF53E}">
      <dgm:prSet/>
      <dgm:spPr/>
      <dgm:t>
        <a:bodyPr/>
        <a:lstStyle/>
        <a:p>
          <a:endParaRPr lang="es-ES"/>
        </a:p>
      </dgm:t>
    </dgm:pt>
    <dgm:pt modelId="{A241CE20-68C5-4833-B104-D0623C9F2F26}">
      <dgm:prSet/>
      <dgm:spPr/>
      <dgm:t>
        <a:bodyPr/>
        <a:lstStyle/>
        <a:p>
          <a:endParaRPr lang="es-ES" sz="1100" dirty="0"/>
        </a:p>
      </dgm:t>
    </dgm:pt>
    <dgm:pt modelId="{FA9439BE-F39E-488C-8C76-0F0371FFEB70}" type="parTrans" cxnId="{DD6DE305-0DF8-4503-85F7-1D8633ED79E9}">
      <dgm:prSet/>
      <dgm:spPr/>
      <dgm:t>
        <a:bodyPr/>
        <a:lstStyle/>
        <a:p>
          <a:endParaRPr lang="es-ES"/>
        </a:p>
      </dgm:t>
    </dgm:pt>
    <dgm:pt modelId="{455D1DEB-772F-4659-A000-1A4DA300204C}" type="sibTrans" cxnId="{DD6DE305-0DF8-4503-85F7-1D8633ED79E9}">
      <dgm:prSet/>
      <dgm:spPr/>
      <dgm:t>
        <a:bodyPr/>
        <a:lstStyle/>
        <a:p>
          <a:endParaRPr lang="es-ES"/>
        </a:p>
      </dgm:t>
    </dgm:pt>
    <dgm:pt modelId="{0D451CA6-0D5A-4BCA-8828-2452A73559FF}" type="pres">
      <dgm:prSet presAssocID="{5EA5B415-9FB5-43EC-9E44-49A56CAE1A32}" presName="Name0" presStyleCnt="0">
        <dgm:presLayoutVars>
          <dgm:dir/>
          <dgm:animLvl val="lvl"/>
          <dgm:resizeHandles val="exact"/>
        </dgm:presLayoutVars>
      </dgm:prSet>
      <dgm:spPr/>
    </dgm:pt>
    <dgm:pt modelId="{14F8E5C7-CAE1-4663-8AA2-ED8BCA555419}" type="pres">
      <dgm:prSet presAssocID="{E6945FAB-EA4D-455A-8D54-9215248D6A5C}" presName="linNode" presStyleCnt="0"/>
      <dgm:spPr/>
    </dgm:pt>
    <dgm:pt modelId="{0A597BA0-8438-4CD9-B9CB-3F2ED384D0F5}" type="pres">
      <dgm:prSet presAssocID="{E6945FAB-EA4D-455A-8D54-9215248D6A5C}" presName="parentText" presStyleLbl="node1" presStyleIdx="0" presStyleCnt="3" custLinFactNeighborX="-267" custLinFactNeighborY="-1875">
        <dgm:presLayoutVars>
          <dgm:chMax val="1"/>
          <dgm:bulletEnabled val="1"/>
        </dgm:presLayoutVars>
      </dgm:prSet>
      <dgm:spPr/>
    </dgm:pt>
    <dgm:pt modelId="{A740843B-7017-4852-B582-B6E61BE61DC0}" type="pres">
      <dgm:prSet presAssocID="{E6945FAB-EA4D-455A-8D54-9215248D6A5C}" presName="descendantText" presStyleLbl="alignAccFollowNode1" presStyleIdx="0" presStyleCnt="3" custScaleY="125255" custLinFactNeighborX="-174" custLinFactNeighborY="39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17465-7A96-4202-AA1B-7C11E3DB8D88}" type="pres">
      <dgm:prSet presAssocID="{38C90736-9A59-4284-B838-671EB93FB921}" presName="sp" presStyleCnt="0"/>
      <dgm:spPr/>
    </dgm:pt>
    <dgm:pt modelId="{54FB5257-C2AC-42E4-B1A1-85AD45C08BC9}" type="pres">
      <dgm:prSet presAssocID="{66BBBB6D-1356-4F61-AC40-2D512F3324FD}" presName="linNode" presStyleCnt="0"/>
      <dgm:spPr/>
    </dgm:pt>
    <dgm:pt modelId="{0E1BF17A-980F-4315-8EDA-767403274065}" type="pres">
      <dgm:prSet presAssocID="{66BBBB6D-1356-4F61-AC40-2D512F3324F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607D9B8-3058-431F-AC1D-257BF54C2431}" type="pres">
      <dgm:prSet presAssocID="{66BBBB6D-1356-4F61-AC40-2D512F3324F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F8D39E-E8E0-48A6-8879-0AE2FA294F0B}" type="pres">
      <dgm:prSet presAssocID="{90A92D60-864D-4A60-BE90-45A524139E94}" presName="sp" presStyleCnt="0"/>
      <dgm:spPr/>
    </dgm:pt>
    <dgm:pt modelId="{6E053CED-5772-498D-9173-ECF857BD90A6}" type="pres">
      <dgm:prSet presAssocID="{BC38D403-B94E-41EA-8DA5-1B715E5B0296}" presName="linNode" presStyleCnt="0"/>
      <dgm:spPr/>
    </dgm:pt>
    <dgm:pt modelId="{DC867578-7296-4285-B5E9-8CC194B65AA7}" type="pres">
      <dgm:prSet presAssocID="{BC38D403-B94E-41EA-8DA5-1B715E5B0296}" presName="parentText" presStyleLbl="node1" presStyleIdx="2" presStyleCnt="3" custLinFactNeighborY="-4883">
        <dgm:presLayoutVars>
          <dgm:chMax val="1"/>
          <dgm:bulletEnabled val="1"/>
        </dgm:presLayoutVars>
      </dgm:prSet>
      <dgm:spPr/>
    </dgm:pt>
    <dgm:pt modelId="{D04DDEE0-8A33-48D9-AFB2-C2F4DCA43A0A}" type="pres">
      <dgm:prSet presAssocID="{BC38D403-B94E-41EA-8DA5-1B715E5B029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B30B3B-EA1B-49F4-8C68-3EB9BB3F5CAF}" srcId="{66BBBB6D-1356-4F61-AC40-2D512F3324FD}" destId="{4C36C3FF-30E3-4319-97BD-0173F584F993}" srcOrd="0" destOrd="0" parTransId="{F5CC3C43-E021-4390-BF53-613B50210858}" sibTransId="{3FA2E13C-13FC-43FF-BCBE-97A33071FED5}"/>
    <dgm:cxn modelId="{547ADBAB-01D3-4F07-95B7-4A011076F6C3}" type="presOf" srcId="{A55E10D6-142B-4029-908F-772A60AB5582}" destId="{D04DDEE0-8A33-48D9-AFB2-C2F4DCA43A0A}" srcOrd="0" destOrd="0" presId="urn:microsoft.com/office/officeart/2005/8/layout/vList5"/>
    <dgm:cxn modelId="{03A959AB-B9AF-4A4E-8947-2A7029E25D62}" srcId="{5EA5B415-9FB5-43EC-9E44-49A56CAE1A32}" destId="{BC38D403-B94E-41EA-8DA5-1B715E5B0296}" srcOrd="2" destOrd="0" parTransId="{F55C5A5C-D299-4AF9-9FC4-2035843716F8}" sibTransId="{415BCDE0-A117-4812-9EDE-DC55C9DE896E}"/>
    <dgm:cxn modelId="{DD6DE305-0DF8-4503-85F7-1D8633ED79E9}" srcId="{66BBBB6D-1356-4F61-AC40-2D512F3324FD}" destId="{A241CE20-68C5-4833-B104-D0623C9F2F26}" srcOrd="1" destOrd="0" parTransId="{FA9439BE-F39E-488C-8C76-0F0371FFEB70}" sibTransId="{455D1DEB-772F-4659-A000-1A4DA300204C}"/>
    <dgm:cxn modelId="{ED13EACA-CF17-4C65-A7C9-8483477D4577}" type="presOf" srcId="{5EA5B415-9FB5-43EC-9E44-49A56CAE1A32}" destId="{0D451CA6-0D5A-4BCA-8828-2452A73559FF}" srcOrd="0" destOrd="0" presId="urn:microsoft.com/office/officeart/2005/8/layout/vList5"/>
    <dgm:cxn modelId="{E3777585-132B-4094-91EE-A7A315431E01}" type="presOf" srcId="{4C36C3FF-30E3-4319-97BD-0173F584F993}" destId="{C607D9B8-3058-431F-AC1D-257BF54C2431}" srcOrd="0" destOrd="0" presId="urn:microsoft.com/office/officeart/2005/8/layout/vList5"/>
    <dgm:cxn modelId="{2F12E627-23F6-41D7-94DC-75A934A68252}" srcId="{E6945FAB-EA4D-455A-8D54-9215248D6A5C}" destId="{898BD9D0-98E5-4343-8D3C-18270B8C2CE4}" srcOrd="0" destOrd="0" parTransId="{1B1D9122-A13E-4D9B-9F49-64E6926FF3F6}" sibTransId="{9621530D-D085-4C73-AB23-16048AF0BBEA}"/>
    <dgm:cxn modelId="{A516FB95-8BFC-42C9-8979-3B421E1DF53E}" srcId="{BC38D403-B94E-41EA-8DA5-1B715E5B0296}" destId="{A55E10D6-142B-4029-908F-772A60AB5582}" srcOrd="0" destOrd="0" parTransId="{35BB3B71-2C01-4BF6-9F3E-FD39AD4688CA}" sibTransId="{EB6EF793-D792-4B56-A9B0-394364B8B9F9}"/>
    <dgm:cxn modelId="{77FF3F86-63AE-4115-ACFD-485F5BA42696}" srcId="{5EA5B415-9FB5-43EC-9E44-49A56CAE1A32}" destId="{E6945FAB-EA4D-455A-8D54-9215248D6A5C}" srcOrd="0" destOrd="0" parTransId="{2AEE0C07-BCDB-47F6-93B4-0075C30CBC7E}" sibTransId="{38C90736-9A59-4284-B838-671EB93FB921}"/>
    <dgm:cxn modelId="{5F4D949A-E08B-4349-8745-38D29C510752}" type="presOf" srcId="{66BBBB6D-1356-4F61-AC40-2D512F3324FD}" destId="{0E1BF17A-980F-4315-8EDA-767403274065}" srcOrd="0" destOrd="0" presId="urn:microsoft.com/office/officeart/2005/8/layout/vList5"/>
    <dgm:cxn modelId="{BA85EA79-A735-4209-BF42-A19799AD4036}" type="presOf" srcId="{898BD9D0-98E5-4343-8D3C-18270B8C2CE4}" destId="{A740843B-7017-4852-B582-B6E61BE61DC0}" srcOrd="0" destOrd="0" presId="urn:microsoft.com/office/officeart/2005/8/layout/vList5"/>
    <dgm:cxn modelId="{B1A50D6B-8F91-4DA0-A533-75BBD1D6F0EE}" srcId="{5EA5B415-9FB5-43EC-9E44-49A56CAE1A32}" destId="{66BBBB6D-1356-4F61-AC40-2D512F3324FD}" srcOrd="1" destOrd="0" parTransId="{08277CEA-73CA-4305-8252-5FB9CF95FE4C}" sibTransId="{90A92D60-864D-4A60-BE90-45A524139E94}"/>
    <dgm:cxn modelId="{698FF6BD-B174-4D32-8958-34637FE0F254}" type="presOf" srcId="{A241CE20-68C5-4833-B104-D0623C9F2F26}" destId="{C607D9B8-3058-431F-AC1D-257BF54C2431}" srcOrd="0" destOrd="1" presId="urn:microsoft.com/office/officeart/2005/8/layout/vList5"/>
    <dgm:cxn modelId="{528C3D7A-F8A5-4C51-80D9-2F87E9DFE22B}" type="presOf" srcId="{BC38D403-B94E-41EA-8DA5-1B715E5B0296}" destId="{DC867578-7296-4285-B5E9-8CC194B65AA7}" srcOrd="0" destOrd="0" presId="urn:microsoft.com/office/officeart/2005/8/layout/vList5"/>
    <dgm:cxn modelId="{09C7295F-068C-45BD-B7C0-A02CE00BD621}" type="presOf" srcId="{E6945FAB-EA4D-455A-8D54-9215248D6A5C}" destId="{0A597BA0-8438-4CD9-B9CB-3F2ED384D0F5}" srcOrd="0" destOrd="0" presId="urn:microsoft.com/office/officeart/2005/8/layout/vList5"/>
    <dgm:cxn modelId="{4A1B9E20-461A-472A-8762-20697D11A79F}" type="presParOf" srcId="{0D451CA6-0D5A-4BCA-8828-2452A73559FF}" destId="{14F8E5C7-CAE1-4663-8AA2-ED8BCA555419}" srcOrd="0" destOrd="0" presId="urn:microsoft.com/office/officeart/2005/8/layout/vList5"/>
    <dgm:cxn modelId="{7E3A77D5-5C71-451C-8B62-3E73327C5395}" type="presParOf" srcId="{14F8E5C7-CAE1-4663-8AA2-ED8BCA555419}" destId="{0A597BA0-8438-4CD9-B9CB-3F2ED384D0F5}" srcOrd="0" destOrd="0" presId="urn:microsoft.com/office/officeart/2005/8/layout/vList5"/>
    <dgm:cxn modelId="{6656D581-9AB1-4AB4-B9DA-F7DDD7B655FE}" type="presParOf" srcId="{14F8E5C7-CAE1-4663-8AA2-ED8BCA555419}" destId="{A740843B-7017-4852-B582-B6E61BE61DC0}" srcOrd="1" destOrd="0" presId="urn:microsoft.com/office/officeart/2005/8/layout/vList5"/>
    <dgm:cxn modelId="{4A4AFE08-599F-43C4-8964-4A459CFE7424}" type="presParOf" srcId="{0D451CA6-0D5A-4BCA-8828-2452A73559FF}" destId="{E6E17465-7A96-4202-AA1B-7C11E3DB8D88}" srcOrd="1" destOrd="0" presId="urn:microsoft.com/office/officeart/2005/8/layout/vList5"/>
    <dgm:cxn modelId="{B4A13DC7-CAF7-4EDA-9BF8-26E83321D5DC}" type="presParOf" srcId="{0D451CA6-0D5A-4BCA-8828-2452A73559FF}" destId="{54FB5257-C2AC-42E4-B1A1-85AD45C08BC9}" srcOrd="2" destOrd="0" presId="urn:microsoft.com/office/officeart/2005/8/layout/vList5"/>
    <dgm:cxn modelId="{67ADDCFD-F518-4F12-B746-95CEEB853319}" type="presParOf" srcId="{54FB5257-C2AC-42E4-B1A1-85AD45C08BC9}" destId="{0E1BF17A-980F-4315-8EDA-767403274065}" srcOrd="0" destOrd="0" presId="urn:microsoft.com/office/officeart/2005/8/layout/vList5"/>
    <dgm:cxn modelId="{99A12D65-7653-4DE7-8FFE-A2B060CBB098}" type="presParOf" srcId="{54FB5257-C2AC-42E4-B1A1-85AD45C08BC9}" destId="{C607D9B8-3058-431F-AC1D-257BF54C2431}" srcOrd="1" destOrd="0" presId="urn:microsoft.com/office/officeart/2005/8/layout/vList5"/>
    <dgm:cxn modelId="{591B8573-5BDA-4926-90A2-ED81ED4076FB}" type="presParOf" srcId="{0D451CA6-0D5A-4BCA-8828-2452A73559FF}" destId="{65F8D39E-E8E0-48A6-8879-0AE2FA294F0B}" srcOrd="3" destOrd="0" presId="urn:microsoft.com/office/officeart/2005/8/layout/vList5"/>
    <dgm:cxn modelId="{2ABC95B5-EC8C-4A3A-B532-3E933F808C16}" type="presParOf" srcId="{0D451CA6-0D5A-4BCA-8828-2452A73559FF}" destId="{6E053CED-5772-498D-9173-ECF857BD90A6}" srcOrd="4" destOrd="0" presId="urn:microsoft.com/office/officeart/2005/8/layout/vList5"/>
    <dgm:cxn modelId="{FE153517-3DF1-4926-9F96-2565C7E17C6E}" type="presParOf" srcId="{6E053CED-5772-498D-9173-ECF857BD90A6}" destId="{DC867578-7296-4285-B5E9-8CC194B65AA7}" srcOrd="0" destOrd="0" presId="urn:microsoft.com/office/officeart/2005/8/layout/vList5"/>
    <dgm:cxn modelId="{0939D422-A30C-4AE9-8759-60E1C06A3781}" type="presParOf" srcId="{6E053CED-5772-498D-9173-ECF857BD90A6}" destId="{D04DDEE0-8A33-48D9-AFB2-C2F4DCA43A0A}" srcOrd="1" destOrd="0" presId="urn:microsoft.com/office/officeart/2005/8/layout/vList5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D392AF-7667-4283-AE75-B4843AB277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81B5C22-CD58-494E-A42B-E22451268910}">
      <dgm:prSet phldrT="[Texto]"/>
      <dgm:spPr/>
      <dgm:t>
        <a:bodyPr/>
        <a:lstStyle/>
        <a:p>
          <a:r>
            <a:rPr lang="es-EC" b="1" dirty="0" err="1" smtClean="0"/>
            <a:t>V</a:t>
          </a:r>
          <a:r>
            <a:rPr lang="es-EC" b="1" baseline="-25000" dirty="0" err="1" smtClean="0"/>
            <a:t>t</a:t>
          </a:r>
          <a:endParaRPr lang="es-ES" dirty="0"/>
        </a:p>
      </dgm:t>
    </dgm:pt>
    <dgm:pt modelId="{F1EF2413-3A10-4B72-BF30-4AA926BCBD79}" type="parTrans" cxnId="{F100DCFF-D0E9-4EAA-9AE1-8A4BA004E03A}">
      <dgm:prSet/>
      <dgm:spPr/>
      <dgm:t>
        <a:bodyPr/>
        <a:lstStyle/>
        <a:p>
          <a:endParaRPr lang="es-ES"/>
        </a:p>
      </dgm:t>
    </dgm:pt>
    <dgm:pt modelId="{D2773F81-81FE-4B78-B8DE-969F4186E90E}" type="sibTrans" cxnId="{F100DCFF-D0E9-4EAA-9AE1-8A4BA004E03A}">
      <dgm:prSet/>
      <dgm:spPr/>
      <dgm:t>
        <a:bodyPr/>
        <a:lstStyle/>
        <a:p>
          <a:endParaRPr lang="es-ES"/>
        </a:p>
      </dgm:t>
    </dgm:pt>
    <dgm:pt modelId="{E18F445B-8317-47E7-AC87-7477766C015C}">
      <dgm:prSet phldrT="[Texto]"/>
      <dgm:spPr/>
      <dgm:t>
        <a:bodyPr/>
        <a:lstStyle/>
        <a:p>
          <a:r>
            <a:rPr lang="es-EC" dirty="0" smtClean="0"/>
            <a:t>Representa los flujos de caja en cada periodo t.</a:t>
          </a:r>
          <a:endParaRPr lang="es-ES" dirty="0"/>
        </a:p>
      </dgm:t>
    </dgm:pt>
    <dgm:pt modelId="{48BFB0C6-743F-42E6-8A70-7D4CB97F7250}" type="parTrans" cxnId="{F99BDEAC-587A-4997-94DB-0EE55946D7A4}">
      <dgm:prSet/>
      <dgm:spPr/>
      <dgm:t>
        <a:bodyPr/>
        <a:lstStyle/>
        <a:p>
          <a:endParaRPr lang="es-ES"/>
        </a:p>
      </dgm:t>
    </dgm:pt>
    <dgm:pt modelId="{5A57811E-1FE7-44FD-AB52-C14FCF1D4139}" type="sibTrans" cxnId="{F99BDEAC-587A-4997-94DB-0EE55946D7A4}">
      <dgm:prSet/>
      <dgm:spPr/>
      <dgm:t>
        <a:bodyPr/>
        <a:lstStyle/>
        <a:p>
          <a:endParaRPr lang="es-ES"/>
        </a:p>
      </dgm:t>
    </dgm:pt>
    <dgm:pt modelId="{15730C00-7807-4B60-8456-C98F834C2858}">
      <dgm:prSet phldrT="[Texto]"/>
      <dgm:spPr/>
      <dgm:t>
        <a:bodyPr/>
        <a:lstStyle/>
        <a:p>
          <a:r>
            <a:rPr lang="es-EC" b="1" dirty="0" smtClean="0"/>
            <a:t>I</a:t>
          </a:r>
          <a:r>
            <a:rPr lang="es-EC" b="1" baseline="-25000" dirty="0" smtClean="0"/>
            <a:t>0</a:t>
          </a:r>
          <a:endParaRPr lang="es-ES" dirty="0"/>
        </a:p>
      </dgm:t>
    </dgm:pt>
    <dgm:pt modelId="{6A4D3C5C-A1A3-4DFB-816C-9F5FF7C83EF0}" type="parTrans" cxnId="{0D848319-404A-4C87-A2DA-5E8F6853A477}">
      <dgm:prSet/>
      <dgm:spPr/>
      <dgm:t>
        <a:bodyPr/>
        <a:lstStyle/>
        <a:p>
          <a:endParaRPr lang="es-ES"/>
        </a:p>
      </dgm:t>
    </dgm:pt>
    <dgm:pt modelId="{277D007A-6515-47E3-A4F1-9E2A88635D3E}" type="sibTrans" cxnId="{0D848319-404A-4C87-A2DA-5E8F6853A477}">
      <dgm:prSet/>
      <dgm:spPr/>
      <dgm:t>
        <a:bodyPr/>
        <a:lstStyle/>
        <a:p>
          <a:endParaRPr lang="es-ES"/>
        </a:p>
      </dgm:t>
    </dgm:pt>
    <dgm:pt modelId="{32A9DAD4-0046-4D11-9FEE-F5D383D8C78E}">
      <dgm:prSet phldrT="[Texto]"/>
      <dgm:spPr/>
      <dgm:t>
        <a:bodyPr/>
        <a:lstStyle/>
        <a:p>
          <a:pPr algn="ctr"/>
          <a:r>
            <a:rPr lang="es-EC" dirty="0" smtClean="0"/>
            <a:t>Es el valor del desembolso inicial de la inversión.</a:t>
          </a:r>
          <a:endParaRPr lang="es-ES" dirty="0"/>
        </a:p>
      </dgm:t>
    </dgm:pt>
    <dgm:pt modelId="{E6FD09C2-2DCB-494D-A925-CC2729C0136F}" type="parTrans" cxnId="{1862D558-AC7C-4F6F-93EE-DB7CCF44BFE3}">
      <dgm:prSet/>
      <dgm:spPr/>
      <dgm:t>
        <a:bodyPr/>
        <a:lstStyle/>
        <a:p>
          <a:endParaRPr lang="es-ES"/>
        </a:p>
      </dgm:t>
    </dgm:pt>
    <dgm:pt modelId="{75050358-E0DE-4473-BA11-A017EDBBE9DC}" type="sibTrans" cxnId="{1862D558-AC7C-4F6F-93EE-DB7CCF44BFE3}">
      <dgm:prSet/>
      <dgm:spPr/>
      <dgm:t>
        <a:bodyPr/>
        <a:lstStyle/>
        <a:p>
          <a:endParaRPr lang="es-ES"/>
        </a:p>
      </dgm:t>
    </dgm:pt>
    <dgm:pt modelId="{9EACD760-0B79-4518-8C66-918CCB952D27}">
      <dgm:prSet phldrT="[Texto]"/>
      <dgm:spPr/>
      <dgm:t>
        <a:bodyPr/>
        <a:lstStyle/>
        <a:p>
          <a:r>
            <a:rPr lang="es-ES_tradnl" dirty="0" smtClean="0"/>
            <a:t>n</a:t>
          </a:r>
          <a:endParaRPr lang="es-ES" dirty="0"/>
        </a:p>
      </dgm:t>
    </dgm:pt>
    <dgm:pt modelId="{FD090CCF-BBBA-42DE-9788-0214E419D2C4}" type="parTrans" cxnId="{846E988B-A62F-408D-9AB2-6E47A9420577}">
      <dgm:prSet/>
      <dgm:spPr/>
      <dgm:t>
        <a:bodyPr/>
        <a:lstStyle/>
        <a:p>
          <a:endParaRPr lang="es-ES"/>
        </a:p>
      </dgm:t>
    </dgm:pt>
    <dgm:pt modelId="{6A60482C-79AD-44E2-B267-5A674D218AB0}" type="sibTrans" cxnId="{846E988B-A62F-408D-9AB2-6E47A9420577}">
      <dgm:prSet/>
      <dgm:spPr/>
      <dgm:t>
        <a:bodyPr/>
        <a:lstStyle/>
        <a:p>
          <a:endParaRPr lang="es-ES"/>
        </a:p>
      </dgm:t>
    </dgm:pt>
    <dgm:pt modelId="{8CE21A46-8E8D-4E85-B5BC-497E6ABAEE24}">
      <dgm:prSet phldrT="[Texto]"/>
      <dgm:spPr/>
      <dgm:t>
        <a:bodyPr/>
        <a:lstStyle/>
        <a:p>
          <a:r>
            <a:rPr lang="es-EC" dirty="0" smtClean="0"/>
            <a:t>es el número de períodos considerado.</a:t>
          </a:r>
          <a:endParaRPr lang="es-ES" dirty="0"/>
        </a:p>
      </dgm:t>
    </dgm:pt>
    <dgm:pt modelId="{DA659398-9914-4561-AA3D-3088AEBACECA}" type="parTrans" cxnId="{054E9A92-399B-4DD6-889F-1D10CEEDA1D2}">
      <dgm:prSet/>
      <dgm:spPr/>
      <dgm:t>
        <a:bodyPr/>
        <a:lstStyle/>
        <a:p>
          <a:endParaRPr lang="es-ES"/>
        </a:p>
      </dgm:t>
    </dgm:pt>
    <dgm:pt modelId="{633F7041-C878-4DCF-8BE5-25913863A1C8}" type="sibTrans" cxnId="{054E9A92-399B-4DD6-889F-1D10CEEDA1D2}">
      <dgm:prSet/>
      <dgm:spPr/>
      <dgm:t>
        <a:bodyPr/>
        <a:lstStyle/>
        <a:p>
          <a:endParaRPr lang="es-ES"/>
        </a:p>
      </dgm:t>
    </dgm:pt>
    <dgm:pt modelId="{0F30BF6D-48F4-4E97-BB8F-BF7D167B93D4}" type="pres">
      <dgm:prSet presAssocID="{94D392AF-7667-4283-AE75-B4843AB27790}" presName="Name0" presStyleCnt="0">
        <dgm:presLayoutVars>
          <dgm:dir/>
          <dgm:animLvl val="lvl"/>
          <dgm:resizeHandles val="exact"/>
        </dgm:presLayoutVars>
      </dgm:prSet>
      <dgm:spPr/>
    </dgm:pt>
    <dgm:pt modelId="{BA7A4D6B-6EB0-470E-8A0A-3EC1DB7DD60C}" type="pres">
      <dgm:prSet presAssocID="{281B5C22-CD58-494E-A42B-E22451268910}" presName="linNode" presStyleCnt="0"/>
      <dgm:spPr/>
    </dgm:pt>
    <dgm:pt modelId="{4AE5AA87-A50C-402B-800A-7CEFAFAAA090}" type="pres">
      <dgm:prSet presAssocID="{281B5C22-CD58-494E-A42B-E2245126891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E88C9E-B64B-49F2-B0DE-FB7F909A4F7B}" type="pres">
      <dgm:prSet presAssocID="{281B5C22-CD58-494E-A42B-E2245126891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4D8883-511D-42C8-976E-B6B4B04CB547}" type="pres">
      <dgm:prSet presAssocID="{D2773F81-81FE-4B78-B8DE-969F4186E90E}" presName="sp" presStyleCnt="0"/>
      <dgm:spPr/>
    </dgm:pt>
    <dgm:pt modelId="{9338C503-8F2D-4299-980D-B1950BF1C819}" type="pres">
      <dgm:prSet presAssocID="{15730C00-7807-4B60-8456-C98F834C2858}" presName="linNode" presStyleCnt="0"/>
      <dgm:spPr/>
    </dgm:pt>
    <dgm:pt modelId="{C86E5ECC-1773-4E93-B164-529AFCA180C2}" type="pres">
      <dgm:prSet presAssocID="{15730C00-7807-4B60-8456-C98F834C285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1692E5-ACE0-4074-967B-1441112F8FCE}" type="pres">
      <dgm:prSet presAssocID="{15730C00-7807-4B60-8456-C98F834C285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C778C5-6FB4-4C03-B975-D56BD1185408}" type="pres">
      <dgm:prSet presAssocID="{277D007A-6515-47E3-A4F1-9E2A88635D3E}" presName="sp" presStyleCnt="0"/>
      <dgm:spPr/>
    </dgm:pt>
    <dgm:pt modelId="{135F4E0E-0F97-4137-857D-F3D2DDF04159}" type="pres">
      <dgm:prSet presAssocID="{9EACD760-0B79-4518-8C66-918CCB952D27}" presName="linNode" presStyleCnt="0"/>
      <dgm:spPr/>
    </dgm:pt>
    <dgm:pt modelId="{D91B8B6B-6A03-4743-93C4-1DF0782DF794}" type="pres">
      <dgm:prSet presAssocID="{9EACD760-0B79-4518-8C66-918CCB952D2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CA4DB2F-04A7-4B57-B5F7-B1F108CF1DC1}" type="pres">
      <dgm:prSet presAssocID="{9EACD760-0B79-4518-8C66-918CCB952D2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9BDEAC-587A-4997-94DB-0EE55946D7A4}" srcId="{281B5C22-CD58-494E-A42B-E22451268910}" destId="{E18F445B-8317-47E7-AC87-7477766C015C}" srcOrd="0" destOrd="0" parTransId="{48BFB0C6-743F-42E6-8A70-7D4CB97F7250}" sibTransId="{5A57811E-1FE7-44FD-AB52-C14FCF1D4139}"/>
    <dgm:cxn modelId="{AD86D58E-8095-4F66-96DA-599F2FE11F2B}" type="presOf" srcId="{9EACD760-0B79-4518-8C66-918CCB952D27}" destId="{D91B8B6B-6A03-4743-93C4-1DF0782DF794}" srcOrd="0" destOrd="0" presId="urn:microsoft.com/office/officeart/2005/8/layout/vList5"/>
    <dgm:cxn modelId="{88AC3886-0AAB-4633-BBF2-619FDFFAD165}" type="presOf" srcId="{15730C00-7807-4B60-8456-C98F834C2858}" destId="{C86E5ECC-1773-4E93-B164-529AFCA180C2}" srcOrd="0" destOrd="0" presId="urn:microsoft.com/office/officeart/2005/8/layout/vList5"/>
    <dgm:cxn modelId="{0D848319-404A-4C87-A2DA-5E8F6853A477}" srcId="{94D392AF-7667-4283-AE75-B4843AB27790}" destId="{15730C00-7807-4B60-8456-C98F834C2858}" srcOrd="1" destOrd="0" parTransId="{6A4D3C5C-A1A3-4DFB-816C-9F5FF7C83EF0}" sibTransId="{277D007A-6515-47E3-A4F1-9E2A88635D3E}"/>
    <dgm:cxn modelId="{F100DCFF-D0E9-4EAA-9AE1-8A4BA004E03A}" srcId="{94D392AF-7667-4283-AE75-B4843AB27790}" destId="{281B5C22-CD58-494E-A42B-E22451268910}" srcOrd="0" destOrd="0" parTransId="{F1EF2413-3A10-4B72-BF30-4AA926BCBD79}" sibTransId="{D2773F81-81FE-4B78-B8DE-969F4186E90E}"/>
    <dgm:cxn modelId="{054E9A92-399B-4DD6-889F-1D10CEEDA1D2}" srcId="{9EACD760-0B79-4518-8C66-918CCB952D27}" destId="{8CE21A46-8E8D-4E85-B5BC-497E6ABAEE24}" srcOrd="0" destOrd="0" parTransId="{DA659398-9914-4561-AA3D-3088AEBACECA}" sibTransId="{633F7041-C878-4DCF-8BE5-25913863A1C8}"/>
    <dgm:cxn modelId="{1DE77527-97ED-4984-A9D0-1EC12BDD4DC4}" type="presOf" srcId="{8CE21A46-8E8D-4E85-B5BC-497E6ABAEE24}" destId="{5CA4DB2F-04A7-4B57-B5F7-B1F108CF1DC1}" srcOrd="0" destOrd="0" presId="urn:microsoft.com/office/officeart/2005/8/layout/vList5"/>
    <dgm:cxn modelId="{1862D558-AC7C-4F6F-93EE-DB7CCF44BFE3}" srcId="{15730C00-7807-4B60-8456-C98F834C2858}" destId="{32A9DAD4-0046-4D11-9FEE-F5D383D8C78E}" srcOrd="0" destOrd="0" parTransId="{E6FD09C2-2DCB-494D-A925-CC2729C0136F}" sibTransId="{75050358-E0DE-4473-BA11-A017EDBBE9DC}"/>
    <dgm:cxn modelId="{956B6982-651B-40F5-9DB4-87D66FD21CCA}" type="presOf" srcId="{E18F445B-8317-47E7-AC87-7477766C015C}" destId="{C3E88C9E-B64B-49F2-B0DE-FB7F909A4F7B}" srcOrd="0" destOrd="0" presId="urn:microsoft.com/office/officeart/2005/8/layout/vList5"/>
    <dgm:cxn modelId="{846E988B-A62F-408D-9AB2-6E47A9420577}" srcId="{94D392AF-7667-4283-AE75-B4843AB27790}" destId="{9EACD760-0B79-4518-8C66-918CCB952D27}" srcOrd="2" destOrd="0" parTransId="{FD090CCF-BBBA-42DE-9788-0214E419D2C4}" sibTransId="{6A60482C-79AD-44E2-B267-5A674D218AB0}"/>
    <dgm:cxn modelId="{56D3426A-4E4D-44BB-90A6-2C2BE2934339}" type="presOf" srcId="{94D392AF-7667-4283-AE75-B4843AB27790}" destId="{0F30BF6D-48F4-4E97-BB8F-BF7D167B93D4}" srcOrd="0" destOrd="0" presId="urn:microsoft.com/office/officeart/2005/8/layout/vList5"/>
    <dgm:cxn modelId="{00264C55-ACC1-4DBA-9478-D97A5B9B7FC0}" type="presOf" srcId="{32A9DAD4-0046-4D11-9FEE-F5D383D8C78E}" destId="{2D1692E5-ACE0-4074-967B-1441112F8FCE}" srcOrd="0" destOrd="0" presId="urn:microsoft.com/office/officeart/2005/8/layout/vList5"/>
    <dgm:cxn modelId="{218D0BBC-1197-4E89-9C36-2302320BFFF3}" type="presOf" srcId="{281B5C22-CD58-494E-A42B-E22451268910}" destId="{4AE5AA87-A50C-402B-800A-7CEFAFAAA090}" srcOrd="0" destOrd="0" presId="urn:microsoft.com/office/officeart/2005/8/layout/vList5"/>
    <dgm:cxn modelId="{CC996AC5-7D7F-454F-9A8D-5FCE46F81B45}" type="presParOf" srcId="{0F30BF6D-48F4-4E97-BB8F-BF7D167B93D4}" destId="{BA7A4D6B-6EB0-470E-8A0A-3EC1DB7DD60C}" srcOrd="0" destOrd="0" presId="urn:microsoft.com/office/officeart/2005/8/layout/vList5"/>
    <dgm:cxn modelId="{4636014A-9BB2-4B2D-92A7-D345DD78495B}" type="presParOf" srcId="{BA7A4D6B-6EB0-470E-8A0A-3EC1DB7DD60C}" destId="{4AE5AA87-A50C-402B-800A-7CEFAFAAA090}" srcOrd="0" destOrd="0" presId="urn:microsoft.com/office/officeart/2005/8/layout/vList5"/>
    <dgm:cxn modelId="{BAC15F59-0CB7-4F12-85C9-DC91500D4FBC}" type="presParOf" srcId="{BA7A4D6B-6EB0-470E-8A0A-3EC1DB7DD60C}" destId="{C3E88C9E-B64B-49F2-B0DE-FB7F909A4F7B}" srcOrd="1" destOrd="0" presId="urn:microsoft.com/office/officeart/2005/8/layout/vList5"/>
    <dgm:cxn modelId="{763C889D-A6E5-486F-94A0-1552E2A5C9E2}" type="presParOf" srcId="{0F30BF6D-48F4-4E97-BB8F-BF7D167B93D4}" destId="{484D8883-511D-42C8-976E-B6B4B04CB547}" srcOrd="1" destOrd="0" presId="urn:microsoft.com/office/officeart/2005/8/layout/vList5"/>
    <dgm:cxn modelId="{E2C24ED1-5C82-4EB2-B3BD-D9C07637F7B3}" type="presParOf" srcId="{0F30BF6D-48F4-4E97-BB8F-BF7D167B93D4}" destId="{9338C503-8F2D-4299-980D-B1950BF1C819}" srcOrd="2" destOrd="0" presId="urn:microsoft.com/office/officeart/2005/8/layout/vList5"/>
    <dgm:cxn modelId="{93248A6A-5633-460A-97A7-034E40D2EBDA}" type="presParOf" srcId="{9338C503-8F2D-4299-980D-B1950BF1C819}" destId="{C86E5ECC-1773-4E93-B164-529AFCA180C2}" srcOrd="0" destOrd="0" presId="urn:microsoft.com/office/officeart/2005/8/layout/vList5"/>
    <dgm:cxn modelId="{B885825E-6513-4057-B6F3-7C952C1E1D70}" type="presParOf" srcId="{9338C503-8F2D-4299-980D-B1950BF1C819}" destId="{2D1692E5-ACE0-4074-967B-1441112F8FCE}" srcOrd="1" destOrd="0" presId="urn:microsoft.com/office/officeart/2005/8/layout/vList5"/>
    <dgm:cxn modelId="{9A5121F6-C414-49C8-A735-6D499B1F57F8}" type="presParOf" srcId="{0F30BF6D-48F4-4E97-BB8F-BF7D167B93D4}" destId="{94C778C5-6FB4-4C03-B975-D56BD1185408}" srcOrd="3" destOrd="0" presId="urn:microsoft.com/office/officeart/2005/8/layout/vList5"/>
    <dgm:cxn modelId="{3A38D04E-EA55-461F-9A5F-616F70212F47}" type="presParOf" srcId="{0F30BF6D-48F4-4E97-BB8F-BF7D167B93D4}" destId="{135F4E0E-0F97-4137-857D-F3D2DDF04159}" srcOrd="4" destOrd="0" presId="urn:microsoft.com/office/officeart/2005/8/layout/vList5"/>
    <dgm:cxn modelId="{4850C711-02AA-4437-8D90-CCEEC1EAB8B9}" type="presParOf" srcId="{135F4E0E-0F97-4137-857D-F3D2DDF04159}" destId="{D91B8B6B-6A03-4743-93C4-1DF0782DF794}" srcOrd="0" destOrd="0" presId="urn:microsoft.com/office/officeart/2005/8/layout/vList5"/>
    <dgm:cxn modelId="{CB8693BD-8701-46CB-B5C4-E55F98C2F756}" type="presParOf" srcId="{135F4E0E-0F97-4137-857D-F3D2DDF04159}" destId="{5CA4DB2F-04A7-4B57-B5F7-B1F108CF1DC1}" srcOrd="1" destOrd="0" presId="urn:microsoft.com/office/officeart/2005/8/layout/vList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FE71EC-9CDA-4343-B406-F24DA2407F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39FE30E-CD64-4CC7-9E2D-C5E024603062}">
      <dgm:prSet phldrT="[Texto]"/>
      <dgm:spPr/>
      <dgm:t>
        <a:bodyPr/>
        <a:lstStyle/>
        <a:p>
          <a:r>
            <a:rPr lang="es-ES_tradnl" dirty="0" smtClean="0"/>
            <a:t>A</a:t>
          </a:r>
          <a:endParaRPr lang="es-ES" dirty="0"/>
        </a:p>
      </dgm:t>
    </dgm:pt>
    <dgm:pt modelId="{BBA7D445-F53E-4986-944A-6DCD3468ACD9}" type="parTrans" cxnId="{F70B355E-443D-466D-B834-F35038061A3A}">
      <dgm:prSet/>
      <dgm:spPr/>
      <dgm:t>
        <a:bodyPr/>
        <a:lstStyle/>
        <a:p>
          <a:endParaRPr lang="es-ES"/>
        </a:p>
      </dgm:t>
    </dgm:pt>
    <dgm:pt modelId="{D02B2C84-AC07-4001-8254-4FA2D1D2CE5E}" type="sibTrans" cxnId="{F70B355E-443D-466D-B834-F35038061A3A}">
      <dgm:prSet/>
      <dgm:spPr/>
      <dgm:t>
        <a:bodyPr/>
        <a:lstStyle/>
        <a:p>
          <a:endParaRPr lang="es-ES"/>
        </a:p>
      </dgm:t>
    </dgm:pt>
    <dgm:pt modelId="{C1FDC0C3-5CDF-4A73-8D51-838317EACA77}">
      <dgm:prSet phldrT="[Texto]" custT="1"/>
      <dgm:spPr/>
      <dgm:t>
        <a:bodyPr/>
        <a:lstStyle/>
        <a:p>
          <a:r>
            <a:rPr lang="es-EC" sz="1400" dirty="0" smtClean="0"/>
            <a:t>Valor del actual. </a:t>
          </a:r>
          <a:endParaRPr lang="es-ES" sz="1400" dirty="0"/>
        </a:p>
      </dgm:t>
    </dgm:pt>
    <dgm:pt modelId="{8A917872-6779-45C9-8905-D1378887FF37}" type="parTrans" cxnId="{B17E819C-7FC8-40DC-AFD1-6EEF45628402}">
      <dgm:prSet/>
      <dgm:spPr/>
      <dgm:t>
        <a:bodyPr/>
        <a:lstStyle/>
        <a:p>
          <a:endParaRPr lang="es-ES"/>
        </a:p>
      </dgm:t>
    </dgm:pt>
    <dgm:pt modelId="{22E832FD-BDC8-4F12-A0B8-5C5E735EDCEB}" type="sibTrans" cxnId="{B17E819C-7FC8-40DC-AFD1-6EEF45628402}">
      <dgm:prSet/>
      <dgm:spPr/>
      <dgm:t>
        <a:bodyPr/>
        <a:lstStyle/>
        <a:p>
          <a:endParaRPr lang="es-ES"/>
        </a:p>
      </dgm:t>
    </dgm:pt>
    <dgm:pt modelId="{1ED181E6-0D12-4D03-B686-8BC447D7B921}">
      <dgm:prSet phldrT="[Texto]"/>
      <dgm:spPr/>
      <dgm:t>
        <a:bodyPr/>
        <a:lstStyle/>
        <a:p>
          <a:r>
            <a:rPr lang="es-ES_tradnl" i="1" dirty="0" smtClean="0"/>
            <a:t>i</a:t>
          </a:r>
          <a:endParaRPr lang="es-ES" i="1" dirty="0"/>
        </a:p>
      </dgm:t>
    </dgm:pt>
    <dgm:pt modelId="{D372B6D3-F8E8-4B98-BE87-57CC36CEF0F9}" type="parTrans" cxnId="{0A7F74A9-1B39-42D8-AF33-C1A7F3106926}">
      <dgm:prSet/>
      <dgm:spPr/>
      <dgm:t>
        <a:bodyPr/>
        <a:lstStyle/>
        <a:p>
          <a:endParaRPr lang="es-ES"/>
        </a:p>
      </dgm:t>
    </dgm:pt>
    <dgm:pt modelId="{99AC23CD-CBF7-4995-ACE6-AC5AC2474762}" type="sibTrans" cxnId="{0A7F74A9-1B39-42D8-AF33-C1A7F3106926}">
      <dgm:prSet/>
      <dgm:spPr/>
      <dgm:t>
        <a:bodyPr/>
        <a:lstStyle/>
        <a:p>
          <a:endParaRPr lang="es-ES"/>
        </a:p>
      </dgm:t>
    </dgm:pt>
    <dgm:pt modelId="{72B21EE2-5CE4-4987-A166-AF28B0B6F7E7}">
      <dgm:prSet phldrT="[Texto]" custT="1"/>
      <dgm:spPr/>
      <dgm:t>
        <a:bodyPr/>
        <a:lstStyle/>
        <a:p>
          <a:r>
            <a:rPr lang="es-EC" sz="1400" dirty="0" smtClean="0"/>
            <a:t>Tasa de interés TMAR.</a:t>
          </a:r>
          <a:endParaRPr lang="es-ES" sz="1400" dirty="0"/>
        </a:p>
      </dgm:t>
    </dgm:pt>
    <dgm:pt modelId="{6F2F4950-1A74-45BD-8349-1678FC651416}" type="parTrans" cxnId="{80AA3B7F-963F-4D27-9034-ACE1B718F9DE}">
      <dgm:prSet/>
      <dgm:spPr/>
      <dgm:t>
        <a:bodyPr/>
        <a:lstStyle/>
        <a:p>
          <a:endParaRPr lang="es-ES"/>
        </a:p>
      </dgm:t>
    </dgm:pt>
    <dgm:pt modelId="{D7075ED4-824E-4A3A-BD27-70B8DB78B4C6}" type="sibTrans" cxnId="{80AA3B7F-963F-4D27-9034-ACE1B718F9DE}">
      <dgm:prSet/>
      <dgm:spPr/>
      <dgm:t>
        <a:bodyPr/>
        <a:lstStyle/>
        <a:p>
          <a:endParaRPr lang="es-ES"/>
        </a:p>
      </dgm:t>
    </dgm:pt>
    <dgm:pt modelId="{20B63548-78DF-4D6B-9FD0-37FFCB7B55D3}" type="pres">
      <dgm:prSet presAssocID="{5CFE71EC-9CDA-4343-B406-F24DA2407F65}" presName="Name0" presStyleCnt="0">
        <dgm:presLayoutVars>
          <dgm:dir/>
          <dgm:animLvl val="lvl"/>
          <dgm:resizeHandles val="exact"/>
        </dgm:presLayoutVars>
      </dgm:prSet>
      <dgm:spPr/>
    </dgm:pt>
    <dgm:pt modelId="{0BABB91F-FDCD-4C6E-8ABE-119F28EF5470}" type="pres">
      <dgm:prSet presAssocID="{739FE30E-CD64-4CC7-9E2D-C5E024603062}" presName="linNode" presStyleCnt="0"/>
      <dgm:spPr/>
    </dgm:pt>
    <dgm:pt modelId="{F8839A12-895E-403F-8792-A25764ED1B54}" type="pres">
      <dgm:prSet presAssocID="{739FE30E-CD64-4CC7-9E2D-C5E02460306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6EAF558-785C-4FA0-9420-AEE0A95FBE85}" type="pres">
      <dgm:prSet presAssocID="{739FE30E-CD64-4CC7-9E2D-C5E02460306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590DD-23AF-40BE-A80F-C03AC381FE0C}" type="pres">
      <dgm:prSet presAssocID="{D02B2C84-AC07-4001-8254-4FA2D1D2CE5E}" presName="sp" presStyleCnt="0"/>
      <dgm:spPr/>
    </dgm:pt>
    <dgm:pt modelId="{97FE000A-13A6-4DFD-B701-DA8AA1339859}" type="pres">
      <dgm:prSet presAssocID="{1ED181E6-0D12-4D03-B686-8BC447D7B921}" presName="linNode" presStyleCnt="0"/>
      <dgm:spPr/>
    </dgm:pt>
    <dgm:pt modelId="{02A403A4-DCAD-47E1-8F60-05339B9485BE}" type="pres">
      <dgm:prSet presAssocID="{1ED181E6-0D12-4D03-B686-8BC447D7B92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BDFB5F4-0B76-4C29-9022-0E14F62D4D01}" type="pres">
      <dgm:prSet presAssocID="{1ED181E6-0D12-4D03-B686-8BC447D7B92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AA3B7F-963F-4D27-9034-ACE1B718F9DE}" srcId="{1ED181E6-0D12-4D03-B686-8BC447D7B921}" destId="{72B21EE2-5CE4-4987-A166-AF28B0B6F7E7}" srcOrd="0" destOrd="0" parTransId="{6F2F4950-1A74-45BD-8349-1678FC651416}" sibTransId="{D7075ED4-824E-4A3A-BD27-70B8DB78B4C6}"/>
    <dgm:cxn modelId="{0A7F74A9-1B39-42D8-AF33-C1A7F3106926}" srcId="{5CFE71EC-9CDA-4343-B406-F24DA2407F65}" destId="{1ED181E6-0D12-4D03-B686-8BC447D7B921}" srcOrd="1" destOrd="0" parTransId="{D372B6D3-F8E8-4B98-BE87-57CC36CEF0F9}" sibTransId="{99AC23CD-CBF7-4995-ACE6-AC5AC2474762}"/>
    <dgm:cxn modelId="{A0A018ED-C3DD-44EC-A8A6-96DB1B6822BD}" type="presOf" srcId="{5CFE71EC-9CDA-4343-B406-F24DA2407F65}" destId="{20B63548-78DF-4D6B-9FD0-37FFCB7B55D3}" srcOrd="0" destOrd="0" presId="urn:microsoft.com/office/officeart/2005/8/layout/vList5"/>
    <dgm:cxn modelId="{5E318684-05A1-4C67-A95E-781C5739F14E}" type="presOf" srcId="{739FE30E-CD64-4CC7-9E2D-C5E024603062}" destId="{F8839A12-895E-403F-8792-A25764ED1B54}" srcOrd="0" destOrd="0" presId="urn:microsoft.com/office/officeart/2005/8/layout/vList5"/>
    <dgm:cxn modelId="{FF07E609-B52A-4D02-879E-E1CAC4D5532F}" type="presOf" srcId="{1ED181E6-0D12-4D03-B686-8BC447D7B921}" destId="{02A403A4-DCAD-47E1-8F60-05339B9485BE}" srcOrd="0" destOrd="0" presId="urn:microsoft.com/office/officeart/2005/8/layout/vList5"/>
    <dgm:cxn modelId="{B914D25B-EDA7-47FD-AA40-680036029984}" type="presOf" srcId="{C1FDC0C3-5CDF-4A73-8D51-838317EACA77}" destId="{56EAF558-785C-4FA0-9420-AEE0A95FBE85}" srcOrd="0" destOrd="0" presId="urn:microsoft.com/office/officeart/2005/8/layout/vList5"/>
    <dgm:cxn modelId="{B17E819C-7FC8-40DC-AFD1-6EEF45628402}" srcId="{739FE30E-CD64-4CC7-9E2D-C5E024603062}" destId="{C1FDC0C3-5CDF-4A73-8D51-838317EACA77}" srcOrd="0" destOrd="0" parTransId="{8A917872-6779-45C9-8905-D1378887FF37}" sibTransId="{22E832FD-BDC8-4F12-A0B8-5C5E735EDCEB}"/>
    <dgm:cxn modelId="{F70B355E-443D-466D-B834-F35038061A3A}" srcId="{5CFE71EC-9CDA-4343-B406-F24DA2407F65}" destId="{739FE30E-CD64-4CC7-9E2D-C5E024603062}" srcOrd="0" destOrd="0" parTransId="{BBA7D445-F53E-4986-944A-6DCD3468ACD9}" sibTransId="{D02B2C84-AC07-4001-8254-4FA2D1D2CE5E}"/>
    <dgm:cxn modelId="{97209092-2CD0-4A0E-8C30-2FE79B58C8D5}" type="presOf" srcId="{72B21EE2-5CE4-4987-A166-AF28B0B6F7E7}" destId="{ABDFB5F4-0B76-4C29-9022-0E14F62D4D01}" srcOrd="0" destOrd="0" presId="urn:microsoft.com/office/officeart/2005/8/layout/vList5"/>
    <dgm:cxn modelId="{6D166E04-C3ED-443A-BCE1-B71A9C054855}" type="presParOf" srcId="{20B63548-78DF-4D6B-9FD0-37FFCB7B55D3}" destId="{0BABB91F-FDCD-4C6E-8ABE-119F28EF5470}" srcOrd="0" destOrd="0" presId="urn:microsoft.com/office/officeart/2005/8/layout/vList5"/>
    <dgm:cxn modelId="{108EF4A8-8258-4F31-8577-2236030F1F8B}" type="presParOf" srcId="{0BABB91F-FDCD-4C6E-8ABE-119F28EF5470}" destId="{F8839A12-895E-403F-8792-A25764ED1B54}" srcOrd="0" destOrd="0" presId="urn:microsoft.com/office/officeart/2005/8/layout/vList5"/>
    <dgm:cxn modelId="{033F9AE9-2BE9-40F1-AD5D-E6C60038F24D}" type="presParOf" srcId="{0BABB91F-FDCD-4C6E-8ABE-119F28EF5470}" destId="{56EAF558-785C-4FA0-9420-AEE0A95FBE85}" srcOrd="1" destOrd="0" presId="urn:microsoft.com/office/officeart/2005/8/layout/vList5"/>
    <dgm:cxn modelId="{4F054374-EC03-4CD0-8F3B-7708D3756679}" type="presParOf" srcId="{20B63548-78DF-4D6B-9FD0-37FFCB7B55D3}" destId="{B8B590DD-23AF-40BE-A80F-C03AC381FE0C}" srcOrd="1" destOrd="0" presId="urn:microsoft.com/office/officeart/2005/8/layout/vList5"/>
    <dgm:cxn modelId="{1B695D60-7770-453B-80B9-CA7EF049374A}" type="presParOf" srcId="{20B63548-78DF-4D6B-9FD0-37FFCB7B55D3}" destId="{97FE000A-13A6-4DFD-B701-DA8AA1339859}" srcOrd="2" destOrd="0" presId="urn:microsoft.com/office/officeart/2005/8/layout/vList5"/>
    <dgm:cxn modelId="{92BB5217-ACB0-4C69-8F47-0AD324B12F51}" type="presParOf" srcId="{97FE000A-13A6-4DFD-B701-DA8AA1339859}" destId="{02A403A4-DCAD-47E1-8F60-05339B9485BE}" srcOrd="0" destOrd="0" presId="urn:microsoft.com/office/officeart/2005/8/layout/vList5"/>
    <dgm:cxn modelId="{7DBB30BB-02E6-448F-9D3D-8F0313B51326}" type="presParOf" srcId="{97FE000A-13A6-4DFD-B701-DA8AA1339859}" destId="{ABDFB5F4-0B76-4C29-9022-0E14F62D4D01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A9EEC-A1F3-4021-B282-84BE9DACC00E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7FD2CFB3-6BBB-48E8-A19F-50DAD7A3CAD1}">
      <dgm:prSet phldrT="[Texto]" custT="1"/>
      <dgm:spPr/>
      <dgm:t>
        <a:bodyPr/>
        <a:lstStyle/>
        <a:p>
          <a:r>
            <a:rPr lang="es-ES" sz="1600" dirty="0" smtClean="0"/>
            <a:t>Problemas</a:t>
          </a:r>
          <a:endParaRPr lang="es-ES" sz="1600" dirty="0"/>
        </a:p>
      </dgm:t>
    </dgm:pt>
    <dgm:pt modelId="{138052AC-7CF3-4C5C-A9FA-E969EA70EE78}" type="parTrans" cxnId="{7F288708-7F26-485D-9FCD-2D9F8F2C8C79}">
      <dgm:prSet/>
      <dgm:spPr/>
      <dgm:t>
        <a:bodyPr/>
        <a:lstStyle/>
        <a:p>
          <a:endParaRPr lang="es-ES"/>
        </a:p>
      </dgm:t>
    </dgm:pt>
    <dgm:pt modelId="{465AA3D7-2839-4551-A6D1-E61178C55C66}" type="sibTrans" cxnId="{7F288708-7F26-485D-9FCD-2D9F8F2C8C79}">
      <dgm:prSet/>
      <dgm:spPr/>
      <dgm:t>
        <a:bodyPr/>
        <a:lstStyle/>
        <a:p>
          <a:endParaRPr lang="es-ES"/>
        </a:p>
      </dgm:t>
    </dgm:pt>
    <dgm:pt modelId="{8678B091-1039-41A5-BD39-33102113BA66}">
      <dgm:prSet phldrT="[Texto]" custT="1"/>
      <dgm:spPr/>
      <dgm:t>
        <a:bodyPr/>
        <a:lstStyle/>
        <a:p>
          <a:r>
            <a:rPr lang="es-ES" sz="1600" dirty="0" smtClean="0"/>
            <a:t>Oportunidades</a:t>
          </a:r>
          <a:endParaRPr lang="es-ES" sz="1600" dirty="0"/>
        </a:p>
      </dgm:t>
    </dgm:pt>
    <dgm:pt modelId="{33FB1652-2331-4266-8EB8-C5279B2D9F8B}" type="parTrans" cxnId="{40572262-7538-4943-9AE1-E3E255120383}">
      <dgm:prSet/>
      <dgm:spPr/>
      <dgm:t>
        <a:bodyPr/>
        <a:lstStyle/>
        <a:p>
          <a:endParaRPr lang="es-ES"/>
        </a:p>
      </dgm:t>
    </dgm:pt>
    <dgm:pt modelId="{1339A8AE-0EE3-4533-B08B-AE389DB8399F}" type="sibTrans" cxnId="{40572262-7538-4943-9AE1-E3E255120383}">
      <dgm:prSet/>
      <dgm:spPr/>
      <dgm:t>
        <a:bodyPr/>
        <a:lstStyle/>
        <a:p>
          <a:endParaRPr lang="es-ES"/>
        </a:p>
      </dgm:t>
    </dgm:pt>
    <dgm:pt modelId="{BA50CEE2-C292-4705-AB0E-33D680F080D3}">
      <dgm:prSet phldrT="[Texto]" custT="1"/>
      <dgm:spPr/>
      <dgm:t>
        <a:bodyPr/>
        <a:lstStyle/>
        <a:p>
          <a:r>
            <a:rPr lang="es-EC" sz="1200" dirty="0" smtClean="0"/>
            <a:t>En  el  momento  que  reconocemos que la marca es un activo.</a:t>
          </a:r>
          <a:endParaRPr lang="es-ES" sz="1200" dirty="0"/>
        </a:p>
      </dgm:t>
    </dgm:pt>
    <dgm:pt modelId="{AC4A0E10-CB76-42A9-9F60-94BA99258952}" type="parTrans" cxnId="{31D954BE-9A5B-4F33-8224-0D7CEDE794F9}">
      <dgm:prSet/>
      <dgm:spPr/>
      <dgm:t>
        <a:bodyPr/>
        <a:lstStyle/>
        <a:p>
          <a:endParaRPr lang="es-ES"/>
        </a:p>
      </dgm:t>
    </dgm:pt>
    <dgm:pt modelId="{612018B0-3F07-49C1-9BE0-FD1C23E7D5C8}" type="sibTrans" cxnId="{31D954BE-9A5B-4F33-8224-0D7CEDE794F9}">
      <dgm:prSet/>
      <dgm:spPr/>
      <dgm:t>
        <a:bodyPr/>
        <a:lstStyle/>
        <a:p>
          <a:endParaRPr lang="es-ES"/>
        </a:p>
      </dgm:t>
    </dgm:pt>
    <dgm:pt modelId="{6869E6AD-8C90-4F21-BEA9-734BF8A72C95}">
      <dgm:prSet phldrT="[Texto]" custT="1"/>
      <dgm:spPr/>
      <dgm:t>
        <a:bodyPr/>
        <a:lstStyle/>
        <a:p>
          <a:r>
            <a:rPr lang="es-ES" sz="1200" dirty="0" smtClean="0"/>
            <a:t>¿ Agrega  o  crea  valor  a  nuestro  negocio?.</a:t>
          </a:r>
          <a:endParaRPr lang="es-ES" sz="1200" dirty="0"/>
        </a:p>
      </dgm:t>
    </dgm:pt>
    <dgm:pt modelId="{4C127B45-4902-4460-865F-000A853E5738}" type="parTrans" cxnId="{749DD84E-5576-45AA-B099-A7A8C2677C80}">
      <dgm:prSet/>
      <dgm:spPr/>
      <dgm:t>
        <a:bodyPr/>
        <a:lstStyle/>
        <a:p>
          <a:endParaRPr lang="es-ES"/>
        </a:p>
      </dgm:t>
    </dgm:pt>
    <dgm:pt modelId="{56C2DC52-8D99-4C92-81FA-BBA36F8D5C20}" type="sibTrans" cxnId="{749DD84E-5576-45AA-B099-A7A8C2677C80}">
      <dgm:prSet/>
      <dgm:spPr/>
      <dgm:t>
        <a:bodyPr/>
        <a:lstStyle/>
        <a:p>
          <a:endParaRPr lang="es-ES"/>
        </a:p>
      </dgm:t>
    </dgm:pt>
    <dgm:pt modelId="{48F8D795-17DC-4FDA-B995-2265CEFF5124}">
      <dgm:prSet phldrT="[Texto]" custT="1"/>
      <dgm:spPr/>
      <dgm:t>
        <a:bodyPr/>
        <a:lstStyle/>
        <a:p>
          <a:endParaRPr lang="es-ES" sz="1200" dirty="0"/>
        </a:p>
      </dgm:t>
    </dgm:pt>
    <dgm:pt modelId="{75358A58-6A0A-42B7-8632-F10270DED0FF}" type="parTrans" cxnId="{BEA6D506-D716-44E0-B012-281B76379E35}">
      <dgm:prSet/>
      <dgm:spPr/>
      <dgm:t>
        <a:bodyPr/>
        <a:lstStyle/>
        <a:p>
          <a:endParaRPr lang="es-ES"/>
        </a:p>
      </dgm:t>
    </dgm:pt>
    <dgm:pt modelId="{25737AE1-B100-4F68-A727-8EA495043B7E}" type="sibTrans" cxnId="{BEA6D506-D716-44E0-B012-281B76379E35}">
      <dgm:prSet/>
      <dgm:spPr/>
      <dgm:t>
        <a:bodyPr/>
        <a:lstStyle/>
        <a:p>
          <a:endParaRPr lang="es-ES"/>
        </a:p>
      </dgm:t>
    </dgm:pt>
    <dgm:pt modelId="{42972CCA-44F0-45AE-968E-2E4AC0C92DA1}">
      <dgm:prSet phldrT="[Texto]" custT="1"/>
      <dgm:spPr/>
      <dgm:t>
        <a:bodyPr/>
        <a:lstStyle/>
        <a:p>
          <a:r>
            <a:rPr lang="es-EC" sz="1200" dirty="0" smtClean="0"/>
            <a:t>¿ Cuál  es  la  forma  de  determinar  un  valor  adecuado ?. </a:t>
          </a:r>
          <a:endParaRPr lang="es-ES" sz="1200" dirty="0"/>
        </a:p>
      </dgm:t>
    </dgm:pt>
    <dgm:pt modelId="{5F4B010B-3DC1-46DE-8DFB-6638D1B30ED6}" type="parTrans" cxnId="{13E985E1-2B8B-4669-9197-F512F01C1800}">
      <dgm:prSet/>
      <dgm:spPr/>
      <dgm:t>
        <a:bodyPr/>
        <a:lstStyle/>
        <a:p>
          <a:endParaRPr lang="es-ES"/>
        </a:p>
      </dgm:t>
    </dgm:pt>
    <dgm:pt modelId="{7E98FFBB-89E2-42A3-B425-D15C3F17D21A}" type="sibTrans" cxnId="{13E985E1-2B8B-4669-9197-F512F01C1800}">
      <dgm:prSet/>
      <dgm:spPr/>
      <dgm:t>
        <a:bodyPr/>
        <a:lstStyle/>
        <a:p>
          <a:endParaRPr lang="es-ES"/>
        </a:p>
      </dgm:t>
    </dgm:pt>
    <dgm:pt modelId="{751D1385-6C54-4FEC-B26F-2DFB732DC40E}">
      <dgm:prSet phldrT="[Texto]" custT="1"/>
      <dgm:spPr/>
      <dgm:t>
        <a:bodyPr/>
        <a:lstStyle/>
        <a:p>
          <a:endParaRPr lang="es-ES" sz="1200" dirty="0"/>
        </a:p>
      </dgm:t>
    </dgm:pt>
    <dgm:pt modelId="{96682407-31A0-40A9-A535-D535D4DD8FF8}" type="parTrans" cxnId="{38247E66-321D-4C49-8881-CD4C132CFE1A}">
      <dgm:prSet/>
      <dgm:spPr/>
      <dgm:t>
        <a:bodyPr/>
        <a:lstStyle/>
        <a:p>
          <a:endParaRPr lang="es-ES"/>
        </a:p>
      </dgm:t>
    </dgm:pt>
    <dgm:pt modelId="{3627AF4B-EADE-4EC5-A027-9E23049404A0}" type="sibTrans" cxnId="{38247E66-321D-4C49-8881-CD4C132CFE1A}">
      <dgm:prSet/>
      <dgm:spPr/>
      <dgm:t>
        <a:bodyPr/>
        <a:lstStyle/>
        <a:p>
          <a:endParaRPr lang="es-ES"/>
        </a:p>
      </dgm:t>
    </dgm:pt>
    <dgm:pt modelId="{CF5E2CFA-7382-4C31-A540-DB09165C26C8}">
      <dgm:prSet phldrT="[Texto]" custT="1"/>
      <dgm:spPr/>
      <dgm:t>
        <a:bodyPr/>
        <a:lstStyle/>
        <a:p>
          <a:r>
            <a:rPr lang="es-ES" sz="1200" dirty="0" smtClean="0"/>
            <a:t>¿ Existe  alguna  metodología que  ayude  a  calcularlo?.</a:t>
          </a:r>
          <a:endParaRPr lang="es-ES" sz="1200" dirty="0"/>
        </a:p>
      </dgm:t>
    </dgm:pt>
    <dgm:pt modelId="{08913989-1E5F-4952-80E5-7C2A1B98D8AA}" type="parTrans" cxnId="{67701E72-215F-4B25-BBCD-49019B9F0314}">
      <dgm:prSet/>
      <dgm:spPr/>
      <dgm:t>
        <a:bodyPr/>
        <a:lstStyle/>
        <a:p>
          <a:endParaRPr lang="es-ES"/>
        </a:p>
      </dgm:t>
    </dgm:pt>
    <dgm:pt modelId="{640E3DF5-5C83-4F54-B477-8FB49926C987}" type="sibTrans" cxnId="{67701E72-215F-4B25-BBCD-49019B9F0314}">
      <dgm:prSet/>
      <dgm:spPr/>
      <dgm:t>
        <a:bodyPr/>
        <a:lstStyle/>
        <a:p>
          <a:endParaRPr lang="es-ES"/>
        </a:p>
      </dgm:t>
    </dgm:pt>
    <dgm:pt modelId="{0A03AF9D-274D-43EC-9DE7-0F35446476B8}">
      <dgm:prSet phldrT="[Texto]"/>
      <dgm:spPr/>
      <dgm:t>
        <a:bodyPr/>
        <a:lstStyle/>
        <a:p>
          <a:endParaRPr lang="es-ES" sz="1100" dirty="0"/>
        </a:p>
      </dgm:t>
    </dgm:pt>
    <dgm:pt modelId="{FE5669F5-CCBA-41F5-BFD5-88AD04A1F4AD}" type="parTrans" cxnId="{9AD370AF-6608-41E4-86DB-7DBBDC1626F4}">
      <dgm:prSet/>
      <dgm:spPr/>
      <dgm:t>
        <a:bodyPr/>
        <a:lstStyle/>
        <a:p>
          <a:endParaRPr lang="es-ES"/>
        </a:p>
      </dgm:t>
    </dgm:pt>
    <dgm:pt modelId="{4CD8A9EB-653A-4B3D-A913-E6AF3687FC94}" type="sibTrans" cxnId="{9AD370AF-6608-41E4-86DB-7DBBDC1626F4}">
      <dgm:prSet/>
      <dgm:spPr/>
      <dgm:t>
        <a:bodyPr/>
        <a:lstStyle/>
        <a:p>
          <a:endParaRPr lang="es-ES"/>
        </a:p>
      </dgm:t>
    </dgm:pt>
    <dgm:pt modelId="{47F06EE3-532D-4302-A24D-1356C4919F9A}">
      <dgm:prSet phldrT="[Texto]" custT="1"/>
      <dgm:spPr/>
      <dgm:t>
        <a:bodyPr/>
        <a:lstStyle/>
        <a:p>
          <a:r>
            <a:rPr lang="es-ES" sz="1200" dirty="0" smtClean="0"/>
            <a:t>Exclusividad  ante  el  mercado.</a:t>
          </a:r>
          <a:endParaRPr lang="es-ES" sz="1200" dirty="0"/>
        </a:p>
      </dgm:t>
    </dgm:pt>
    <dgm:pt modelId="{B9A182F4-F9EA-448D-9733-7B6A8481D548}" type="parTrans" cxnId="{74FEE3D8-14E8-45D2-A327-1C28101AC64B}">
      <dgm:prSet/>
      <dgm:spPr/>
      <dgm:t>
        <a:bodyPr/>
        <a:lstStyle/>
        <a:p>
          <a:endParaRPr lang="es-ES"/>
        </a:p>
      </dgm:t>
    </dgm:pt>
    <dgm:pt modelId="{9CC303E4-51DC-4655-9B78-E213A8F7952D}" type="sibTrans" cxnId="{74FEE3D8-14E8-45D2-A327-1C28101AC64B}">
      <dgm:prSet/>
      <dgm:spPr/>
      <dgm:t>
        <a:bodyPr/>
        <a:lstStyle/>
        <a:p>
          <a:endParaRPr lang="es-ES"/>
        </a:p>
      </dgm:t>
    </dgm:pt>
    <dgm:pt modelId="{D746EDC1-D2E1-4316-A6BC-76371569FA5B}">
      <dgm:prSet phldrT="[Texto]" custT="1"/>
      <dgm:spPr/>
      <dgm:t>
        <a:bodyPr/>
        <a:lstStyle/>
        <a:p>
          <a:endParaRPr lang="es-ES" sz="1200" dirty="0"/>
        </a:p>
      </dgm:t>
    </dgm:pt>
    <dgm:pt modelId="{B03A1AC9-1E9A-4881-81E9-D13385C745F0}" type="parTrans" cxnId="{18E54FD5-A680-43EE-9170-A437FFF855E9}">
      <dgm:prSet/>
      <dgm:spPr/>
      <dgm:t>
        <a:bodyPr/>
        <a:lstStyle/>
        <a:p>
          <a:endParaRPr lang="es-ES"/>
        </a:p>
      </dgm:t>
    </dgm:pt>
    <dgm:pt modelId="{EC2BA8BA-D383-4389-9F82-494CC7B522D9}" type="sibTrans" cxnId="{18E54FD5-A680-43EE-9170-A437FFF855E9}">
      <dgm:prSet/>
      <dgm:spPr/>
      <dgm:t>
        <a:bodyPr/>
        <a:lstStyle/>
        <a:p>
          <a:endParaRPr lang="es-ES"/>
        </a:p>
      </dgm:t>
    </dgm:pt>
    <dgm:pt modelId="{E86B83D7-CAD1-401B-9DBE-295B68B04246}">
      <dgm:prSet phldrT="[Texto]" custT="1"/>
      <dgm:spPr/>
      <dgm:t>
        <a:bodyPr/>
        <a:lstStyle/>
        <a:p>
          <a:r>
            <a:rPr lang="es-ES" sz="1200" dirty="0" smtClean="0"/>
            <a:t>Identificación.</a:t>
          </a:r>
          <a:endParaRPr lang="es-ES" sz="1200" dirty="0"/>
        </a:p>
      </dgm:t>
    </dgm:pt>
    <dgm:pt modelId="{0B2326DF-2C5C-4252-B422-8CE619A6B614}" type="parTrans" cxnId="{DCBCEF08-EAC0-442C-9D05-AF7AB70B7987}">
      <dgm:prSet/>
      <dgm:spPr/>
      <dgm:t>
        <a:bodyPr/>
        <a:lstStyle/>
        <a:p>
          <a:endParaRPr lang="es-ES"/>
        </a:p>
      </dgm:t>
    </dgm:pt>
    <dgm:pt modelId="{D927EF45-3A10-4571-A646-A4F5B3B179DA}" type="sibTrans" cxnId="{DCBCEF08-EAC0-442C-9D05-AF7AB70B7987}">
      <dgm:prSet/>
      <dgm:spPr/>
      <dgm:t>
        <a:bodyPr/>
        <a:lstStyle/>
        <a:p>
          <a:endParaRPr lang="es-ES"/>
        </a:p>
      </dgm:t>
    </dgm:pt>
    <dgm:pt modelId="{DB47FFE7-4A40-4C3D-819A-8A71FFAD6DBD}">
      <dgm:prSet phldrT="[Texto]" custT="1"/>
      <dgm:spPr/>
      <dgm:t>
        <a:bodyPr/>
        <a:lstStyle/>
        <a:p>
          <a:r>
            <a:rPr lang="es-ES" sz="1200" dirty="0" smtClean="0"/>
            <a:t>Crea  asociaciones  dependiendo de que tan significativa sea  la marca.</a:t>
          </a:r>
          <a:endParaRPr lang="es-ES" sz="1200" dirty="0"/>
        </a:p>
      </dgm:t>
    </dgm:pt>
    <dgm:pt modelId="{7CDBAC8E-E6A1-4EB0-8BC2-AE9EC16E38ED}" type="parTrans" cxnId="{55DBF440-C682-4CE0-8504-C4C9040F0CB8}">
      <dgm:prSet/>
      <dgm:spPr/>
      <dgm:t>
        <a:bodyPr/>
        <a:lstStyle/>
        <a:p>
          <a:endParaRPr lang="es-ES"/>
        </a:p>
      </dgm:t>
    </dgm:pt>
    <dgm:pt modelId="{BCB6A4C3-EC97-4CE1-8183-161DAA609C3A}" type="sibTrans" cxnId="{55DBF440-C682-4CE0-8504-C4C9040F0CB8}">
      <dgm:prSet/>
      <dgm:spPr/>
      <dgm:t>
        <a:bodyPr/>
        <a:lstStyle/>
        <a:p>
          <a:endParaRPr lang="es-ES"/>
        </a:p>
      </dgm:t>
    </dgm:pt>
    <dgm:pt modelId="{F15BAEF5-EAC5-4DF6-BE98-C238332C80CA}">
      <dgm:prSet phldrT="[Texto]" custT="1"/>
      <dgm:spPr/>
      <dgm:t>
        <a:bodyPr/>
        <a:lstStyle/>
        <a:p>
          <a:r>
            <a:rPr lang="es-ES" sz="1200" dirty="0" smtClean="0"/>
            <a:t>Si  la  marca  es  significativa , esta  tendrá  un  alto  valor adquisitivo.</a:t>
          </a:r>
          <a:endParaRPr lang="es-ES" sz="1200" dirty="0"/>
        </a:p>
      </dgm:t>
    </dgm:pt>
    <dgm:pt modelId="{A1611F49-77EC-4EA5-BC28-EB7E3E718CC9}" type="parTrans" cxnId="{ECF7F816-7973-4EEF-83FC-BDC33407F24F}">
      <dgm:prSet/>
      <dgm:spPr/>
      <dgm:t>
        <a:bodyPr/>
        <a:lstStyle/>
        <a:p>
          <a:endParaRPr lang="es-ES"/>
        </a:p>
      </dgm:t>
    </dgm:pt>
    <dgm:pt modelId="{F9CF595B-68AA-470E-90CF-33F88CF440C9}" type="sibTrans" cxnId="{ECF7F816-7973-4EEF-83FC-BDC33407F24F}">
      <dgm:prSet/>
      <dgm:spPr/>
      <dgm:t>
        <a:bodyPr/>
        <a:lstStyle/>
        <a:p>
          <a:endParaRPr lang="es-ES"/>
        </a:p>
      </dgm:t>
    </dgm:pt>
    <dgm:pt modelId="{7427C8C3-6F93-4AE4-A6E6-D49C17D2F754}">
      <dgm:prSet phldrT="[Texto]" custT="1"/>
      <dgm:spPr/>
      <dgm:t>
        <a:bodyPr/>
        <a:lstStyle/>
        <a:p>
          <a:endParaRPr lang="es-ES" sz="1200" dirty="0"/>
        </a:p>
      </dgm:t>
    </dgm:pt>
    <dgm:pt modelId="{7026BD99-F576-4404-9C95-DDED04F4B620}" type="parTrans" cxnId="{71FFE5A3-E078-4D4A-A70E-D5C3BBA576C1}">
      <dgm:prSet/>
      <dgm:spPr/>
      <dgm:t>
        <a:bodyPr/>
        <a:lstStyle/>
        <a:p>
          <a:endParaRPr lang="es-EC"/>
        </a:p>
      </dgm:t>
    </dgm:pt>
    <dgm:pt modelId="{D1637005-EB02-4443-A45E-98B858B3A65C}" type="sibTrans" cxnId="{71FFE5A3-E078-4D4A-A70E-D5C3BBA576C1}">
      <dgm:prSet/>
      <dgm:spPr/>
      <dgm:t>
        <a:bodyPr/>
        <a:lstStyle/>
        <a:p>
          <a:endParaRPr lang="es-EC"/>
        </a:p>
      </dgm:t>
    </dgm:pt>
    <dgm:pt modelId="{8749CD22-2D30-4675-A41F-90F30E6A61D9}">
      <dgm:prSet phldrT="[Texto]" custT="1"/>
      <dgm:spPr/>
      <dgm:t>
        <a:bodyPr/>
        <a:lstStyle/>
        <a:p>
          <a:endParaRPr lang="es-ES" sz="1200" dirty="0"/>
        </a:p>
      </dgm:t>
    </dgm:pt>
    <dgm:pt modelId="{F9BB2BAD-7DC1-46EE-8356-E33FDBD4FA77}" type="parTrans" cxnId="{B0FC302B-42C5-477F-958A-689E101FDF46}">
      <dgm:prSet/>
      <dgm:spPr/>
      <dgm:t>
        <a:bodyPr/>
        <a:lstStyle/>
        <a:p>
          <a:endParaRPr lang="es-EC"/>
        </a:p>
      </dgm:t>
    </dgm:pt>
    <dgm:pt modelId="{BA117DF3-20B1-4265-928A-AA958530AC37}" type="sibTrans" cxnId="{B0FC302B-42C5-477F-958A-689E101FDF46}">
      <dgm:prSet/>
      <dgm:spPr/>
      <dgm:t>
        <a:bodyPr/>
        <a:lstStyle/>
        <a:p>
          <a:endParaRPr lang="es-EC"/>
        </a:p>
      </dgm:t>
    </dgm:pt>
    <dgm:pt modelId="{241274BC-D177-40A6-BE64-C8ADDCAD889F}">
      <dgm:prSet phldrT="[Texto]" custT="1"/>
      <dgm:spPr/>
      <dgm:t>
        <a:bodyPr/>
        <a:lstStyle/>
        <a:p>
          <a:endParaRPr lang="es-ES" sz="1200" dirty="0"/>
        </a:p>
      </dgm:t>
    </dgm:pt>
    <dgm:pt modelId="{B0534213-BD2A-4FBB-87F5-AF5CED8C299A}" type="parTrans" cxnId="{2CFA8E08-3279-4370-812E-D7E8C28E443E}">
      <dgm:prSet/>
      <dgm:spPr/>
      <dgm:t>
        <a:bodyPr/>
        <a:lstStyle/>
        <a:p>
          <a:endParaRPr lang="es-EC"/>
        </a:p>
      </dgm:t>
    </dgm:pt>
    <dgm:pt modelId="{F3662313-337D-4FC9-BD3D-A9B5060D7F46}" type="sibTrans" cxnId="{2CFA8E08-3279-4370-812E-D7E8C28E443E}">
      <dgm:prSet/>
      <dgm:spPr/>
      <dgm:t>
        <a:bodyPr/>
        <a:lstStyle/>
        <a:p>
          <a:endParaRPr lang="es-EC"/>
        </a:p>
      </dgm:t>
    </dgm:pt>
    <dgm:pt modelId="{1BA5EF50-916E-406C-BBFC-185075569AAF}" type="pres">
      <dgm:prSet presAssocID="{1E0A9EEC-A1F3-4021-B282-84BE9DACC00E}" presName="linearFlow" presStyleCnt="0">
        <dgm:presLayoutVars>
          <dgm:dir/>
          <dgm:resizeHandles val="exact"/>
        </dgm:presLayoutVars>
      </dgm:prSet>
      <dgm:spPr/>
    </dgm:pt>
    <dgm:pt modelId="{B0D61B46-CDAB-4426-8DD2-AAA1C4963565}" type="pres">
      <dgm:prSet presAssocID="{7FD2CFB3-6BBB-48E8-A19F-50DAD7A3CAD1}" presName="composite" presStyleCnt="0"/>
      <dgm:spPr/>
    </dgm:pt>
    <dgm:pt modelId="{84EF41A3-CB03-44D6-B8CD-5D406F609E67}" type="pres">
      <dgm:prSet presAssocID="{7FD2CFB3-6BBB-48E8-A19F-50DAD7A3CAD1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E086EE-326A-4119-A981-C734C709883A}" type="pres">
      <dgm:prSet presAssocID="{7FD2CFB3-6BBB-48E8-A19F-50DAD7A3CAD1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75A8C6-9BF6-4090-AB95-0B31FBD13DCD}" type="pres">
      <dgm:prSet presAssocID="{465AA3D7-2839-4551-A6D1-E61178C55C66}" presName="spacing" presStyleCnt="0"/>
      <dgm:spPr/>
    </dgm:pt>
    <dgm:pt modelId="{3ADAF34E-558F-4006-B821-A79FDB41E24D}" type="pres">
      <dgm:prSet presAssocID="{8678B091-1039-41A5-BD39-33102113BA66}" presName="composite" presStyleCnt="0"/>
      <dgm:spPr/>
    </dgm:pt>
    <dgm:pt modelId="{26064293-6726-495D-A37B-FE80A76B44D8}" type="pres">
      <dgm:prSet presAssocID="{8678B091-1039-41A5-BD39-33102113BA66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7EEEB32-D687-4AB5-9D2E-5880536332F1}" type="pres">
      <dgm:prSet presAssocID="{8678B091-1039-41A5-BD39-33102113BA6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5CEBE3-0B65-4DBB-9EF0-35913D6AA676}" type="presOf" srcId="{241274BC-D177-40A6-BE64-C8ADDCAD889F}" destId="{A7EEEB32-D687-4AB5-9D2E-5880536332F1}" srcOrd="0" destOrd="6" presId="urn:microsoft.com/office/officeart/2005/8/layout/vList3"/>
    <dgm:cxn modelId="{E1E80C8D-5B6B-4656-A332-8DF214543364}" type="presOf" srcId="{E86B83D7-CAD1-401B-9DBE-295B68B04246}" destId="{A7EEEB32-D687-4AB5-9D2E-5880536332F1}" srcOrd="0" destOrd="3" presId="urn:microsoft.com/office/officeart/2005/8/layout/vList3"/>
    <dgm:cxn modelId="{7FF0C718-9597-4901-8E84-60613B5DABBE}" type="presOf" srcId="{1E0A9EEC-A1F3-4021-B282-84BE9DACC00E}" destId="{1BA5EF50-916E-406C-BBFC-185075569AAF}" srcOrd="0" destOrd="0" presId="urn:microsoft.com/office/officeart/2005/8/layout/vList3"/>
    <dgm:cxn modelId="{B0FC302B-42C5-477F-958A-689E101FDF46}" srcId="{8678B091-1039-41A5-BD39-33102113BA66}" destId="{8749CD22-2D30-4675-A41F-90F30E6A61D9}" srcOrd="3" destOrd="0" parTransId="{F9BB2BAD-7DC1-46EE-8356-E33FDBD4FA77}" sibTransId="{BA117DF3-20B1-4265-928A-AA958530AC37}"/>
    <dgm:cxn modelId="{BEA6D506-D716-44E0-B012-281B76379E35}" srcId="{7FD2CFB3-6BBB-48E8-A19F-50DAD7A3CAD1}" destId="{48F8D795-17DC-4FDA-B995-2265CEFF5124}" srcOrd="3" destOrd="0" parTransId="{75358A58-6A0A-42B7-8632-F10270DED0FF}" sibTransId="{25737AE1-B100-4F68-A727-8EA495043B7E}"/>
    <dgm:cxn modelId="{98BFD73E-244F-405C-9542-42E270FCB86F}" type="presOf" srcId="{DB47FFE7-4A40-4C3D-819A-8A71FFAD6DBD}" destId="{A7EEEB32-D687-4AB5-9D2E-5880536332F1}" srcOrd="0" destOrd="5" presId="urn:microsoft.com/office/officeart/2005/8/layout/vList3"/>
    <dgm:cxn modelId="{2F89FBE0-B7F1-419D-BDDC-740277685D1B}" type="presOf" srcId="{42972CCA-44F0-45AE-968E-2E4AC0C92DA1}" destId="{70E086EE-326A-4119-A981-C734C709883A}" srcOrd="0" destOrd="5" presId="urn:microsoft.com/office/officeart/2005/8/layout/vList3"/>
    <dgm:cxn modelId="{7F288708-7F26-485D-9FCD-2D9F8F2C8C79}" srcId="{1E0A9EEC-A1F3-4021-B282-84BE9DACC00E}" destId="{7FD2CFB3-6BBB-48E8-A19F-50DAD7A3CAD1}" srcOrd="0" destOrd="0" parTransId="{138052AC-7CF3-4C5C-A9FA-E969EA70EE78}" sibTransId="{465AA3D7-2839-4551-A6D1-E61178C55C66}"/>
    <dgm:cxn modelId="{9AD370AF-6608-41E4-86DB-7DBBDC1626F4}" srcId="{7FD2CFB3-6BBB-48E8-A19F-50DAD7A3CAD1}" destId="{0A03AF9D-274D-43EC-9DE7-0F35446476B8}" srcOrd="7" destOrd="0" parTransId="{FE5669F5-CCBA-41F5-BFD5-88AD04A1F4AD}" sibTransId="{4CD8A9EB-653A-4B3D-A913-E6AF3687FC94}"/>
    <dgm:cxn modelId="{B68932CB-0FFF-4DEF-BB85-27DCB01A4F79}" type="presOf" srcId="{6869E6AD-8C90-4F21-BEA9-734BF8A72C95}" destId="{70E086EE-326A-4119-A981-C734C709883A}" srcOrd="0" destOrd="3" presId="urn:microsoft.com/office/officeart/2005/8/layout/vList3"/>
    <dgm:cxn modelId="{18E54FD5-A680-43EE-9170-A437FFF855E9}" srcId="{8678B091-1039-41A5-BD39-33102113BA66}" destId="{D746EDC1-D2E1-4316-A6BC-76371569FA5B}" srcOrd="1" destOrd="0" parTransId="{B03A1AC9-1E9A-4881-81E9-D13385C745F0}" sibTransId="{EC2BA8BA-D383-4389-9F82-494CC7B522D9}"/>
    <dgm:cxn modelId="{55DBF440-C682-4CE0-8504-C4C9040F0CB8}" srcId="{8678B091-1039-41A5-BD39-33102113BA66}" destId="{DB47FFE7-4A40-4C3D-819A-8A71FFAD6DBD}" srcOrd="4" destOrd="0" parTransId="{7CDBAC8E-E6A1-4EB0-8BC2-AE9EC16E38ED}" sibTransId="{BCB6A4C3-EC97-4CE1-8183-161DAA609C3A}"/>
    <dgm:cxn modelId="{F581D583-A95D-4FED-AA89-B23ECA548B40}" type="presOf" srcId="{48F8D795-17DC-4FDA-B995-2265CEFF5124}" destId="{70E086EE-326A-4119-A981-C734C709883A}" srcOrd="0" destOrd="4" presId="urn:microsoft.com/office/officeart/2005/8/layout/vList3"/>
    <dgm:cxn modelId="{74FEE3D8-14E8-45D2-A327-1C28101AC64B}" srcId="{8678B091-1039-41A5-BD39-33102113BA66}" destId="{47F06EE3-532D-4302-A24D-1356C4919F9A}" srcOrd="0" destOrd="0" parTransId="{B9A182F4-F9EA-448D-9733-7B6A8481D548}" sibTransId="{9CC303E4-51DC-4655-9B78-E213A8F7952D}"/>
    <dgm:cxn modelId="{7AF6AC76-36FD-4F3E-93B4-AB60946BC86E}" type="presOf" srcId="{751D1385-6C54-4FEC-B26F-2DFB732DC40E}" destId="{70E086EE-326A-4119-A981-C734C709883A}" srcOrd="0" destOrd="6" presId="urn:microsoft.com/office/officeart/2005/8/layout/vList3"/>
    <dgm:cxn modelId="{67701E72-215F-4B25-BBCD-49019B9F0314}" srcId="{7FD2CFB3-6BBB-48E8-A19F-50DAD7A3CAD1}" destId="{CF5E2CFA-7382-4C31-A540-DB09165C26C8}" srcOrd="6" destOrd="0" parTransId="{08913989-1E5F-4952-80E5-7C2A1B98D8AA}" sibTransId="{640E3DF5-5C83-4F54-B477-8FB49926C987}"/>
    <dgm:cxn modelId="{569D8235-EC8B-4AC6-8FDD-A81EA606B207}" type="presOf" srcId="{7427C8C3-6F93-4AE4-A6E6-D49C17D2F754}" destId="{70E086EE-326A-4119-A981-C734C709883A}" srcOrd="0" destOrd="2" presId="urn:microsoft.com/office/officeart/2005/8/layout/vList3"/>
    <dgm:cxn modelId="{DB7CC5BB-5CCD-42B4-98CB-699876EF105D}" type="presOf" srcId="{8678B091-1039-41A5-BD39-33102113BA66}" destId="{A7EEEB32-D687-4AB5-9D2E-5880536332F1}" srcOrd="0" destOrd="0" presId="urn:microsoft.com/office/officeart/2005/8/layout/vList3"/>
    <dgm:cxn modelId="{31D954BE-9A5B-4F33-8224-0D7CEDE794F9}" srcId="{7FD2CFB3-6BBB-48E8-A19F-50DAD7A3CAD1}" destId="{BA50CEE2-C292-4705-AB0E-33D680F080D3}" srcOrd="0" destOrd="0" parTransId="{AC4A0E10-CB76-42A9-9F60-94BA99258952}" sibTransId="{612018B0-3F07-49C1-9BE0-FD1C23E7D5C8}"/>
    <dgm:cxn modelId="{ECF7F816-7973-4EEF-83FC-BDC33407F24F}" srcId="{8678B091-1039-41A5-BD39-33102113BA66}" destId="{F15BAEF5-EAC5-4DF6-BE98-C238332C80CA}" srcOrd="6" destOrd="0" parTransId="{A1611F49-77EC-4EA5-BC28-EB7E3E718CC9}" sibTransId="{F9CF595B-68AA-470E-90CF-33F88CF440C9}"/>
    <dgm:cxn modelId="{E2585A23-2199-4DE8-855B-C71FB4E5F4CB}" type="presOf" srcId="{F15BAEF5-EAC5-4DF6-BE98-C238332C80CA}" destId="{A7EEEB32-D687-4AB5-9D2E-5880536332F1}" srcOrd="0" destOrd="7" presId="urn:microsoft.com/office/officeart/2005/8/layout/vList3"/>
    <dgm:cxn modelId="{13E985E1-2B8B-4669-9197-F512F01C1800}" srcId="{7FD2CFB3-6BBB-48E8-A19F-50DAD7A3CAD1}" destId="{42972CCA-44F0-45AE-968E-2E4AC0C92DA1}" srcOrd="4" destOrd="0" parTransId="{5F4B010B-3DC1-46DE-8DFB-6638D1B30ED6}" sibTransId="{7E98FFBB-89E2-42A3-B425-D15C3F17D21A}"/>
    <dgm:cxn modelId="{A701A402-7055-4CDA-90DB-C4F613AABD8C}" type="presOf" srcId="{7FD2CFB3-6BBB-48E8-A19F-50DAD7A3CAD1}" destId="{70E086EE-326A-4119-A981-C734C709883A}" srcOrd="0" destOrd="0" presId="urn:microsoft.com/office/officeart/2005/8/layout/vList3"/>
    <dgm:cxn modelId="{ADD703FB-C0DE-4058-AF6B-BD2293643D86}" type="presOf" srcId="{CF5E2CFA-7382-4C31-A540-DB09165C26C8}" destId="{70E086EE-326A-4119-A981-C734C709883A}" srcOrd="0" destOrd="7" presId="urn:microsoft.com/office/officeart/2005/8/layout/vList3"/>
    <dgm:cxn modelId="{2CFA8E08-3279-4370-812E-D7E8C28E443E}" srcId="{8678B091-1039-41A5-BD39-33102113BA66}" destId="{241274BC-D177-40A6-BE64-C8ADDCAD889F}" srcOrd="5" destOrd="0" parTransId="{B0534213-BD2A-4FBB-87F5-AF5CED8C299A}" sibTransId="{F3662313-337D-4FC9-BD3D-A9B5060D7F46}"/>
    <dgm:cxn modelId="{749DD84E-5576-45AA-B099-A7A8C2677C80}" srcId="{7FD2CFB3-6BBB-48E8-A19F-50DAD7A3CAD1}" destId="{6869E6AD-8C90-4F21-BEA9-734BF8A72C95}" srcOrd="2" destOrd="0" parTransId="{4C127B45-4902-4460-865F-000A853E5738}" sibTransId="{56C2DC52-8D99-4C92-81FA-BBA36F8D5C20}"/>
    <dgm:cxn modelId="{A6FC150A-1307-4CA2-B3C3-2E579646E452}" type="presOf" srcId="{D746EDC1-D2E1-4316-A6BC-76371569FA5B}" destId="{A7EEEB32-D687-4AB5-9D2E-5880536332F1}" srcOrd="0" destOrd="2" presId="urn:microsoft.com/office/officeart/2005/8/layout/vList3"/>
    <dgm:cxn modelId="{70B7C3AC-4872-42A9-976E-42FA984F5159}" type="presOf" srcId="{47F06EE3-532D-4302-A24D-1356C4919F9A}" destId="{A7EEEB32-D687-4AB5-9D2E-5880536332F1}" srcOrd="0" destOrd="1" presId="urn:microsoft.com/office/officeart/2005/8/layout/vList3"/>
    <dgm:cxn modelId="{03A36F00-14F0-451A-BD05-03A12A520A83}" type="presOf" srcId="{8749CD22-2D30-4675-A41F-90F30E6A61D9}" destId="{A7EEEB32-D687-4AB5-9D2E-5880536332F1}" srcOrd="0" destOrd="4" presId="urn:microsoft.com/office/officeart/2005/8/layout/vList3"/>
    <dgm:cxn modelId="{40572262-7538-4943-9AE1-E3E255120383}" srcId="{1E0A9EEC-A1F3-4021-B282-84BE9DACC00E}" destId="{8678B091-1039-41A5-BD39-33102113BA66}" srcOrd="1" destOrd="0" parTransId="{33FB1652-2331-4266-8EB8-C5279B2D9F8B}" sibTransId="{1339A8AE-0EE3-4533-B08B-AE389DB8399F}"/>
    <dgm:cxn modelId="{DCBCEF08-EAC0-442C-9D05-AF7AB70B7987}" srcId="{8678B091-1039-41A5-BD39-33102113BA66}" destId="{E86B83D7-CAD1-401B-9DBE-295B68B04246}" srcOrd="2" destOrd="0" parTransId="{0B2326DF-2C5C-4252-B422-8CE619A6B614}" sibTransId="{D927EF45-3A10-4571-A646-A4F5B3B179DA}"/>
    <dgm:cxn modelId="{38247E66-321D-4C49-8881-CD4C132CFE1A}" srcId="{7FD2CFB3-6BBB-48E8-A19F-50DAD7A3CAD1}" destId="{751D1385-6C54-4FEC-B26F-2DFB732DC40E}" srcOrd="5" destOrd="0" parTransId="{96682407-31A0-40A9-A535-D535D4DD8FF8}" sibTransId="{3627AF4B-EADE-4EC5-A027-9E23049404A0}"/>
    <dgm:cxn modelId="{71FFE5A3-E078-4D4A-A70E-D5C3BBA576C1}" srcId="{7FD2CFB3-6BBB-48E8-A19F-50DAD7A3CAD1}" destId="{7427C8C3-6F93-4AE4-A6E6-D49C17D2F754}" srcOrd="1" destOrd="0" parTransId="{7026BD99-F576-4404-9C95-DDED04F4B620}" sibTransId="{D1637005-EB02-4443-A45E-98B858B3A65C}"/>
    <dgm:cxn modelId="{6174E10D-C64A-4122-A86A-BFBEE737F859}" type="presOf" srcId="{BA50CEE2-C292-4705-AB0E-33D680F080D3}" destId="{70E086EE-326A-4119-A981-C734C709883A}" srcOrd="0" destOrd="1" presId="urn:microsoft.com/office/officeart/2005/8/layout/vList3"/>
    <dgm:cxn modelId="{BE5DE8B5-8170-404E-B0FC-BB15C333A532}" type="presOf" srcId="{0A03AF9D-274D-43EC-9DE7-0F35446476B8}" destId="{70E086EE-326A-4119-A981-C734C709883A}" srcOrd="0" destOrd="8" presId="urn:microsoft.com/office/officeart/2005/8/layout/vList3"/>
    <dgm:cxn modelId="{B5F9C353-6BCB-4A6B-9CF5-D8D8239D196D}" type="presParOf" srcId="{1BA5EF50-916E-406C-BBFC-185075569AAF}" destId="{B0D61B46-CDAB-4426-8DD2-AAA1C4963565}" srcOrd="0" destOrd="0" presId="urn:microsoft.com/office/officeart/2005/8/layout/vList3"/>
    <dgm:cxn modelId="{FBACAAFA-1053-4F8B-906A-490C2FECF13A}" type="presParOf" srcId="{B0D61B46-CDAB-4426-8DD2-AAA1C4963565}" destId="{84EF41A3-CB03-44D6-B8CD-5D406F609E67}" srcOrd="0" destOrd="0" presId="urn:microsoft.com/office/officeart/2005/8/layout/vList3"/>
    <dgm:cxn modelId="{2640B3C6-D6B3-4587-B566-05B47D1E7966}" type="presParOf" srcId="{B0D61B46-CDAB-4426-8DD2-AAA1C4963565}" destId="{70E086EE-326A-4119-A981-C734C709883A}" srcOrd="1" destOrd="0" presId="urn:microsoft.com/office/officeart/2005/8/layout/vList3"/>
    <dgm:cxn modelId="{BFEF8AB8-68AC-4C16-946D-63FF88ADCCE1}" type="presParOf" srcId="{1BA5EF50-916E-406C-BBFC-185075569AAF}" destId="{2075A8C6-9BF6-4090-AB95-0B31FBD13DCD}" srcOrd="1" destOrd="0" presId="urn:microsoft.com/office/officeart/2005/8/layout/vList3"/>
    <dgm:cxn modelId="{11ECD328-61B9-47EF-A1CC-E7A966E5F5A0}" type="presParOf" srcId="{1BA5EF50-916E-406C-BBFC-185075569AAF}" destId="{3ADAF34E-558F-4006-B821-A79FDB41E24D}" srcOrd="2" destOrd="0" presId="urn:microsoft.com/office/officeart/2005/8/layout/vList3"/>
    <dgm:cxn modelId="{55F69861-05C7-4675-A0F7-FC21850B193F}" type="presParOf" srcId="{3ADAF34E-558F-4006-B821-A79FDB41E24D}" destId="{26064293-6726-495D-A37B-FE80A76B44D8}" srcOrd="0" destOrd="0" presId="urn:microsoft.com/office/officeart/2005/8/layout/vList3"/>
    <dgm:cxn modelId="{A8A6DF54-CDC5-410F-A32E-B902B4F008F0}" type="presParOf" srcId="{3ADAF34E-558F-4006-B821-A79FDB41E24D}" destId="{A7EEEB32-D687-4AB5-9D2E-5880536332F1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66FDC3-2A01-413D-9B40-CF9CCA3FC227}" type="doc">
      <dgm:prSet loTypeId="urn:microsoft.com/office/officeart/2005/8/layout/funnel1#1" loCatId="relationship" qsTypeId="urn:microsoft.com/office/officeart/2005/8/quickstyle/simple2#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B8E1D9-C748-48FC-A725-2E22E9830EA5}">
      <dgm:prSet phldrT="[Texto]"/>
      <dgm:spPr/>
      <dgm:t>
        <a:bodyPr/>
        <a:lstStyle/>
        <a:p>
          <a:r>
            <a:rPr lang="es-ES" dirty="0" smtClean="0"/>
            <a:t>Necesidad  científica para la  toma  de </a:t>
          </a:r>
          <a:r>
            <a:rPr lang="es-ES" dirty="0" err="1" smtClean="0"/>
            <a:t>desiciones</a:t>
          </a:r>
          <a:r>
            <a:rPr lang="es-ES" dirty="0" smtClean="0"/>
            <a:t>.</a:t>
          </a:r>
          <a:endParaRPr lang="es-ES" dirty="0"/>
        </a:p>
      </dgm:t>
    </dgm:pt>
    <dgm:pt modelId="{D297A700-36F2-47A2-A7D8-F5611AEA3310}" type="parTrans" cxnId="{2AE7E93A-B8BD-411B-B984-E12F86522AC5}">
      <dgm:prSet/>
      <dgm:spPr/>
      <dgm:t>
        <a:bodyPr/>
        <a:lstStyle/>
        <a:p>
          <a:endParaRPr lang="en-US"/>
        </a:p>
      </dgm:t>
    </dgm:pt>
    <dgm:pt modelId="{FC0DF4C9-16DD-4481-A318-10249DBD9843}" type="sibTrans" cxnId="{2AE7E93A-B8BD-411B-B984-E12F86522AC5}">
      <dgm:prSet/>
      <dgm:spPr/>
      <dgm:t>
        <a:bodyPr/>
        <a:lstStyle/>
        <a:p>
          <a:endParaRPr lang="en-US"/>
        </a:p>
      </dgm:t>
    </dgm:pt>
    <dgm:pt modelId="{CD699A2E-9BC6-48DA-A353-7AE5E36094C2}">
      <dgm:prSet phldrT="[Texto]"/>
      <dgm:spPr/>
      <dgm:t>
        <a:bodyPr/>
        <a:lstStyle/>
        <a:p>
          <a:r>
            <a:rPr lang="es-ES" dirty="0" smtClean="0"/>
            <a:t>Gestión de la marca.</a:t>
          </a:r>
          <a:endParaRPr lang="es-ES" dirty="0"/>
        </a:p>
      </dgm:t>
    </dgm:pt>
    <dgm:pt modelId="{14E9E9A3-77B2-40EA-B914-E54F8807358C}" type="parTrans" cxnId="{B1F49099-A3D7-4C51-A99B-D126A30ECA04}">
      <dgm:prSet/>
      <dgm:spPr/>
      <dgm:t>
        <a:bodyPr/>
        <a:lstStyle/>
        <a:p>
          <a:endParaRPr lang="en-US"/>
        </a:p>
      </dgm:t>
    </dgm:pt>
    <dgm:pt modelId="{E14C4834-BED4-4044-8A9A-5EB7FE82D3F8}" type="sibTrans" cxnId="{B1F49099-A3D7-4C51-A99B-D126A30ECA04}">
      <dgm:prSet/>
      <dgm:spPr/>
      <dgm:t>
        <a:bodyPr/>
        <a:lstStyle/>
        <a:p>
          <a:endParaRPr lang="en-US"/>
        </a:p>
      </dgm:t>
    </dgm:pt>
    <dgm:pt modelId="{7867B346-CC9E-44CB-A117-1A1F38BDF7A9}">
      <dgm:prSet phldrT="[Texto]"/>
      <dgm:spPr/>
      <dgm:t>
        <a:bodyPr/>
        <a:lstStyle/>
        <a:p>
          <a:r>
            <a:rPr lang="es-ES" dirty="0" smtClean="0"/>
            <a:t>Identificación del  valor  económico  </a:t>
          </a:r>
          <a:endParaRPr lang="es-ES" dirty="0"/>
        </a:p>
      </dgm:t>
    </dgm:pt>
    <dgm:pt modelId="{4D4D5D1D-406B-467E-9050-28D33A614A8D}" type="parTrans" cxnId="{DC060B8B-9C7B-4195-92CA-17E40231AC22}">
      <dgm:prSet/>
      <dgm:spPr/>
      <dgm:t>
        <a:bodyPr/>
        <a:lstStyle/>
        <a:p>
          <a:endParaRPr lang="en-US"/>
        </a:p>
      </dgm:t>
    </dgm:pt>
    <dgm:pt modelId="{205C03FA-F87F-48DC-A894-9DA2EAD33C04}" type="sibTrans" cxnId="{DC060B8B-9C7B-4195-92CA-17E40231AC22}">
      <dgm:prSet/>
      <dgm:spPr/>
      <dgm:t>
        <a:bodyPr/>
        <a:lstStyle/>
        <a:p>
          <a:endParaRPr lang="en-US"/>
        </a:p>
      </dgm:t>
    </dgm:pt>
    <dgm:pt modelId="{9BFDE9DE-5854-4C8A-8A3A-42146DC8337F}">
      <dgm:prSet phldrT="[Texto]"/>
      <dgm:spPr/>
      <dgm:t>
        <a:bodyPr/>
        <a:lstStyle/>
        <a:p>
          <a:r>
            <a:rPr lang="es-ES" dirty="0" smtClean="0"/>
            <a:t>VALOR  EN  LIBROS</a:t>
          </a:r>
          <a:endParaRPr lang="es-ES" dirty="0"/>
        </a:p>
      </dgm:t>
    </dgm:pt>
    <dgm:pt modelId="{8F906776-B064-474F-8626-CE4B25C07E3F}" type="parTrans" cxnId="{273F2338-0745-457D-8357-2A0089BF1117}">
      <dgm:prSet/>
      <dgm:spPr/>
      <dgm:t>
        <a:bodyPr/>
        <a:lstStyle/>
        <a:p>
          <a:endParaRPr lang="en-US"/>
        </a:p>
      </dgm:t>
    </dgm:pt>
    <dgm:pt modelId="{0DE2D488-41B4-466C-A2B9-60AE8F96125B}" type="sibTrans" cxnId="{273F2338-0745-457D-8357-2A0089BF1117}">
      <dgm:prSet/>
      <dgm:spPr/>
      <dgm:t>
        <a:bodyPr/>
        <a:lstStyle/>
        <a:p>
          <a:endParaRPr lang="en-US"/>
        </a:p>
      </dgm:t>
    </dgm:pt>
    <dgm:pt modelId="{FFD4AA85-D9A8-41DC-807B-1681B2B0C678}" type="pres">
      <dgm:prSet presAssocID="{5C66FDC3-2A01-413D-9B40-CF9CCA3FC227}" presName="Name0" presStyleCnt="0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3D513930-97ED-4E4E-9943-CF42B65C3D5F}" type="pres">
      <dgm:prSet presAssocID="{5C66FDC3-2A01-413D-9B40-CF9CCA3FC227}" presName="ellipse" presStyleLbl="trBgShp" presStyleIdx="0" presStyleCnt="1" custScaleX="152231"/>
      <dgm:spPr/>
    </dgm:pt>
    <dgm:pt modelId="{6953BEB1-F1B0-4471-9842-CD5AA6057D87}" type="pres">
      <dgm:prSet presAssocID="{5C66FDC3-2A01-413D-9B40-CF9CCA3FC227}" presName="arrow1" presStyleLbl="fgShp" presStyleIdx="0" presStyleCnt="1"/>
      <dgm:spPr/>
    </dgm:pt>
    <dgm:pt modelId="{B02D1F6B-F0F8-4CDA-94E3-6586D70F350F}" type="pres">
      <dgm:prSet presAssocID="{5C66FDC3-2A01-413D-9B40-CF9CCA3FC22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EDD22-553A-454C-8CB4-8BDE2171A8D5}" type="pres">
      <dgm:prSet presAssocID="{CD699A2E-9BC6-48DA-A353-7AE5E36094C2}" presName="item1" presStyleLbl="node1" presStyleIdx="0" presStyleCnt="3" custScaleX="137871" custScaleY="133342" custLinFactNeighborX="-19418" custLinFactNeighborY="11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B823A9-59DD-41A2-BA60-E7A37DDB037D}" type="pres">
      <dgm:prSet presAssocID="{7867B346-CC9E-44CB-A117-1A1F38BDF7A9}" presName="item2" presStyleLbl="node1" presStyleIdx="1" presStyleCnt="3" custScaleX="128537" custScaleY="113695" custLinFactNeighborX="-35566" custLinFactNeighborY="-126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D6B82-684A-43EE-BA07-CF6B818CBE56}" type="pres">
      <dgm:prSet presAssocID="{9BFDE9DE-5854-4C8A-8A3A-42146DC8337F}" presName="item3" presStyleLbl="node1" presStyleIdx="2" presStyleCnt="3" custScaleX="139024" custScaleY="138857" custLinFactNeighborX="31558" custLinFactNeighborY="158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25BB71-AE7C-42E4-8118-B058EDBDB51C}" type="pres">
      <dgm:prSet presAssocID="{5C66FDC3-2A01-413D-9B40-CF9CCA3FC227}" presName="funnel" presStyleLbl="trAlignAcc1" presStyleIdx="0" presStyleCnt="1" custScaleX="148099" custLinFactNeighborX="1" custLinFactNeighborY="-893"/>
      <dgm:spPr/>
    </dgm:pt>
  </dgm:ptLst>
  <dgm:cxnLst>
    <dgm:cxn modelId="{DC060B8B-9C7B-4195-92CA-17E40231AC22}" srcId="{5C66FDC3-2A01-413D-9B40-CF9CCA3FC227}" destId="{7867B346-CC9E-44CB-A117-1A1F38BDF7A9}" srcOrd="2" destOrd="0" parTransId="{4D4D5D1D-406B-467E-9050-28D33A614A8D}" sibTransId="{205C03FA-F87F-48DC-A894-9DA2EAD33C04}"/>
    <dgm:cxn modelId="{658CCE2B-45FE-4FC0-AE45-27BDED55FEAA}" type="presOf" srcId="{5C66FDC3-2A01-413D-9B40-CF9CCA3FC227}" destId="{FFD4AA85-D9A8-41DC-807B-1681B2B0C678}" srcOrd="0" destOrd="0" presId="urn:microsoft.com/office/officeart/2005/8/layout/funnel1#1"/>
    <dgm:cxn modelId="{273F2338-0745-457D-8357-2A0089BF1117}" srcId="{5C66FDC3-2A01-413D-9B40-CF9CCA3FC227}" destId="{9BFDE9DE-5854-4C8A-8A3A-42146DC8337F}" srcOrd="3" destOrd="0" parTransId="{8F906776-B064-474F-8626-CE4B25C07E3F}" sibTransId="{0DE2D488-41B4-466C-A2B9-60AE8F96125B}"/>
    <dgm:cxn modelId="{2AE7E93A-B8BD-411B-B984-E12F86522AC5}" srcId="{5C66FDC3-2A01-413D-9B40-CF9CCA3FC227}" destId="{F9B8E1D9-C748-48FC-A725-2E22E9830EA5}" srcOrd="0" destOrd="0" parTransId="{D297A700-36F2-47A2-A7D8-F5611AEA3310}" sibTransId="{FC0DF4C9-16DD-4481-A318-10249DBD9843}"/>
    <dgm:cxn modelId="{97727271-5D9E-4727-A22D-3A03489A897D}" type="presOf" srcId="{F9B8E1D9-C748-48FC-A725-2E22E9830EA5}" destId="{51FD6B82-684A-43EE-BA07-CF6B818CBE56}" srcOrd="0" destOrd="0" presId="urn:microsoft.com/office/officeart/2005/8/layout/funnel1#1"/>
    <dgm:cxn modelId="{B1F49099-A3D7-4C51-A99B-D126A30ECA04}" srcId="{5C66FDC3-2A01-413D-9B40-CF9CCA3FC227}" destId="{CD699A2E-9BC6-48DA-A353-7AE5E36094C2}" srcOrd="1" destOrd="0" parTransId="{14E9E9A3-77B2-40EA-B914-E54F8807358C}" sibTransId="{E14C4834-BED4-4044-8A9A-5EB7FE82D3F8}"/>
    <dgm:cxn modelId="{BDF99403-C81A-4E2B-BEA3-9F0AC38B4A07}" type="presOf" srcId="{9BFDE9DE-5854-4C8A-8A3A-42146DC8337F}" destId="{B02D1F6B-F0F8-4CDA-94E3-6586D70F350F}" srcOrd="0" destOrd="0" presId="urn:microsoft.com/office/officeart/2005/8/layout/funnel1#1"/>
    <dgm:cxn modelId="{EFDC16A8-A28B-412B-A036-14D202625503}" type="presOf" srcId="{CD699A2E-9BC6-48DA-A353-7AE5E36094C2}" destId="{2FB823A9-59DD-41A2-BA60-E7A37DDB037D}" srcOrd="0" destOrd="0" presId="urn:microsoft.com/office/officeart/2005/8/layout/funnel1#1"/>
    <dgm:cxn modelId="{F7015A57-356B-4DAE-BC7F-19A0D295AC9D}" type="presOf" srcId="{7867B346-CC9E-44CB-A117-1A1F38BDF7A9}" destId="{01DEDD22-553A-454C-8CB4-8BDE2171A8D5}" srcOrd="0" destOrd="0" presId="urn:microsoft.com/office/officeart/2005/8/layout/funnel1#1"/>
    <dgm:cxn modelId="{81C3E3BE-31C5-42A8-B0F1-FE5EBDE73231}" type="presParOf" srcId="{FFD4AA85-D9A8-41DC-807B-1681B2B0C678}" destId="{3D513930-97ED-4E4E-9943-CF42B65C3D5F}" srcOrd="0" destOrd="0" presId="urn:microsoft.com/office/officeart/2005/8/layout/funnel1#1"/>
    <dgm:cxn modelId="{5260994B-7EB4-4145-BB14-C7C17727BB69}" type="presParOf" srcId="{FFD4AA85-D9A8-41DC-807B-1681B2B0C678}" destId="{6953BEB1-F1B0-4471-9842-CD5AA6057D87}" srcOrd="1" destOrd="0" presId="urn:microsoft.com/office/officeart/2005/8/layout/funnel1#1"/>
    <dgm:cxn modelId="{65677C7D-43CD-43B6-AF6C-2874A928FBD1}" type="presParOf" srcId="{FFD4AA85-D9A8-41DC-807B-1681B2B0C678}" destId="{B02D1F6B-F0F8-4CDA-94E3-6586D70F350F}" srcOrd="2" destOrd="0" presId="urn:microsoft.com/office/officeart/2005/8/layout/funnel1#1"/>
    <dgm:cxn modelId="{5AC08066-D180-4863-91DF-BBFD202EBDD2}" type="presParOf" srcId="{FFD4AA85-D9A8-41DC-807B-1681B2B0C678}" destId="{01DEDD22-553A-454C-8CB4-8BDE2171A8D5}" srcOrd="3" destOrd="0" presId="urn:microsoft.com/office/officeart/2005/8/layout/funnel1#1"/>
    <dgm:cxn modelId="{8DB2A429-05D2-4E58-BB0D-A6AA5C289517}" type="presParOf" srcId="{FFD4AA85-D9A8-41DC-807B-1681B2B0C678}" destId="{2FB823A9-59DD-41A2-BA60-E7A37DDB037D}" srcOrd="4" destOrd="0" presId="urn:microsoft.com/office/officeart/2005/8/layout/funnel1#1"/>
    <dgm:cxn modelId="{A7BC3537-2E7A-42C3-8792-B1FC457D54FE}" type="presParOf" srcId="{FFD4AA85-D9A8-41DC-807B-1681B2B0C678}" destId="{51FD6B82-684A-43EE-BA07-CF6B818CBE56}" srcOrd="5" destOrd="0" presId="urn:microsoft.com/office/officeart/2005/8/layout/funnel1#1"/>
    <dgm:cxn modelId="{3C13CA4B-FBB0-4B1C-8947-1B0540E37941}" type="presParOf" srcId="{FFD4AA85-D9A8-41DC-807B-1681B2B0C678}" destId="{AD25BB71-AE7C-42E4-8118-B058EDBDB51C}" srcOrd="6" destOrd="0" presId="urn:microsoft.com/office/officeart/2005/8/layout/funnel1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FC6C17-0F6E-499A-8F55-7467F6816C8B}" type="doc">
      <dgm:prSet loTypeId="urn:microsoft.com/office/officeart/2005/8/layout/vList4#10" loCatId="process" qsTypeId="urn:microsoft.com/office/officeart/2005/8/quickstyle/simple2#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DAB788-886A-4DAD-871E-9ED7F445F380}">
      <dgm:prSet phldrT="[Texto]"/>
      <dgm:spPr/>
      <dgm:t>
        <a:bodyPr/>
        <a:lstStyle/>
        <a:p>
          <a:endParaRPr lang="es-ES" dirty="0"/>
        </a:p>
      </dgm:t>
    </dgm:pt>
    <dgm:pt modelId="{C4F1534A-E0B1-4D94-A750-95A328BE84F0}" type="parTrans" cxnId="{410C300C-0156-4342-9B25-06401EB1E6C9}">
      <dgm:prSet/>
      <dgm:spPr/>
      <dgm:t>
        <a:bodyPr/>
        <a:lstStyle/>
        <a:p>
          <a:endParaRPr lang="es-EC"/>
        </a:p>
      </dgm:t>
    </dgm:pt>
    <dgm:pt modelId="{C9FC712F-606D-49F8-B215-1D1BA89DAAC4}" type="sibTrans" cxnId="{410C300C-0156-4342-9B25-06401EB1E6C9}">
      <dgm:prSet/>
      <dgm:spPr/>
      <dgm:t>
        <a:bodyPr/>
        <a:lstStyle/>
        <a:p>
          <a:endParaRPr lang="es-EC"/>
        </a:p>
      </dgm:t>
    </dgm:pt>
    <dgm:pt modelId="{3C00C10C-21A9-4319-8B3A-7B36CBC76C6C}">
      <dgm:prSet phldrT="[Texto]"/>
      <dgm:spPr/>
      <dgm:t>
        <a:bodyPr/>
        <a:lstStyle/>
        <a:p>
          <a:endParaRPr lang="es-ES" dirty="0"/>
        </a:p>
      </dgm:t>
    </dgm:pt>
    <dgm:pt modelId="{54342060-A1B1-4003-A124-09AAE2CC39DA}" type="parTrans" cxnId="{0370BE8C-1C7C-4790-A4B5-328CD90BF207}">
      <dgm:prSet/>
      <dgm:spPr/>
      <dgm:t>
        <a:bodyPr/>
        <a:lstStyle/>
        <a:p>
          <a:endParaRPr lang="es-EC"/>
        </a:p>
      </dgm:t>
    </dgm:pt>
    <dgm:pt modelId="{3943806F-8B7F-40BD-8FAA-2A38083A9A64}" type="sibTrans" cxnId="{0370BE8C-1C7C-4790-A4B5-328CD90BF207}">
      <dgm:prSet/>
      <dgm:spPr/>
      <dgm:t>
        <a:bodyPr/>
        <a:lstStyle/>
        <a:p>
          <a:endParaRPr lang="es-EC"/>
        </a:p>
      </dgm:t>
    </dgm:pt>
    <dgm:pt modelId="{9B8968BA-50E7-4510-9537-6720CCB6813B}">
      <dgm:prSet phldrT="[Texto]"/>
      <dgm:spPr/>
      <dgm:t>
        <a:bodyPr/>
        <a:lstStyle/>
        <a:p>
          <a:endParaRPr lang="es-ES" dirty="0"/>
        </a:p>
      </dgm:t>
    </dgm:pt>
    <dgm:pt modelId="{6895492B-723C-470C-916C-B316E9B5E88A}" type="parTrans" cxnId="{7BAC7246-6167-45F8-B4C9-60C88FB11BB7}">
      <dgm:prSet/>
      <dgm:spPr/>
      <dgm:t>
        <a:bodyPr/>
        <a:lstStyle/>
        <a:p>
          <a:endParaRPr lang="es-EC"/>
        </a:p>
      </dgm:t>
    </dgm:pt>
    <dgm:pt modelId="{0FF391A4-45A7-42A7-B84D-9F95CE8473C0}" type="sibTrans" cxnId="{7BAC7246-6167-45F8-B4C9-60C88FB11BB7}">
      <dgm:prSet/>
      <dgm:spPr/>
      <dgm:t>
        <a:bodyPr/>
        <a:lstStyle/>
        <a:p>
          <a:endParaRPr lang="es-EC"/>
        </a:p>
      </dgm:t>
    </dgm:pt>
    <dgm:pt modelId="{F8A351D0-54EE-40C7-8A35-D07BC23BEB3E}" type="pres">
      <dgm:prSet presAssocID="{41FC6C17-0F6E-499A-8F55-7467F6816C8B}" presName="linear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C00E5B4B-01D0-4BE2-A78E-66E61CCAF0DF}" type="pres">
      <dgm:prSet presAssocID="{65DAB788-886A-4DAD-871E-9ED7F445F380}" presName="comp" presStyleCnt="0"/>
      <dgm:spPr/>
    </dgm:pt>
    <dgm:pt modelId="{712C740E-7F61-4A54-8DD2-C7B04FA316E5}" type="pres">
      <dgm:prSet presAssocID="{65DAB788-886A-4DAD-871E-9ED7F445F380}" presName="box" presStyleLbl="node1" presStyleIdx="0" presStyleCnt="3" custLinFactNeighborX="-39" custLinFactNeighborY="4238"/>
      <dgm:spPr/>
      <dgm:t>
        <a:bodyPr/>
        <a:lstStyle/>
        <a:p>
          <a:endParaRPr lang="es-ES"/>
        </a:p>
      </dgm:t>
    </dgm:pt>
    <dgm:pt modelId="{F5B24BF9-84C2-415A-8B0D-3C09505368CB}" type="pres">
      <dgm:prSet presAssocID="{65DAB788-886A-4DAD-871E-9ED7F445F38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1C04CAB-92F6-4C46-B334-93AB150FBDA5}" type="pres">
      <dgm:prSet presAssocID="{65DAB788-886A-4DAD-871E-9ED7F445F38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061CBF-841D-432A-8475-B704E08CC41C}" type="pres">
      <dgm:prSet presAssocID="{C9FC712F-606D-49F8-B215-1D1BA89DAAC4}" presName="spacer" presStyleCnt="0"/>
      <dgm:spPr/>
    </dgm:pt>
    <dgm:pt modelId="{28C62B61-FBEA-4E7F-9FA0-0CF9445A455B}" type="pres">
      <dgm:prSet presAssocID="{3C00C10C-21A9-4319-8B3A-7B36CBC76C6C}" presName="comp" presStyleCnt="0"/>
      <dgm:spPr/>
    </dgm:pt>
    <dgm:pt modelId="{D81D555B-E581-474C-AB7E-7871E966B0EB}" type="pres">
      <dgm:prSet presAssocID="{3C00C10C-21A9-4319-8B3A-7B36CBC76C6C}" presName="box" presStyleLbl="node1" presStyleIdx="1" presStyleCnt="3"/>
      <dgm:spPr/>
      <dgm:t>
        <a:bodyPr/>
        <a:lstStyle/>
        <a:p>
          <a:endParaRPr lang="es-ES"/>
        </a:p>
      </dgm:t>
    </dgm:pt>
    <dgm:pt modelId="{1C648B78-E240-4090-8B47-5C724EDBF6D9}" type="pres">
      <dgm:prSet presAssocID="{3C00C10C-21A9-4319-8B3A-7B36CBC76C6C}" presName="img" presStyleLbl="fgImgPlace1" presStyleIdx="1" presStyleCnt="3"/>
      <dgm:spPr>
        <a:solidFill>
          <a:schemeClr val="accent2"/>
        </a:solidFill>
      </dgm:spPr>
      <dgm:t>
        <a:bodyPr/>
        <a:lstStyle/>
        <a:p>
          <a:endParaRPr lang="es-EC"/>
        </a:p>
      </dgm:t>
    </dgm:pt>
    <dgm:pt modelId="{4D03416F-6787-46E7-8641-2A6BE1E33935}" type="pres">
      <dgm:prSet presAssocID="{3C00C10C-21A9-4319-8B3A-7B36CBC76C6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4649E-7390-42BB-B01A-1DD0E89D82E4}" type="pres">
      <dgm:prSet presAssocID="{3943806F-8B7F-40BD-8FAA-2A38083A9A64}" presName="spacer" presStyleCnt="0"/>
      <dgm:spPr/>
    </dgm:pt>
    <dgm:pt modelId="{058FDE49-1FE2-4333-8D9A-DA642454167B}" type="pres">
      <dgm:prSet presAssocID="{9B8968BA-50E7-4510-9537-6720CCB6813B}" presName="comp" presStyleCnt="0"/>
      <dgm:spPr/>
    </dgm:pt>
    <dgm:pt modelId="{AA1A9BD6-7E14-4B9E-ACC1-77A9C3408D2B}" type="pres">
      <dgm:prSet presAssocID="{9B8968BA-50E7-4510-9537-6720CCB6813B}" presName="box" presStyleLbl="node1" presStyleIdx="2" presStyleCnt="3"/>
      <dgm:spPr/>
      <dgm:t>
        <a:bodyPr/>
        <a:lstStyle/>
        <a:p>
          <a:endParaRPr lang="es-ES"/>
        </a:p>
      </dgm:t>
    </dgm:pt>
    <dgm:pt modelId="{61B0A597-7C54-4B00-8E77-07100A42FCD1}" type="pres">
      <dgm:prSet presAssocID="{9B8968BA-50E7-4510-9537-6720CCB6813B}" presName="img" presStyleLbl="fgImgPlace1" presStyleIdx="2" presStyleCnt="3"/>
      <dgm:spPr>
        <a:solidFill>
          <a:schemeClr val="accent2"/>
        </a:solidFill>
      </dgm:spPr>
      <dgm:t>
        <a:bodyPr/>
        <a:lstStyle/>
        <a:p>
          <a:endParaRPr lang="es-EC"/>
        </a:p>
      </dgm:t>
    </dgm:pt>
    <dgm:pt modelId="{E9296BF9-1EC3-48AB-BEF8-C424A624FFDA}" type="pres">
      <dgm:prSet presAssocID="{9B8968BA-50E7-4510-9537-6720CCB681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1BB3487-73BD-4F00-85D3-925F4AA51EAE}" type="presOf" srcId="{41FC6C17-0F6E-499A-8F55-7467F6816C8B}" destId="{F8A351D0-54EE-40C7-8A35-D07BC23BEB3E}" srcOrd="0" destOrd="0" presId="urn:microsoft.com/office/officeart/2005/8/layout/vList4#10"/>
    <dgm:cxn modelId="{CCEBB52E-AD76-48A2-A47E-F159D22FC3AE}" type="presOf" srcId="{3C00C10C-21A9-4319-8B3A-7B36CBC76C6C}" destId="{D81D555B-E581-474C-AB7E-7871E966B0EB}" srcOrd="0" destOrd="0" presId="urn:microsoft.com/office/officeart/2005/8/layout/vList4#10"/>
    <dgm:cxn modelId="{FE030CBC-7BEB-4C38-81B5-84E84EB394C1}" type="presOf" srcId="{65DAB788-886A-4DAD-871E-9ED7F445F380}" destId="{712C740E-7F61-4A54-8DD2-C7B04FA316E5}" srcOrd="0" destOrd="0" presId="urn:microsoft.com/office/officeart/2005/8/layout/vList4#10"/>
    <dgm:cxn modelId="{E446B29F-2F95-41E6-9CF0-02A2AFA7BEF9}" type="presOf" srcId="{9B8968BA-50E7-4510-9537-6720CCB6813B}" destId="{AA1A9BD6-7E14-4B9E-ACC1-77A9C3408D2B}" srcOrd="0" destOrd="0" presId="urn:microsoft.com/office/officeart/2005/8/layout/vList4#10"/>
    <dgm:cxn modelId="{0370BE8C-1C7C-4790-A4B5-328CD90BF207}" srcId="{41FC6C17-0F6E-499A-8F55-7467F6816C8B}" destId="{3C00C10C-21A9-4319-8B3A-7B36CBC76C6C}" srcOrd="1" destOrd="0" parTransId="{54342060-A1B1-4003-A124-09AAE2CC39DA}" sibTransId="{3943806F-8B7F-40BD-8FAA-2A38083A9A64}"/>
    <dgm:cxn modelId="{7BAC7246-6167-45F8-B4C9-60C88FB11BB7}" srcId="{41FC6C17-0F6E-499A-8F55-7467F6816C8B}" destId="{9B8968BA-50E7-4510-9537-6720CCB6813B}" srcOrd="2" destOrd="0" parTransId="{6895492B-723C-470C-916C-B316E9B5E88A}" sibTransId="{0FF391A4-45A7-42A7-B84D-9F95CE8473C0}"/>
    <dgm:cxn modelId="{398C6301-7873-4FFA-8F4F-B5AA6C43D87F}" type="presOf" srcId="{9B8968BA-50E7-4510-9537-6720CCB6813B}" destId="{E9296BF9-1EC3-48AB-BEF8-C424A624FFDA}" srcOrd="1" destOrd="0" presId="urn:microsoft.com/office/officeart/2005/8/layout/vList4#10"/>
    <dgm:cxn modelId="{AB2DBB16-959F-4FCE-877E-B1716386CAD9}" type="presOf" srcId="{3C00C10C-21A9-4319-8B3A-7B36CBC76C6C}" destId="{4D03416F-6787-46E7-8641-2A6BE1E33935}" srcOrd="1" destOrd="0" presId="urn:microsoft.com/office/officeart/2005/8/layout/vList4#10"/>
    <dgm:cxn modelId="{410C300C-0156-4342-9B25-06401EB1E6C9}" srcId="{41FC6C17-0F6E-499A-8F55-7467F6816C8B}" destId="{65DAB788-886A-4DAD-871E-9ED7F445F380}" srcOrd="0" destOrd="0" parTransId="{C4F1534A-E0B1-4D94-A750-95A328BE84F0}" sibTransId="{C9FC712F-606D-49F8-B215-1D1BA89DAAC4}"/>
    <dgm:cxn modelId="{9422D196-C557-4FA4-BB66-6BE33F612893}" type="presOf" srcId="{65DAB788-886A-4DAD-871E-9ED7F445F380}" destId="{61C04CAB-92F6-4C46-B334-93AB150FBDA5}" srcOrd="1" destOrd="0" presId="urn:microsoft.com/office/officeart/2005/8/layout/vList4#10"/>
    <dgm:cxn modelId="{0580B084-E889-4B95-A1EE-2F78A70DFCE3}" type="presParOf" srcId="{F8A351D0-54EE-40C7-8A35-D07BC23BEB3E}" destId="{C00E5B4B-01D0-4BE2-A78E-66E61CCAF0DF}" srcOrd="0" destOrd="0" presId="urn:microsoft.com/office/officeart/2005/8/layout/vList4#10"/>
    <dgm:cxn modelId="{5C237DDC-2A93-430B-824B-64B6B644F485}" type="presParOf" srcId="{C00E5B4B-01D0-4BE2-A78E-66E61CCAF0DF}" destId="{712C740E-7F61-4A54-8DD2-C7B04FA316E5}" srcOrd="0" destOrd="0" presId="urn:microsoft.com/office/officeart/2005/8/layout/vList4#10"/>
    <dgm:cxn modelId="{F096448D-23D4-41B5-B0C9-0FB8BAAD469A}" type="presParOf" srcId="{C00E5B4B-01D0-4BE2-A78E-66E61CCAF0DF}" destId="{F5B24BF9-84C2-415A-8B0D-3C09505368CB}" srcOrd="1" destOrd="0" presId="urn:microsoft.com/office/officeart/2005/8/layout/vList4#10"/>
    <dgm:cxn modelId="{1F78C8A9-CA2F-4F24-882D-4BF54D94E9B6}" type="presParOf" srcId="{C00E5B4B-01D0-4BE2-A78E-66E61CCAF0DF}" destId="{61C04CAB-92F6-4C46-B334-93AB150FBDA5}" srcOrd="2" destOrd="0" presId="urn:microsoft.com/office/officeart/2005/8/layout/vList4#10"/>
    <dgm:cxn modelId="{15E1BED4-A47C-4645-BD6E-212AABB2B7A7}" type="presParOf" srcId="{F8A351D0-54EE-40C7-8A35-D07BC23BEB3E}" destId="{87061CBF-841D-432A-8475-B704E08CC41C}" srcOrd="1" destOrd="0" presId="urn:microsoft.com/office/officeart/2005/8/layout/vList4#10"/>
    <dgm:cxn modelId="{E0495D68-A73B-45F5-9C9D-8785208A45C5}" type="presParOf" srcId="{F8A351D0-54EE-40C7-8A35-D07BC23BEB3E}" destId="{28C62B61-FBEA-4E7F-9FA0-0CF9445A455B}" srcOrd="2" destOrd="0" presId="urn:microsoft.com/office/officeart/2005/8/layout/vList4#10"/>
    <dgm:cxn modelId="{6427DA0A-B3EB-465C-8ED6-9D47EAA38451}" type="presParOf" srcId="{28C62B61-FBEA-4E7F-9FA0-0CF9445A455B}" destId="{D81D555B-E581-474C-AB7E-7871E966B0EB}" srcOrd="0" destOrd="0" presId="urn:microsoft.com/office/officeart/2005/8/layout/vList4#10"/>
    <dgm:cxn modelId="{34CD3008-F344-41D1-A815-AF89C790D7BD}" type="presParOf" srcId="{28C62B61-FBEA-4E7F-9FA0-0CF9445A455B}" destId="{1C648B78-E240-4090-8B47-5C724EDBF6D9}" srcOrd="1" destOrd="0" presId="urn:microsoft.com/office/officeart/2005/8/layout/vList4#10"/>
    <dgm:cxn modelId="{9B653356-35C1-450E-8C01-1486CADE039A}" type="presParOf" srcId="{28C62B61-FBEA-4E7F-9FA0-0CF9445A455B}" destId="{4D03416F-6787-46E7-8641-2A6BE1E33935}" srcOrd="2" destOrd="0" presId="urn:microsoft.com/office/officeart/2005/8/layout/vList4#10"/>
    <dgm:cxn modelId="{C5043EB7-E319-4C97-903F-0586E1E7143C}" type="presParOf" srcId="{F8A351D0-54EE-40C7-8A35-D07BC23BEB3E}" destId="{4ED4649E-7390-42BB-B01A-1DD0E89D82E4}" srcOrd="3" destOrd="0" presId="urn:microsoft.com/office/officeart/2005/8/layout/vList4#10"/>
    <dgm:cxn modelId="{6870C04C-56DA-4C3C-883B-A0E819671BFB}" type="presParOf" srcId="{F8A351D0-54EE-40C7-8A35-D07BC23BEB3E}" destId="{058FDE49-1FE2-4333-8D9A-DA642454167B}" srcOrd="4" destOrd="0" presId="urn:microsoft.com/office/officeart/2005/8/layout/vList4#10"/>
    <dgm:cxn modelId="{34663F59-BAED-4050-A38A-335FB925A1BA}" type="presParOf" srcId="{058FDE49-1FE2-4333-8D9A-DA642454167B}" destId="{AA1A9BD6-7E14-4B9E-ACC1-77A9C3408D2B}" srcOrd="0" destOrd="0" presId="urn:microsoft.com/office/officeart/2005/8/layout/vList4#10"/>
    <dgm:cxn modelId="{3847AAA4-9BD0-44B9-9CC0-7A8510E29987}" type="presParOf" srcId="{058FDE49-1FE2-4333-8D9A-DA642454167B}" destId="{61B0A597-7C54-4B00-8E77-07100A42FCD1}" srcOrd="1" destOrd="0" presId="urn:microsoft.com/office/officeart/2005/8/layout/vList4#10"/>
    <dgm:cxn modelId="{54A3BA94-5EF7-4CB1-BCD2-90200326133B}" type="presParOf" srcId="{058FDE49-1FE2-4333-8D9A-DA642454167B}" destId="{E9296BF9-1EC3-48AB-BEF8-C424A624FFDA}" srcOrd="2" destOrd="0" presId="urn:microsoft.com/office/officeart/2005/8/layout/vList4#10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B4DFB-67FC-4DF7-832F-55CCF897D9C1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E1FB5D76-FBB6-4A58-9A69-517AF500D05A}">
      <dgm:prSet phldrT="[Texto]"/>
      <dgm:spPr>
        <a:gradFill rotWithShape="0">
          <a:gsLst>
            <a:gs pos="30000">
              <a:schemeClr val="accent2"/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</dgm:spPr>
      <dgm:t>
        <a:bodyPr/>
        <a:lstStyle/>
        <a:p>
          <a:endParaRPr lang="es-ES" dirty="0"/>
        </a:p>
      </dgm:t>
    </dgm:pt>
    <dgm:pt modelId="{17CB2123-48DD-4C71-B2D2-018172F5778B}" type="parTrans" cxnId="{1BB60B89-6499-4A66-BC74-67686E269CCE}">
      <dgm:prSet/>
      <dgm:spPr/>
      <dgm:t>
        <a:bodyPr/>
        <a:lstStyle/>
        <a:p>
          <a:endParaRPr lang="es-ES"/>
        </a:p>
      </dgm:t>
    </dgm:pt>
    <dgm:pt modelId="{2ED48579-2925-450B-A053-00984BCF4EEC}" type="sibTrans" cxnId="{1BB60B89-6499-4A66-BC74-67686E269CCE}">
      <dgm:prSet/>
      <dgm:spPr/>
      <dgm:t>
        <a:bodyPr/>
        <a:lstStyle/>
        <a:p>
          <a:endParaRPr lang="es-ES"/>
        </a:p>
      </dgm:t>
    </dgm:pt>
    <dgm:pt modelId="{98377E3E-83B0-4C13-9AB8-82A03CC895CF}">
      <dgm:prSet phldrT="[Texto]"/>
      <dgm:spPr>
        <a:gradFill rotWithShape="0">
          <a:gsLst>
            <a:gs pos="20000">
              <a:schemeClr val="accent2"/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</a:gradFill>
      </dgm:spPr>
      <dgm:t>
        <a:bodyPr/>
        <a:lstStyle/>
        <a:p>
          <a:endParaRPr lang="es-ES" dirty="0"/>
        </a:p>
      </dgm:t>
    </dgm:pt>
    <dgm:pt modelId="{A9A802D5-19E9-47BA-AAA7-CE7E3540AFD4}" type="parTrans" cxnId="{6A8A5B01-719C-46E3-9090-D38DDC80538A}">
      <dgm:prSet/>
      <dgm:spPr/>
      <dgm:t>
        <a:bodyPr/>
        <a:lstStyle/>
        <a:p>
          <a:endParaRPr lang="es-ES"/>
        </a:p>
      </dgm:t>
    </dgm:pt>
    <dgm:pt modelId="{7A2DB50F-43F5-4473-89CF-EEEFF8C1CC02}" type="sibTrans" cxnId="{6A8A5B01-719C-46E3-9090-D38DDC80538A}">
      <dgm:prSet/>
      <dgm:spPr/>
      <dgm:t>
        <a:bodyPr/>
        <a:lstStyle/>
        <a:p>
          <a:endParaRPr lang="es-ES"/>
        </a:p>
      </dgm:t>
    </dgm:pt>
    <dgm:pt modelId="{AE5F182D-84C1-4E57-95CC-C2C33392D918}">
      <dgm:prSet phldrT="[Texto]"/>
      <dgm:spPr>
        <a:gradFill rotWithShape="0">
          <a:gsLst>
            <a:gs pos="20000">
              <a:schemeClr val="accent2"/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</a:gradFill>
      </dgm:spPr>
      <dgm:t>
        <a:bodyPr/>
        <a:lstStyle/>
        <a:p>
          <a:endParaRPr lang="es-ES" dirty="0"/>
        </a:p>
      </dgm:t>
    </dgm:pt>
    <dgm:pt modelId="{76D5D2DB-9782-4EB0-AA09-F338AEDE397A}" type="parTrans" cxnId="{2269B8D1-6026-4F9E-99E6-7DC72B74E871}">
      <dgm:prSet/>
      <dgm:spPr/>
      <dgm:t>
        <a:bodyPr/>
        <a:lstStyle/>
        <a:p>
          <a:endParaRPr lang="es-ES"/>
        </a:p>
      </dgm:t>
    </dgm:pt>
    <dgm:pt modelId="{E3684A45-88B6-4AEE-A7D2-9F8FDE9A5922}" type="sibTrans" cxnId="{2269B8D1-6026-4F9E-99E6-7DC72B74E871}">
      <dgm:prSet/>
      <dgm:spPr/>
      <dgm:t>
        <a:bodyPr/>
        <a:lstStyle/>
        <a:p>
          <a:endParaRPr lang="es-ES"/>
        </a:p>
      </dgm:t>
    </dgm:pt>
    <dgm:pt modelId="{71A49469-059D-4681-A139-8231C7FA4F77}">
      <dgm:prSet phldrT="[Texto]"/>
      <dgm:spPr>
        <a:gradFill rotWithShape="0">
          <a:gsLst>
            <a:gs pos="20000">
              <a:schemeClr val="accent2"/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</a:gradFill>
      </dgm:spPr>
      <dgm:t>
        <a:bodyPr/>
        <a:lstStyle/>
        <a:p>
          <a:endParaRPr lang="es-ES" dirty="0"/>
        </a:p>
      </dgm:t>
    </dgm:pt>
    <dgm:pt modelId="{5BCA6A7B-7426-4B5D-844A-19BADA082EEF}" type="parTrans" cxnId="{C71DF406-CD4E-40E7-AFAE-0BBA139771AC}">
      <dgm:prSet/>
      <dgm:spPr/>
      <dgm:t>
        <a:bodyPr/>
        <a:lstStyle/>
        <a:p>
          <a:endParaRPr lang="es-ES"/>
        </a:p>
      </dgm:t>
    </dgm:pt>
    <dgm:pt modelId="{27E8BEEE-0612-4B7C-A570-8F78C352B5B0}" type="sibTrans" cxnId="{C71DF406-CD4E-40E7-AFAE-0BBA139771AC}">
      <dgm:prSet/>
      <dgm:spPr/>
      <dgm:t>
        <a:bodyPr/>
        <a:lstStyle/>
        <a:p>
          <a:endParaRPr lang="es-ES"/>
        </a:p>
      </dgm:t>
    </dgm:pt>
    <dgm:pt modelId="{9AC0A893-ADA5-4026-A5B2-2ADE7F4094D7}">
      <dgm:prSet/>
      <dgm:spPr>
        <a:gradFill rotWithShape="0">
          <a:gsLst>
            <a:gs pos="20000">
              <a:schemeClr val="accent2"/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</a:gradFill>
      </dgm:spPr>
      <dgm:t>
        <a:bodyPr/>
        <a:lstStyle/>
        <a:p>
          <a:endParaRPr lang="es-EC"/>
        </a:p>
      </dgm:t>
    </dgm:pt>
    <dgm:pt modelId="{BE8884AE-1870-41D7-923B-BF79B8EF53E0}" type="parTrans" cxnId="{89F7DF77-F1A2-44F4-9128-5DDE299ECD0C}">
      <dgm:prSet/>
      <dgm:spPr/>
      <dgm:t>
        <a:bodyPr/>
        <a:lstStyle/>
        <a:p>
          <a:endParaRPr lang="es-EC"/>
        </a:p>
      </dgm:t>
    </dgm:pt>
    <dgm:pt modelId="{D46C0A66-ABEC-4D20-BD0E-F4F3B737BB61}" type="sibTrans" cxnId="{89F7DF77-F1A2-44F4-9128-5DDE299ECD0C}">
      <dgm:prSet/>
      <dgm:spPr/>
      <dgm:t>
        <a:bodyPr/>
        <a:lstStyle/>
        <a:p>
          <a:endParaRPr lang="es-EC"/>
        </a:p>
      </dgm:t>
    </dgm:pt>
    <dgm:pt modelId="{040E8880-F900-4E5D-957C-0F8AFCFE4585}" type="pres">
      <dgm:prSet presAssocID="{177B4DFB-67FC-4DF7-832F-55CCF897D9C1}" presName="CompostProcess" presStyleCnt="0">
        <dgm:presLayoutVars>
          <dgm:dir/>
          <dgm:resizeHandles val="exact"/>
        </dgm:presLayoutVars>
      </dgm:prSet>
      <dgm:spPr/>
    </dgm:pt>
    <dgm:pt modelId="{5263EB06-7634-4EF3-ADD9-E380AC78EBD4}" type="pres">
      <dgm:prSet presAssocID="{177B4DFB-67FC-4DF7-832F-55CCF897D9C1}" presName="arrow" presStyleLbl="bgShp" presStyleIdx="0" presStyleCnt="1"/>
      <dgm:spPr>
        <a:solidFill>
          <a:schemeClr val="accent2"/>
        </a:solidFill>
      </dgm:spPr>
    </dgm:pt>
    <dgm:pt modelId="{479541B0-E654-4ABF-9105-05FC22C1066E}" type="pres">
      <dgm:prSet presAssocID="{177B4DFB-67FC-4DF7-832F-55CCF897D9C1}" presName="linearProcess" presStyleCnt="0"/>
      <dgm:spPr/>
    </dgm:pt>
    <dgm:pt modelId="{6AE956F3-3A10-4D73-B84A-BA268DE4BD31}" type="pres">
      <dgm:prSet presAssocID="{E1FB5D76-FBB6-4A58-9A69-517AF500D05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9B62FA-AB94-4BC8-9897-B34EA0AFD384}" type="pres">
      <dgm:prSet presAssocID="{2ED48579-2925-450B-A053-00984BCF4EEC}" presName="sibTrans" presStyleCnt="0"/>
      <dgm:spPr/>
    </dgm:pt>
    <dgm:pt modelId="{B94A5A5A-E7E9-49DD-99C6-F64F74DC8B95}" type="pres">
      <dgm:prSet presAssocID="{98377E3E-83B0-4C13-9AB8-82A03CC895CF}" presName="textNode" presStyleLbl="node1" presStyleIdx="1" presStyleCnt="5" custLinFactNeighborX="-31749" custLinFactNeighborY="-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2F7931-AF76-4ECC-88A3-B0971DE6961E}" type="pres">
      <dgm:prSet presAssocID="{7A2DB50F-43F5-4473-89CF-EEEFF8C1CC02}" presName="sibTrans" presStyleCnt="0"/>
      <dgm:spPr/>
    </dgm:pt>
    <dgm:pt modelId="{2FAECB9C-7A92-41B0-AC6D-99C9BA6806CA}" type="pres">
      <dgm:prSet presAssocID="{AE5F182D-84C1-4E57-95CC-C2C33392D918}" presName="textNode" presStyleLbl="node1" presStyleIdx="2" presStyleCnt="5" custLinFactNeighborX="-34617" custLinFactNeighborY="-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F27F43-49BA-4D55-8C91-636368CB3C84}" type="pres">
      <dgm:prSet presAssocID="{E3684A45-88B6-4AEE-A7D2-9F8FDE9A5922}" presName="sibTrans" presStyleCnt="0"/>
      <dgm:spPr/>
    </dgm:pt>
    <dgm:pt modelId="{9D0A2829-29EE-4E68-AEE7-5B65CE29C269}" type="pres">
      <dgm:prSet presAssocID="{9AC0A893-ADA5-4026-A5B2-2ADE7F4094D7}" presName="textNode" presStyleLbl="node1" presStyleIdx="3" presStyleCnt="5" custLinFactNeighborX="-37485" custLinFactNeighborY="-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235E4-C84B-4523-9861-B2436E35353C}" type="pres">
      <dgm:prSet presAssocID="{D46C0A66-ABEC-4D20-BD0E-F4F3B737BB61}" presName="sibTrans" presStyleCnt="0"/>
      <dgm:spPr/>
    </dgm:pt>
    <dgm:pt modelId="{1AED8D05-0371-4E06-A1C8-163D8CE9DA34}" type="pres">
      <dgm:prSet presAssocID="{71A49469-059D-4681-A139-8231C7FA4F77}" presName="textNode" presStyleLbl="node1" presStyleIdx="4" presStyleCnt="5" custLinFactNeighborX="-40352" custLinFactNeighborY="-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1DF406-CD4E-40E7-AFAE-0BBA139771AC}" srcId="{177B4DFB-67FC-4DF7-832F-55CCF897D9C1}" destId="{71A49469-059D-4681-A139-8231C7FA4F77}" srcOrd="4" destOrd="0" parTransId="{5BCA6A7B-7426-4B5D-844A-19BADA082EEF}" sibTransId="{27E8BEEE-0612-4B7C-A570-8F78C352B5B0}"/>
    <dgm:cxn modelId="{1ABCD408-7B64-4AB5-8909-6523F4BA47AA}" type="presOf" srcId="{9AC0A893-ADA5-4026-A5B2-2ADE7F4094D7}" destId="{9D0A2829-29EE-4E68-AEE7-5B65CE29C269}" srcOrd="0" destOrd="0" presId="urn:microsoft.com/office/officeart/2005/8/layout/hProcess9"/>
    <dgm:cxn modelId="{2269B8D1-6026-4F9E-99E6-7DC72B74E871}" srcId="{177B4DFB-67FC-4DF7-832F-55CCF897D9C1}" destId="{AE5F182D-84C1-4E57-95CC-C2C33392D918}" srcOrd="2" destOrd="0" parTransId="{76D5D2DB-9782-4EB0-AA09-F338AEDE397A}" sibTransId="{E3684A45-88B6-4AEE-A7D2-9F8FDE9A5922}"/>
    <dgm:cxn modelId="{1BB60B89-6499-4A66-BC74-67686E269CCE}" srcId="{177B4DFB-67FC-4DF7-832F-55CCF897D9C1}" destId="{E1FB5D76-FBB6-4A58-9A69-517AF500D05A}" srcOrd="0" destOrd="0" parTransId="{17CB2123-48DD-4C71-B2D2-018172F5778B}" sibTransId="{2ED48579-2925-450B-A053-00984BCF4EEC}"/>
    <dgm:cxn modelId="{6A8A5B01-719C-46E3-9090-D38DDC80538A}" srcId="{177B4DFB-67FC-4DF7-832F-55CCF897D9C1}" destId="{98377E3E-83B0-4C13-9AB8-82A03CC895CF}" srcOrd="1" destOrd="0" parTransId="{A9A802D5-19E9-47BA-AAA7-CE7E3540AFD4}" sibTransId="{7A2DB50F-43F5-4473-89CF-EEEFF8C1CC02}"/>
    <dgm:cxn modelId="{93995A37-A2B8-4B38-8E64-1581072F959A}" type="presOf" srcId="{AE5F182D-84C1-4E57-95CC-C2C33392D918}" destId="{2FAECB9C-7A92-41B0-AC6D-99C9BA6806CA}" srcOrd="0" destOrd="0" presId="urn:microsoft.com/office/officeart/2005/8/layout/hProcess9"/>
    <dgm:cxn modelId="{437044EB-26BB-43E7-BD59-8CC9FC75BFF6}" type="presOf" srcId="{71A49469-059D-4681-A139-8231C7FA4F77}" destId="{1AED8D05-0371-4E06-A1C8-163D8CE9DA34}" srcOrd="0" destOrd="0" presId="urn:microsoft.com/office/officeart/2005/8/layout/hProcess9"/>
    <dgm:cxn modelId="{3CCC02E9-A5C1-4C5C-9101-F24C235BA6F3}" type="presOf" srcId="{98377E3E-83B0-4C13-9AB8-82A03CC895CF}" destId="{B94A5A5A-E7E9-49DD-99C6-F64F74DC8B95}" srcOrd="0" destOrd="0" presId="urn:microsoft.com/office/officeart/2005/8/layout/hProcess9"/>
    <dgm:cxn modelId="{89F7DF77-F1A2-44F4-9128-5DDE299ECD0C}" srcId="{177B4DFB-67FC-4DF7-832F-55CCF897D9C1}" destId="{9AC0A893-ADA5-4026-A5B2-2ADE7F4094D7}" srcOrd="3" destOrd="0" parTransId="{BE8884AE-1870-41D7-923B-BF79B8EF53E0}" sibTransId="{D46C0A66-ABEC-4D20-BD0E-F4F3B737BB61}"/>
    <dgm:cxn modelId="{5A75CC70-C5E7-4293-968F-D2E91D0E452E}" type="presOf" srcId="{E1FB5D76-FBB6-4A58-9A69-517AF500D05A}" destId="{6AE956F3-3A10-4D73-B84A-BA268DE4BD31}" srcOrd="0" destOrd="0" presId="urn:microsoft.com/office/officeart/2005/8/layout/hProcess9"/>
    <dgm:cxn modelId="{C0B446FD-A7D4-4B23-A9AC-41F00BF9A772}" type="presOf" srcId="{177B4DFB-67FC-4DF7-832F-55CCF897D9C1}" destId="{040E8880-F900-4E5D-957C-0F8AFCFE4585}" srcOrd="0" destOrd="0" presId="urn:microsoft.com/office/officeart/2005/8/layout/hProcess9"/>
    <dgm:cxn modelId="{210F5F55-0827-4D09-B472-295ADB93B277}" type="presParOf" srcId="{040E8880-F900-4E5D-957C-0F8AFCFE4585}" destId="{5263EB06-7634-4EF3-ADD9-E380AC78EBD4}" srcOrd="0" destOrd="0" presId="urn:microsoft.com/office/officeart/2005/8/layout/hProcess9"/>
    <dgm:cxn modelId="{90646453-43D6-4BC7-BAB9-C21DE8D2A5FA}" type="presParOf" srcId="{040E8880-F900-4E5D-957C-0F8AFCFE4585}" destId="{479541B0-E654-4ABF-9105-05FC22C1066E}" srcOrd="1" destOrd="0" presId="urn:microsoft.com/office/officeart/2005/8/layout/hProcess9"/>
    <dgm:cxn modelId="{B97DC889-2E2E-411A-A9CC-56588F520081}" type="presParOf" srcId="{479541B0-E654-4ABF-9105-05FC22C1066E}" destId="{6AE956F3-3A10-4D73-B84A-BA268DE4BD31}" srcOrd="0" destOrd="0" presId="urn:microsoft.com/office/officeart/2005/8/layout/hProcess9"/>
    <dgm:cxn modelId="{884C18F7-D520-4B02-BCAB-1F59B4853E66}" type="presParOf" srcId="{479541B0-E654-4ABF-9105-05FC22C1066E}" destId="{579B62FA-AB94-4BC8-9897-B34EA0AFD384}" srcOrd="1" destOrd="0" presId="urn:microsoft.com/office/officeart/2005/8/layout/hProcess9"/>
    <dgm:cxn modelId="{792A3692-87FC-4E1E-B6AE-8615402F1E70}" type="presParOf" srcId="{479541B0-E654-4ABF-9105-05FC22C1066E}" destId="{B94A5A5A-E7E9-49DD-99C6-F64F74DC8B95}" srcOrd="2" destOrd="0" presId="urn:microsoft.com/office/officeart/2005/8/layout/hProcess9"/>
    <dgm:cxn modelId="{53E0546D-0649-4554-B46A-0E2C6F09C4D3}" type="presParOf" srcId="{479541B0-E654-4ABF-9105-05FC22C1066E}" destId="{D92F7931-AF76-4ECC-88A3-B0971DE6961E}" srcOrd="3" destOrd="0" presId="urn:microsoft.com/office/officeart/2005/8/layout/hProcess9"/>
    <dgm:cxn modelId="{BDE10E1D-49A7-42BA-9B05-D7CFEE2E7F24}" type="presParOf" srcId="{479541B0-E654-4ABF-9105-05FC22C1066E}" destId="{2FAECB9C-7A92-41B0-AC6D-99C9BA6806CA}" srcOrd="4" destOrd="0" presId="urn:microsoft.com/office/officeart/2005/8/layout/hProcess9"/>
    <dgm:cxn modelId="{A37AF930-9696-4A95-93B4-A4659C35474A}" type="presParOf" srcId="{479541B0-E654-4ABF-9105-05FC22C1066E}" destId="{72F27F43-49BA-4D55-8C91-636368CB3C84}" srcOrd="5" destOrd="0" presId="urn:microsoft.com/office/officeart/2005/8/layout/hProcess9"/>
    <dgm:cxn modelId="{EB0FF549-2369-4F5E-99A7-B465440372B9}" type="presParOf" srcId="{479541B0-E654-4ABF-9105-05FC22C1066E}" destId="{9D0A2829-29EE-4E68-AEE7-5B65CE29C269}" srcOrd="6" destOrd="0" presId="urn:microsoft.com/office/officeart/2005/8/layout/hProcess9"/>
    <dgm:cxn modelId="{01664DAC-2722-4BAE-96AF-E6D7820906E2}" type="presParOf" srcId="{479541B0-E654-4ABF-9105-05FC22C1066E}" destId="{E81235E4-C84B-4523-9861-B2436E35353C}" srcOrd="7" destOrd="0" presId="urn:microsoft.com/office/officeart/2005/8/layout/hProcess9"/>
    <dgm:cxn modelId="{03967DCE-5348-483A-AFD4-901F328D8AB0}" type="presParOf" srcId="{479541B0-E654-4ABF-9105-05FC22C1066E}" destId="{1AED8D05-0371-4E06-A1C8-163D8CE9DA34}" srcOrd="8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radial5" loCatId="cycle" qsTypeId="urn:microsoft.com/office/officeart/2005/8/quickstyle/simple2#13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652BFD80-0F10-4107-A438-8CCB5337811E}">
      <dgm:prSet phldrT="[Texto]"/>
      <dgm:spPr/>
      <dgm:t>
        <a:bodyPr/>
        <a:lstStyle/>
        <a:p>
          <a:r>
            <a:rPr lang="es-EC" dirty="0" smtClean="0"/>
            <a:t>Valor de las ganancias </a:t>
          </a:r>
          <a:endParaRPr lang="es-E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1C9EFFB-042C-442E-82FC-88D6CFFCA236}" type="parTrans" cxnId="{651C5C21-FC94-42EC-9D89-F14A12927DF8}">
      <dgm:prSet/>
      <dgm:spPr/>
      <dgm:t>
        <a:bodyPr/>
        <a:lstStyle/>
        <a:p>
          <a:endParaRPr lang="es-ES"/>
        </a:p>
      </dgm:t>
    </dgm:pt>
    <dgm:pt modelId="{EB830B61-6FB2-4A67-87C6-94D54117A3CD}" type="sibTrans" cxnId="{651C5C21-FC94-42EC-9D89-F14A12927DF8}">
      <dgm:prSet/>
      <dgm:spPr/>
      <dgm:t>
        <a:bodyPr/>
        <a:lstStyle/>
        <a:p>
          <a:endParaRPr lang="es-ES"/>
        </a:p>
      </dgm:t>
    </dgm:pt>
    <dgm:pt modelId="{6DE4BB67-C3EF-4D6E-BD2A-92FBC8634B1D}">
      <dgm:prSet phldrT="[Texto]"/>
      <dgm:spPr/>
      <dgm:t>
        <a:bodyPr/>
        <a:lstStyle/>
        <a:p>
          <a:r>
            <a:rPr lang="es-EC" dirty="0" smtClean="0"/>
            <a:t>Ahorro de royalties</a:t>
          </a:r>
          <a:endParaRPr lang="es-E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01ABC4A-C57A-4D32-B9FE-86643EDDD8A4}" type="parTrans" cxnId="{CABA9D42-62A1-4695-BFFC-68544A7DD456}">
      <dgm:prSet/>
      <dgm:spPr/>
      <dgm:t>
        <a:bodyPr/>
        <a:lstStyle/>
        <a:p>
          <a:endParaRPr lang="es-ES"/>
        </a:p>
      </dgm:t>
    </dgm:pt>
    <dgm:pt modelId="{208C2439-3634-402E-AC8B-33974E78E687}" type="sibTrans" cxnId="{CABA9D42-62A1-4695-BFFC-68544A7DD456}">
      <dgm:prSet/>
      <dgm:spPr/>
      <dgm:t>
        <a:bodyPr/>
        <a:lstStyle/>
        <a:p>
          <a:endParaRPr lang="es-ES"/>
        </a:p>
      </dgm:t>
    </dgm:pt>
    <dgm:pt modelId="{46965E3F-FFD4-4EC3-9822-58417902B2F7}">
      <dgm:prSet phldrT="[Texto]"/>
      <dgm:spPr/>
      <dgm:t>
        <a:bodyPr/>
        <a:lstStyle/>
        <a:p>
          <a:r>
            <a:rPr lang="es-EC" dirty="0" smtClean="0"/>
            <a:t>Flujos de caja</a:t>
          </a:r>
          <a:endParaRPr lang="es-E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CEEA9D3-680A-4D56-8AE5-1E0021DD3E24}" type="parTrans" cxnId="{1C27D820-2C05-4D06-B241-785A796D9E6F}">
      <dgm:prSet/>
      <dgm:spPr/>
      <dgm:t>
        <a:bodyPr/>
        <a:lstStyle/>
        <a:p>
          <a:endParaRPr lang="es-ES"/>
        </a:p>
      </dgm:t>
    </dgm:pt>
    <dgm:pt modelId="{8B8DCD60-855E-4B13-BE97-4955CD11985C}" type="sibTrans" cxnId="{1C27D820-2C05-4D06-B241-785A796D9E6F}">
      <dgm:prSet/>
      <dgm:spPr/>
      <dgm:t>
        <a:bodyPr/>
        <a:lstStyle/>
        <a:p>
          <a:endParaRPr lang="es-ES"/>
        </a:p>
      </dgm:t>
    </dgm:pt>
    <dgm:pt modelId="{48D712FE-B522-475C-95B8-BF8BF54C77A4}">
      <dgm:prSet phldrT="[Texto]"/>
      <dgm:spPr/>
      <dgm:t>
        <a:bodyPr/>
        <a:lstStyle/>
        <a:p>
          <a:r>
            <a:rPr lang="es-EC" dirty="0" smtClean="0"/>
            <a:t>Beneficios operativos</a:t>
          </a:r>
          <a:endParaRPr lang="es-E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ADC39AB8-82FF-49D6-9F9A-79C7E0C79579}" type="parTrans" cxnId="{857CFF5E-3F64-451B-9A87-6E4F682B3FBF}">
      <dgm:prSet/>
      <dgm:spPr/>
      <dgm:t>
        <a:bodyPr/>
        <a:lstStyle/>
        <a:p>
          <a:endParaRPr lang="es-ES"/>
        </a:p>
      </dgm:t>
    </dgm:pt>
    <dgm:pt modelId="{5B59EE53-3EF1-4EBF-B0D0-744DE7FA4AED}" type="sibTrans" cxnId="{857CFF5E-3F64-451B-9A87-6E4F682B3FBF}">
      <dgm:prSet/>
      <dgm:spPr/>
      <dgm:t>
        <a:bodyPr/>
        <a:lstStyle/>
        <a:p>
          <a:endParaRPr lang="es-ES"/>
        </a:p>
      </dgm:t>
    </dgm:pt>
    <dgm:pt modelId="{AD79F1E8-2002-4BF1-8AD3-6B215261BDE3}">
      <dgm:prSet phldrT="[Texto]"/>
      <dgm:spPr/>
      <dgm:t>
        <a:bodyPr/>
        <a:lstStyle/>
        <a:p>
          <a:r>
            <a:rPr lang="es-EC" dirty="0" smtClean="0"/>
            <a:t>Márgenes operativos</a:t>
          </a:r>
          <a:endParaRPr lang="es-E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4D5E0B0-72A5-433A-ADD0-FE6F6DA958A0}" type="parTrans" cxnId="{7494F6BE-83A5-4833-83FA-69F15BA7D4E9}">
      <dgm:prSet/>
      <dgm:spPr/>
      <dgm:t>
        <a:bodyPr/>
        <a:lstStyle/>
        <a:p>
          <a:endParaRPr lang="es-ES"/>
        </a:p>
      </dgm:t>
    </dgm:pt>
    <dgm:pt modelId="{EBD0837C-B925-456A-AA41-5DE259A57B50}" type="sibTrans" cxnId="{7494F6BE-83A5-4833-83FA-69F15BA7D4E9}">
      <dgm:prSet/>
      <dgm:spPr/>
      <dgm:t>
        <a:bodyPr/>
        <a:lstStyle/>
        <a:p>
          <a:endParaRPr lang="es-ES"/>
        </a:p>
      </dgm:t>
    </dgm:pt>
    <dgm:pt modelId="{41546961-C40D-4BA5-BA4E-9211880001B6}">
      <dgm:prSet phldrT="[Texto]"/>
      <dgm:spPr/>
      <dgm:t>
        <a:bodyPr/>
        <a:lstStyle/>
        <a:p>
          <a:r>
            <a:rPr lang="es-EC" dirty="0" smtClean="0"/>
            <a:t>Direccionadores de  demanda</a:t>
          </a:r>
          <a:endParaRPr lang="es-ES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E4CC99DC-96EC-46F4-9F9A-A563ECD67920}" type="parTrans" cxnId="{EBED582F-54C8-4AB8-A4F2-5565E0B9A634}">
      <dgm:prSet/>
      <dgm:spPr/>
      <dgm:t>
        <a:bodyPr/>
        <a:lstStyle/>
        <a:p>
          <a:endParaRPr lang="es-ES"/>
        </a:p>
      </dgm:t>
    </dgm:pt>
    <dgm:pt modelId="{E1BAA8E4-EA6A-430B-8D13-793582399CE3}" type="sibTrans" cxnId="{EBED582F-54C8-4AB8-A4F2-5565E0B9A634}">
      <dgm:prSet/>
      <dgm:spPr/>
      <dgm:t>
        <a:bodyPr/>
        <a:lstStyle/>
        <a:p>
          <a:endParaRPr lang="es-ES"/>
        </a:p>
      </dgm:t>
    </dgm:pt>
    <dgm:pt modelId="{E7E07B19-A1B8-45EA-8F79-57D7126B82AE}">
      <dgm:prSet/>
      <dgm:spPr/>
      <dgm:t>
        <a:bodyPr/>
        <a:lstStyle/>
        <a:p>
          <a:r>
            <a:rPr lang="es-EC" smtClean="0"/>
            <a:t>Prima de precios</a:t>
          </a:r>
          <a:endParaRPr lang="es-EC"/>
        </a:p>
      </dgm:t>
    </dgm:pt>
    <dgm:pt modelId="{354EF287-EDEB-4395-AB25-F4D8DB9D5990}" type="parTrans" cxnId="{CD9F3FDB-A20B-47C7-ADC4-1E6FD7DDEB68}">
      <dgm:prSet/>
      <dgm:spPr/>
      <dgm:t>
        <a:bodyPr/>
        <a:lstStyle/>
        <a:p>
          <a:endParaRPr lang="es-EC"/>
        </a:p>
      </dgm:t>
    </dgm:pt>
    <dgm:pt modelId="{CE560332-161A-4384-B56B-C064AE627901}" type="sibTrans" cxnId="{CD9F3FDB-A20B-47C7-ADC4-1E6FD7DDEB68}">
      <dgm:prSet/>
      <dgm:spPr/>
      <dgm:t>
        <a:bodyPr/>
        <a:lstStyle/>
        <a:p>
          <a:endParaRPr lang="es-EC"/>
        </a:p>
      </dgm:t>
    </dgm:pt>
    <dgm:pt modelId="{31B9846B-FF4E-41CD-8D29-4D3D7EB153D9}">
      <dgm:prSet/>
      <dgm:spPr/>
      <dgm:t>
        <a:bodyPr/>
        <a:lstStyle/>
        <a:p>
          <a:r>
            <a:rPr lang="es-EC" dirty="0" smtClean="0"/>
            <a:t>Análisis  funcional</a:t>
          </a:r>
          <a:endParaRPr lang="es-EC" dirty="0"/>
        </a:p>
      </dgm:t>
    </dgm:pt>
    <dgm:pt modelId="{B6B7306F-9C7D-4D8D-8015-9DA0F168932E}" type="parTrans" cxnId="{1A223A24-9BEB-4E4B-A25E-F7D867225FCD}">
      <dgm:prSet/>
      <dgm:spPr/>
      <dgm:t>
        <a:bodyPr/>
        <a:lstStyle/>
        <a:p>
          <a:endParaRPr lang="es-EC"/>
        </a:p>
      </dgm:t>
    </dgm:pt>
    <dgm:pt modelId="{5AEE15D7-4950-4AC7-90EF-A6AD6FCD1CC5}" type="sibTrans" cxnId="{1A223A24-9BEB-4E4B-A25E-F7D867225FCD}">
      <dgm:prSet/>
      <dgm:spPr/>
      <dgm:t>
        <a:bodyPr/>
        <a:lstStyle/>
        <a:p>
          <a:endParaRPr lang="es-EC"/>
        </a:p>
      </dgm:t>
    </dgm:pt>
    <dgm:pt modelId="{88C6FDA6-3645-4315-AA78-5851DB7A41F4}">
      <dgm:prSet/>
      <dgm:spPr/>
      <dgm:t>
        <a:bodyPr/>
        <a:lstStyle/>
        <a:p>
          <a:r>
            <a:rPr lang="es-EC" smtClean="0"/>
            <a:t>Beneficios teóricos de la marca</a:t>
          </a:r>
          <a:endParaRPr lang="es-EC"/>
        </a:p>
      </dgm:t>
    </dgm:pt>
    <dgm:pt modelId="{16477064-BF42-4C0D-9337-5988C93C5E0D}" type="parTrans" cxnId="{A12D34B1-E413-4725-9CC5-4FDF56143618}">
      <dgm:prSet/>
      <dgm:spPr/>
      <dgm:t>
        <a:bodyPr/>
        <a:lstStyle/>
        <a:p>
          <a:endParaRPr lang="es-EC"/>
        </a:p>
      </dgm:t>
    </dgm:pt>
    <dgm:pt modelId="{AAA0FE1C-2323-49D2-8D4B-9A9BAAFE7D09}" type="sibTrans" cxnId="{A12D34B1-E413-4725-9CC5-4FDF56143618}">
      <dgm:prSet/>
      <dgm:spPr/>
      <dgm:t>
        <a:bodyPr/>
        <a:lstStyle/>
        <a:p>
          <a:endParaRPr lang="es-EC"/>
        </a:p>
      </dgm:t>
    </dgm:pt>
    <dgm:pt modelId="{CFFB24A2-06C4-47F2-8451-BB7570DFB3DC}" type="pres">
      <dgm:prSet presAssocID="{8B443772-342B-496B-B464-D16FA9AD65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5AAB1A-801F-47F0-A79B-C7962C9F4143}" type="pres">
      <dgm:prSet presAssocID="{652BFD80-0F10-4107-A438-8CCB5337811E}" presName="centerShape" presStyleLbl="node0" presStyleIdx="0" presStyleCnt="1"/>
      <dgm:spPr/>
      <dgm:t>
        <a:bodyPr/>
        <a:lstStyle/>
        <a:p>
          <a:endParaRPr lang="es-ES"/>
        </a:p>
      </dgm:t>
    </dgm:pt>
    <dgm:pt modelId="{0DAC19C2-23D7-4F84-BAA4-2A97B80F5CBD}" type="pres">
      <dgm:prSet presAssocID="{354EF287-EDEB-4395-AB25-F4D8DB9D5990}" presName="parTrans" presStyleLbl="sibTrans2D1" presStyleIdx="0" presStyleCnt="8"/>
      <dgm:spPr/>
      <dgm:t>
        <a:bodyPr/>
        <a:lstStyle/>
        <a:p>
          <a:endParaRPr lang="es-ES"/>
        </a:p>
      </dgm:t>
    </dgm:pt>
    <dgm:pt modelId="{D120E261-7E4F-46E2-B39C-06333CDEFAAA}" type="pres">
      <dgm:prSet presAssocID="{354EF287-EDEB-4395-AB25-F4D8DB9D5990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736D8C70-E370-4AAC-81E6-F3D2DEC64C32}" type="pres">
      <dgm:prSet presAssocID="{E7E07B19-A1B8-45EA-8F79-57D7126B82AE}" presName="node" presStyleLbl="node1" presStyleIdx="0" presStyleCnt="8" custScaleX="121915" custScaleY="1217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2572E-F4DE-45B7-88FE-7FCABC7CD581}" type="pres">
      <dgm:prSet presAssocID="{E01ABC4A-C57A-4D32-B9FE-86643EDDD8A4}" presName="parTrans" presStyleLbl="sibTrans2D1" presStyleIdx="1" presStyleCnt="8"/>
      <dgm:spPr/>
      <dgm:t>
        <a:bodyPr/>
        <a:lstStyle/>
        <a:p>
          <a:endParaRPr lang="es-ES"/>
        </a:p>
      </dgm:t>
    </dgm:pt>
    <dgm:pt modelId="{F63A55AF-04B1-429F-9BF7-52E522A5C825}" type="pres">
      <dgm:prSet presAssocID="{E01ABC4A-C57A-4D32-B9FE-86643EDDD8A4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E206C4F9-2C0F-400F-B033-5D41C3DE4FF7}" type="pres">
      <dgm:prSet presAssocID="{6DE4BB67-C3EF-4D6E-BD2A-92FBC8634B1D}" presName="node" presStyleLbl="node1" presStyleIdx="1" presStyleCnt="8" custScaleX="119789" custScaleY="1238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4BF64-2063-44D7-B2E1-C052C3DFA3B9}" type="pres">
      <dgm:prSet presAssocID="{DCEEA9D3-680A-4D56-8AE5-1E0021DD3E24}" presName="parTrans" presStyleLbl="sibTrans2D1" presStyleIdx="2" presStyleCnt="8"/>
      <dgm:spPr/>
      <dgm:t>
        <a:bodyPr/>
        <a:lstStyle/>
        <a:p>
          <a:endParaRPr lang="es-ES"/>
        </a:p>
      </dgm:t>
    </dgm:pt>
    <dgm:pt modelId="{05596255-7E77-4978-8576-CDF2CDEEE888}" type="pres">
      <dgm:prSet presAssocID="{DCEEA9D3-680A-4D56-8AE5-1E0021DD3E24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B8986804-C7E4-4D10-AAED-3A96FD40F081}" type="pres">
      <dgm:prSet presAssocID="{46965E3F-FFD4-4EC3-9822-58417902B2F7}" presName="node" presStyleLbl="node1" presStyleIdx="2" presStyleCnt="8" custScaleX="117675" custScaleY="128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224ADD-8CB4-4DF2-8CCD-8133A662B55C}" type="pres">
      <dgm:prSet presAssocID="{16477064-BF42-4C0D-9337-5988C93C5E0D}" presName="parTrans" presStyleLbl="sibTrans2D1" presStyleIdx="3" presStyleCnt="8"/>
      <dgm:spPr/>
      <dgm:t>
        <a:bodyPr/>
        <a:lstStyle/>
        <a:p>
          <a:endParaRPr lang="es-ES"/>
        </a:p>
      </dgm:t>
    </dgm:pt>
    <dgm:pt modelId="{A5BF5141-614B-4532-8D12-AA00318505FB}" type="pres">
      <dgm:prSet presAssocID="{16477064-BF42-4C0D-9337-5988C93C5E0D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3AF7300D-338E-4785-A581-18435A7DB24A}" type="pres">
      <dgm:prSet presAssocID="{88C6FDA6-3645-4315-AA78-5851DB7A41F4}" presName="node" presStyleLbl="node1" presStyleIdx="3" presStyleCnt="8" custScaleX="119704" custScaleY="1175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6C2E40-0075-463A-94A5-BEA718C12989}" type="pres">
      <dgm:prSet presAssocID="{B6B7306F-9C7D-4D8D-8015-9DA0F168932E}" presName="parTrans" presStyleLbl="sibTrans2D1" presStyleIdx="4" presStyleCnt="8"/>
      <dgm:spPr/>
      <dgm:t>
        <a:bodyPr/>
        <a:lstStyle/>
        <a:p>
          <a:endParaRPr lang="es-ES"/>
        </a:p>
      </dgm:t>
    </dgm:pt>
    <dgm:pt modelId="{2DFE90C1-D24E-42CD-9CAD-A074D6836C33}" type="pres">
      <dgm:prSet presAssocID="{B6B7306F-9C7D-4D8D-8015-9DA0F168932E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52972FA1-69BC-4D4E-BD5A-ACF778522905}" type="pres">
      <dgm:prSet presAssocID="{31B9846B-FF4E-41CD-8D29-4D3D7EB153D9}" presName="node" presStyleLbl="node1" presStyleIdx="4" presStyleCnt="8" custScaleX="117206" custScaleY="127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7AA841-A9F8-4266-8282-0B12AF610FC7}" type="pres">
      <dgm:prSet presAssocID="{ADC39AB8-82FF-49D6-9F9A-79C7E0C79579}" presName="parTrans" presStyleLbl="sibTrans2D1" presStyleIdx="5" presStyleCnt="8"/>
      <dgm:spPr/>
      <dgm:t>
        <a:bodyPr/>
        <a:lstStyle/>
        <a:p>
          <a:endParaRPr lang="es-ES"/>
        </a:p>
      </dgm:t>
    </dgm:pt>
    <dgm:pt modelId="{8DC9488F-1D4C-4598-82AA-7B5500EBE103}" type="pres">
      <dgm:prSet presAssocID="{ADC39AB8-82FF-49D6-9F9A-79C7E0C79579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34F88398-2C27-4C02-BAF2-832EC893B505}" type="pres">
      <dgm:prSet presAssocID="{48D712FE-B522-475C-95B8-BF8BF54C77A4}" presName="node" presStyleLbl="node1" presStyleIdx="5" presStyleCnt="8" custScaleX="119800" custScaleY="115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783212-A4DB-4E9F-8918-DB552A25BA26}" type="pres">
      <dgm:prSet presAssocID="{74D5E0B0-72A5-433A-ADD0-FE6F6DA958A0}" presName="parTrans" presStyleLbl="sibTrans2D1" presStyleIdx="6" presStyleCnt="8"/>
      <dgm:spPr/>
      <dgm:t>
        <a:bodyPr/>
        <a:lstStyle/>
        <a:p>
          <a:endParaRPr lang="es-ES"/>
        </a:p>
      </dgm:t>
    </dgm:pt>
    <dgm:pt modelId="{CC803754-1B60-4EC0-9D83-9E4C35D68BD6}" type="pres">
      <dgm:prSet presAssocID="{74D5E0B0-72A5-433A-ADD0-FE6F6DA958A0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BEFEB9BE-74A3-4589-88CF-0C33C29C65AB}" type="pres">
      <dgm:prSet presAssocID="{AD79F1E8-2002-4BF1-8AD3-6B215261BDE3}" presName="node" presStyleLbl="node1" presStyleIdx="6" presStyleCnt="8" custScaleX="118248" custScaleY="1202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73F89A-4A60-414F-AE67-B850CC024185}" type="pres">
      <dgm:prSet presAssocID="{E4CC99DC-96EC-46F4-9F9A-A563ECD67920}" presName="parTrans" presStyleLbl="sibTrans2D1" presStyleIdx="7" presStyleCnt="8"/>
      <dgm:spPr/>
      <dgm:t>
        <a:bodyPr/>
        <a:lstStyle/>
        <a:p>
          <a:endParaRPr lang="es-ES"/>
        </a:p>
      </dgm:t>
    </dgm:pt>
    <dgm:pt modelId="{0C4C839E-9CE0-4374-96D6-0CD2A308C57A}" type="pres">
      <dgm:prSet presAssocID="{E4CC99DC-96EC-46F4-9F9A-A563ECD67920}" presName="connectorText" presStyleLbl="sibTrans2D1" presStyleIdx="7" presStyleCnt="8"/>
      <dgm:spPr/>
      <dgm:t>
        <a:bodyPr/>
        <a:lstStyle/>
        <a:p>
          <a:endParaRPr lang="es-ES"/>
        </a:p>
      </dgm:t>
    </dgm:pt>
    <dgm:pt modelId="{91EC6291-6F53-475F-8C83-0CE385B5B41E}" type="pres">
      <dgm:prSet presAssocID="{41546961-C40D-4BA5-BA4E-9211880001B6}" presName="node" presStyleLbl="node1" presStyleIdx="7" presStyleCnt="8" custScaleX="118762" custScaleY="1174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85159A-A495-40A8-8FCE-0E2A5CD87C81}" type="presOf" srcId="{AD79F1E8-2002-4BF1-8AD3-6B215261BDE3}" destId="{BEFEB9BE-74A3-4589-88CF-0C33C29C65AB}" srcOrd="0" destOrd="0" presId="urn:microsoft.com/office/officeart/2005/8/layout/radial5"/>
    <dgm:cxn modelId="{BD0ECC6F-372C-4AFA-8DE4-48F8FB2459AF}" type="presOf" srcId="{31B9846B-FF4E-41CD-8D29-4D3D7EB153D9}" destId="{52972FA1-69BC-4D4E-BD5A-ACF778522905}" srcOrd="0" destOrd="0" presId="urn:microsoft.com/office/officeart/2005/8/layout/radial5"/>
    <dgm:cxn modelId="{AC2B0AF4-8166-447B-A927-85777BDEB6D8}" type="presOf" srcId="{74D5E0B0-72A5-433A-ADD0-FE6F6DA958A0}" destId="{26783212-A4DB-4E9F-8918-DB552A25BA26}" srcOrd="0" destOrd="0" presId="urn:microsoft.com/office/officeart/2005/8/layout/radial5"/>
    <dgm:cxn modelId="{F0D125C0-4313-43C7-93F7-D83F37A78325}" type="presOf" srcId="{E01ABC4A-C57A-4D32-B9FE-86643EDDD8A4}" destId="{F63A55AF-04B1-429F-9BF7-52E522A5C825}" srcOrd="1" destOrd="0" presId="urn:microsoft.com/office/officeart/2005/8/layout/radial5"/>
    <dgm:cxn modelId="{2D9FAA35-6337-4F11-BEFC-E41923BB4337}" type="presOf" srcId="{48D712FE-B522-475C-95B8-BF8BF54C77A4}" destId="{34F88398-2C27-4C02-BAF2-832EC893B505}" srcOrd="0" destOrd="0" presId="urn:microsoft.com/office/officeart/2005/8/layout/radial5"/>
    <dgm:cxn modelId="{CABA9D42-62A1-4695-BFFC-68544A7DD456}" srcId="{652BFD80-0F10-4107-A438-8CCB5337811E}" destId="{6DE4BB67-C3EF-4D6E-BD2A-92FBC8634B1D}" srcOrd="1" destOrd="0" parTransId="{E01ABC4A-C57A-4D32-B9FE-86643EDDD8A4}" sibTransId="{208C2439-3634-402E-AC8B-33974E78E687}"/>
    <dgm:cxn modelId="{1A223A24-9BEB-4E4B-A25E-F7D867225FCD}" srcId="{652BFD80-0F10-4107-A438-8CCB5337811E}" destId="{31B9846B-FF4E-41CD-8D29-4D3D7EB153D9}" srcOrd="4" destOrd="0" parTransId="{B6B7306F-9C7D-4D8D-8015-9DA0F168932E}" sibTransId="{5AEE15D7-4950-4AC7-90EF-A6AD6FCD1CC5}"/>
    <dgm:cxn modelId="{A12D34B1-E413-4725-9CC5-4FDF56143618}" srcId="{652BFD80-0F10-4107-A438-8CCB5337811E}" destId="{88C6FDA6-3645-4315-AA78-5851DB7A41F4}" srcOrd="3" destOrd="0" parTransId="{16477064-BF42-4C0D-9337-5988C93C5E0D}" sibTransId="{AAA0FE1C-2323-49D2-8D4B-9A9BAAFE7D09}"/>
    <dgm:cxn modelId="{53D09B50-2BE5-45DF-AF15-A8F9360658BE}" type="presOf" srcId="{E01ABC4A-C57A-4D32-B9FE-86643EDDD8A4}" destId="{47B2572E-F4DE-45B7-88FE-7FCABC7CD581}" srcOrd="0" destOrd="0" presId="urn:microsoft.com/office/officeart/2005/8/layout/radial5"/>
    <dgm:cxn modelId="{2C80D496-8B14-466A-85FE-8F7516EA89FE}" type="presOf" srcId="{DCEEA9D3-680A-4D56-8AE5-1E0021DD3E24}" destId="{05596255-7E77-4978-8576-CDF2CDEEE888}" srcOrd="1" destOrd="0" presId="urn:microsoft.com/office/officeart/2005/8/layout/radial5"/>
    <dgm:cxn modelId="{89F4AB32-9FEC-47E9-9EB4-8E6D6B1D7B57}" type="presOf" srcId="{16477064-BF42-4C0D-9337-5988C93C5E0D}" destId="{A5BF5141-614B-4532-8D12-AA00318505FB}" srcOrd="1" destOrd="0" presId="urn:microsoft.com/office/officeart/2005/8/layout/radial5"/>
    <dgm:cxn modelId="{A988981F-07A8-4A58-B8D5-F92874009DDB}" type="presOf" srcId="{46965E3F-FFD4-4EC3-9822-58417902B2F7}" destId="{B8986804-C7E4-4D10-AAED-3A96FD40F081}" srcOrd="0" destOrd="0" presId="urn:microsoft.com/office/officeart/2005/8/layout/radial5"/>
    <dgm:cxn modelId="{CB8C1B5F-63ED-4FCD-901A-73C97D2433E3}" type="presOf" srcId="{DCEEA9D3-680A-4D56-8AE5-1E0021DD3E24}" destId="{E1F4BF64-2063-44D7-B2E1-C052C3DFA3B9}" srcOrd="0" destOrd="0" presId="urn:microsoft.com/office/officeart/2005/8/layout/radial5"/>
    <dgm:cxn modelId="{47D90379-F54D-489E-9A86-7CC3F402EE0C}" type="presOf" srcId="{B6B7306F-9C7D-4D8D-8015-9DA0F168932E}" destId="{E16C2E40-0075-463A-94A5-BEA718C12989}" srcOrd="0" destOrd="0" presId="urn:microsoft.com/office/officeart/2005/8/layout/radial5"/>
    <dgm:cxn modelId="{E0883B58-2FB9-46C3-B119-6CE8AC634AE6}" type="presOf" srcId="{354EF287-EDEB-4395-AB25-F4D8DB9D5990}" destId="{0DAC19C2-23D7-4F84-BAA4-2A97B80F5CBD}" srcOrd="0" destOrd="0" presId="urn:microsoft.com/office/officeart/2005/8/layout/radial5"/>
    <dgm:cxn modelId="{A6461F6D-ED0F-470E-9314-ED002CE99CD9}" type="presOf" srcId="{E4CC99DC-96EC-46F4-9F9A-A563ECD67920}" destId="{0C4C839E-9CE0-4374-96D6-0CD2A308C57A}" srcOrd="1" destOrd="0" presId="urn:microsoft.com/office/officeart/2005/8/layout/radial5"/>
    <dgm:cxn modelId="{D5C4C908-52C6-4051-8DA3-4FAF45370CD1}" type="presOf" srcId="{652BFD80-0F10-4107-A438-8CCB5337811E}" destId="{1B5AAB1A-801F-47F0-A79B-C7962C9F4143}" srcOrd="0" destOrd="0" presId="urn:microsoft.com/office/officeart/2005/8/layout/radial5"/>
    <dgm:cxn modelId="{179C1C63-57D0-4554-A41A-44EBE90E399E}" type="presOf" srcId="{6DE4BB67-C3EF-4D6E-BD2A-92FBC8634B1D}" destId="{E206C4F9-2C0F-400F-B033-5D41C3DE4FF7}" srcOrd="0" destOrd="0" presId="urn:microsoft.com/office/officeart/2005/8/layout/radial5"/>
    <dgm:cxn modelId="{164DFD60-6F26-4ADC-BEA2-A5EA29CA4117}" type="presOf" srcId="{8B443772-342B-496B-B464-D16FA9AD6505}" destId="{CFFB24A2-06C4-47F2-8451-BB7570DFB3DC}" srcOrd="0" destOrd="0" presId="urn:microsoft.com/office/officeart/2005/8/layout/radial5"/>
    <dgm:cxn modelId="{651C5C21-FC94-42EC-9D89-F14A12927DF8}" srcId="{8B443772-342B-496B-B464-D16FA9AD6505}" destId="{652BFD80-0F10-4107-A438-8CCB5337811E}" srcOrd="0" destOrd="0" parTransId="{D1C9EFFB-042C-442E-82FC-88D6CFFCA236}" sibTransId="{EB830B61-6FB2-4A67-87C6-94D54117A3CD}"/>
    <dgm:cxn modelId="{1A88E043-863B-455F-9258-57361ED5CA72}" type="presOf" srcId="{B6B7306F-9C7D-4D8D-8015-9DA0F168932E}" destId="{2DFE90C1-D24E-42CD-9CAD-A074D6836C33}" srcOrd="1" destOrd="0" presId="urn:microsoft.com/office/officeart/2005/8/layout/radial5"/>
    <dgm:cxn modelId="{7B6FA208-684D-4559-974D-95DB9B54FDFA}" type="presOf" srcId="{E4CC99DC-96EC-46F4-9F9A-A563ECD67920}" destId="{FD73F89A-4A60-414F-AE67-B850CC024185}" srcOrd="0" destOrd="0" presId="urn:microsoft.com/office/officeart/2005/8/layout/radial5"/>
    <dgm:cxn modelId="{3A1ECD89-23BD-4692-A5BE-C78DF51F1C46}" type="presOf" srcId="{41546961-C40D-4BA5-BA4E-9211880001B6}" destId="{91EC6291-6F53-475F-8C83-0CE385B5B41E}" srcOrd="0" destOrd="0" presId="urn:microsoft.com/office/officeart/2005/8/layout/radial5"/>
    <dgm:cxn modelId="{857CFF5E-3F64-451B-9A87-6E4F682B3FBF}" srcId="{652BFD80-0F10-4107-A438-8CCB5337811E}" destId="{48D712FE-B522-475C-95B8-BF8BF54C77A4}" srcOrd="5" destOrd="0" parTransId="{ADC39AB8-82FF-49D6-9F9A-79C7E0C79579}" sibTransId="{5B59EE53-3EF1-4EBF-B0D0-744DE7FA4AED}"/>
    <dgm:cxn modelId="{CD9F3FDB-A20B-47C7-ADC4-1E6FD7DDEB68}" srcId="{652BFD80-0F10-4107-A438-8CCB5337811E}" destId="{E7E07B19-A1B8-45EA-8F79-57D7126B82AE}" srcOrd="0" destOrd="0" parTransId="{354EF287-EDEB-4395-AB25-F4D8DB9D5990}" sibTransId="{CE560332-161A-4384-B56B-C064AE627901}"/>
    <dgm:cxn modelId="{2D96CE84-C139-465D-84C0-A6ED80E828E7}" type="presOf" srcId="{ADC39AB8-82FF-49D6-9F9A-79C7E0C79579}" destId="{8DC9488F-1D4C-4598-82AA-7B5500EBE103}" srcOrd="1" destOrd="0" presId="urn:microsoft.com/office/officeart/2005/8/layout/radial5"/>
    <dgm:cxn modelId="{AF4D8990-862A-48E8-BFED-A88670D28D64}" type="presOf" srcId="{E7E07B19-A1B8-45EA-8F79-57D7126B82AE}" destId="{736D8C70-E370-4AAC-81E6-F3D2DEC64C32}" srcOrd="0" destOrd="0" presId="urn:microsoft.com/office/officeart/2005/8/layout/radial5"/>
    <dgm:cxn modelId="{1C27D820-2C05-4D06-B241-785A796D9E6F}" srcId="{652BFD80-0F10-4107-A438-8CCB5337811E}" destId="{46965E3F-FFD4-4EC3-9822-58417902B2F7}" srcOrd="2" destOrd="0" parTransId="{DCEEA9D3-680A-4D56-8AE5-1E0021DD3E24}" sibTransId="{8B8DCD60-855E-4B13-BE97-4955CD11985C}"/>
    <dgm:cxn modelId="{EBED582F-54C8-4AB8-A4F2-5565E0B9A634}" srcId="{652BFD80-0F10-4107-A438-8CCB5337811E}" destId="{41546961-C40D-4BA5-BA4E-9211880001B6}" srcOrd="7" destOrd="0" parTransId="{E4CC99DC-96EC-46F4-9F9A-A563ECD67920}" sibTransId="{E1BAA8E4-EA6A-430B-8D13-793582399CE3}"/>
    <dgm:cxn modelId="{7494F6BE-83A5-4833-83FA-69F15BA7D4E9}" srcId="{652BFD80-0F10-4107-A438-8CCB5337811E}" destId="{AD79F1E8-2002-4BF1-8AD3-6B215261BDE3}" srcOrd="6" destOrd="0" parTransId="{74D5E0B0-72A5-433A-ADD0-FE6F6DA958A0}" sibTransId="{EBD0837C-B925-456A-AA41-5DE259A57B50}"/>
    <dgm:cxn modelId="{9A45B674-0123-4168-9E0D-7D5285126ED2}" type="presOf" srcId="{74D5E0B0-72A5-433A-ADD0-FE6F6DA958A0}" destId="{CC803754-1B60-4EC0-9D83-9E4C35D68BD6}" srcOrd="1" destOrd="0" presId="urn:microsoft.com/office/officeart/2005/8/layout/radial5"/>
    <dgm:cxn modelId="{E63FEE99-FE4E-4136-93A0-09CB60B58443}" type="presOf" srcId="{16477064-BF42-4C0D-9337-5988C93C5E0D}" destId="{41224ADD-8CB4-4DF2-8CCD-8133A662B55C}" srcOrd="0" destOrd="0" presId="urn:microsoft.com/office/officeart/2005/8/layout/radial5"/>
    <dgm:cxn modelId="{2E73E938-45D4-4B39-8258-E5D03284D5C7}" type="presOf" srcId="{ADC39AB8-82FF-49D6-9F9A-79C7E0C79579}" destId="{157AA841-A9F8-4266-8282-0B12AF610FC7}" srcOrd="0" destOrd="0" presId="urn:microsoft.com/office/officeart/2005/8/layout/radial5"/>
    <dgm:cxn modelId="{1323EC51-74BE-4A47-A443-E04CA50ABD6C}" type="presOf" srcId="{354EF287-EDEB-4395-AB25-F4D8DB9D5990}" destId="{D120E261-7E4F-46E2-B39C-06333CDEFAAA}" srcOrd="1" destOrd="0" presId="urn:microsoft.com/office/officeart/2005/8/layout/radial5"/>
    <dgm:cxn modelId="{CA236771-5B20-421B-AB79-3D6397C55ED0}" type="presOf" srcId="{88C6FDA6-3645-4315-AA78-5851DB7A41F4}" destId="{3AF7300D-338E-4785-A581-18435A7DB24A}" srcOrd="0" destOrd="0" presId="urn:microsoft.com/office/officeart/2005/8/layout/radial5"/>
    <dgm:cxn modelId="{841DFBF1-F66C-4F09-9D16-B99AECD3E114}" type="presParOf" srcId="{CFFB24A2-06C4-47F2-8451-BB7570DFB3DC}" destId="{1B5AAB1A-801F-47F0-A79B-C7962C9F4143}" srcOrd="0" destOrd="0" presId="urn:microsoft.com/office/officeart/2005/8/layout/radial5"/>
    <dgm:cxn modelId="{373FEA60-37A5-4E79-9A72-E4EA7B17A694}" type="presParOf" srcId="{CFFB24A2-06C4-47F2-8451-BB7570DFB3DC}" destId="{0DAC19C2-23D7-4F84-BAA4-2A97B80F5CBD}" srcOrd="1" destOrd="0" presId="urn:microsoft.com/office/officeart/2005/8/layout/radial5"/>
    <dgm:cxn modelId="{CC8EDFDA-B0BB-4A64-AF2B-ADFD16868CB0}" type="presParOf" srcId="{0DAC19C2-23D7-4F84-BAA4-2A97B80F5CBD}" destId="{D120E261-7E4F-46E2-B39C-06333CDEFAAA}" srcOrd="0" destOrd="0" presId="urn:microsoft.com/office/officeart/2005/8/layout/radial5"/>
    <dgm:cxn modelId="{24F32103-F4A0-4752-82C8-A6642AFA8A8E}" type="presParOf" srcId="{CFFB24A2-06C4-47F2-8451-BB7570DFB3DC}" destId="{736D8C70-E370-4AAC-81E6-F3D2DEC64C32}" srcOrd="2" destOrd="0" presId="urn:microsoft.com/office/officeart/2005/8/layout/radial5"/>
    <dgm:cxn modelId="{154070D3-2316-489B-B0A2-0BFC284FA054}" type="presParOf" srcId="{CFFB24A2-06C4-47F2-8451-BB7570DFB3DC}" destId="{47B2572E-F4DE-45B7-88FE-7FCABC7CD581}" srcOrd="3" destOrd="0" presId="urn:microsoft.com/office/officeart/2005/8/layout/radial5"/>
    <dgm:cxn modelId="{7F6630AF-D70D-4FDA-BB64-B2880EFAC1F7}" type="presParOf" srcId="{47B2572E-F4DE-45B7-88FE-7FCABC7CD581}" destId="{F63A55AF-04B1-429F-9BF7-52E522A5C825}" srcOrd="0" destOrd="0" presId="urn:microsoft.com/office/officeart/2005/8/layout/radial5"/>
    <dgm:cxn modelId="{5631AD2F-CC51-4773-985F-99E0EEC88BB2}" type="presParOf" srcId="{CFFB24A2-06C4-47F2-8451-BB7570DFB3DC}" destId="{E206C4F9-2C0F-400F-B033-5D41C3DE4FF7}" srcOrd="4" destOrd="0" presId="urn:microsoft.com/office/officeart/2005/8/layout/radial5"/>
    <dgm:cxn modelId="{DADCB37B-38C0-4393-A076-29F9DB9EC64F}" type="presParOf" srcId="{CFFB24A2-06C4-47F2-8451-BB7570DFB3DC}" destId="{E1F4BF64-2063-44D7-B2E1-C052C3DFA3B9}" srcOrd="5" destOrd="0" presId="urn:microsoft.com/office/officeart/2005/8/layout/radial5"/>
    <dgm:cxn modelId="{84299465-1593-4972-AF33-8D5B35FEC8F3}" type="presParOf" srcId="{E1F4BF64-2063-44D7-B2E1-C052C3DFA3B9}" destId="{05596255-7E77-4978-8576-CDF2CDEEE888}" srcOrd="0" destOrd="0" presId="urn:microsoft.com/office/officeart/2005/8/layout/radial5"/>
    <dgm:cxn modelId="{DCBF1255-25B9-425E-A963-D8154B86BE6E}" type="presParOf" srcId="{CFFB24A2-06C4-47F2-8451-BB7570DFB3DC}" destId="{B8986804-C7E4-4D10-AAED-3A96FD40F081}" srcOrd="6" destOrd="0" presId="urn:microsoft.com/office/officeart/2005/8/layout/radial5"/>
    <dgm:cxn modelId="{79185E74-4F66-4DB0-A929-A0882DE0D04A}" type="presParOf" srcId="{CFFB24A2-06C4-47F2-8451-BB7570DFB3DC}" destId="{41224ADD-8CB4-4DF2-8CCD-8133A662B55C}" srcOrd="7" destOrd="0" presId="urn:microsoft.com/office/officeart/2005/8/layout/radial5"/>
    <dgm:cxn modelId="{2BDA8C54-4A9C-443D-876A-8B61219992F0}" type="presParOf" srcId="{41224ADD-8CB4-4DF2-8CCD-8133A662B55C}" destId="{A5BF5141-614B-4532-8D12-AA00318505FB}" srcOrd="0" destOrd="0" presId="urn:microsoft.com/office/officeart/2005/8/layout/radial5"/>
    <dgm:cxn modelId="{AC2B049F-45F5-40CC-ADAB-7BD438BB090B}" type="presParOf" srcId="{CFFB24A2-06C4-47F2-8451-BB7570DFB3DC}" destId="{3AF7300D-338E-4785-A581-18435A7DB24A}" srcOrd="8" destOrd="0" presId="urn:microsoft.com/office/officeart/2005/8/layout/radial5"/>
    <dgm:cxn modelId="{BDD32F4C-3B4F-40BD-873A-5291DB8B4589}" type="presParOf" srcId="{CFFB24A2-06C4-47F2-8451-BB7570DFB3DC}" destId="{E16C2E40-0075-463A-94A5-BEA718C12989}" srcOrd="9" destOrd="0" presId="urn:microsoft.com/office/officeart/2005/8/layout/radial5"/>
    <dgm:cxn modelId="{3FD3FA5C-03E9-4C18-9888-DAD5580F8D1C}" type="presParOf" srcId="{E16C2E40-0075-463A-94A5-BEA718C12989}" destId="{2DFE90C1-D24E-42CD-9CAD-A074D6836C33}" srcOrd="0" destOrd="0" presId="urn:microsoft.com/office/officeart/2005/8/layout/radial5"/>
    <dgm:cxn modelId="{3331D928-AA38-489A-AD62-ECEF01C4E0A9}" type="presParOf" srcId="{CFFB24A2-06C4-47F2-8451-BB7570DFB3DC}" destId="{52972FA1-69BC-4D4E-BD5A-ACF778522905}" srcOrd="10" destOrd="0" presId="urn:microsoft.com/office/officeart/2005/8/layout/radial5"/>
    <dgm:cxn modelId="{188BF5E0-224B-4EBB-BBB2-431EC1EBBDB1}" type="presParOf" srcId="{CFFB24A2-06C4-47F2-8451-BB7570DFB3DC}" destId="{157AA841-A9F8-4266-8282-0B12AF610FC7}" srcOrd="11" destOrd="0" presId="urn:microsoft.com/office/officeart/2005/8/layout/radial5"/>
    <dgm:cxn modelId="{23876CC0-C105-4FC5-BBA1-1A11987DB8F4}" type="presParOf" srcId="{157AA841-A9F8-4266-8282-0B12AF610FC7}" destId="{8DC9488F-1D4C-4598-82AA-7B5500EBE103}" srcOrd="0" destOrd="0" presId="urn:microsoft.com/office/officeart/2005/8/layout/radial5"/>
    <dgm:cxn modelId="{2B05CADE-68A9-480D-A3C4-09E6D4F4FB4D}" type="presParOf" srcId="{CFFB24A2-06C4-47F2-8451-BB7570DFB3DC}" destId="{34F88398-2C27-4C02-BAF2-832EC893B505}" srcOrd="12" destOrd="0" presId="urn:microsoft.com/office/officeart/2005/8/layout/radial5"/>
    <dgm:cxn modelId="{D51F7DB5-EB3B-43E6-A212-DE4A5EF8DE14}" type="presParOf" srcId="{CFFB24A2-06C4-47F2-8451-BB7570DFB3DC}" destId="{26783212-A4DB-4E9F-8918-DB552A25BA26}" srcOrd="13" destOrd="0" presId="urn:microsoft.com/office/officeart/2005/8/layout/radial5"/>
    <dgm:cxn modelId="{A032D914-9CD7-4725-9F9F-0EA7E88FDB15}" type="presParOf" srcId="{26783212-A4DB-4E9F-8918-DB552A25BA26}" destId="{CC803754-1B60-4EC0-9D83-9E4C35D68BD6}" srcOrd="0" destOrd="0" presId="urn:microsoft.com/office/officeart/2005/8/layout/radial5"/>
    <dgm:cxn modelId="{33AC3AF6-C88C-4B59-A2D1-D46B352709C8}" type="presParOf" srcId="{CFFB24A2-06C4-47F2-8451-BB7570DFB3DC}" destId="{BEFEB9BE-74A3-4589-88CF-0C33C29C65AB}" srcOrd="14" destOrd="0" presId="urn:microsoft.com/office/officeart/2005/8/layout/radial5"/>
    <dgm:cxn modelId="{6ABE7DE2-CCCD-40ED-A4E0-C6AB8BE98E12}" type="presParOf" srcId="{CFFB24A2-06C4-47F2-8451-BB7570DFB3DC}" destId="{FD73F89A-4A60-414F-AE67-B850CC024185}" srcOrd="15" destOrd="0" presId="urn:microsoft.com/office/officeart/2005/8/layout/radial5"/>
    <dgm:cxn modelId="{E66E1AFE-A77F-4EAE-B090-79CF952DFC3B}" type="presParOf" srcId="{FD73F89A-4A60-414F-AE67-B850CC024185}" destId="{0C4C839E-9CE0-4374-96D6-0CD2A308C57A}" srcOrd="0" destOrd="0" presId="urn:microsoft.com/office/officeart/2005/8/layout/radial5"/>
    <dgm:cxn modelId="{FAA1E844-C6C9-4B76-B5DB-F5EC0E0D7964}" type="presParOf" srcId="{CFFB24A2-06C4-47F2-8451-BB7570DFB3DC}" destId="{91EC6291-6F53-475F-8C83-0CE385B5B41E}" srcOrd="16" destOrd="0" presId="urn:microsoft.com/office/officeart/2005/8/layout/radial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arrow2#1" loCatId="process" qsTypeId="urn:microsoft.com/office/officeart/2005/8/quickstyle/simple2#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96C57C87-EB3B-4EC2-9A41-07DDB6E1CD5F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Identificar el FODA de la marca y como esta influye en la compañía</a:t>
          </a:r>
          <a:endParaRPr lang="es-ES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es-EC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es-EC"/>
        </a:p>
      </dgm:t>
    </dgm:pt>
    <dgm:pt modelId="{47E7A2FA-4BD5-4DEC-9F96-BCA4BBA47DCF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Determinar el valor de la marca como un activo intangible </a:t>
          </a:r>
          <a:endParaRPr lang="es-ES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8B3FB3DE-869F-44EA-939A-EB85E6D38D01}" type="parTrans" cxnId="{34AAA809-0B3A-4EEC-AF99-BC937D6DC898}">
      <dgm:prSet/>
      <dgm:spPr/>
      <dgm:t>
        <a:bodyPr/>
        <a:lstStyle/>
        <a:p>
          <a:endParaRPr lang="es-EC"/>
        </a:p>
      </dgm:t>
    </dgm:pt>
    <dgm:pt modelId="{996E13EC-AFA1-4AAC-A0C4-087C617FF2D9}" type="sibTrans" cxnId="{34AAA809-0B3A-4EEC-AF99-BC937D6DC898}">
      <dgm:prSet/>
      <dgm:spPr/>
      <dgm:t>
        <a:bodyPr/>
        <a:lstStyle/>
        <a:p>
          <a:endParaRPr lang="es-EC"/>
        </a:p>
      </dgm:t>
    </dgm:pt>
    <dgm:pt modelId="{A12E24BB-B2D1-46CB-A03A-16612625C6D9}">
      <dgm:prSet phldrT="[Texto]" custT="1"/>
      <dgm:spPr/>
      <dgm:t>
        <a:bodyPr/>
        <a:lstStyle/>
        <a:p>
          <a:pPr algn="ctr"/>
          <a:r>
            <a:rPr lang="es-EC" sz="1200" dirty="0" smtClean="0">
              <a:solidFill>
                <a:schemeClr val="bg1"/>
              </a:solidFill>
            </a:rPr>
            <a:t>Establecer el valor de la marca Rocklets de la empresa Arcor, a través de  la proyección de estados financieros en base al flujo de caja descontado.</a:t>
          </a:r>
          <a:endParaRPr lang="es-ES" sz="1200" dirty="0">
            <a:solidFill>
              <a:schemeClr val="bg1"/>
            </a:solidFill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B556FFC-7709-44C1-B4BC-586D0EBBD1C9}" type="parTrans" cxnId="{94D561A6-8F1D-4D66-A563-4B89F9A5BBB1}">
      <dgm:prSet/>
      <dgm:spPr/>
      <dgm:t>
        <a:bodyPr/>
        <a:lstStyle/>
        <a:p>
          <a:endParaRPr lang="es-EC"/>
        </a:p>
      </dgm:t>
    </dgm:pt>
    <dgm:pt modelId="{9A6810F2-A473-4C4E-91CC-7ED8BF0F5902}" type="sibTrans" cxnId="{94D561A6-8F1D-4D66-A563-4B89F9A5BBB1}">
      <dgm:prSet/>
      <dgm:spPr/>
      <dgm:t>
        <a:bodyPr/>
        <a:lstStyle/>
        <a:p>
          <a:endParaRPr lang="es-EC"/>
        </a:p>
      </dgm:t>
    </dgm:pt>
    <dgm:pt modelId="{942A8AE8-62AD-4FA8-9CA2-8CEC4B358B8A}">
      <dgm:prSet/>
      <dgm:spPr/>
      <dgm:t>
        <a:bodyPr/>
        <a:lstStyle/>
        <a:p>
          <a:endParaRPr lang="es-EC"/>
        </a:p>
      </dgm:t>
    </dgm:pt>
    <dgm:pt modelId="{8857D61B-D45B-4E87-ACF7-5B85BE4401BA}" type="parTrans" cxnId="{AA5D22D5-0049-4405-8B72-C31F9C2E0F39}">
      <dgm:prSet/>
      <dgm:spPr/>
      <dgm:t>
        <a:bodyPr/>
        <a:lstStyle/>
        <a:p>
          <a:endParaRPr lang="es-EC"/>
        </a:p>
      </dgm:t>
    </dgm:pt>
    <dgm:pt modelId="{434B7AE0-1CA7-49A7-B837-F3B05EBDB3EE}" type="sibTrans" cxnId="{AA5D22D5-0049-4405-8B72-C31F9C2E0F39}">
      <dgm:prSet/>
      <dgm:spPr/>
      <dgm:t>
        <a:bodyPr/>
        <a:lstStyle/>
        <a:p>
          <a:endParaRPr lang="es-EC"/>
        </a:p>
      </dgm:t>
    </dgm:pt>
    <dgm:pt modelId="{80375904-5CDB-49CA-A151-8D447C63714A}">
      <dgm:prSet/>
      <dgm:spPr/>
      <dgm:t>
        <a:bodyPr/>
        <a:lstStyle/>
        <a:p>
          <a:endParaRPr lang="es-EC"/>
        </a:p>
      </dgm:t>
    </dgm:pt>
    <dgm:pt modelId="{F0D34640-1013-4691-9B7F-395120313D00}" type="parTrans" cxnId="{A74A1836-CE70-4F36-9DAE-651ED47681DC}">
      <dgm:prSet/>
      <dgm:spPr/>
      <dgm:t>
        <a:bodyPr/>
        <a:lstStyle/>
        <a:p>
          <a:endParaRPr lang="es-EC"/>
        </a:p>
      </dgm:t>
    </dgm:pt>
    <dgm:pt modelId="{79EF239C-7891-4B1E-A71D-B68DD6E67FD3}" type="sibTrans" cxnId="{A74A1836-CE70-4F36-9DAE-651ED47681DC}">
      <dgm:prSet/>
      <dgm:spPr/>
      <dgm:t>
        <a:bodyPr/>
        <a:lstStyle/>
        <a:p>
          <a:endParaRPr lang="es-EC"/>
        </a:p>
      </dgm:t>
    </dgm:pt>
    <dgm:pt modelId="{7702F23C-8B74-4E81-878F-FC4D4E811F20}" type="pres">
      <dgm:prSet presAssocID="{C6B0C062-C57F-4773-AD0D-F38255E3D28B}" presName="arrowDiagram" presStyleCnt="0">
        <dgm:presLayoutVars>
          <dgm:chMax val="5"/>
        </dgm:presLayoutVars>
      </dgm:prSet>
      <dgm:spPr/>
      <dgm:t>
        <a:bodyPr/>
        <a:lstStyle/>
        <a:p>
          <a:endParaRPr lang="es-ES"/>
        </a:p>
      </dgm:t>
    </dgm:pt>
    <dgm:pt modelId="{8D8196B2-8690-410B-88DD-58E36C1508F0}" type="pres">
      <dgm:prSet presAssocID="{C6B0C062-C57F-4773-AD0D-F38255E3D28B}" presName="arrow" presStyleLbl="bgShp" presStyleIdx="0" presStyleCnt="1" custLinFactNeighborX="-220" custLinFactNeighborY="386"/>
      <dgm:spPr>
        <a:solidFill>
          <a:schemeClr val="accent2"/>
        </a:solidFill>
      </dgm:spPr>
    </dgm:pt>
    <dgm:pt modelId="{06D04E55-1C36-4F6A-B743-BAABA056CB15}" type="pres">
      <dgm:prSet presAssocID="{C6B0C062-C57F-4773-AD0D-F38255E3D28B}" presName="arrowDiagram5" presStyleCnt="0"/>
      <dgm:spPr/>
    </dgm:pt>
    <dgm:pt modelId="{1E6021E9-2D03-4989-8D3C-5B7D033F17CC}" type="pres">
      <dgm:prSet presAssocID="{942A8AE8-62AD-4FA8-9CA2-8CEC4B358B8A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9D5FBB-43C5-4784-ADDE-6303F95E9B5B}" type="pres">
      <dgm:prSet presAssocID="{942A8AE8-62AD-4FA8-9CA2-8CEC4B358B8A}" presName="bullet5a" presStyleLbl="node1" presStyleIdx="0" presStyleCnt="5"/>
      <dgm:spPr>
        <a:solidFill>
          <a:schemeClr val="accent1"/>
        </a:solidFill>
      </dgm:spPr>
    </dgm:pt>
    <dgm:pt modelId="{A36EE550-A3C2-4A1C-BEDD-F124A971AEE9}" type="pres">
      <dgm:prSet presAssocID="{96C57C87-EB3B-4EC2-9A41-07DDB6E1CD5F}" presName="textBox5b" presStyleLbl="revTx" presStyleIdx="1" presStyleCnt="5" custLinFactNeighborX="-3450" custLinFactNeighborY="302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00CA94-5D7C-4F2B-B3A9-18EC742BF739}" type="pres">
      <dgm:prSet presAssocID="{96C57C87-EB3B-4EC2-9A41-07DDB6E1CD5F}" presName="bullet5b" presStyleLbl="node1" presStyleIdx="1" presStyleCnt="5"/>
      <dgm:spPr>
        <a:solidFill>
          <a:schemeClr val="accent1"/>
        </a:solidFill>
      </dgm:spPr>
    </dgm:pt>
    <dgm:pt modelId="{C447F5A7-D72F-4AFD-94EC-D95C8A491916}" type="pres">
      <dgm:prSet presAssocID="{80375904-5CDB-49CA-A151-8D447C63714A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E1AE7-E405-4EF0-9953-7DC96D4AEB22}" type="pres">
      <dgm:prSet presAssocID="{80375904-5CDB-49CA-A151-8D447C63714A}" presName="bullet5c" presStyleLbl="node1" presStyleIdx="2" presStyleCnt="5"/>
      <dgm:spPr>
        <a:solidFill>
          <a:schemeClr val="accent1"/>
        </a:solidFill>
      </dgm:spPr>
    </dgm:pt>
    <dgm:pt modelId="{A679DA23-C6AF-47F3-87F8-9ADB0C5BF88B}" type="pres">
      <dgm:prSet presAssocID="{47E7A2FA-4BD5-4DEC-9F96-BCA4BBA47DCF}" presName="textBox5d" presStyleLbl="revTx" presStyleIdx="3" presStyleCnt="5" custLinFactNeighborX="-19670" custLinFactNeighborY="467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4B7AFA-37DA-461A-AA43-49B128F9F226}" type="pres">
      <dgm:prSet presAssocID="{47E7A2FA-4BD5-4DEC-9F96-BCA4BBA47DCF}" presName="bullet5d" presStyleLbl="node1" presStyleIdx="3" presStyleCnt="5"/>
      <dgm:spPr>
        <a:solidFill>
          <a:schemeClr val="accent1"/>
        </a:solidFill>
      </dgm:spPr>
    </dgm:pt>
    <dgm:pt modelId="{44C28E8E-F9EB-48B3-A440-307E669C94F9}" type="pres">
      <dgm:prSet presAssocID="{A12E24BB-B2D1-46CB-A03A-16612625C6D9}" presName="textBox5e" presStyleLbl="revTx" presStyleIdx="4" presStyleCnt="5" custScaleX="161170" custScaleY="170858" custLinFactNeighborX="-9884" custLinFactNeighborY="980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94AB1E-4A3B-4435-976D-D1BE5CB77FA1}" type="pres">
      <dgm:prSet presAssocID="{A12E24BB-B2D1-46CB-A03A-16612625C6D9}" presName="bullet5e" presStyleLbl="node1" presStyleIdx="4" presStyleCnt="5"/>
      <dgm:spPr>
        <a:solidFill>
          <a:schemeClr val="accent1"/>
        </a:solidFill>
      </dgm:spPr>
    </dgm:pt>
  </dgm:ptLst>
  <dgm:cxnLst>
    <dgm:cxn modelId="{FBEAE80E-FF56-440D-A143-5A1623076F55}" type="presOf" srcId="{942A8AE8-62AD-4FA8-9CA2-8CEC4B358B8A}" destId="{1E6021E9-2D03-4989-8D3C-5B7D033F17CC}" srcOrd="0" destOrd="0" presId="urn:microsoft.com/office/officeart/2005/8/layout/arrow2#1"/>
    <dgm:cxn modelId="{EB8AAE24-1CF9-4989-BFF2-215C570D7979}" type="presOf" srcId="{47E7A2FA-4BD5-4DEC-9F96-BCA4BBA47DCF}" destId="{A679DA23-C6AF-47F3-87F8-9ADB0C5BF88B}" srcOrd="0" destOrd="0" presId="urn:microsoft.com/office/officeart/2005/8/layout/arrow2#1"/>
    <dgm:cxn modelId="{77D67287-A821-4E81-92E6-D60C1CD6892B}" type="presOf" srcId="{80375904-5CDB-49CA-A151-8D447C63714A}" destId="{C447F5A7-D72F-4AFD-94EC-D95C8A491916}" srcOrd="0" destOrd="0" presId="urn:microsoft.com/office/officeart/2005/8/layout/arrow2#1"/>
    <dgm:cxn modelId="{1296D1EC-A4D6-47A6-A13D-54428F5A25CE}" type="presOf" srcId="{A12E24BB-B2D1-46CB-A03A-16612625C6D9}" destId="{44C28E8E-F9EB-48B3-A440-307E669C94F9}" srcOrd="0" destOrd="0" presId="urn:microsoft.com/office/officeart/2005/8/layout/arrow2#1"/>
    <dgm:cxn modelId="{2313082A-E944-4893-9438-8E848A0A1CB1}" type="presOf" srcId="{96C57C87-EB3B-4EC2-9A41-07DDB6E1CD5F}" destId="{A36EE550-A3C2-4A1C-BEDD-F124A971AEE9}" srcOrd="0" destOrd="0" presId="urn:microsoft.com/office/officeart/2005/8/layout/arrow2#1"/>
    <dgm:cxn modelId="{A74A1836-CE70-4F36-9DAE-651ED47681DC}" srcId="{C6B0C062-C57F-4773-AD0D-F38255E3D28B}" destId="{80375904-5CDB-49CA-A151-8D447C63714A}" srcOrd="2" destOrd="0" parTransId="{F0D34640-1013-4691-9B7F-395120313D00}" sibTransId="{79EF239C-7891-4B1E-A71D-B68DD6E67FD3}"/>
    <dgm:cxn modelId="{AA5D22D5-0049-4405-8B72-C31F9C2E0F39}" srcId="{C6B0C062-C57F-4773-AD0D-F38255E3D28B}" destId="{942A8AE8-62AD-4FA8-9CA2-8CEC4B358B8A}" srcOrd="0" destOrd="0" parTransId="{8857D61B-D45B-4E87-ACF7-5B85BE4401BA}" sibTransId="{434B7AE0-1CA7-49A7-B837-F3B05EBDB3EE}"/>
    <dgm:cxn modelId="{BF462D4A-00A9-4923-8117-E0500F2EEEEF}" type="presOf" srcId="{C6B0C062-C57F-4773-AD0D-F38255E3D28B}" destId="{7702F23C-8B74-4E81-878F-FC4D4E811F20}" srcOrd="0" destOrd="0" presId="urn:microsoft.com/office/officeart/2005/8/layout/arrow2#1"/>
    <dgm:cxn modelId="{34AAA809-0B3A-4EEC-AF99-BC937D6DC898}" srcId="{C6B0C062-C57F-4773-AD0D-F38255E3D28B}" destId="{47E7A2FA-4BD5-4DEC-9F96-BCA4BBA47DCF}" srcOrd="3" destOrd="0" parTransId="{8B3FB3DE-869F-44EA-939A-EB85E6D38D01}" sibTransId="{996E13EC-AFA1-4AAC-A0C4-087C617FF2D9}"/>
    <dgm:cxn modelId="{925307BB-5B35-431F-9DA1-13475E6C4B77}" srcId="{C6B0C062-C57F-4773-AD0D-F38255E3D28B}" destId="{96C57C87-EB3B-4EC2-9A41-07DDB6E1CD5F}" srcOrd="1" destOrd="0" parTransId="{5D1DC240-AF47-483E-BDD5-25D164AF9AD2}" sibTransId="{22F632CD-20B4-4C6C-851D-A0DA6FD61C5D}"/>
    <dgm:cxn modelId="{94D561A6-8F1D-4D66-A563-4B89F9A5BBB1}" srcId="{C6B0C062-C57F-4773-AD0D-F38255E3D28B}" destId="{A12E24BB-B2D1-46CB-A03A-16612625C6D9}" srcOrd="4" destOrd="0" parTransId="{7B556FFC-7709-44C1-B4BC-586D0EBBD1C9}" sibTransId="{9A6810F2-A473-4C4E-91CC-7ED8BF0F5902}"/>
    <dgm:cxn modelId="{F10F5D41-95B8-4911-828D-AA435361001A}" type="presParOf" srcId="{7702F23C-8B74-4E81-878F-FC4D4E811F20}" destId="{8D8196B2-8690-410B-88DD-58E36C1508F0}" srcOrd="0" destOrd="0" presId="urn:microsoft.com/office/officeart/2005/8/layout/arrow2#1"/>
    <dgm:cxn modelId="{EA00D123-C1E2-4AC2-95E5-A0750DB8DD79}" type="presParOf" srcId="{7702F23C-8B74-4E81-878F-FC4D4E811F20}" destId="{06D04E55-1C36-4F6A-B743-BAABA056CB15}" srcOrd="1" destOrd="0" presId="urn:microsoft.com/office/officeart/2005/8/layout/arrow2#1"/>
    <dgm:cxn modelId="{67FA8A31-1F90-43EC-9D02-72B5B172FB04}" type="presParOf" srcId="{06D04E55-1C36-4F6A-B743-BAABA056CB15}" destId="{1E6021E9-2D03-4989-8D3C-5B7D033F17CC}" srcOrd="0" destOrd="0" presId="urn:microsoft.com/office/officeart/2005/8/layout/arrow2#1"/>
    <dgm:cxn modelId="{E4E7929B-DC7B-4BF3-83D7-A2ADDA4C55BF}" type="presParOf" srcId="{06D04E55-1C36-4F6A-B743-BAABA056CB15}" destId="{EC9D5FBB-43C5-4784-ADDE-6303F95E9B5B}" srcOrd="1" destOrd="0" presId="urn:microsoft.com/office/officeart/2005/8/layout/arrow2#1"/>
    <dgm:cxn modelId="{21F7919E-B738-406B-A072-14B0388FFB5D}" type="presParOf" srcId="{06D04E55-1C36-4F6A-B743-BAABA056CB15}" destId="{A36EE550-A3C2-4A1C-BEDD-F124A971AEE9}" srcOrd="2" destOrd="0" presId="urn:microsoft.com/office/officeart/2005/8/layout/arrow2#1"/>
    <dgm:cxn modelId="{1235C666-D946-410F-9B89-7A4E36DBEF5D}" type="presParOf" srcId="{06D04E55-1C36-4F6A-B743-BAABA056CB15}" destId="{A600CA94-5D7C-4F2B-B3A9-18EC742BF739}" srcOrd="3" destOrd="0" presId="urn:microsoft.com/office/officeart/2005/8/layout/arrow2#1"/>
    <dgm:cxn modelId="{A8A27303-C67A-4CF9-A549-F6AD574D3148}" type="presParOf" srcId="{06D04E55-1C36-4F6A-B743-BAABA056CB15}" destId="{C447F5A7-D72F-4AFD-94EC-D95C8A491916}" srcOrd="4" destOrd="0" presId="urn:microsoft.com/office/officeart/2005/8/layout/arrow2#1"/>
    <dgm:cxn modelId="{61E3CC0C-4287-44EA-A3A7-CF2A0650ECE1}" type="presParOf" srcId="{06D04E55-1C36-4F6A-B743-BAABA056CB15}" destId="{992E1AE7-E405-4EF0-9953-7DC96D4AEB22}" srcOrd="5" destOrd="0" presId="urn:microsoft.com/office/officeart/2005/8/layout/arrow2#1"/>
    <dgm:cxn modelId="{C97B1983-6225-4478-BFCF-7DA528A07287}" type="presParOf" srcId="{06D04E55-1C36-4F6A-B743-BAABA056CB15}" destId="{A679DA23-C6AF-47F3-87F8-9ADB0C5BF88B}" srcOrd="6" destOrd="0" presId="urn:microsoft.com/office/officeart/2005/8/layout/arrow2#1"/>
    <dgm:cxn modelId="{3FE181BB-7687-485F-9D3D-0E4715418AFF}" type="presParOf" srcId="{06D04E55-1C36-4F6A-B743-BAABA056CB15}" destId="{204B7AFA-37DA-461A-AA43-49B128F9F226}" srcOrd="7" destOrd="0" presId="urn:microsoft.com/office/officeart/2005/8/layout/arrow2#1"/>
    <dgm:cxn modelId="{420347DA-FEBE-42D1-9357-6F025F3D7DB4}" type="presParOf" srcId="{06D04E55-1C36-4F6A-B743-BAABA056CB15}" destId="{44C28E8E-F9EB-48B3-A440-307E669C94F9}" srcOrd="8" destOrd="0" presId="urn:microsoft.com/office/officeart/2005/8/layout/arrow2#1"/>
    <dgm:cxn modelId="{2EB033A8-D6F2-407C-B0D3-13EB5F2D2E67}" type="presParOf" srcId="{06D04E55-1C36-4F6A-B743-BAABA056CB15}" destId="{A994AB1E-4A3B-4435-976D-D1BE5CB77FA1}" srcOrd="9" destOrd="0" presId="urn:microsoft.com/office/officeart/2005/8/layout/arrow2#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" csCatId="colorful" phldr="1"/>
      <dgm:spPr/>
      <dgm:t>
        <a:bodyPr/>
        <a:lstStyle>
          <a:extLst/>
        </a:lstStyle>
        <a:p>
          <a:endParaRPr lang="es-ES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es-ES" dirty="0" smtClean="0"/>
            <a:t>Resultados esperados </a:t>
          </a:r>
          <a:endParaRPr lang="es-ES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es-ES"/>
        </a:p>
      </dgm:t>
    </dgm:pt>
    <dgm:pt modelId="{F158A836-9807-4BB5-96D7-55AAE48F5E54}">
      <dgm:prSet phldrT="[Text]"/>
      <dgm:spPr/>
      <dgm:t>
        <a:bodyPr/>
        <a:lstStyle>
          <a:extLst/>
        </a:lstStyle>
        <a:p>
          <a:pPr algn="ctr"/>
          <a:r>
            <a:rPr lang="es-EC" dirty="0" smtClean="0"/>
            <a:t>Tener un material científico-técnico de análisis del valor de la marca Rocklets.</a:t>
          </a:r>
          <a:endParaRPr lang="es-ES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es-ES"/>
        </a:p>
      </dgm:t>
    </dgm:pt>
    <dgm:pt modelId="{1D5437B4-AE63-4725-B3BF-757CE9D3B51A}">
      <dgm:prSet phldrT="[Text]"/>
      <dgm:spPr/>
      <dgm:t>
        <a:bodyPr/>
        <a:lstStyle>
          <a:extLst/>
        </a:lstStyle>
        <a:p>
          <a:r>
            <a:rPr lang="es-ES" dirty="0" smtClean="0"/>
            <a:t>Obtener un estudio sobre la generación financiera y de rentabilidad de la marca. </a:t>
          </a:r>
          <a:endParaRPr lang="es-ES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es-ES"/>
        </a:p>
      </dgm:t>
    </dgm:pt>
    <dgm:pt modelId="{F4DD7773-E0F0-4CA0-AE12-39FE24E2D38B}">
      <dgm:prSet phldrT="[Text]"/>
      <dgm:spPr/>
      <dgm:t>
        <a:bodyPr/>
        <a:lstStyle>
          <a:extLst/>
        </a:lstStyle>
        <a:p>
          <a:r>
            <a:rPr lang="es-EC" dirty="0" smtClean="0"/>
            <a:t>Lograr establecer una serie de recomendaciones.</a:t>
          </a:r>
          <a:endParaRPr lang="es-ES" dirty="0"/>
        </a:p>
      </dgm:t>
    </dgm:pt>
    <dgm:pt modelId="{5EB1A185-9242-4C2E-BC90-611B22CE7796}" type="par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BDF0DF6A-C77C-48ED-8BA1-44B4EE5AE580}" type="sibTrans" cxnId="{71F9C174-A9A7-4C4B-82AD-F0A584F94B69}">
      <dgm:prSet/>
      <dgm:spPr/>
      <dgm:t>
        <a:bodyPr/>
        <a:lstStyle>
          <a:extLst/>
        </a:lstStyle>
        <a:p>
          <a:endParaRPr lang="es-ES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es-ES"/>
        </a:p>
      </dgm:t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es-ES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es-ES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es-ES"/>
        </a:p>
      </dgm:t>
    </dgm:pt>
    <dgm:pt modelId="{65D17466-8AE6-4EF6-80A3-4A2D022A1AF2}" type="pres">
      <dgm:prSet presAssocID="{F158A836-9807-4BB5-96D7-55AAE48F5E54}" presName="txTwo" presStyleLbl="node2" presStyleIdx="0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es-ES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es-ES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es-ES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es-ES"/>
        </a:p>
      </dgm:t>
    </dgm:pt>
    <dgm:pt modelId="{D1C32F7D-B459-45E7-8599-1C37444288A4}" type="pres">
      <dgm:prSet presAssocID="{1D5437B4-AE63-4725-B3BF-757CE9D3B51A}" presName="txTwo" presStyleLbl="node2" presStyleIdx="1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es-ES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es-ES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es-ES"/>
        </a:p>
      </dgm:t>
    </dgm:pt>
    <dgm:pt modelId="{65C5EE98-B3C9-4E5C-8CBF-883A24D98EC7}" type="pres">
      <dgm:prSet presAssocID="{F4DD7773-E0F0-4CA0-AE12-39FE24E2D38B}" presName="vertTwo" presStyleCnt="0"/>
      <dgm:spPr/>
      <dgm:t>
        <a:bodyPr/>
        <a:lstStyle>
          <a:extLst/>
        </a:lstStyle>
        <a:p>
          <a:endParaRPr lang="es-ES"/>
        </a:p>
      </dgm:t>
    </dgm:pt>
    <dgm:pt modelId="{5C53023D-DA3B-429C-A637-D4C76DD550B7}" type="pres">
      <dgm:prSet presAssocID="{F4DD7773-E0F0-4CA0-AE12-39FE24E2D38B}" presName="txTwo" presStyleLbl="node2" presStyleIdx="2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es-ES"/>
        </a:p>
      </dgm:t>
    </dgm:pt>
    <dgm:pt modelId="{8D10DD1F-A51D-4898-B8C6-0BEA1FF0195A}" type="pres">
      <dgm:prSet presAssocID="{F4DD7773-E0F0-4CA0-AE12-39FE24E2D38B}" presName="parTransTwo" presStyleCnt="0"/>
      <dgm:spPr/>
      <dgm:t>
        <a:bodyPr/>
        <a:lstStyle>
          <a:extLst/>
        </a:lstStyle>
        <a:p>
          <a:endParaRPr lang="es-ES"/>
        </a:p>
      </dgm:t>
    </dgm:pt>
    <dgm:pt modelId="{58BE194D-6F64-4005-9BF5-B80B19E05BEF}" type="pres">
      <dgm:prSet presAssocID="{F4DD7773-E0F0-4CA0-AE12-39FE24E2D38B}" presName="horzTwo" presStyleCnt="0"/>
      <dgm:spPr/>
      <dgm:t>
        <a:bodyPr/>
        <a:lstStyle>
          <a:extLst/>
        </a:lstStyle>
        <a:p>
          <a:endParaRPr lang="es-ES"/>
        </a:p>
      </dgm:t>
    </dgm:pt>
  </dgm:ptLst>
  <dgm:cxnLst>
    <dgm:cxn modelId="{6415211E-A562-4D12-8C28-DF8C2CDEFF1F}" type="presOf" srcId="{F158A836-9807-4BB5-96D7-55AAE48F5E54}" destId="{65D17466-8AE6-4EF6-80A3-4A2D022A1AF2}" srcOrd="0" destOrd="0" presId="urn:microsoft.com/office/officeart/2005/8/layout/hierarchy4#2"/>
    <dgm:cxn modelId="{8E0EA447-B02F-4272-8652-5D106E3DCD67}" type="presOf" srcId="{F9A846BA-06FB-46AF-80ED-5EA0073A08FA}" destId="{C09C4BAB-D6A7-468D-B07E-BB5310B681B1}" srcOrd="0" destOrd="0" presId="urn:microsoft.com/office/officeart/2005/8/layout/hierarchy4#2"/>
    <dgm:cxn modelId="{71F9C174-A9A7-4C4B-82AD-F0A584F94B69}" srcId="{F9A846BA-06FB-46AF-80ED-5EA0073A08FA}" destId="{F4DD7773-E0F0-4CA0-AE12-39FE24E2D38B}" srcOrd="2" destOrd="0" parTransId="{5EB1A185-9242-4C2E-BC90-611B22CE7796}" sibTransId="{BDF0DF6A-C77C-48ED-8BA1-44B4EE5AE580}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EE697EA1-E54F-4CDE-B931-BB47BC5FABCA}" type="presOf" srcId="{F4DD7773-E0F0-4CA0-AE12-39FE24E2D38B}" destId="{5C53023D-DA3B-429C-A637-D4C76DD550B7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A23780A7-9DF6-4B63-BBF1-A2F8B1594851}" type="presOf" srcId="{105D35E0-9A5D-4EB8-8A48-4ED52D2D6EAC}" destId="{31F49077-DBE9-44A1-A1DC-E5B1FCF7A0AB}" srcOrd="0" destOrd="0" presId="urn:microsoft.com/office/officeart/2005/8/layout/hierarchy4#2"/>
    <dgm:cxn modelId="{D8391416-667C-4CE7-AF11-0514742EA384}" type="presOf" srcId="{1D5437B4-AE63-4725-B3BF-757CE9D3B51A}" destId="{D1C32F7D-B459-45E7-8599-1C37444288A4}" srcOrd="0" destOrd="0" presId="urn:microsoft.com/office/officeart/2005/8/layout/hierarchy4#2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DE222F31-8629-4117-B8BF-50E70BD0E894}" type="presParOf" srcId="{31F49077-DBE9-44A1-A1DC-E5B1FCF7A0AB}" destId="{C18E4812-C36C-4299-A23F-F302133DE763}" srcOrd="0" destOrd="0" presId="urn:microsoft.com/office/officeart/2005/8/layout/hierarchy4#2"/>
    <dgm:cxn modelId="{874D4487-4257-4A10-8A81-D72403783C49}" type="presParOf" srcId="{C18E4812-C36C-4299-A23F-F302133DE763}" destId="{C09C4BAB-D6A7-468D-B07E-BB5310B681B1}" srcOrd="0" destOrd="0" presId="urn:microsoft.com/office/officeart/2005/8/layout/hierarchy4#2"/>
    <dgm:cxn modelId="{636641D9-AA9C-43FC-A7C3-C8A80D6F2837}" type="presParOf" srcId="{C18E4812-C36C-4299-A23F-F302133DE763}" destId="{18A19349-6365-47F8-835F-0C81437E72A0}" srcOrd="1" destOrd="0" presId="urn:microsoft.com/office/officeart/2005/8/layout/hierarchy4#2"/>
    <dgm:cxn modelId="{73265798-FADE-4E8D-B603-2D8EAA5F8904}" type="presParOf" srcId="{C18E4812-C36C-4299-A23F-F302133DE763}" destId="{C5AC6143-59D1-4B00-BB54-9411E2A2B7A8}" srcOrd="2" destOrd="0" presId="urn:microsoft.com/office/officeart/2005/8/layout/hierarchy4#2"/>
    <dgm:cxn modelId="{552629ED-B4D1-419B-B3A6-AA364C0758E7}" type="presParOf" srcId="{C5AC6143-59D1-4B00-BB54-9411E2A2B7A8}" destId="{4A9763C1-EDA1-45C9-8C0D-0D8BCFBFE4CE}" srcOrd="0" destOrd="0" presId="urn:microsoft.com/office/officeart/2005/8/layout/hierarchy4#2"/>
    <dgm:cxn modelId="{B04E0E05-EEFC-4624-84B9-9C925FC22360}" type="presParOf" srcId="{4A9763C1-EDA1-45C9-8C0D-0D8BCFBFE4CE}" destId="{65D17466-8AE6-4EF6-80A3-4A2D022A1AF2}" srcOrd="0" destOrd="0" presId="urn:microsoft.com/office/officeart/2005/8/layout/hierarchy4#2"/>
    <dgm:cxn modelId="{D08EB756-896A-45B3-B28E-3FF6796926BF}" type="presParOf" srcId="{4A9763C1-EDA1-45C9-8C0D-0D8BCFBFE4CE}" destId="{43B90D46-2F30-46ED-8AD5-00925FB7223A}" srcOrd="1" destOrd="0" presId="urn:microsoft.com/office/officeart/2005/8/layout/hierarchy4#2"/>
    <dgm:cxn modelId="{DEF489FC-EDD4-49F9-B023-238F14A8C023}" type="presParOf" srcId="{4A9763C1-EDA1-45C9-8C0D-0D8BCFBFE4CE}" destId="{5265AFDA-E228-4DDC-9FDB-99B5739E8799}" srcOrd="2" destOrd="0" presId="urn:microsoft.com/office/officeart/2005/8/layout/hierarchy4#2"/>
    <dgm:cxn modelId="{7072624D-DC58-403D-9694-3461A150BBAF}" type="presParOf" srcId="{C5AC6143-59D1-4B00-BB54-9411E2A2B7A8}" destId="{34141CC7-894D-4C91-ABB5-790C952BBCF1}" srcOrd="1" destOrd="0" presId="urn:microsoft.com/office/officeart/2005/8/layout/hierarchy4#2"/>
    <dgm:cxn modelId="{86167484-E664-4B6B-9101-83B462FEBAA9}" type="presParOf" srcId="{C5AC6143-59D1-4B00-BB54-9411E2A2B7A8}" destId="{4DBD85E0-526A-433E-AA20-844244992F90}" srcOrd="2" destOrd="0" presId="urn:microsoft.com/office/officeart/2005/8/layout/hierarchy4#2"/>
    <dgm:cxn modelId="{66D87948-2639-4052-9231-08CA4FF61677}" type="presParOf" srcId="{4DBD85E0-526A-433E-AA20-844244992F90}" destId="{D1C32F7D-B459-45E7-8599-1C37444288A4}" srcOrd="0" destOrd="0" presId="urn:microsoft.com/office/officeart/2005/8/layout/hierarchy4#2"/>
    <dgm:cxn modelId="{87F86219-120D-499E-A5CC-811171F2BC9F}" type="presParOf" srcId="{4DBD85E0-526A-433E-AA20-844244992F90}" destId="{5D2D5C49-3FCA-409B-A2C5-D92FC98F2CAA}" srcOrd="1" destOrd="0" presId="urn:microsoft.com/office/officeart/2005/8/layout/hierarchy4#2"/>
    <dgm:cxn modelId="{FCC7952E-8E65-40BC-AE1A-F92F165F0E09}" type="presParOf" srcId="{4DBD85E0-526A-433E-AA20-844244992F90}" destId="{626C0D09-BFC6-4CE1-B7D1-362C534ADE8D}" srcOrd="2" destOrd="0" presId="urn:microsoft.com/office/officeart/2005/8/layout/hierarchy4#2"/>
    <dgm:cxn modelId="{E602F951-F5B6-494E-A2B9-817A0525F4B9}" type="presParOf" srcId="{C5AC6143-59D1-4B00-BB54-9411E2A2B7A8}" destId="{446599AB-B680-4B28-82B7-0593C47118C8}" srcOrd="3" destOrd="0" presId="urn:microsoft.com/office/officeart/2005/8/layout/hierarchy4#2"/>
    <dgm:cxn modelId="{5E391C18-E8BF-4350-B8CC-CDBD11A16536}" type="presParOf" srcId="{C5AC6143-59D1-4B00-BB54-9411E2A2B7A8}" destId="{65C5EE98-B3C9-4E5C-8CBF-883A24D98EC7}" srcOrd="4" destOrd="0" presId="urn:microsoft.com/office/officeart/2005/8/layout/hierarchy4#2"/>
    <dgm:cxn modelId="{BAF20BBE-C2B2-42E3-895A-C36C5AABA26D}" type="presParOf" srcId="{65C5EE98-B3C9-4E5C-8CBF-883A24D98EC7}" destId="{5C53023D-DA3B-429C-A637-D4C76DD550B7}" srcOrd="0" destOrd="0" presId="urn:microsoft.com/office/officeart/2005/8/layout/hierarchy4#2"/>
    <dgm:cxn modelId="{77588B3B-6A25-4053-BD96-BF402548D602}" type="presParOf" srcId="{65C5EE98-B3C9-4E5C-8CBF-883A24D98EC7}" destId="{8D10DD1F-A51D-4898-B8C6-0BEA1FF0195A}" srcOrd="1" destOrd="0" presId="urn:microsoft.com/office/officeart/2005/8/layout/hierarchy4#2"/>
    <dgm:cxn modelId="{43618768-11AB-45DE-99E1-09A0CBAA447C}" type="presParOf" srcId="{65C5EE98-B3C9-4E5C-8CBF-883A24D98EC7}" destId="{58BE194D-6F64-4005-9BF5-B80B19E05BEF}" srcOrd="2" destOrd="0" presId="urn:microsoft.com/office/officeart/2005/8/layout/hierarchy4#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3BE74F-14E0-47BA-8955-0582505F04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3ADCD76-6933-4F97-B660-5E2D3053BE9F}">
      <dgm:prSet phldrT="[Texto]" custT="1"/>
      <dgm:spPr/>
      <dgm:t>
        <a:bodyPr/>
        <a:lstStyle/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dirty="0" smtClean="0"/>
            <a:t>MISIÓN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100" dirty="0" smtClean="0"/>
            <a:t>Dar a las personas de todo el mundo la oportunidad de gratificarse con productos de calidad a un precio justo creando valor para nuestros accionistas, colaboradores, clientes, comunidad, proveedores y medio ambiente a través de una gestión basada en procesos sostenibles.</a:t>
          </a:r>
          <a:endParaRPr lang="es-ES" sz="1100" dirty="0" smtClean="0"/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dirty="0"/>
        </a:p>
      </dgm:t>
    </dgm:pt>
    <dgm:pt modelId="{5FD81464-CAE5-491E-8ED6-31690E498846}" type="parTrans" cxnId="{C5B93656-3848-4C3E-A1F3-8FB4312E3799}">
      <dgm:prSet/>
      <dgm:spPr/>
      <dgm:t>
        <a:bodyPr/>
        <a:lstStyle/>
        <a:p>
          <a:endParaRPr lang="es-ES"/>
        </a:p>
      </dgm:t>
    </dgm:pt>
    <dgm:pt modelId="{32AF8786-3196-4D9E-8807-65B741CE2869}" type="sibTrans" cxnId="{C5B93656-3848-4C3E-A1F3-8FB4312E3799}">
      <dgm:prSet/>
      <dgm:spPr/>
      <dgm:t>
        <a:bodyPr/>
        <a:lstStyle/>
        <a:p>
          <a:endParaRPr lang="es-ES"/>
        </a:p>
      </dgm:t>
    </dgm:pt>
    <dgm:pt modelId="{A6D217DF-8002-49BF-B994-7D9D8F622AAC}">
      <dgm:prSet phldrT="[Texto]"/>
      <dgm:spPr/>
      <dgm:t>
        <a:bodyPr/>
        <a:lstStyle/>
        <a:p>
          <a:r>
            <a:rPr lang="es-EC" b="1" dirty="0" smtClean="0"/>
            <a:t>DESCRIPCIÓN DEL NEGOCIO</a:t>
          </a:r>
          <a:endParaRPr lang="es-ES" dirty="0" smtClean="0"/>
        </a:p>
        <a:p>
          <a:r>
            <a:rPr lang="es-EC" b="1" dirty="0" smtClean="0"/>
            <a:t>Nombre de la empresa: </a:t>
          </a:r>
          <a:r>
            <a:rPr lang="es-EC" dirty="0" smtClean="0"/>
            <a:t>UNIDAL S.A.</a:t>
          </a:r>
          <a:endParaRPr lang="es-ES" dirty="0" smtClean="0"/>
        </a:p>
        <a:p>
          <a:r>
            <a:rPr lang="es-EC" b="1" dirty="0" smtClean="0"/>
            <a:t>Tipo de empresa: </a:t>
          </a:r>
          <a:r>
            <a:rPr lang="es-EC" dirty="0" smtClean="0"/>
            <a:t>Comercializadora de confites</a:t>
          </a:r>
          <a:endParaRPr lang="es-ES" dirty="0" smtClean="0"/>
        </a:p>
        <a:p>
          <a:r>
            <a:rPr lang="es-EC" b="1" dirty="0" smtClean="0"/>
            <a:t>Número de empleados: </a:t>
          </a:r>
          <a:r>
            <a:rPr lang="es-EC" dirty="0" smtClean="0"/>
            <a:t>60 empleados</a:t>
          </a:r>
          <a:endParaRPr lang="es-ES" dirty="0" smtClean="0"/>
        </a:p>
        <a:p>
          <a:r>
            <a:rPr lang="es-EC" b="1" dirty="0" smtClean="0"/>
            <a:t>Ramo a que pertenece: </a:t>
          </a:r>
          <a:r>
            <a:rPr lang="es-EC" dirty="0" smtClean="0"/>
            <a:t>Golosinas</a:t>
          </a:r>
          <a:endParaRPr lang="es-ES" dirty="0"/>
        </a:p>
      </dgm:t>
    </dgm:pt>
    <dgm:pt modelId="{8102A4E7-003B-4FCD-88B0-88543A933B93}" type="parTrans" cxnId="{B8083FDA-4B85-4EA1-95A0-DDB5F4E5E10C}">
      <dgm:prSet/>
      <dgm:spPr/>
      <dgm:t>
        <a:bodyPr/>
        <a:lstStyle/>
        <a:p>
          <a:endParaRPr lang="es-ES"/>
        </a:p>
      </dgm:t>
    </dgm:pt>
    <dgm:pt modelId="{A6989DC4-5130-47BA-A09A-A9A123309EF6}" type="sibTrans" cxnId="{B8083FDA-4B85-4EA1-95A0-DDB5F4E5E10C}">
      <dgm:prSet/>
      <dgm:spPr/>
      <dgm:t>
        <a:bodyPr/>
        <a:lstStyle/>
        <a:p>
          <a:endParaRPr lang="es-ES"/>
        </a:p>
      </dgm:t>
    </dgm:pt>
    <dgm:pt modelId="{FD2B1995-AEF8-4463-97EF-84315CBDA921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100" b="1" dirty="0" smtClean="0">
              <a:latin typeface="Arial"/>
              <a:ea typeface="Times New Roman"/>
            </a:rPr>
            <a:t>VISIÓN</a:t>
          </a:r>
          <a:endParaRPr lang="es-ES" sz="1100" dirty="0" smtClean="0">
            <a:latin typeface="Times New Roman"/>
            <a:ea typeface="Times New Roman"/>
          </a:endParaRPr>
        </a:p>
        <a:p>
          <a:pPr marL="0" marR="0" indent="0" algn="just" defTabSz="3556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100" dirty="0" smtClean="0">
              <a:latin typeface="Arial"/>
              <a:ea typeface="Times New Roman"/>
            </a:rPr>
            <a:t>Ser la empresa N° 1 de golosinas y galletas de Latinoamérica y consolidar nuestra participación en el mercado internacional.</a:t>
          </a:r>
          <a:endParaRPr lang="es-ES" sz="1100" dirty="0" smtClean="0">
            <a:latin typeface="Times New Roman"/>
            <a:ea typeface="Times New Roman"/>
          </a:endParaRPr>
        </a:p>
        <a:p>
          <a:pPr defTabSz="355600">
            <a:spcBef>
              <a:spcPct val="0"/>
            </a:spcBef>
          </a:pPr>
          <a:endParaRPr lang="es-ES" dirty="0"/>
        </a:p>
      </dgm:t>
    </dgm:pt>
    <dgm:pt modelId="{CB419F09-76CB-4C07-B8C4-9CFE2624728E}" type="parTrans" cxnId="{C7B5C54E-0723-4B4C-AEE3-95CEC0C8BABD}">
      <dgm:prSet/>
      <dgm:spPr/>
      <dgm:t>
        <a:bodyPr/>
        <a:lstStyle/>
        <a:p>
          <a:endParaRPr lang="es-ES"/>
        </a:p>
      </dgm:t>
    </dgm:pt>
    <dgm:pt modelId="{5E35DF57-4A38-4512-9872-159FFF0111F3}" type="sibTrans" cxnId="{C7B5C54E-0723-4B4C-AEE3-95CEC0C8BABD}">
      <dgm:prSet/>
      <dgm:spPr/>
      <dgm:t>
        <a:bodyPr/>
        <a:lstStyle/>
        <a:p>
          <a:endParaRPr lang="es-ES"/>
        </a:p>
      </dgm:t>
    </dgm:pt>
    <dgm:pt modelId="{89FA26BF-E257-43CE-B01A-2EC2AE248B43}" type="pres">
      <dgm:prSet presAssocID="{F73BE74F-14E0-47BA-8955-0582505F04B8}" presName="linearFlow" presStyleCnt="0">
        <dgm:presLayoutVars>
          <dgm:dir/>
          <dgm:resizeHandles val="exact"/>
        </dgm:presLayoutVars>
      </dgm:prSet>
      <dgm:spPr/>
    </dgm:pt>
    <dgm:pt modelId="{BE3DD988-F3DB-45F5-8FA6-3123A4CE0F8F}" type="pres">
      <dgm:prSet presAssocID="{E3ADCD76-6933-4F97-B660-5E2D3053BE9F}" presName="composite" presStyleCnt="0"/>
      <dgm:spPr/>
    </dgm:pt>
    <dgm:pt modelId="{1BFB511C-9C03-423A-AE85-937EED3A9790}" type="pres">
      <dgm:prSet presAssocID="{E3ADCD76-6933-4F97-B660-5E2D3053BE9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E06AB7-26E3-41D9-A10D-9179DE24B0A4}" type="pres">
      <dgm:prSet presAssocID="{E3ADCD76-6933-4F97-B660-5E2D3053BE9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B2B40D-D893-4D34-B71B-26299264AE52}" type="pres">
      <dgm:prSet presAssocID="{32AF8786-3196-4D9E-8807-65B741CE2869}" presName="spacing" presStyleCnt="0"/>
      <dgm:spPr/>
    </dgm:pt>
    <dgm:pt modelId="{889F02F2-D699-46DB-971C-28966AE97004}" type="pres">
      <dgm:prSet presAssocID="{FD2B1995-AEF8-4463-97EF-84315CBDA921}" presName="composite" presStyleCnt="0"/>
      <dgm:spPr/>
    </dgm:pt>
    <dgm:pt modelId="{F7839530-C5F6-435F-A56D-13A58FD1E608}" type="pres">
      <dgm:prSet presAssocID="{FD2B1995-AEF8-4463-97EF-84315CBDA921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8AA1A5-EDD6-4203-8225-B92C49410448}" type="pres">
      <dgm:prSet presAssocID="{FD2B1995-AEF8-4463-97EF-84315CBDA92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2D648E-C963-4653-85EA-5FD7CAF3EC6C}" type="pres">
      <dgm:prSet presAssocID="{5E35DF57-4A38-4512-9872-159FFF0111F3}" presName="spacing" presStyleCnt="0"/>
      <dgm:spPr/>
    </dgm:pt>
    <dgm:pt modelId="{A65742FE-136F-4144-854A-69A83D70036A}" type="pres">
      <dgm:prSet presAssocID="{A6D217DF-8002-49BF-B994-7D9D8F622AAC}" presName="composite" presStyleCnt="0"/>
      <dgm:spPr/>
    </dgm:pt>
    <dgm:pt modelId="{AF77F356-B051-4511-B3E4-3CADF200F033}" type="pres">
      <dgm:prSet presAssocID="{A6D217DF-8002-49BF-B994-7D9D8F622AAC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55C6FBC-5377-454B-BBC1-A93A7FE681B7}" type="pres">
      <dgm:prSet presAssocID="{A6D217DF-8002-49BF-B994-7D9D8F622AA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C78BCE-8E30-4AC4-9032-F59C964CA7A8}" type="presOf" srcId="{FD2B1995-AEF8-4463-97EF-84315CBDA921}" destId="{8C8AA1A5-EDD6-4203-8225-B92C49410448}" srcOrd="0" destOrd="0" presId="urn:microsoft.com/office/officeart/2005/8/layout/vList3"/>
    <dgm:cxn modelId="{C5B93656-3848-4C3E-A1F3-8FB4312E3799}" srcId="{F73BE74F-14E0-47BA-8955-0582505F04B8}" destId="{E3ADCD76-6933-4F97-B660-5E2D3053BE9F}" srcOrd="0" destOrd="0" parTransId="{5FD81464-CAE5-491E-8ED6-31690E498846}" sibTransId="{32AF8786-3196-4D9E-8807-65B741CE2869}"/>
    <dgm:cxn modelId="{AB90F172-3FC6-4141-819F-C0CB92D04E34}" type="presOf" srcId="{A6D217DF-8002-49BF-B994-7D9D8F622AAC}" destId="{055C6FBC-5377-454B-BBC1-A93A7FE681B7}" srcOrd="0" destOrd="0" presId="urn:microsoft.com/office/officeart/2005/8/layout/vList3"/>
    <dgm:cxn modelId="{C7B5C54E-0723-4B4C-AEE3-95CEC0C8BABD}" srcId="{F73BE74F-14E0-47BA-8955-0582505F04B8}" destId="{FD2B1995-AEF8-4463-97EF-84315CBDA921}" srcOrd="1" destOrd="0" parTransId="{CB419F09-76CB-4C07-B8C4-9CFE2624728E}" sibTransId="{5E35DF57-4A38-4512-9872-159FFF0111F3}"/>
    <dgm:cxn modelId="{709A70A7-373D-478D-9389-623D1035E76B}" type="presOf" srcId="{F73BE74F-14E0-47BA-8955-0582505F04B8}" destId="{89FA26BF-E257-43CE-B01A-2EC2AE248B43}" srcOrd="0" destOrd="0" presId="urn:microsoft.com/office/officeart/2005/8/layout/vList3"/>
    <dgm:cxn modelId="{D357FCD0-E4EC-4210-9808-FEC9B4550FCF}" type="presOf" srcId="{E3ADCD76-6933-4F97-B660-5E2D3053BE9F}" destId="{72E06AB7-26E3-41D9-A10D-9179DE24B0A4}" srcOrd="0" destOrd="0" presId="urn:microsoft.com/office/officeart/2005/8/layout/vList3"/>
    <dgm:cxn modelId="{B8083FDA-4B85-4EA1-95A0-DDB5F4E5E10C}" srcId="{F73BE74F-14E0-47BA-8955-0582505F04B8}" destId="{A6D217DF-8002-49BF-B994-7D9D8F622AAC}" srcOrd="2" destOrd="0" parTransId="{8102A4E7-003B-4FCD-88B0-88543A933B93}" sibTransId="{A6989DC4-5130-47BA-A09A-A9A123309EF6}"/>
    <dgm:cxn modelId="{0CBD2A2F-F4C3-4976-80A4-B7FE43BD6AEA}" type="presParOf" srcId="{89FA26BF-E257-43CE-B01A-2EC2AE248B43}" destId="{BE3DD988-F3DB-45F5-8FA6-3123A4CE0F8F}" srcOrd="0" destOrd="0" presId="urn:microsoft.com/office/officeart/2005/8/layout/vList3"/>
    <dgm:cxn modelId="{6F1446A3-FD2B-46FA-9D85-B114AD629198}" type="presParOf" srcId="{BE3DD988-F3DB-45F5-8FA6-3123A4CE0F8F}" destId="{1BFB511C-9C03-423A-AE85-937EED3A9790}" srcOrd="0" destOrd="0" presId="urn:microsoft.com/office/officeart/2005/8/layout/vList3"/>
    <dgm:cxn modelId="{F6E50565-2C6C-486F-98A1-C6431262D15F}" type="presParOf" srcId="{BE3DD988-F3DB-45F5-8FA6-3123A4CE0F8F}" destId="{72E06AB7-26E3-41D9-A10D-9179DE24B0A4}" srcOrd="1" destOrd="0" presId="urn:microsoft.com/office/officeart/2005/8/layout/vList3"/>
    <dgm:cxn modelId="{34977021-D5C0-4383-8897-739D381DC56E}" type="presParOf" srcId="{89FA26BF-E257-43CE-B01A-2EC2AE248B43}" destId="{B7B2B40D-D893-4D34-B71B-26299264AE52}" srcOrd="1" destOrd="0" presId="urn:microsoft.com/office/officeart/2005/8/layout/vList3"/>
    <dgm:cxn modelId="{9130724F-8D26-46FF-8B27-E7E67B989856}" type="presParOf" srcId="{89FA26BF-E257-43CE-B01A-2EC2AE248B43}" destId="{889F02F2-D699-46DB-971C-28966AE97004}" srcOrd="2" destOrd="0" presId="urn:microsoft.com/office/officeart/2005/8/layout/vList3"/>
    <dgm:cxn modelId="{A6D163DC-6355-4E08-96AA-40BD4E27A609}" type="presParOf" srcId="{889F02F2-D699-46DB-971C-28966AE97004}" destId="{F7839530-C5F6-435F-A56D-13A58FD1E608}" srcOrd="0" destOrd="0" presId="urn:microsoft.com/office/officeart/2005/8/layout/vList3"/>
    <dgm:cxn modelId="{32CD07F4-013A-4E50-ACBD-9B4319C786C8}" type="presParOf" srcId="{889F02F2-D699-46DB-971C-28966AE97004}" destId="{8C8AA1A5-EDD6-4203-8225-B92C49410448}" srcOrd="1" destOrd="0" presId="urn:microsoft.com/office/officeart/2005/8/layout/vList3"/>
    <dgm:cxn modelId="{A9CF68E5-3853-4FEB-B97F-4DE952423157}" type="presParOf" srcId="{89FA26BF-E257-43CE-B01A-2EC2AE248B43}" destId="{DD2D648E-C963-4653-85EA-5FD7CAF3EC6C}" srcOrd="3" destOrd="0" presId="urn:microsoft.com/office/officeart/2005/8/layout/vList3"/>
    <dgm:cxn modelId="{98229C4E-592E-4A4B-A373-01B46E5EAF3A}" type="presParOf" srcId="{89FA26BF-E257-43CE-B01A-2EC2AE248B43}" destId="{A65742FE-136F-4144-854A-69A83D70036A}" srcOrd="4" destOrd="0" presId="urn:microsoft.com/office/officeart/2005/8/layout/vList3"/>
    <dgm:cxn modelId="{95BF4334-D9B1-4CC1-B927-24352ACCA2B3}" type="presParOf" srcId="{A65742FE-136F-4144-854A-69A83D70036A}" destId="{AF77F356-B051-4511-B3E4-3CADF200F033}" srcOrd="0" destOrd="0" presId="urn:microsoft.com/office/officeart/2005/8/layout/vList3"/>
    <dgm:cxn modelId="{0384CC47-153B-4C85-83E4-9483154A0461}" type="presParOf" srcId="{A65742FE-136F-4144-854A-69A83D70036A}" destId="{055C6FBC-5377-454B-BBC1-A93A7FE681B7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#1" minVer="12.0">
  <dgm:title val=""/>
  <dgm:desc val=""/>
  <dgm:catLst>
    <dgm:cat type="matrix" pri="2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100"/>
    </dgm:constrLst>
    <dgm:choose name="Name1">
      <dgm:if name="Name2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3">
              <dgm:if name="Name4" func="var" arg="dir" op="equ" val="norm">
                <dgm:presOf axis="ch ch desOrSelf" ptType="node node node" st="1 1 1" cnt="1 1 0"/>
              </dgm:if>
              <dgm:else name="Name5">
                <dgm:presOf axis="ch ch desOrSelf" ptType="node node node" st="1 2 1" cnt="1 1 0"/>
              </dgm:else>
            </dgm:choose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6">
              <dgm:if name="Name7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8">
                <dgm:alg type="tx"/>
              </dgm:else>
            </dgm:choose>
            <dgm:shape xmlns:r="http://schemas.openxmlformats.org/officeDocument/2006/relationships" rot="270" type="round1Rect" r:blip="" hideGeom="1">
              <dgm:adjLst>
                <dgm:adj idx="1" val="0.2"/>
              </dgm:adjLst>
            </dgm:shape>
            <dgm:choose name="Name9">
              <dgm:if name="Name10" func="var" arg="dir" op="equ" val="norm">
                <dgm:presOf axis="ch ch desOrSelf" ptType="node node node" st="1 1 1" cnt="1 1 0"/>
              </dgm:if>
              <dgm:else name="Name11">
                <dgm:presOf axis="ch ch desOrSelf" ptType="node node node" st="1 2 1" cnt="1 1 0"/>
              </dgm:else>
            </dgm:choose>
            <dgm:constrLst>
              <dgm:constr type="t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2">
              <dgm:if name="Name13" func="var" arg="dir" op="equ" val="norm">
                <dgm:presOf axis="ch ch desOrSelf" ptType="node node node" st="1 2 1" cnt="1 1 0"/>
              </dgm:if>
              <dgm:else name="Name14">
                <dgm:presOf axis="ch ch desOrSelf" ptType="node node node" st="1 1 1" cnt="1 1 0"/>
              </dgm:else>
            </dgm:choose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5">
              <dgm:if name="Name1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7">
                <dgm:alg type="tx"/>
              </dgm:else>
            </dgm:choose>
            <dgm:shape xmlns:r="http://schemas.openxmlformats.org/officeDocument/2006/relationships" type="round1Rect" r:blip="" hideGeom="1">
              <dgm:adjLst/>
            </dgm:shape>
            <dgm:choose name="Name18">
              <dgm:if name="Name19" func="var" arg="dir" op="equ" val="norm">
                <dgm:presOf axis="ch ch desOrSelf" ptType="node node node" st="1 2 1" cnt="1 1 0"/>
              </dgm:if>
              <dgm:else name="Name20">
                <dgm:presOf axis="ch ch desOrSelf" ptType="node node node" st="1 1 1" cnt="1 1 0"/>
              </dgm:else>
            </dgm:choose>
            <dgm:constrLst>
              <dgm:constr type="t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1">
              <dgm:if name="Name22" func="var" arg="dir" op="equ" val="norm">
                <dgm:presOf axis="ch ch desOrSelf" ptType="node node node" st="1 3 1" cnt="1 1 0"/>
              </dgm:if>
              <dgm:else name="Name23">
                <dgm:presOf axis="ch ch desOrSelf" ptType="node node node" st="1 4 1" cnt="1 1 0"/>
              </dgm:else>
            </dgm:choose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4">
              <dgm:if name="Name2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6">
                <dgm:alg type="tx"/>
              </dgm:else>
            </dgm:choose>
            <dgm:shape xmlns:r="http://schemas.openxmlformats.org/officeDocument/2006/relationships" rot="180" type="round1Rect" r:blip="" hideGeom="1">
              <dgm:adjLst/>
            </dgm:shape>
            <dgm:choose name="Name27">
              <dgm:if name="Name28" func="var" arg="dir" op="equ" val="norm">
                <dgm:presOf axis="ch ch desOrSelf" ptType="node node node" st="1 3 1" cnt="1 1 0"/>
              </dgm:if>
              <dgm:else name="Name29">
                <dgm:presOf axis="ch ch desOrSelf" ptType="node node node" st="1 4 1" cnt="1 1 0"/>
              </dgm:else>
            </dgm:choose>
            <dgm:constrLst>
              <dgm:constr type="bMarg" refType="primFontSz" fact="0.3"/>
              <dgm:constr type="lMarg" refType="primFontSz" fact="0.3"/>
            </dgm:constrLst>
            <dgm:ruleLst>
              <dgm:rule type="primFontSz" val="2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30">
              <dgm:if name="Name31" func="var" arg="dir" op="equ" val="norm">
                <dgm:presOf axis="ch ch desOrSelf" ptType="node node node" st="1 4 1" cnt="1 1 0"/>
              </dgm:if>
              <dgm:else name="Name32">
                <dgm:presOf axis="ch ch desOrSelf" ptType="node node node" st="1 3 1" cnt="1 1 0"/>
              </dgm:else>
            </dgm:choose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3">
              <dgm:if name="Name3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5">
                <dgm:alg type="tx"/>
              </dgm:else>
            </dgm:choose>
            <dgm:shape xmlns:r="http://schemas.openxmlformats.org/officeDocument/2006/relationships" rot="90" type="round1Rect" r:blip="" hideGeom="1">
              <dgm:adjLst/>
            </dgm:shape>
            <dgm:choose name="Name36">
              <dgm:if name="Name37" func="var" arg="dir" op="equ" val="norm">
                <dgm:presOf axis="ch ch desOrSelf" ptType="node node node" st="1 4 1" cnt="1 1 0"/>
              </dgm:if>
              <dgm:else name="Name38">
                <dgm:presOf axis="ch ch desOrSelf" ptType="node node node" st="1 3 1" cnt="1 1 0"/>
              </dgm:else>
            </dgm:choose>
            <dgm:constrLst>
              <dgm:constr type="bMarg" refType="primFontSz" fact="0.3"/>
              <dgm:constr type="rMarg" refType="primFontSz" fact="0.3"/>
            </dgm:constrLst>
            <dgm:ruleLst>
              <dgm:rule type="primFontSz" val="2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</dgm:if>
      <dgm:else name="Name3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#1" minVer="12.0">
  <dgm:title val=""/>
  <dgm:desc val=""/>
  <dgm:catLst>
    <dgm:cat type="cycle" pri="9000"/>
    <dgm:cat type="relationship" pri="21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100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 fact="-1"/>
              <dgm:constr type="h" for="ch" forName="singleconn" refType="w" refFor="ch" refForName="oneComp" fact="0.24"/>
              <dgm:constr type="diam" for="ch" refType="diam" op="equ" fact="-1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100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constrLst>
          <dgm:constr type="w" val="1"/>
          <dgm:constr type="h" refType="w"/>
          <dgm:constr type="lMarg"/>
          <dgm:constr type="rMarg"/>
          <dgm:constr type="tMarg"/>
          <dgm:constr type="bMarg"/>
        </dgm:constrLst>
        <dgm:ruleLst>
          <dgm:rule type="primFontSz" val="2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/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</dgm:constrLst>
                <dgm:ruleLst>
                  <dgm:rule type="primFontSz" val="2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constrLst>
                    <dgm:constr type="begPad"/>
                    <dgm:constr type="endPad"/>
                  </dgm:constrLst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</dgm:constrLst>
                  <dgm:ruleLst>
                    <dgm:rule type="primFontSz" val="2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constrLst>
                  <dgm:constr type="h" refType="w"/>
                </dgm:constrLst>
                <dgm:presOf/>
              </dgm:layoutNode>
              <dgm:forEach name="sibTransForEach1" axis="followSib" ptType="sibTrans" hideLastTrans="0" cnt="1">
                <dgm:layoutNode name="singleconn" styleLbl="sibTrans2D1">
                  <dgm:choose name="Name25">
                    <dgm:if name="Name26" func="var" arg="dir" op="equ" val="norm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if>
                    <dgm:else name="Name27">
                      <dgm:alg type="conn">
                        <dgm:param type="connRout" val="longCurve"/>
                        <dgm:param type="begPts" val="bCtr"/>
                        <dgm:param type="endPts" val="tCtr"/>
                        <dgm:param type="begSty" val="noArr"/>
                        <dgm:param type="endSty" val="noArr"/>
                        <dgm:param type="srcNode" val="dummyConnPt"/>
                        <dgm:param type="dstNode" val="dummyConnPt"/>
                      </dgm:alg>
                      <dgm:shape xmlns:r="http://schemas.openxmlformats.org/officeDocument/2006/relationships" type="conn" r:blip="" zOrderOff="-999">
                        <dgm:adjLst/>
                      </dgm:shape>
                      <dgm:constrLst>
                        <dgm:constr type="begPad"/>
                        <dgm:constr type="endPad"/>
                      </dgm:constrLst>
                    </dgm:else>
                  </dgm:choose>
                </dgm:layoutNode>
              </dgm:forEach>
            </dgm:if>
            <dgm:else name="Name28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#1" minVer="12.0">
  <dgm:title val=""/>
  <dgm:desc val=""/>
  <dgm:catLst>
    <dgm:cat type="relationship" pri="5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</dgm:varLst>
    <dgm:alg type="composite">
      <dgm:param type="ar" val="1.25"/>
    </dgm:alg>
    <dgm:presOf/>
    <dgm:shape xmlns:r="http://schemas.openxmlformats.org/officeDocument/2006/relationships" r:blip="">
      <dgm:adjLst/>
    </dgm:shape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36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36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36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</dgm:layoutNode>
        <dgm:layoutNode name="rectangle" styleLbl="revTx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ruleLst>
            <dgm:rule type="primFontSz" val="2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/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/>
              <dgm:constr type="bMarg"/>
              <dgm:constr type="lMarg"/>
              <dgm:constr type="rMarg"/>
            </dgm:constrLst>
            <dgm:ruleLst>
              <dgm:rule type="primFontSz" val="2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0" minVer="12.0">
  <dgm:title val=""/>
  <dgm:desc val=""/>
  <dgm:catLst>
    <dgm:cat type="process" pri="94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100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w" for="ch" forName="text" refType="w" fact="0.7"/>
              <dgm:constr type="l" for="ch" forName="text" refType="r" refFor="ch" refForName="img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w" for="ch" forName="text" refType="w" fact="0.7"/>
              <dgm:constr type="l" for="ch" forName="text" refType="w" fact="0.02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/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val="10"/>
            <dgm:constr type="bMarg" val="10"/>
          </dgm:constrLst>
          <dgm:ruleLst>
            <dgm:rule type="primFontSz" val="36" fact="NaN" max="NaN"/>
            <dgm:rule type="primFontSz" val="2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#1" minVer="12.0">
  <dgm:title val=""/>
  <dgm:desc val=""/>
  <dgm:catLst>
    <dgm:cat type="process" pri="9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</dgm:varLst>
    <dgm:alg type="composite">
      <dgm:param type="vertAlign" val="none"/>
      <dgm:param type="horzAlign" val="none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/>
          </dgm:shape>
          <dgm:presOf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1" refType="w" fact="0.43525"/>
                <dgm:constr type="t" for="ch" forName="textBox1" refType="h" fact="0.41625"/>
                <dgm:constr type="w" for="ch" forName="textBox1" refType="w" fact="0.4"/>
                <dgm:constr type="h" for="ch" forName="textBox1" refType="h" fact="0.4"/>
                <dgm:constr type="ctrX" for="ch" forName="bullet1" refType="l" refFor="ch" refForName="textBox1"/>
                <dgm:constr type="ctrY" for="ch" forName="bullet1" refType="t" refFor="ch" refForName="textBox1"/>
                <dgm:constr type="w" for="ch" forName="bullet1" refType="w" fact="0.0325"/>
                <dgm:constr type="h" for="ch" forName="bullet1" refType="w" refFor="ch" refForName="bullet1"/>
                <dgm:constr type="primFontSz" for="ch" ptType="node" val="36"/>
                <dgm:constr type="primFontSz" for="ch" ptType="node" op="equ"/>
              </dgm:constrLst>
              <dgm:forEach name="Name5" axis="ch" ptType="node" cnt="1"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2a" refType="w" fact="0.2735"/>
                <dgm:constr type="t" for="ch" forName="textBox2a" refType="h" fact="0.5565"/>
                <dgm:constr type="w" for="ch" forName="textBox2a" refType="w" fact="0.325"/>
                <dgm:constr type="h" for="ch" forName="textBox2a" refType="h" fact="0.4"/>
                <dgm:constr type="ctrX" for="ch" forName="bullet2a" refType="l" refFor="ch" refForName="textBox2a"/>
                <dgm:constr type="ctrY" for="ch" forName="bullet2a" refType="t" refFor="ch" refForName="textBox2a"/>
                <dgm:constr type="w" for="ch" forName="bullet2a" refType="w" fact="0.025"/>
                <dgm:constr type="h" for="ch" forName="bullet2a" refType="w" refFor="ch" refForName="bullet2a"/>
                <dgm:constr type="l" for="ch" forName="textBox2b" refType="w" fact="0.6145"/>
                <dgm:constr type="t" for="ch" forName="textBox2b" refType="h" fact="0.3085"/>
                <dgm:constr type="w" for="ch" forName="textBox2b" refType="w" fact="0.325"/>
                <dgm:constr type="h" for="ch" forName="textBox2b" refType="h" fact="0.4"/>
                <dgm:constr type="ctrX" for="ch" forName="bullet2b" refType="l" refFor="ch" refForName="textBox2b"/>
                <dgm:constr type="ctrY" for="ch" forName="bullet2b" refType="t" refFor="ch" refForName="textBox2b"/>
                <dgm:constr type="w" for="ch" forName="bullet2b" refType="w" fact="0.035"/>
                <dgm:constr type="h" for="ch" forName="bullet2b" refType="w" refFor="ch" refForName="bullet2b"/>
                <dgm:constr type="primFontSz" for="ch" ptType="node" val="36"/>
                <dgm:constr type="primFontSz" for="ch" ptType="node" op="equ"/>
              </dgm:constrLst>
              <dgm:forEach name="Name7" axis="ch" ptType="node" cnt="1">
                <dgm:layoutNode name="textBox2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8" axis="ch" ptType="node" st="2" cnt="1">
                <dgm:layoutNode name="textBox2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9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3a" refType="w" fact="0.176"/>
                <dgm:constr type="t" for="ch" forName="textBox3a" refType="h" fact="0.668"/>
                <dgm:constr type="w" for="ch" forName="textBox3a" refType="w" fact="0.25"/>
                <dgm:constr type="h" for="ch" forName="textBox3a" refType="h" fact="0.26"/>
                <dgm:constr type="ctrX" for="ch" forName="bullet3a" refType="l" refFor="ch" refForName="textBox3a"/>
                <dgm:constr type="ctrY" for="ch" forName="bullet3a" refType="t" refFor="ch" refForName="textBox3a"/>
                <dgm:constr type="w" for="ch" forName="bullet3a" refType="w" fact="0.02"/>
                <dgm:constr type="h" for="ch" forName="bullet3a" refType="w" refFor="ch" refForName="bullet3a"/>
                <dgm:constr type="l" for="ch" forName="textBox3b" refType="w" fact="0.43525"/>
                <dgm:constr type="t" for="ch" forName="textBox3b" refType="h" fact="0.41625"/>
                <dgm:constr type="w" for="ch" forName="textBox3b" refType="w" fact="0.25"/>
                <dgm:constr type="h" for="ch" forName="textBox3b" refType="h" fact="0.26"/>
                <dgm:constr type="ctrX" for="ch" forName="bullet3b" refType="l" refFor="ch" refForName="textBox3b"/>
                <dgm:constr type="ctrY" for="ch" forName="bullet3b" refType="t" refFor="ch" refForName="textBox3b"/>
                <dgm:constr type="w" for="ch" forName="bullet3b" refType="w" fact="0.0325"/>
                <dgm:constr type="h" for="ch" forName="bullet3b" refType="w" refFor="ch" refForName="bullet3b"/>
                <dgm:constr type="l" for="ch" forName="textBox3c" refType="w" fact="0.73675"/>
                <dgm:constr type="t" for="ch" forName="textBox3c" refType="h" fact="0.25475"/>
                <dgm:constr type="w" for="ch" forName="textBox3c" refType="w" fact="0.25"/>
                <dgm:constr type="h" for="ch" forName="textBox3c" refType="h" fact="0.26"/>
                <dgm:constr type="ctrX" for="ch" forName="bullet3c" refType="l" refFor="ch" refForName="textBox3c"/>
                <dgm:constr type="ctrY" for="ch" forName="bullet3c" refType="t" refFor="ch" refForName="textBox3c"/>
                <dgm:constr type="w" for="ch" forName="bullet3c" refType="w" fact="0.0375"/>
                <dgm:constr type="h" for="ch" forName="bullet3c" refType="w" refFor="ch" refForName="bullet3c"/>
                <dgm:constr type="primFontSz" for="ch" ptType="node" val="36"/>
                <dgm:constr type="primFontSz" for="ch" ptType="node" op="equ"/>
              </dgm:constrLst>
              <dgm:forEach name="Name10" axis="ch" ptType="node" cnt="1">
                <dgm:layoutNode name="textBox3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1" axis="ch" ptType="node" st="2" cnt="1">
                <dgm:layoutNode name="textBox3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2" axis="ch" ptType="node" st="3" cnt="1">
                <dgm:layoutNode name="textBox3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if name="Name13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4a" refType="w" fact="0.139"/>
                <dgm:constr type="t" for="ch" forName="textBox4a" refType="h" fact="0.72"/>
                <dgm:constr type="w" for="ch" forName="textBox4a" refType="w" fact="0.175"/>
                <dgm:constr type="h" for="ch" forName="textBox4a" refType="h" fact="0.26"/>
                <dgm:constr type="ctrX" for="ch" forName="bullet4a" refType="l" refFor="ch" refForName="textBox4a"/>
                <dgm:constr type="ctrY" for="ch" forName="bullet4a" refType="t" refFor="ch" refForName="textBox4a"/>
                <dgm:constr type="w" for="ch" forName="bullet4a" refType="w" fact="0.02"/>
                <dgm:constr type="h" for="ch" forName="bullet4a" refType="w" refFor="ch" refForName="bullet4a"/>
                <dgm:constr type="l" for="ch" forName="textBox4b" refType="w" fact="0.33075"/>
                <dgm:constr type="t" for="ch" forName="textBox4b" refType="h" fact="0.49775"/>
                <dgm:constr type="w" for="ch" forName="textBox4b" refType="w" fact="0.175"/>
                <dgm:constr type="h" for="ch" forName="textBox4b" refType="h" fact="0.26"/>
                <dgm:constr type="ctrX" for="ch" forName="bullet4b" refType="l" refFor="ch" refForName="textBox4b"/>
                <dgm:constr type="ctrY" for="ch" forName="bullet4b" refType="t" refFor="ch" refForName="textBox4b"/>
                <dgm:constr type="w" for="ch" forName="bullet4b" refType="w" fact="0.0275"/>
                <dgm:constr type="h" for="ch" forName="bullet4b" refType="w" refFor="ch" refForName="bullet4b"/>
                <dgm:constr type="l" for="ch" forName="textBox4c" refType="w" fact="0.55925"/>
                <dgm:constr type="t" for="ch" forName="textBox4c" refType="h" fact="0.33325"/>
                <dgm:constr type="w" for="ch" forName="textBox4c" refType="w" fact="0.175"/>
                <dgm:constr type="h" for="ch" forName="textBox4c" refType="h" fact="0.26"/>
                <dgm:constr type="ctrX" for="ch" forName="bullet4c" refType="l" refFor="ch" refForName="textBox4c"/>
                <dgm:constr type="ctrY" for="ch" forName="bullet4c" refType="t" refFor="ch" refForName="textBox4c"/>
                <dgm:constr type="w" for="ch" forName="bullet4c" refType="w" fact="0.0325"/>
                <dgm:constr type="h" for="ch" forName="bullet4c" refType="w" refFor="ch" refForName="bullet4c"/>
                <dgm:constr type="l" for="ch" forName="textBox4d" refType="w" fact="0.79675"/>
                <dgm:constr type="t" for="ch" forName="textBox4d" refType="h" fact="0.23575"/>
                <dgm:constr type="w" for="ch" forName="textBox4d" refType="w" fact="0.175"/>
                <dgm:constr type="h" for="ch" forName="textBox4d" refType="h" fact="0.26"/>
                <dgm:constr type="ctrX" for="ch" forName="bullet4d" refType="l" refFor="ch" refForName="textBox4d"/>
                <dgm:constr type="ctrY" for="ch" forName="bullet4d" refType="t" refFor="ch" refForName="textBox4d"/>
                <dgm:constr type="w" for="ch" forName="bullet4d" refType="w" fact="0.0375"/>
                <dgm:constr type="h" for="ch" forName="bullet4d" refType="w" refFor="ch" refForName="bullet4d"/>
                <dgm:constr type="primFontSz" for="ch" ptType="node" val="36"/>
                <dgm:constr type="primFontSz" for="ch" ptType="node" op="equ"/>
              </dgm:constrLst>
              <dgm:forEach name="Name14" axis="ch" ptType="node" cnt="1">
                <dgm:layoutNode name="textBox4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5" axis="ch" ptType="node" st="2" cnt="1">
                <dgm:layoutNode name="textBox4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6" axis="ch" ptType="node" st="3" cnt="1">
                <dgm:layoutNode name="textBox4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17" axis="ch" ptType="node" st="4" cnt="1">
                <dgm:layoutNode name="textBox4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if>
          <dgm:else name="Name18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val="250"/>
                <dgm:constr type="h" val="250"/>
                <dgm:constr type="l" for="ch" forName="textBox5a" refType="w" fact="0.139"/>
                <dgm:constr type="t" for="ch" forName="textBox5a" refType="h" fact="0.72"/>
                <dgm:constr type="w" for="ch" forName="textBox5a" refType="w" fact="0.125"/>
                <dgm:constr type="h" for="ch" forName="textBox5a" refType="h" fact="0.26"/>
                <dgm:constr type="ctrX" for="ch" forName="bullet5a" refType="l" refFor="ch" refForName="textBox5a"/>
                <dgm:constr type="ctrY" for="ch" forName="bullet5a" refType="t" refFor="ch" refForName="textBox5a"/>
                <dgm:constr type="w" for="ch" forName="bullet5a" refType="w" fact="0.02"/>
                <dgm:constr type="h" for="ch" forName="bullet5a" refType="w" refFor="ch" refForName="bullet5a"/>
                <dgm:constr type="l" for="ch" forName="textBox5b" refType="w" fact="0.2735"/>
                <dgm:constr type="t" for="ch" forName="textBox5b" refType="h" fact="0.5565"/>
                <dgm:constr type="w" for="ch" forName="textBox5b" refType="w" fact="0.125"/>
                <dgm:constr type="h" for="ch" forName="textBox5b" refType="h" fact="0.26"/>
                <dgm:constr type="ctrX" for="ch" forName="bullet5b" refType="l" refFor="ch" refForName="textBox5b"/>
                <dgm:constr type="ctrY" for="ch" forName="bullet5b" refType="t" refFor="ch" refForName="textBox5b"/>
                <dgm:constr type="w" for="ch" forName="bullet5b" refType="w" fact="0.025"/>
                <dgm:constr type="h" for="ch" forName="bullet5b" refType="w" refFor="ch" refForName="bullet5b"/>
                <dgm:constr type="l" for="ch" forName="textBox5c" refType="w" fact="0.43525"/>
                <dgm:constr type="t" for="ch" forName="textBox5c" refType="h" fact="0.41625"/>
                <dgm:constr type="w" for="ch" forName="textBox5c" refType="w" fact="0.125"/>
                <dgm:constr type="h" for="ch" forName="textBox5c" refType="h" fact="0.26"/>
                <dgm:constr type="ctrX" for="ch" forName="bullet5c" refType="l" refFor="ch" refForName="textBox5c"/>
                <dgm:constr type="ctrY" for="ch" forName="bullet5c" refType="t" refFor="ch" refForName="textBox5c"/>
                <dgm:constr type="w" for="ch" forName="bullet5c" refType="w" fact="0.0325"/>
                <dgm:constr type="h" for="ch" forName="bullet5c" refType="w" refFor="ch" refForName="bullet5c"/>
                <dgm:constr type="l" for="ch" forName="textBox5d" refType="w" fact="0.6145"/>
                <dgm:constr type="t" for="ch" forName="textBox5d" refType="h" fact="0.3085"/>
                <dgm:constr type="w" for="ch" forName="textBox5d" refType="w" fact="0.125"/>
                <dgm:constr type="h" for="ch" forName="textBox5d" refType="h" fact="0.26"/>
                <dgm:constr type="ctrX" for="ch" forName="bullet5d" refType="l" refFor="ch" refForName="textBox5d"/>
                <dgm:constr type="ctrY" for="ch" forName="bullet5d" refType="t" refFor="ch" refForName="textBox5d"/>
                <dgm:constr type="w" for="ch" forName="bullet5d" refType="w" fact="0.035"/>
                <dgm:constr type="h" for="ch" forName="bullet5d" refType="w" refFor="ch" refForName="bullet5d"/>
                <dgm:constr type="l" for="ch" forName="textBox5e" refType="w" fact="0.79675"/>
                <dgm:constr type="t" for="ch" forName="textBox5e" refType="h" fact="0.23575"/>
                <dgm:constr type="w" for="ch" forName="textBox5e" refType="w" fact="0.125"/>
                <dgm:constr type="h" for="ch" forName="textBox5e" refType="h" fact="0.26"/>
                <dgm:constr type="ctrX" for="ch" forName="bullet5e" refType="l" refFor="ch" refForName="textBox5e"/>
                <dgm:constr type="ctrY" for="ch" forName="bullet5e" refType="t" refFor="ch" refForName="textBox5e"/>
                <dgm:constr type="w" for="ch" forName="bullet5e" refType="w" fact="0.0375"/>
                <dgm:constr type="h" for="ch" forName="bullet5e" refType="w" refFor="ch" refForName="bullet5e"/>
                <dgm:constr type="primFontSz" for="ch" ptType="node" val="36"/>
                <dgm:constr type="primFontSz" for="ch" ptType="node" op="equ"/>
              </dgm:constrLst>
              <dgm:forEach name="Name19" axis="ch" ptType="node" cnt="1">
                <dgm:layoutNode name="textBox5a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0" axis="ch" ptType="node" st="2" cnt="1">
                <dgm:layoutNode name="textBox5b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1" axis="ch" ptType="node" st="3" cnt="1">
                <dgm:layoutNode name="textBox5c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2" axis="ch" ptType="node" st="4" cnt="1">
                <dgm:layoutNode name="textBox5d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  <dgm:forEach name="Name23" axis="ch" ptType="node" st="5" cnt="1">
                <dgm:layoutNode name="textBox5e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w" val="250"/>
                    <dgm:constr type="h" val="250"/>
                    <dgm:constr type="primFontSz" val="36"/>
                  </dgm:constrLst>
                  <dgm:ruleLst>
                    <dgm:rule type="primFontSz" val="2" fact="NaN" max="NaN"/>
                  </dgm:ruleLst>
                </dgm:layoutNode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</dgm:layoutNode>
              </dgm:forEach>
            </dgm:layoutNode>
          </dgm:else>
        </dgm:choose>
      </dgm:if>
      <dgm:else name="Name2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#1">
  <dgm:title val="3-D Style 6"/>
  <dgm:desc val="3-D Style 6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1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3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C238408C-6839-46EE-8131-EDA75C487F2E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87D77045-401A-4D5E-BFE3-54C21A8A6634}" type="slidenum">
              <a:rPr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s-ES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s-ES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s-ES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s-ES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s-ES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s-ES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s-E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743653DA-8BF4-4869-96FE-9BCF43372D46}" type="datetimeFigureOut">
              <a:rPr/>
              <a:pPr/>
              <a:t>30/6/2006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/>
              <a:pPr/>
              <a:t>‹Nº›</a:t>
            </a:fld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 latinLnBrk="0">
              <a:defRPr lang="es-ES" sz="38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 latinLnBrk="0">
              <a:spcBef>
                <a:spcPts val="0"/>
              </a:spcBef>
              <a:buNone/>
              <a:defRPr lang="es-ES"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129108-AC8D-4212-9283-60D9E99BF07A}" type="datetimeFigureOut">
              <a:rPr/>
              <a:pPr/>
              <a:t>30/6/2006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latinLnBrk="0">
              <a:buNone/>
              <a:defRPr lang="es-ES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latinLnBrk="0">
              <a:buNone/>
              <a:defRPr lang="es-ES" sz="2000">
                <a:solidFill>
                  <a:schemeClr val="tx2"/>
                </a:solidFill>
              </a:defRPr>
            </a:lvl1pPr>
            <a:lvl2pPr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es-ES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/>
              <a:pPr/>
              <a:t>30/6/2006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latinLnBrk="0">
              <a:buFontTx/>
              <a:buNone/>
              <a:defRPr lang="es-ES" sz="20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latinLnBrk="0">
              <a:defRPr lang="es-ES" sz="2800"/>
            </a:lvl1pPr>
            <a:lvl2pPr>
              <a:defRPr lang="es-ES" sz="2400"/>
            </a:lvl2pPr>
            <a:lvl3pPr>
              <a:defRPr lang="es-ES" sz="2000"/>
            </a:lvl3pPr>
            <a:lvl4pPr>
              <a:defRPr lang="es-ES" sz="1800"/>
            </a:lvl4pPr>
            <a:lvl5pPr>
              <a:defRPr lang="es-ES"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/>
              <a:pPr/>
              <a:t>30/6/2006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 latinLnBrk="0">
              <a:defRPr lang="es-ES" sz="40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 latinLnBrk="0">
              <a:buNone/>
              <a:defRPr lang="es-ES" sz="2400" b="1">
                <a:solidFill>
                  <a:schemeClr val="accent2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 latinLnBrk="0">
              <a:buNone/>
              <a:defRPr lang="es-ES" sz="2400" b="1">
                <a:solidFill>
                  <a:schemeClr val="accent2"/>
                </a:solidFill>
              </a:defRPr>
            </a:lvl1pPr>
            <a:lvl2pPr>
              <a:buNone/>
              <a:defRPr lang="es-ES" sz="2000" b="1"/>
            </a:lvl2pPr>
            <a:lvl3pPr>
              <a:buNone/>
              <a:defRPr lang="es-ES" sz="1800" b="1"/>
            </a:lvl3pPr>
            <a:lvl4pPr>
              <a:buNone/>
              <a:defRPr lang="es-ES" sz="1600" b="1"/>
            </a:lvl4pPr>
            <a:lvl5pPr>
              <a:buNone/>
              <a:defRPr lang="es-ES"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 latinLnBrk="0">
              <a:defRPr lang="es-ES" sz="2400"/>
            </a:lvl1pPr>
            <a:lvl2pPr>
              <a:defRPr lang="es-ES" sz="2000"/>
            </a:lvl2pPr>
            <a:lvl3pPr>
              <a:defRPr lang="es-ES" sz="1800"/>
            </a:lvl3pPr>
            <a:lvl4pPr>
              <a:defRPr lang="es-ES" sz="1600"/>
            </a:lvl4pPr>
            <a:lvl5pPr>
              <a:defRPr lang="es-ES"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85435-8225-4333-BFFA-0096413F0D76}" type="datetimeFigureOut">
              <a:rPr/>
              <a:pPr/>
              <a:t>30/6/2006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 latinLnBrk="0">
              <a:defRPr lang="es-ES" sz="4000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83C494-2A87-468C-A21B-CB14FB9ABB00}" type="datetimeFigureOut">
              <a:rPr/>
              <a:pPr/>
              <a:t>30/6/2006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180FA0-5B31-4864-A2BB-719EA5A679C6}" type="datetimeFigureOut">
              <a:rPr/>
              <a:pPr/>
              <a:t>30/6/2006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 latinLnBrk="0">
              <a:buNone/>
              <a:defRPr lang="es-ES" sz="36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 latinLnBrk="0">
              <a:buNone/>
              <a:defRPr lang="es-ES" sz="1800"/>
            </a:lvl1pPr>
            <a:lvl2pPr>
              <a:buNone/>
              <a:defRPr lang="es-ES" sz="1200"/>
            </a:lvl2pPr>
            <a:lvl3pPr>
              <a:buNone/>
              <a:defRPr lang="es-ES" sz="1000"/>
            </a:lvl3pPr>
            <a:lvl4pPr>
              <a:buNone/>
              <a:defRPr lang="es-ES" sz="900"/>
            </a:lvl4pPr>
            <a:lvl5pPr>
              <a:buNone/>
              <a:defRPr lang="es-ES"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 latinLnBrk="0"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ECC0C8-36B8-442A-833D-B6AACE86BB77}" type="datetimeFigureOut">
              <a:rPr/>
              <a:pPr/>
              <a:t>30/6/2006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 latinLnBrk="0">
              <a:buNone/>
              <a:defRPr lang="es-ES"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 latinLnBrk="0">
              <a:buNone/>
              <a:defRPr lang="es-ES" sz="3200"/>
            </a:lvl1pPr>
            <a:extLst/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 latinLnBrk="0">
              <a:spcBef>
                <a:spcPts val="0"/>
              </a:spcBef>
              <a:buNone/>
              <a:defRPr lang="es-ES" sz="1400">
                <a:solidFill>
                  <a:srgbClr val="FFFFFF"/>
                </a:solidFill>
              </a:defRPr>
            </a:lvl1pPr>
            <a:lvl2pPr>
              <a:defRPr lang="es-ES" sz="1200"/>
            </a:lvl2pPr>
            <a:lvl3pPr>
              <a:defRPr lang="es-ES" sz="1000"/>
            </a:lvl3pPr>
            <a:lvl4pPr>
              <a:defRPr lang="es-ES" sz="900"/>
            </a:lvl4pPr>
            <a:lvl5pPr>
              <a:defRPr lang="es-ES"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20EC5-AC53-4169-941E-EDF10CD23748}" type="datetimeFigureOut">
              <a:rPr/>
              <a:pPr/>
              <a:t>30/6/2006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s-E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es-ES" sz="1100">
                <a:solidFill>
                  <a:schemeClr val="tx2"/>
                </a:solidFill>
              </a:defRPr>
            </a:lvl1pPr>
            <a:extLst/>
          </a:lstStyle>
          <a:p>
            <a:fld id="{8D3816DF-213E-421B-92D3-C068DBB023D6}" type="datetimeFigureOut">
              <a:rPr lang="es-ES">
                <a:solidFill>
                  <a:schemeClr val="tx2"/>
                </a:solidFill>
              </a:rPr>
              <a:pPr/>
              <a:t>03/03/2010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es-ES" sz="11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es-ES"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s-ES" sz="120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es-ES"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lang="es-ES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lang="es-ES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lang="es-E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lang="es-ES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es-E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es-ES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es-ES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8.xml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Data" Target="../diagrams/data18.xml"/><Relationship Id="rId7" Type="http://schemas.openxmlformats.org/officeDocument/2006/relationships/diagramData" Target="../diagrams/data19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18.xml"/><Relationship Id="rId10" Type="http://schemas.openxmlformats.org/officeDocument/2006/relationships/diagramColors" Target="../diagrams/colors19.xml"/><Relationship Id="rId4" Type="http://schemas.openxmlformats.org/officeDocument/2006/relationships/diagramLayout" Target="../diagrams/layout18.xml"/><Relationship Id="rId9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http://www.arcor.com.ar/images/historiamarcasImg_rocklets.jpg" TargetMode="Externa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pload.wikimedia.org/wikipedia/commons/f/f2/De-K%C3%B6ln.og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es.wikipedia.org/wiki/Chocolate" TargetMode="External"/><Relationship Id="rId7" Type="http://schemas.openxmlformats.org/officeDocument/2006/relationships/hyperlink" Target="http://es.wikipedia.org/wiki/Color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s.wikipedia.org/wiki/Caramelos" TargetMode="External"/><Relationship Id="rId5" Type="http://schemas.openxmlformats.org/officeDocument/2006/relationships/hyperlink" Target="http://es.wikipedia.org/wiki/Pa%C3%ADses" TargetMode="External"/><Relationship Id="rId4" Type="http://schemas.openxmlformats.org/officeDocument/2006/relationships/hyperlink" Target="http://es.wikipedia.org/wiki/Leche" TargetMode="Externa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57158" y="3357562"/>
            <a:ext cx="8643998" cy="1214447"/>
          </a:xfrm>
          <a:effectLst/>
          <a:sp3d contourW="12700">
            <a:contourClr>
              <a:srgbClr val="FFFFFF"/>
            </a:contourClr>
          </a:sp3d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</a:bodyPr>
          <a:lstStyle>
            <a:extLst/>
          </a:lstStyle>
          <a:p>
            <a:pPr algn="ctr"/>
            <a:r>
              <a:rPr lang="es-ES" sz="3200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12700" stA="50000" endPos="50000" dir="5400000" sy="-100000" rotWithShape="0"/>
                </a:effectLst>
              </a:rPr>
              <a:t> </a:t>
            </a:r>
            <a:r>
              <a:rPr sz="200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12700" stA="50000" endPos="50000" dir="5400000" sy="-100000" rotWithShape="0"/>
                </a:effectLst>
              </a:rPr>
              <a:t>VALORACIóN  DE  MARCAS  BAJO  EL  ENFOQUE  DE  INGRESOS  BENEFICIOS  UTILIZANDO  EL  MéTODO  DE  FLUJO  DESCONTADO  CASO  CONFITES  ARCOR   PRODUCTO  ROCKLETS.</a:t>
            </a:r>
            <a:endParaRPr lang="es-ES" sz="3200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12700" stA="50000" endPos="50000" dir="5400000" sy="-100000" rotWithShape="0"/>
              </a:effectLst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1643042" y="1214422"/>
            <a:ext cx="6000792" cy="1500198"/>
          </a:xfrm>
        </p:spPr>
        <p:txBody>
          <a:bodyPr>
            <a:normAutofit/>
            <a:scene3d>
              <a:camera prst="orthographicFront"/>
              <a:lightRig rig="threePt" dir="t">
                <a:rot lat="0" lon="0" rev="7200000"/>
              </a:lightRig>
            </a:scene3d>
          </a:bodyPr>
          <a:lstStyle>
            <a:extLst/>
          </a:lstStyle>
          <a:p>
            <a:pPr algn="ctr"/>
            <a:r>
              <a:rPr b="1" smtClean="0">
                <a:solidFill>
                  <a:schemeClr val="accent1"/>
                </a:solidFill>
              </a:rPr>
              <a:t>Proyecto de Graduación Previa la obtención del Título de:</a:t>
            </a:r>
            <a:endParaRPr lang="es-EC" dirty="0" smtClean="0">
              <a:solidFill>
                <a:schemeClr val="accent1"/>
              </a:solidFill>
            </a:endParaRPr>
          </a:p>
          <a:p>
            <a:pPr algn="ctr"/>
            <a:r>
              <a:rPr b="1" smtClean="0">
                <a:solidFill>
                  <a:schemeClr val="accent1"/>
                </a:solidFill>
              </a:rPr>
              <a:t>       Ingeniero Comercial con mención en Gestión Empresarial, Especialización Comercio Exterior</a:t>
            </a:r>
            <a:endParaRPr lang="es-EC" dirty="0" smtClean="0">
              <a:solidFill>
                <a:schemeClr val="accent1"/>
              </a:solidFill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ESCUELA SUPERIOR POLITÉCNICA DEL LITORAL</a:t>
            </a: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FACULTAD DE ECONOMÍA Y NEGOCIOS</a:t>
            </a: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152399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500042"/>
            <a:ext cx="1357322" cy="12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0" name="AutoShape 6" descr="http://blog.espol.edu.ec/vlirtel/files/2009/05/espol1-300x299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3143240" y="2857496"/>
            <a:ext cx="2649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TíTULO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DEL PROYECTO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6643702" y="5286388"/>
            <a:ext cx="250029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Presentado por: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/>
                <a:ea typeface="Times New Roman" pitchFamily="18" charset="0"/>
                <a:cs typeface="FrankRuehl" pitchFamily="34" charset="-79"/>
              </a:rPr>
              <a:t>     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Bradley Hand ITC"/>
                <a:ea typeface="Times New Roman" pitchFamily="18" charset="0"/>
                <a:cs typeface="FrankRuehl" pitchFamily="34" charset="-79"/>
              </a:rPr>
              <a:t>Félix Carrera Buri</a:t>
            </a: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Bradley Hand ITC"/>
                <a:ea typeface="Times New Roman" pitchFamily="18" charset="0"/>
                <a:cs typeface="FrankRuehl" pitchFamily="34" charset="-79"/>
              </a:rPr>
              <a:t>      Gabriela Gálvez </a:t>
            </a:r>
            <a:r>
              <a:rPr kumimoji="0" lang="es-ES" sz="14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Bradley Hand ITC"/>
                <a:ea typeface="Times New Roman" pitchFamily="18" charset="0"/>
                <a:cs typeface="FrankRuehl" pitchFamily="34" charset="-79"/>
              </a:rPr>
              <a:t>Shunta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Bradley Hand ITC"/>
                <a:ea typeface="Times New Roman" pitchFamily="18" charset="0"/>
                <a:cs typeface="FrankRuehl" pitchFamily="34" charset="-79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Bradley Hand ITC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es-EC" sz="700" b="1" i="0" u="none" strike="noStrike" cap="none" normalizeH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Bradley Hand ITC"/>
                <a:ea typeface="Times New Roman" pitchFamily="18" charset="0"/>
                <a:cs typeface="FrankRuehl" pitchFamily="34" charset="-79"/>
              </a:rPr>
              <a:t>Tania Suárez Lozano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graphicFrame>
        <p:nvGraphicFramePr>
          <p:cNvPr id="4" name="Diagram 4"/>
          <p:cNvGraphicFramePr>
            <a:graphicFrameLocks/>
          </p:cNvGraphicFramePr>
          <p:nvPr/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642910" y="221455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Método directo</a:t>
            </a:r>
            <a:endParaRPr lang="es-EC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4" name="Diagram 4"/>
          <p:cNvGraphicFramePr>
            <a:graphicFrameLocks/>
          </p:cNvGraphicFramePr>
          <p:nvPr/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Medir el nivel de aceptación y distribución de la marca Rocklets.</a:t>
            </a: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Medir el nivel de aceptación y distribución de la marca Rocklets.</a:t>
            </a: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00496" y="3929066"/>
            <a:ext cx="114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solidFill>
                  <a:schemeClr val="bg1"/>
                </a:solidFill>
              </a:rPr>
              <a:t>Medir el nivel de aceptación de  la marca Rocklets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Medir el nivel de aceptación y distribución de la marca Rocklets.</a:t>
            </a: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Medir el nivel de aceptación y distribución de la marca Rocklets.</a:t>
            </a:r>
            <a:endParaRPr kumimoji="0" lang="es-EC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71538" y="5143512"/>
            <a:ext cx="11430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200" dirty="0" smtClean="0">
                <a:solidFill>
                  <a:schemeClr val="bg1"/>
                </a:solidFill>
              </a:rPr>
              <a:t>Determinar  la participación  de ARCOR en el mercado ecuatoriano.</a:t>
            </a:r>
          </a:p>
          <a:p>
            <a:endParaRPr lang="es-EC" dirty="0"/>
          </a:p>
        </p:txBody>
      </p:sp>
      <p:pic>
        <p:nvPicPr>
          <p:cNvPr id="13" name="Imagen 5" descr="C:\Users\User\Pictures\Arco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214554"/>
            <a:ext cx="2424112" cy="931863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785786" y="1142984"/>
          <a:ext cx="528641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2 Imagen" descr="logo_rocklets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571480"/>
            <a:ext cx="3071834" cy="895350"/>
          </a:xfrm>
          <a:prstGeom prst="rect">
            <a:avLst/>
          </a:prstGeom>
        </p:spPr>
      </p:pic>
      <p:pic>
        <p:nvPicPr>
          <p:cNvPr id="4" name="3 Imagen" descr="celula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8350" y="3000372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501090" cy="1116803"/>
          </a:xfrm>
        </p:spPr>
        <p:txBody>
          <a:bodyPr/>
          <a:lstStyle>
            <a:extLst/>
          </a:lstStyle>
          <a:p>
            <a:r>
              <a:rPr lang="es-EC" sz="3200" dirty="0" smtClean="0"/>
              <a:t>CAPITULO II  -  DESCRIPCIÓN DE LA EMPRESA</a:t>
            </a:r>
            <a:endParaRPr lang="es-EC" sz="3200" dirty="0"/>
          </a:p>
        </p:txBody>
      </p:sp>
      <p:pic>
        <p:nvPicPr>
          <p:cNvPr id="4" name="3 Imagen" descr="3668231915_7ea7748f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8786842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es-ES_tradnl" dirty="0" smtClean="0"/>
              <a:t>Síntesis  de  la  empresa.</a:t>
            </a:r>
            <a:br>
              <a:rPr lang="es-ES_tradnl" dirty="0" smtClean="0"/>
            </a:br>
            <a:r>
              <a:rPr lang="es-ES_tradnl" dirty="0" smtClean="0"/>
              <a:t> </a:t>
            </a:r>
            <a:endParaRPr lang="es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928662" y="1357298"/>
          <a:ext cx="685804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785818"/>
          </a:xfrm>
        </p:spPr>
        <p:txBody>
          <a:bodyPr/>
          <a:lstStyle/>
          <a:p>
            <a:r>
              <a:rPr lang="es-EC" b="1" dirty="0" smtClean="0"/>
              <a:t>Estructura  Organizacional.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571472" y="1142984"/>
          <a:ext cx="8286808" cy="424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1142976" y="4000504"/>
            <a:ext cx="1785950" cy="7143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rot="16200000" flipH="1">
            <a:off x="6215074" y="4071942"/>
            <a:ext cx="357190" cy="2143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6500826" y="4000504"/>
            <a:ext cx="1000132" cy="7143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929058" y="3786190"/>
            <a:ext cx="164307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928662" y="60722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050" b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Referencia:</a:t>
            </a:r>
            <a:r>
              <a:rPr lang="es-ES_tradnl" sz="105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Julio Guerrero- Gerente de Marketing de Arcor.</a:t>
            </a:r>
            <a:endParaRPr lang="es-ES" sz="105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3071802" y="142852"/>
          <a:ext cx="5638800" cy="6425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0" y="1500174"/>
            <a:ext cx="307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	ANALISIS   FODA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herramient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857364"/>
            <a:ext cx="2714612" cy="248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Investigación  de  mercados.</a:t>
            </a:r>
            <a:br>
              <a:rPr lang="es-ES_tradnl" dirty="0" smtClean="0"/>
            </a:b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191" t="6836" r="31066" b="6250"/>
          <a:stretch>
            <a:fillRect/>
          </a:stretch>
        </p:blipFill>
        <p:spPr bwMode="auto">
          <a:xfrm>
            <a:off x="1357290" y="357166"/>
            <a:ext cx="635798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47682"/>
          </a:xfrm>
        </p:spPr>
        <p:txBody>
          <a:bodyPr/>
          <a:lstStyle/>
          <a:p>
            <a:r>
              <a:rPr lang="es-ES_tradnl" sz="2800" dirty="0" smtClean="0"/>
              <a:t>Análisis  y  conclusión  de  las  variables  investigadas.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64344" y="1071546"/>
            <a:ext cx="4038600" cy="5054617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es-EC" dirty="0" smtClean="0"/>
              <a:t>Entre la información más importante nos pudimos dar cuenta la marca más vendida es la ROCKLTES  mercado del 53% lo cual nos indica que tiene una gran aceptación por parte de los consumidores.</a:t>
            </a:r>
            <a:endParaRPr smtClean="0"/>
          </a:p>
          <a:p>
            <a:r>
              <a:rPr lang="es-EC" dirty="0" smtClean="0"/>
              <a:t> </a:t>
            </a:r>
          </a:p>
          <a:p>
            <a:endParaRPr lang="es-EC" dirty="0" smtClean="0"/>
          </a:p>
          <a:p>
            <a:pPr lvl="0"/>
            <a:endParaRPr lang="es-EC" dirty="0" smtClean="0"/>
          </a:p>
          <a:p>
            <a:pPr lvl="0"/>
            <a:r>
              <a:rPr lang="es-EC" b="1" dirty="0" smtClean="0"/>
              <a:t>El nivel de ingresos de los consumidores.</a:t>
            </a:r>
            <a:endParaRPr b="1" smtClean="0"/>
          </a:p>
          <a:p>
            <a:r>
              <a:rPr lang="es-EC" dirty="0" smtClean="0"/>
              <a:t> 20% tienen ingresos menores a los $50</a:t>
            </a:r>
            <a:endParaRPr smtClean="0"/>
          </a:p>
          <a:p>
            <a:pPr lvl="0"/>
            <a:r>
              <a:rPr lang="es-EC" dirty="0" smtClean="0"/>
              <a:t>20% tienen ingresos de entre $150-$200</a:t>
            </a:r>
            <a:endParaRPr smtClean="0"/>
          </a:p>
          <a:p>
            <a:pPr lvl="0"/>
            <a:r>
              <a:rPr lang="es-EC" dirty="0" smtClean="0"/>
              <a:t>18% tienen ingresos de entre $100-$150</a:t>
            </a:r>
            <a:endParaRPr smtClean="0"/>
          </a:p>
          <a:p>
            <a:pPr lvl="0"/>
            <a:r>
              <a:rPr lang="es-EC" dirty="0" smtClean="0"/>
              <a:t>15% tienen ingresos de entre $50 y $100</a:t>
            </a:r>
            <a:endParaRPr smtClean="0"/>
          </a:p>
          <a:p>
            <a:pPr lvl="0"/>
            <a:r>
              <a:rPr lang="es-EC" dirty="0" smtClean="0"/>
              <a:t>13% tienen ingresos de entre $200-$250</a:t>
            </a:r>
            <a:endParaRPr smtClean="0"/>
          </a:p>
          <a:p>
            <a:pPr lvl="0"/>
            <a:r>
              <a:rPr lang="es-EC" dirty="0" smtClean="0"/>
              <a:t>10% tienen ingresos de más de $300</a:t>
            </a:r>
            <a:endParaRPr smtClean="0"/>
          </a:p>
          <a:p>
            <a:pPr lvl="0"/>
            <a:r>
              <a:rPr lang="es-EC" dirty="0" smtClean="0"/>
              <a:t>4% tienen ingresos de entre $250-$300</a:t>
            </a:r>
            <a:endParaRPr smtClean="0"/>
          </a:p>
          <a:p>
            <a:r>
              <a:rPr lang="es-EC" dirty="0" smtClean="0"/>
              <a:t> </a:t>
            </a:r>
            <a:endParaRPr smtClean="0"/>
          </a:p>
          <a:p>
            <a:pPr lvl="0"/>
            <a:r>
              <a:rPr lang="es-EC" b="1" dirty="0" smtClean="0"/>
              <a:t>Motivos que incitan al consumo de ROCKLETS</a:t>
            </a:r>
            <a:r>
              <a:rPr lang="es-EC" dirty="0" smtClean="0"/>
              <a:t>.</a:t>
            </a:r>
            <a:endParaRPr smtClean="0"/>
          </a:p>
          <a:p>
            <a:r>
              <a:rPr lang="es-EC" dirty="0" smtClean="0"/>
              <a:t> 55% consumen por su sabor</a:t>
            </a:r>
            <a:endParaRPr smtClean="0"/>
          </a:p>
          <a:p>
            <a:pPr lvl="0"/>
            <a:r>
              <a:rPr lang="es-EC" dirty="0" smtClean="0"/>
              <a:t>21% la consumen por la marca</a:t>
            </a:r>
            <a:endParaRPr smtClean="0"/>
          </a:p>
          <a:p>
            <a:pPr lvl="0"/>
            <a:r>
              <a:rPr lang="es-EC" dirty="0" smtClean="0"/>
              <a:t>13% la consumen por su precio</a:t>
            </a:r>
            <a:endParaRPr smtClean="0"/>
          </a:p>
          <a:p>
            <a:pPr lvl="0"/>
            <a:r>
              <a:rPr lang="es-EC" dirty="0" smtClean="0"/>
              <a:t>10% la consumen por su presentación</a:t>
            </a:r>
            <a:endParaRPr smtClean="0"/>
          </a:p>
          <a:p>
            <a:pPr lvl="0"/>
            <a:r>
              <a:rPr lang="es-EC" dirty="0" smtClean="0"/>
              <a:t>1% restante la consumen por referencia</a:t>
            </a:r>
            <a:endParaRPr smtClean="0"/>
          </a:p>
          <a:p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500530" y="2428868"/>
          <a:ext cx="464347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3438" y="928670"/>
            <a:ext cx="42147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la investigación pudimos obtener que del total de personas encuestadas el 53% conocen la marca ROCKLETS y el 47% no la conocen.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Así mismo la investigación nos muestra que el 27% del total de personas encuestadas consumen la marca ROCKLTES con una frecuencia mensual y el 24% la consumen con una frecuencia semanal.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 total de personas encuestadas el 48% consumen una unidad del producto, el 16% consumen dos unidades del producto y el 9% consumen tres unidades del producto.</a:t>
            </a:r>
            <a:endParaRPr kumimoji="0" lang="es-EC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mtClean="0"/>
              <a:t>Introducción</a:t>
            </a:r>
            <a:r>
              <a:rPr lang="es-ES" dirty="0" smtClean="0"/>
              <a:t> 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>
            <a:extLst/>
          </a:lstStyle>
          <a:p>
            <a:endParaRPr smtClean="0"/>
          </a:p>
          <a:p>
            <a:endParaRPr smtClean="0"/>
          </a:p>
          <a:p>
            <a:endParaRPr smtClean="0"/>
          </a:p>
          <a:p>
            <a:endParaRPr smtClean="0"/>
          </a:p>
          <a:p>
            <a:pPr algn="just"/>
            <a:r>
              <a:rPr sz="2400" smtClean="0"/>
              <a:t>La creación de marcas fuertes y la mejora de su valor constituyen, hoy en día, una línea de actuación prioritaria para las empresas. </a:t>
            </a:r>
          </a:p>
          <a:p>
            <a:endParaRPr smtClean="0"/>
          </a:p>
          <a:p>
            <a:endParaRPr lang="es-EC" dirty="0" smtClean="0"/>
          </a:p>
          <a:p>
            <a:endParaRPr lang="es-E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676400"/>
          <a:ext cx="441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357158" y="6488668"/>
            <a:ext cx="62865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 smtClean="0"/>
              <a:t>Tauber</a:t>
            </a:r>
            <a:r>
              <a:rPr lang="es-ES" sz="1100" dirty="0" smtClean="0"/>
              <a:t>, 1988; </a:t>
            </a:r>
            <a:r>
              <a:rPr lang="es-ES" sz="1100" dirty="0" err="1" smtClean="0"/>
              <a:t>Blackett</a:t>
            </a:r>
            <a:r>
              <a:rPr lang="es-ES" sz="1100" dirty="0" smtClean="0"/>
              <a:t>, 1989; </a:t>
            </a:r>
            <a:r>
              <a:rPr lang="es-ES" sz="1100" dirty="0" err="1" smtClean="0"/>
              <a:t>Lusch</a:t>
            </a:r>
            <a:r>
              <a:rPr lang="es-ES" sz="1100" dirty="0" smtClean="0"/>
              <a:t> y Harvey, 1994</a:t>
            </a:r>
            <a:endParaRPr lang="es-EC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s-ES_tradnl" dirty="0" smtClean="0"/>
              <a:t>Matrices.</a:t>
            </a:r>
            <a:endParaRPr lang="es-ES" dirty="0"/>
          </a:p>
        </p:txBody>
      </p:sp>
      <p:pic>
        <p:nvPicPr>
          <p:cNvPr id="8" name="7 Marcador de contenido" descr="Matriz BC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438" y="2210594"/>
            <a:ext cx="3810000" cy="3305175"/>
          </a:xfrm>
        </p:spPr>
      </p:pic>
      <p:graphicFrame>
        <p:nvGraphicFramePr>
          <p:cNvPr id="9" name="8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572132" y="1500174"/>
          <a:ext cx="35718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71472" y="10001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MATRIZ BCG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86314" y="100010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MATRIZ  DE  IMPLICACIÓN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2910" y="364331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ALTO</a:t>
            </a:r>
            <a:endParaRPr lang="es-ES" sz="14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428860" y="185736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ALTO</a:t>
            </a:r>
            <a:endParaRPr lang="es-ES" sz="14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428860" y="507207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BAJO</a:t>
            </a:r>
            <a:endParaRPr lang="es-ES" sz="14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857620" y="3571876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BAJO</a:t>
            </a:r>
            <a:endParaRPr lang="es-ES" sz="1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78605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Implicación  Fuerte.</a:t>
            </a:r>
            <a:endParaRPr lang="es-ES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572000" y="435769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Implicación  Débil.</a:t>
            </a:r>
            <a:endParaRPr lang="es-ES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6786578" y="135729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APREHENSIÓN</a:t>
            </a:r>
            <a:endParaRPr lang="es-ES" sz="14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857884" y="1857364"/>
            <a:ext cx="3143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    Racional		Emocional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Análisis  de   fuerzas  de  </a:t>
            </a:r>
            <a:r>
              <a:rPr lang="es-ES_tradnl" dirty="0" err="1" smtClean="0"/>
              <a:t>Porter</a:t>
            </a:r>
            <a:r>
              <a:rPr lang="es-ES_tradnl" dirty="0" smtClean="0"/>
              <a:t>.</a:t>
            </a:r>
            <a:endParaRPr lang="es-ES" dirty="0"/>
          </a:p>
        </p:txBody>
      </p:sp>
      <p:pic>
        <p:nvPicPr>
          <p:cNvPr id="9" name="8 Marcador de contenido" descr="port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785926"/>
            <a:ext cx="5078015" cy="3617924"/>
          </a:xfrm>
        </p:spPr>
      </p:pic>
      <p:pic>
        <p:nvPicPr>
          <p:cNvPr id="4" name="3 Imagen" descr="visio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14553"/>
            <a:ext cx="3214710" cy="34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_tradnl" dirty="0" smtClean="0"/>
              <a:t>Marketing  </a:t>
            </a:r>
            <a:r>
              <a:rPr lang="es-ES_tradnl" dirty="0" err="1" smtClean="0"/>
              <a:t>mix</a:t>
            </a:r>
            <a:r>
              <a:rPr lang="es-ES_tradnl" dirty="0" smtClean="0"/>
              <a:t>. 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pPr algn="just"/>
            <a:r>
              <a:rPr lang="es-EC" dirty="0" smtClean="0"/>
              <a:t>Dado el constante y creciente reconocimiento de la marca ARCOR de Argentina, esta notó la posibilidad de crecer más aún, fuera de las fronteras y es así que se motivo a incursionar en el mercado ecuatoriano.</a:t>
            </a:r>
          </a:p>
          <a:p>
            <a:pPr algn="just"/>
            <a:endParaRPr lang="es-EC" dirty="0" smtClean="0"/>
          </a:p>
          <a:p>
            <a:pPr algn="just"/>
            <a:endParaRPr smtClean="0"/>
          </a:p>
          <a:p>
            <a:pPr algn="just"/>
            <a:r>
              <a:rPr lang="es-EC" dirty="0" smtClean="0"/>
              <a:t>Y es a partir que se plantea la logística de exportación apropiada al país para la empresa UNIDAL S.A. considerando el volumen a importar y el posicionamiento deseado.</a:t>
            </a:r>
            <a:endParaRPr lang="es-E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447800"/>
          <a:ext cx="42672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57158" y="5715016"/>
            <a:ext cx="8786842" cy="754851"/>
          </a:xfrm>
        </p:spPr>
        <p:txBody>
          <a:bodyPr/>
          <a:lstStyle>
            <a:extLst/>
          </a:lstStyle>
          <a:p>
            <a:r>
              <a:rPr sz="2000" smtClean="0"/>
              <a:t/>
            </a:r>
            <a:br>
              <a:rPr sz="2000" smtClean="0"/>
            </a:br>
            <a:r>
              <a:rPr sz="2000" smtClean="0"/>
              <a:t>          </a:t>
            </a:r>
            <a:r>
              <a:rPr sz="2000" smtClean="0"/>
              <a:t/>
            </a:r>
            <a:br>
              <a:rPr sz="2000" smtClean="0"/>
            </a:br>
            <a:r>
              <a:rPr sz="2000" smtClean="0"/>
              <a:t> CAPITULO </a:t>
            </a:r>
            <a:r>
              <a:rPr sz="2000" smtClean="0"/>
              <a:t>III</a:t>
            </a:r>
            <a:r>
              <a:rPr sz="2000" smtClean="0"/>
              <a:t>  -   </a:t>
            </a:r>
            <a:r>
              <a:rPr lang="es-EC" sz="2000" dirty="0" smtClean="0"/>
              <a:t>CÁLCULO  DE  LA   PROYECCIÓN  DE  LOS  ESTADOS  FINANCIEROS   Y  VALORACIÓN  DE  LA  MARCA.</a:t>
            </a:r>
            <a:endParaRPr lang="es-ES" dirty="0"/>
          </a:p>
        </p:txBody>
      </p:sp>
      <p:pic>
        <p:nvPicPr>
          <p:cNvPr id="3" name="2 Imagen" descr="planta arc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8786842" cy="5618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  <a:effectLst>
            <a:outerShdw blurRad="50800" dist="50800" dir="5400000" algn="ctr" rotWithShape="0">
              <a:schemeClr val="bg1">
                <a:lumMod val="65000"/>
                <a:lumOff val="35000"/>
              </a:schemeClr>
            </a:outerShdw>
          </a:effectLst>
        </p:spPr>
        <p:txBody>
          <a:bodyPr/>
          <a:lstStyle/>
          <a:p>
            <a:r>
              <a:rPr lang="es-ES_tradnl" dirty="0" smtClean="0"/>
              <a:t>Análisis  de  los  estados  financieros.</a:t>
            </a:r>
            <a:endParaRPr lang="es-ES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786050" y="928670"/>
          <a:ext cx="6137879" cy="5584723"/>
        </p:xfrm>
        <a:graphic>
          <a:graphicData uri="http://schemas.openxmlformats.org/drawingml/2006/table">
            <a:tbl>
              <a:tblPr/>
              <a:tblGrid>
                <a:gridCol w="2711967"/>
                <a:gridCol w="1157868"/>
                <a:gridCol w="1180615"/>
                <a:gridCol w="1087429"/>
              </a:tblGrid>
              <a:tr h="16105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Arial"/>
                          <a:ea typeface="Times New Roman"/>
                        </a:rPr>
                        <a:t>ESTADO DE PERDIDAS Y GANACIAS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1">
                          <a:latin typeface="Arial"/>
                          <a:ea typeface="Times New Roman"/>
                        </a:rPr>
                        <a:t> </a:t>
                      </a:r>
                      <a:endParaRPr lang="es-ES" sz="80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1">
                          <a:latin typeface="Arial"/>
                          <a:ea typeface="Times New Roman"/>
                        </a:rPr>
                        <a:t> </a:t>
                      </a:r>
                      <a:endParaRPr lang="es-ES" sz="80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1">
                          <a:latin typeface="Arial"/>
                          <a:ea typeface="Times New Roman"/>
                        </a:rPr>
                        <a:t> </a:t>
                      </a:r>
                      <a:endParaRPr lang="es-ES" sz="80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 b="1">
                          <a:latin typeface="Arial"/>
                          <a:ea typeface="Times New Roman"/>
                        </a:rPr>
                        <a:t> </a:t>
                      </a:r>
                      <a:endParaRPr lang="es-ES" sz="80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ESTADO DE PERDIDAS Y GANACIAS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2006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2007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2008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Ingreso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254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Ingresos por productos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1205538,29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1687704,83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2169871,37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Ingresos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1205538,29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1687704,83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2169871,37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Costo de Venta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665167,81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931208,02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1197248,23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Bruta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540370,4817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756496,8129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972623,1442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operativos: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fijos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40999,30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46870,93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52742,56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Sueldos y salarios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36472,60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41695,94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46919,29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Seguridad Social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4066,69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4649,10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5231,50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Comisiones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95237,52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133328,68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171419,84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de Promoción y Publicidad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9084,91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31674,69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54264,48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Otros Gastos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28560,00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24000,00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19440,00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gastos operativos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214421,0218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282219,3445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350017,6672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Ebitda</a:t>
                      </a: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325949,4599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474277,4684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622605,477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Depreciación y Amortización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(perdida) de Operación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325949,4599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474277,4684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635"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622605,477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635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financieros corto plazo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financieros largo plazo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0,00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antes de impuestos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325.949 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474.277 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622.605 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ISR (25%)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81487,36497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118569,3671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155651,3692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5365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PTU (15%)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48892,41898</a:t>
                      </a:r>
                      <a:endParaRPr lang="es-ES" sz="105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71141,62026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93390,82155</a:t>
                      </a:r>
                      <a:endParaRPr lang="es-ES" sz="105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2170"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 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</a:rPr>
                        <a:t> 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Utilidad (pérdida neta)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195.570 </a:t>
                      </a:r>
                      <a:endParaRPr lang="es-ES" sz="105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</a:rPr>
                        <a:t>284.566 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Arial"/>
                          <a:ea typeface="Times New Roman"/>
                        </a:rPr>
                        <a:t>373.563 </a:t>
                      </a:r>
                      <a:endParaRPr lang="es-ES" sz="1050" dirty="0">
                        <a:latin typeface="Times New Roman"/>
                        <a:ea typeface="Times New Roman"/>
                      </a:endParaRPr>
                    </a:p>
                  </a:txBody>
                  <a:tcPr marL="30989" marR="30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2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0" y="135729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ESTADOS FINANCIEROS HISTÓRICOS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158" y="6596390"/>
            <a:ext cx="67151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b="1" dirty="0" smtClean="0">
                <a:solidFill>
                  <a:schemeClr val="bg1"/>
                </a:solidFill>
              </a:rPr>
              <a:t>Referencia:</a:t>
            </a:r>
            <a:r>
              <a:rPr lang="es-ES_tradnl" sz="1000" dirty="0" smtClean="0">
                <a:solidFill>
                  <a:schemeClr val="bg1"/>
                </a:solidFill>
              </a:rPr>
              <a:t> Julio Guerrero- Gerente de Marketing de </a:t>
            </a:r>
            <a:r>
              <a:rPr lang="es-ES_tradnl" sz="1000" dirty="0" err="1" smtClean="0">
                <a:solidFill>
                  <a:schemeClr val="bg1"/>
                </a:solidFill>
              </a:rPr>
              <a:t>Arcor</a:t>
            </a:r>
            <a:r>
              <a:rPr lang="es-ES_tradnl" sz="1000" dirty="0" smtClean="0">
                <a:solidFill>
                  <a:schemeClr val="bg1"/>
                </a:solidFill>
              </a:rPr>
              <a:t>.</a:t>
            </a:r>
            <a:endParaRPr lang="es-ES" sz="1000" dirty="0">
              <a:solidFill>
                <a:schemeClr val="bg1"/>
              </a:solidFill>
            </a:endParaRPr>
          </a:p>
        </p:txBody>
      </p:sp>
      <p:pic>
        <p:nvPicPr>
          <p:cNvPr id="12" name="11 Imagen" descr="parale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71678"/>
            <a:ext cx="2611438" cy="204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14380"/>
          </a:xfrm>
        </p:spPr>
        <p:txBody>
          <a:bodyPr/>
          <a:lstStyle/>
          <a:p>
            <a:r>
              <a:rPr lang="es-ES_tradnl" dirty="0" smtClean="0"/>
              <a:t>Análisis  de  los  estados  financieros.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868" y="1357298"/>
          <a:ext cx="3761740" cy="678180"/>
        </p:xfrm>
        <a:graphic>
          <a:graphicData uri="http://schemas.openxmlformats.org/drawingml/2006/table">
            <a:tbl>
              <a:tblPr/>
              <a:tblGrid>
                <a:gridCol w="1586865"/>
                <a:gridCol w="1014730"/>
                <a:gridCol w="1160145"/>
              </a:tblGrid>
              <a:tr h="342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Verdana"/>
                          <a:ea typeface="Times New Roman"/>
                          <a:cs typeface="Arial"/>
                        </a:rPr>
                        <a:t>Productos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Verdana"/>
                          <a:ea typeface="Times New Roman"/>
                          <a:cs typeface="Arial"/>
                        </a:rPr>
                        <a:t>Precio</a:t>
                      </a:r>
                      <a:r>
                        <a:rPr lang="en-US" sz="1100" b="1" dirty="0">
                          <a:latin typeface="Verdana"/>
                          <a:ea typeface="Times New Roman"/>
                          <a:cs typeface="Arial"/>
                        </a:rPr>
                        <a:t> Ciudad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Verdana"/>
                          <a:ea typeface="Times New Roman"/>
                          <a:cs typeface="Arial"/>
                        </a:rPr>
                        <a:t>Precio en Provincia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Verdana"/>
                          <a:ea typeface="Times New Roman"/>
                          <a:cs typeface="Arial"/>
                        </a:rPr>
                        <a:t> ROCKLETS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Verdana"/>
                          <a:ea typeface="Times New Roman"/>
                          <a:cs typeface="Arial"/>
                        </a:rPr>
                        <a:t>                $0.25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latin typeface="Verdana"/>
                          <a:ea typeface="Times New Roman"/>
                          <a:cs typeface="Arial"/>
                        </a:rPr>
                        <a:t>$0.25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85720" y="314324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200" b="1" dirty="0" smtClean="0">
                <a:solidFill>
                  <a:schemeClr val="bg1"/>
                </a:solidFill>
              </a:rPr>
              <a:t> </a:t>
            </a:r>
            <a:r>
              <a:rPr lang="es-EC" sz="1200" b="1" dirty="0" smtClean="0">
                <a:solidFill>
                  <a:schemeClr val="bg1"/>
                </a:solidFill>
              </a:rPr>
              <a:t>PROYECCIÓN DE LOS ESTADOS FINANCIEROS</a:t>
            </a:r>
            <a:endParaRPr lang="es-ES" sz="1100" b="1" dirty="0" smtClean="0">
              <a:solidFill>
                <a:schemeClr val="bg1"/>
              </a:solidFill>
            </a:endParaRPr>
          </a:p>
          <a:p>
            <a:endParaRPr lang="es-ES" sz="1200" b="1" dirty="0"/>
          </a:p>
        </p:txBody>
      </p:sp>
      <p:sp>
        <p:nvSpPr>
          <p:cNvPr id="6" name="5 Abrir llave"/>
          <p:cNvSpPr/>
          <p:nvPr/>
        </p:nvSpPr>
        <p:spPr>
          <a:xfrm>
            <a:off x="2071670" y="928670"/>
            <a:ext cx="571504" cy="48577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357422" y="142873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Costo consumidor final.</a:t>
            </a:r>
          </a:p>
        </p:txBody>
      </p:sp>
      <p:sp>
        <p:nvSpPr>
          <p:cNvPr id="8" name="7 Abrir llave"/>
          <p:cNvSpPr/>
          <p:nvPr/>
        </p:nvSpPr>
        <p:spPr>
          <a:xfrm>
            <a:off x="3428992" y="1214422"/>
            <a:ext cx="71438" cy="1071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714612" y="27146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chemeClr val="bg1"/>
                </a:solidFill>
              </a:rPr>
              <a:t>Inflación  esperada  mensual.  </a:t>
            </a:r>
            <a:r>
              <a:rPr lang="es-ES_tradnl" b="1" dirty="0" smtClean="0">
                <a:solidFill>
                  <a:schemeClr val="bg1"/>
                </a:solidFill>
              </a:rPr>
              <a:t>=  0.7%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86050" y="3429000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Inflación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acumulada</a:t>
            </a:r>
            <a:r>
              <a:rPr lang="en-US" sz="1200" b="1" dirty="0" smtClean="0">
                <a:solidFill>
                  <a:schemeClr val="bg1"/>
                </a:solidFill>
              </a:rPr>
              <a:t>  </a:t>
            </a:r>
            <a:r>
              <a:rPr lang="en-US" sz="1200" b="1" dirty="0" err="1" smtClean="0">
                <a:solidFill>
                  <a:schemeClr val="bg1"/>
                </a:solidFill>
              </a:rPr>
              <a:t>anual</a:t>
            </a:r>
            <a:r>
              <a:rPr lang="en-US" sz="1200" b="1" dirty="0" smtClean="0">
                <a:solidFill>
                  <a:schemeClr val="bg1"/>
                </a:solidFill>
              </a:rPr>
              <a:t>.    </a:t>
            </a:r>
            <a:r>
              <a:rPr lang="en-US" sz="1600" b="1" dirty="0" smtClean="0">
                <a:solidFill>
                  <a:schemeClr val="bg1"/>
                </a:solidFill>
              </a:rPr>
              <a:t>=   8.73%  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3714744" y="4572008"/>
          <a:ext cx="3786215" cy="571498"/>
        </p:xfrm>
        <a:graphic>
          <a:graphicData uri="http://schemas.openxmlformats.org/drawingml/2006/table">
            <a:tbl>
              <a:tblPr/>
              <a:tblGrid>
                <a:gridCol w="1527771"/>
                <a:gridCol w="1195647"/>
                <a:gridCol w="1062797"/>
              </a:tblGrid>
              <a:tr h="388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/>
                          <a:ea typeface="Times New Roman"/>
                          <a:cs typeface="Arial"/>
                        </a:rPr>
                        <a:t>Productos</a:t>
                      </a:r>
                      <a:r>
                        <a:rPr lang="en-US" sz="1200" b="1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Verdana"/>
                          <a:ea typeface="Times New Roman"/>
                          <a:cs typeface="Arial"/>
                        </a:rPr>
                        <a:t>Ventas</a:t>
                      </a:r>
                      <a:r>
                        <a:rPr lang="en-US" sz="1100" b="1" dirty="0">
                          <a:latin typeface="Verdana"/>
                          <a:ea typeface="Times New Roman"/>
                          <a:cs typeface="Arial"/>
                        </a:rPr>
                        <a:t> Ciudad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Verdana"/>
                          <a:ea typeface="Times New Roman"/>
                          <a:cs typeface="Arial"/>
                        </a:rPr>
                        <a:t>Ventas</a:t>
                      </a:r>
                      <a:r>
                        <a:rPr lang="en-US" sz="1100" b="1" dirty="0">
                          <a:latin typeface="Verdana"/>
                          <a:ea typeface="Times New Roman"/>
                          <a:cs typeface="Arial"/>
                        </a:rPr>
                        <a:t> en </a:t>
                      </a:r>
                      <a:r>
                        <a:rPr lang="en-US" sz="1100" b="1" dirty="0" err="1">
                          <a:latin typeface="Verdana"/>
                          <a:ea typeface="Times New Roman"/>
                          <a:cs typeface="Arial"/>
                        </a:rPr>
                        <a:t>Provincia</a:t>
                      </a:r>
                      <a:endParaRPr lang="es-ES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97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Verdana"/>
                          <a:ea typeface="Times New Roman"/>
                          <a:cs typeface="Arial"/>
                        </a:rPr>
                        <a:t> ROCKLETS 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198789</a:t>
                      </a:r>
                      <a:endParaRPr lang="es-ES" sz="12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621367</a:t>
                      </a:r>
                      <a:endParaRPr lang="es-E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2428860" y="450057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Proyección de las ventas para este 2010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3500430" y="4429132"/>
            <a:ext cx="71438" cy="857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 descr="proyec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082" y="2071678"/>
            <a:ext cx="2982918" cy="2482852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357158" y="6488668"/>
            <a:ext cx="7143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b="1" dirty="0" smtClean="0">
                <a:solidFill>
                  <a:schemeClr val="bg1"/>
                </a:solidFill>
              </a:rPr>
              <a:t>Referencia:</a:t>
            </a:r>
            <a:r>
              <a:rPr lang="es-ES_tradnl" sz="1000" dirty="0" smtClean="0">
                <a:solidFill>
                  <a:schemeClr val="bg1"/>
                </a:solidFill>
              </a:rPr>
              <a:t> Julio Guerrero- Gerente de Marketing de </a:t>
            </a:r>
            <a:r>
              <a:rPr lang="es-ES_tradnl" sz="1000" dirty="0" err="1" smtClean="0">
                <a:solidFill>
                  <a:schemeClr val="bg1"/>
                </a:solidFill>
              </a:rPr>
              <a:t>Arcor</a:t>
            </a:r>
            <a:r>
              <a:rPr lang="es-ES_tradnl" sz="1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.</a:t>
            </a:r>
            <a:endParaRPr lang="es-E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702358"/>
          </a:xfrm>
        </p:spPr>
        <p:txBody>
          <a:bodyPr/>
          <a:lstStyle/>
          <a:p>
            <a:r>
              <a:rPr lang="es-ES_tradnl" dirty="0" smtClean="0"/>
              <a:t>Análisis  de  los  estados  financieros.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228599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Crecimiento de las  ventas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14480" y="1357298"/>
          <a:ext cx="3857652" cy="2286000"/>
        </p:xfrm>
        <a:graphic>
          <a:graphicData uri="http://schemas.openxmlformats.org/drawingml/2006/table">
            <a:tbl>
              <a:tblPr/>
              <a:tblGrid>
                <a:gridCol w="1323571"/>
                <a:gridCol w="1323571"/>
                <a:gridCol w="1210510"/>
              </a:tblGrid>
              <a:tr h="12583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/>
                          <a:ea typeface="Times New Roman"/>
                          <a:cs typeface="Arial"/>
                        </a:rPr>
                        <a:t>Crecimiento</a:t>
                      </a:r>
                      <a:r>
                        <a:rPr lang="en-US" sz="1200" b="1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Verdana"/>
                          <a:ea typeface="Times New Roman"/>
                          <a:cs typeface="Arial"/>
                        </a:rPr>
                        <a:t>Ventas</a:t>
                      </a:r>
                      <a:r>
                        <a:rPr lang="en-US" sz="1200" b="1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b="1" dirty="0" err="1">
                          <a:latin typeface="Verdana"/>
                          <a:ea typeface="Times New Roman"/>
                          <a:cs typeface="Arial"/>
                        </a:rPr>
                        <a:t>Nacionales</a:t>
                      </a:r>
                      <a:r>
                        <a:rPr lang="en-US" sz="1200" b="1" dirty="0">
                          <a:latin typeface="Verdana"/>
                          <a:ea typeface="Times New Roman"/>
                          <a:cs typeface="Arial"/>
                        </a:rPr>
                        <a:t>: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187">
                <a:tc>
                  <a:txBody>
                    <a:bodyPr/>
                    <a:lstStyle/>
                    <a:p>
                      <a:endParaRPr lang="es-ES" sz="1200">
                        <a:latin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Anualizado: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4418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Año 1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1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2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3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4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6.15%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4418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Año 2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1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2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3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4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9.37%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4418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Año 3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1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2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50" b="1" dirty="0" err="1">
                          <a:latin typeface="Verdana"/>
                          <a:ea typeface="Times New Roman"/>
                          <a:cs typeface="Arial"/>
                        </a:rPr>
                        <a:t>Trimestre</a:t>
                      </a:r>
                      <a:r>
                        <a:rPr lang="en-US" sz="1050" b="1" dirty="0">
                          <a:latin typeface="Verdana"/>
                          <a:ea typeface="Times New Roman"/>
                          <a:cs typeface="Arial"/>
                        </a:rPr>
                        <a:t> 3 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4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Verdana"/>
                          <a:ea typeface="Times New Roman"/>
                          <a:cs typeface="Arial"/>
                        </a:rPr>
                        <a:t> Trimestre 4 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Verdana"/>
                          <a:ea typeface="Times New Roman"/>
                          <a:cs typeface="Arial"/>
                        </a:rPr>
                        <a:t>12.68%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  <p:sp>
        <p:nvSpPr>
          <p:cNvPr id="5" name="4 Abrir llave"/>
          <p:cNvSpPr/>
          <p:nvPr/>
        </p:nvSpPr>
        <p:spPr>
          <a:xfrm>
            <a:off x="1428728" y="1142984"/>
            <a:ext cx="214314" cy="28575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9153" name="Gráfico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4100" y="1357298"/>
            <a:ext cx="3009900" cy="2233613"/>
          </a:xfrm>
          <a:prstGeom prst="rect">
            <a:avLst/>
          </a:prstGeom>
          <a:solidFill>
            <a:srgbClr val="17365D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6 Flecha derecha"/>
          <p:cNvSpPr/>
          <p:nvPr/>
        </p:nvSpPr>
        <p:spPr>
          <a:xfrm>
            <a:off x="5715008" y="250030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85918" y="5072074"/>
          <a:ext cx="5492753" cy="882015"/>
        </p:xfrm>
        <a:graphic>
          <a:graphicData uri="http://schemas.openxmlformats.org/drawingml/2006/table">
            <a:tbl>
              <a:tblPr/>
              <a:tblGrid>
                <a:gridCol w="784679"/>
                <a:gridCol w="784679"/>
                <a:gridCol w="784679"/>
                <a:gridCol w="932111"/>
                <a:gridCol w="637247"/>
                <a:gridCol w="784679"/>
                <a:gridCol w="784679"/>
              </a:tblGrid>
              <a:tr h="333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Nómina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Annual</a:t>
                      </a:r>
                      <a:r>
                        <a:rPr lang="en-US" sz="900" b="1" baseline="0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smtClean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Base</a:t>
                      </a:r>
                      <a:endParaRPr lang="es-E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525720</a:t>
                      </a:r>
                      <a:endParaRPr lang="es-E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 Nómina Anual asignada</a:t>
                      </a:r>
                      <a:endParaRPr lang="es-E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52572</a:t>
                      </a:r>
                      <a:endParaRPr lang="es-E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Comisión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Mensual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:</a:t>
                      </a:r>
                      <a:endParaRPr lang="es-E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16198.08</a:t>
                      </a:r>
                      <a:endParaRPr lang="es-E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endParaRPr lang="es-ES" sz="1100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Nómina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Mensual</a:t>
                      </a: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Base</a:t>
                      </a:r>
                      <a:endParaRPr lang="es-E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4381</a:t>
                      </a:r>
                      <a:endParaRPr lang="es-E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85720" y="528638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smtClean="0">
                <a:solidFill>
                  <a:schemeClr val="bg1"/>
                </a:solidFill>
              </a:rPr>
              <a:t>Asignación de  presupuestos.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0" name="9 Abrir llave"/>
          <p:cNvSpPr/>
          <p:nvPr/>
        </p:nvSpPr>
        <p:spPr>
          <a:xfrm>
            <a:off x="1357290" y="4857760"/>
            <a:ext cx="285752" cy="12858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 descr="crecimi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3643314"/>
            <a:ext cx="1523994" cy="180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914400"/>
          </a:xfrm>
        </p:spPr>
        <p:txBody>
          <a:bodyPr/>
          <a:lstStyle/>
          <a:p>
            <a:r>
              <a:rPr lang="es-ES_tradnl" dirty="0" smtClean="0"/>
              <a:t>Análisis  de  los  estados  financieros.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714612" y="1142984"/>
          <a:ext cx="5357851" cy="2000262"/>
        </p:xfrm>
        <a:graphic>
          <a:graphicData uri="http://schemas.openxmlformats.org/drawingml/2006/table">
            <a:tbl>
              <a:tblPr/>
              <a:tblGrid>
                <a:gridCol w="1829831"/>
                <a:gridCol w="830006"/>
                <a:gridCol w="947168"/>
                <a:gridCol w="816184"/>
                <a:gridCol w="934662"/>
              </a:tblGrid>
              <a:tr h="16507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PRESUPUESTO MERCADEO MENSUAL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Rubro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CANT/MES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COSTO UNI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MES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ANUAL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4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PAGINA WEB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2.160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4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AFICHES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2.500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0.50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1250.00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15.000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4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BANNERS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6.000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4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EXHIBIDORES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9.000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107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EVENTOS Y EXPOSICIONES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 2.160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4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RADIO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30.000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74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OTROS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1500.00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18.000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50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MENSUAL DE PUBLICIDAD Y PROMOCIO</a:t>
                      </a:r>
                      <a:r>
                        <a:rPr lang="es-EC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6860.00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82.320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714612" y="3714752"/>
          <a:ext cx="5429288" cy="1928824"/>
        </p:xfrm>
        <a:graphic>
          <a:graphicData uri="http://schemas.openxmlformats.org/drawingml/2006/table">
            <a:tbl>
              <a:tblPr/>
              <a:tblGrid>
                <a:gridCol w="1439120"/>
                <a:gridCol w="729988"/>
                <a:gridCol w="769095"/>
                <a:gridCol w="808201"/>
                <a:gridCol w="825628"/>
                <a:gridCol w="857256"/>
              </a:tblGrid>
              <a:tr h="16395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Arial"/>
                          <a:ea typeface="Times New Roman"/>
                        </a:rPr>
                        <a:t>PRESUPUESTO MERCADEO ANUAL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Rubro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AÑO 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AÑO 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AÑO 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AÑO 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AÑO 5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PAGINA WEB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2160.00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2544.52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3056.14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3707.34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4542.27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AFICHES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15000.00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17670.30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21223.22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25745.42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31543.51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BANNERS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6000.00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7068.12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8489.29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10298.17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12617.41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EXHIBIDORES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10602.18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12733.93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15447.25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18926.11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8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EVENTOS Y EXPOSICIONES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2160.00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2544.52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3056.14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3707.34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4542.27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RADIO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30000.00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35340.59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42446.43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51490.84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63087.03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39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OTROS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18000.00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21204.35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25467.86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30894.50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37852.22</a:t>
                      </a:r>
                      <a:endParaRPr lang="es-ES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308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PUBLICIDAD ANUAL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82,320.00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96,974.58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116,473.01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141,290.85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173,110.81</a:t>
                      </a:r>
                      <a:endParaRPr lang="es-E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7158" y="335756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Presupuestos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1857356" y="1000108"/>
            <a:ext cx="428628" cy="5072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r>
              <a:rPr lang="es-ES_tradnl" dirty="0" smtClean="0"/>
              <a:t>Análisis  de  los  estados  financieros.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285984" y="1142984"/>
          <a:ext cx="5266055" cy="2880995"/>
        </p:xfrm>
        <a:graphic>
          <a:graphicData uri="http://schemas.openxmlformats.org/drawingml/2006/table">
            <a:tbl>
              <a:tblPr/>
              <a:tblGrid>
                <a:gridCol w="602615"/>
                <a:gridCol w="2820670"/>
                <a:gridCol w="1842770"/>
              </a:tblGrid>
              <a:tr h="45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Mensual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Gastos </a:t>
                      </a: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fijos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5466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Gastos fijos mensuales oficina corporativa </a:t>
                      </a:r>
                      <a:r>
                        <a:rPr lang="es-EC" sz="1100" b="1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Rocklets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10% de </a:t>
                      </a:r>
                      <a:r>
                        <a:rPr lang="es-EC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gastos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totales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Renta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(m²)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712.00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Luz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675.00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Agua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859.00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Servicios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administrativos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455.00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Telecomunicaciones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657.00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Internet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115.00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Papelería y gastos de oficina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278.00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Otros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987.00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SubTotal gastos fijos</a:t>
                      </a:r>
                      <a:endParaRPr lang="es-ES" sz="2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/>
                          <a:ea typeface="Times New Roman"/>
                          <a:cs typeface="Arial"/>
                        </a:rPr>
                        <a:t>4738.00</a:t>
                      </a:r>
                      <a:endParaRPr lang="es-E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285984" y="4357694"/>
          <a:ext cx="5286412" cy="1343860"/>
        </p:xfrm>
        <a:graphic>
          <a:graphicData uri="http://schemas.openxmlformats.org/drawingml/2006/table">
            <a:tbl>
              <a:tblPr/>
              <a:tblGrid>
                <a:gridCol w="1766706"/>
                <a:gridCol w="2266940"/>
                <a:gridCol w="1252766"/>
              </a:tblGrid>
              <a:tr h="423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Verdana"/>
                          <a:ea typeface="Times New Roman"/>
                          <a:cs typeface="Arial"/>
                        </a:rPr>
                        <a:t>Gastos variables de producción para el primer mes: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Verdana"/>
                          <a:ea typeface="Times New Roman"/>
                          <a:cs typeface="Arial"/>
                        </a:rPr>
                        <a:t>Costos Unitarios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Verdana"/>
                          <a:ea typeface="Times New Roman"/>
                          <a:cs typeface="Arial"/>
                        </a:rPr>
                        <a:t>ROCKLETS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latin typeface="Verdana"/>
                          <a:ea typeface="Times New Roman"/>
                          <a:cs typeface="Arial"/>
                        </a:rPr>
                        <a:t>0.1254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2065">
                <a:tc>
                  <a:txBody>
                    <a:bodyPr/>
                    <a:lstStyle/>
                    <a:p>
                      <a:endParaRPr lang="es-ES" sz="1050" dirty="0">
                        <a:latin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>
                          <a:latin typeface="Verdana"/>
                          <a:ea typeface="Times New Roman"/>
                          <a:cs typeface="Arial"/>
                        </a:rPr>
                        <a:t>Inventario requerido para el segundo mes, % de ventas estimadas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>
                          <a:latin typeface="Arial"/>
                          <a:ea typeface="Times New Roman"/>
                        </a:rPr>
                        <a:t>10%</a:t>
                      </a:r>
                      <a:endParaRPr lang="es-ES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69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Verdana"/>
                          <a:ea typeface="Times New Roman"/>
                          <a:cs typeface="Arial"/>
                        </a:rPr>
                        <a:t> 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Verdana"/>
                          <a:ea typeface="Times New Roman"/>
                          <a:cs typeface="Arial"/>
                        </a:rPr>
                        <a:t>Total </a:t>
                      </a:r>
                      <a:r>
                        <a:rPr lang="en-US" sz="900" b="1" dirty="0" err="1">
                          <a:latin typeface="Verdana"/>
                          <a:ea typeface="Times New Roman"/>
                          <a:cs typeface="Arial"/>
                        </a:rPr>
                        <a:t>Gastos</a:t>
                      </a:r>
                      <a:r>
                        <a:rPr lang="en-US" sz="900" b="1" dirty="0">
                          <a:latin typeface="Verdana"/>
                          <a:ea typeface="Times New Roman"/>
                          <a:cs typeface="Arial"/>
                        </a:rPr>
                        <a:t> Variables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Verdana"/>
                          <a:ea typeface="Times New Roman"/>
                          <a:cs typeface="Arial"/>
                        </a:rPr>
                        <a:t>113132.32</a:t>
                      </a:r>
                      <a:endParaRPr lang="es-ES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034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Gastos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1857356" y="1000108"/>
            <a:ext cx="285752" cy="5000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es-ES_tradnl" dirty="0" smtClean="0"/>
              <a:t>Análisis  de  los  estados  financieros.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214415" y="1071539"/>
          <a:ext cx="7000924" cy="5562035"/>
        </p:xfrm>
        <a:graphic>
          <a:graphicData uri="http://schemas.openxmlformats.org/drawingml/2006/table">
            <a:tbl>
              <a:tblPr/>
              <a:tblGrid>
                <a:gridCol w="1220007"/>
                <a:gridCol w="900889"/>
                <a:gridCol w="1220007"/>
                <a:gridCol w="1220007"/>
                <a:gridCol w="1220007"/>
                <a:gridCol w="1220007"/>
              </a:tblGrid>
              <a:tr h="118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2010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2011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2012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2013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2014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34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 ROCKLETS 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Estado de Resultados: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Ingresos: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Nacional: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94645">
                <a:tc>
                  <a:txBody>
                    <a:bodyPr/>
                    <a:lstStyle/>
                    <a:p>
                      <a:pPr indent="2032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Ingresos por productos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2604176.09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3067770.68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3750055.70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4221916.79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4437935.75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Ingresos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2604176.09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3067770.68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3750055.70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4221916.79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4437935.75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Costo de Venta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1436880.20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1692673.15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2069130.73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2329484.81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2448675.43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Bruta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1167295.89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1375097.53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1680924.97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1892431.98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1989260.32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operativos: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fijos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59096.85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64256.63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69866.92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75967.05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82599.78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Sueldos y salarios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52572.00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57162.10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62152.96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67579.57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73479.99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Seguridad Social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5861.78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6373.57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6930.05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7535.12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8193.02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Comisiones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205729.91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242353.88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296254.40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333531.43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350596.92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3637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de Promoción y Publicidad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82320.00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96974.58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116473.01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141290.85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173110.81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Otros Gastos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24000.00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gastos operativos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429580.53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468320.76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552877.34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627104.02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689180.52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Ebitda 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737715.36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906776.77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1128047.63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1265327.96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1300079.80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94645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Depreciación y Amortización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3637">
                <a:tc>
                  <a:txBody>
                    <a:bodyPr/>
                    <a:lstStyle/>
                    <a:p>
                      <a:pPr indent="102235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(perdida) de Operación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737715.36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906776.77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1128047.63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1265327.96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1300079.80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3637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financieros corto plazo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73637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financieros largo plazo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antes de impuestos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737715.36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906776.77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1128047.63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1265327.96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1300079.80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ISR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184428.84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226694.19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282011.91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316331.99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325019.95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18291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PTU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110657.30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136016.52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169207.14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189799.19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195011.97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(pérdida neta)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442629.21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544066.06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676828.58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759196.78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780047.88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824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Margen de utilidades netas: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0.17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0.18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0.18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0.18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0.18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126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1" marR="401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57158" y="5786454"/>
            <a:ext cx="8786842" cy="1326355"/>
          </a:xfrm>
        </p:spPr>
        <p:txBody>
          <a:bodyPr/>
          <a:lstStyle>
            <a:extLst/>
          </a:lstStyle>
          <a:p>
            <a:r>
              <a:rPr sz="3200" smtClean="0"/>
              <a:t>CAPÍTULO   I </a:t>
            </a:r>
            <a:r>
              <a:rPr lang="es-EC" sz="3200" dirty="0" smtClean="0"/>
              <a:t> -  GENERALIDADES  DEL  PROYECTO.</a:t>
            </a:r>
            <a:r>
              <a:rPr lang="es-EC" dirty="0" smtClean="0"/>
              <a:t/>
            </a:r>
            <a:br>
              <a:rPr lang="es-EC" dirty="0" smtClean="0"/>
            </a:br>
            <a:endParaRPr lang="es-ES" dirty="0"/>
          </a:p>
        </p:txBody>
      </p:sp>
      <p:pic>
        <p:nvPicPr>
          <p:cNvPr id="3" name="2 Imagen" descr="Corte-chorroagua-altapresion-Arc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0"/>
            <a:ext cx="8786842" cy="547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914400"/>
          </a:xfrm>
        </p:spPr>
        <p:txBody>
          <a:bodyPr/>
          <a:lstStyle/>
          <a:p>
            <a:r>
              <a:rPr lang="es-ES_tradnl" dirty="0" smtClean="0"/>
              <a:t>Cálculo de la  TMAR.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3571868" y="1000108"/>
          <a:ext cx="557213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3571868" y="2714620"/>
          <a:ext cx="557213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34" y="4214818"/>
          <a:ext cx="2446655" cy="1571625"/>
        </p:xfrm>
        <a:graphic>
          <a:graphicData uri="http://schemas.openxmlformats.org/drawingml/2006/table">
            <a:tbl>
              <a:tblPr/>
              <a:tblGrid>
                <a:gridCol w="1878330"/>
                <a:gridCol w="568325"/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Arial"/>
                          <a:ea typeface="Times New Roman"/>
                        </a:rPr>
                        <a:t>CALCULO DE LA TMAR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PARAMETROS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VALOR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BETA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0.65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RIESGO PAIS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7.28%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RM PROMEDIO / S&amp;P 500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7.08%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RF 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3.04%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RF PROMEDIO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4.52%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 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>
                          <a:latin typeface="Arial"/>
                          <a:ea typeface="Times New Roman"/>
                        </a:rPr>
                        <a:t>KE</a:t>
                      </a:r>
                      <a:endParaRPr lang="es-E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Arial"/>
                          <a:ea typeface="Times New Roman"/>
                        </a:rPr>
                        <a:t>11.98%</a:t>
                      </a: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5720" y="192880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RF + B (RM – </a:t>
            </a:r>
            <a:r>
              <a:rPr lang="en-US" dirty="0" err="1" smtClean="0">
                <a:solidFill>
                  <a:schemeClr val="bg1"/>
                </a:solidFill>
              </a:rPr>
              <a:t>rf</a:t>
            </a:r>
            <a:r>
              <a:rPr lang="en-US" dirty="0" smtClean="0">
                <a:solidFill>
                  <a:schemeClr val="bg1"/>
                </a:solidFill>
              </a:rPr>
              <a:t>) + RP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714744" y="4857760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>
                <a:solidFill>
                  <a:schemeClr val="bg1"/>
                </a:solidFill>
              </a:rPr>
              <a:t>Ke</a:t>
            </a:r>
            <a:r>
              <a:rPr lang="es-EC" dirty="0" smtClean="0">
                <a:solidFill>
                  <a:schemeClr val="bg1"/>
                </a:solidFill>
              </a:rPr>
              <a:t> = 3.04% + 0.65*(7.08% – 4.52%) + 7.28 = 11.98%</a:t>
            </a:r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" name="10 Imagen" descr="compu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2428868"/>
            <a:ext cx="2857500" cy="1547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714380"/>
          </a:xfrm>
        </p:spPr>
        <p:txBody>
          <a:bodyPr/>
          <a:lstStyle/>
          <a:p>
            <a:r>
              <a:rPr lang="es-ES_tradnl" dirty="0" smtClean="0"/>
              <a:t>Flujo  de  caja</a:t>
            </a:r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728" y="857232"/>
          <a:ext cx="6500854" cy="5786452"/>
        </p:xfrm>
        <a:graphic>
          <a:graphicData uri="http://schemas.openxmlformats.org/drawingml/2006/table">
            <a:tbl>
              <a:tblPr/>
              <a:tblGrid>
                <a:gridCol w="2025438"/>
                <a:gridCol w="712257"/>
                <a:gridCol w="712257"/>
                <a:gridCol w="712257"/>
                <a:gridCol w="712257"/>
                <a:gridCol w="712257"/>
                <a:gridCol w="914131"/>
              </a:tblGrid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AÑO 1</a:t>
                      </a:r>
                      <a:endParaRPr lang="es-ES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AÑO 2</a:t>
                      </a:r>
                      <a:endParaRPr lang="es-ES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AÑO 3</a:t>
                      </a:r>
                      <a:endParaRPr lang="es-ES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AÑO 4</a:t>
                      </a:r>
                      <a:endParaRPr lang="es-ES" sz="10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AÑO 5</a:t>
                      </a:r>
                      <a:endParaRPr lang="es-ES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PERPETUIDAD</a:t>
                      </a:r>
                      <a:endParaRPr lang="es-ES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1"/>
                    </a:solidFill>
                  </a:tcPr>
                </a:tc>
              </a:tr>
              <a:tr h="14575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ROCKLETS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Flujo de Caja: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Ingreso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2032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Ingresos por productos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2604176.09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3067770.68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3750055.70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4221916.79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4437935.75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38883782.83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Ingresos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2604176.09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3067770.68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3750055.70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4221916.79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4437935.75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38883782.83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Costo de Venta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1436880.20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1692673.15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2069130.73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2329484.81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2448675.43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21454516.02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Bruta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1167295.89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1375097.53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1680924.97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1892431.98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1989260.32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17429266.82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operativos: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fijos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59096.85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64256.63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69866.92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75967.05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82599.78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758175.54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Sueldos y salarios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52572.00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57162.10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62152.96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67579.57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73479.99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674465.86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Seguridad Social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5861.78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6373.57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6930.05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7535.12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8193.02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75202.94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Comisiones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205729.91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242353.88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296254.40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333531.43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350596.92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3071818.84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de Promocion y Publicidad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82320.00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96974.58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116473.01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141290.85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173110.81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1516741.89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Otros Gastos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24000.00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1200.00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11014.69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gastos operativos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429580.53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468320.76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552877.34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627104.02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689180.52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723639.54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Ebitda 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737715.36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906776.77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1128047.63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1265327.96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1300079.80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16705627.27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Depreciación y Amortización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2235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(perdida) de Operación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737715.36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906776.77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1128047.63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1265327.96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1300079.80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16705627.27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financieros corto plazo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Gastos financieros largo plazo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antes de impuestos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737715.36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906776.77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1128047.63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1265327.96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1300079.80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16705627.27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ISR (25%)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184428.84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226694.19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282011.91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316331.99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325019.95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4176406.82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PTU (15%)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110657.30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136016.52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169207.14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189799.19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195011.97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2505844.09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Utilidad (pérdida neta)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442629.21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544066.06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676828.58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759196.78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780047.88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10023376.36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Ajustes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Depreciación y Amortización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Financiamiento a cuentas por cobrar 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-50919.13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-9632.66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-13636.80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-3795.94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-3990.16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-32273.45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Financiamiento a inventarios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-23665.65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-4758.39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-5959.53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-1759.27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36142.84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196638.94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Financiamiento Proveedores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7099.69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1427.52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1787.86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527.78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-10842.85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73173.48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 indent="101600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Amortización de Deuda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 de Ajustes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-67485.08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-12963.53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-17808.48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-5027.43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21309.83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237538.97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INVERSION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PASIVOS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RECUPERACION DE CAPITAL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VALOR DE DESECHO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0.00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31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8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FLUJO NETO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375144.13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531102.53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659020.10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754169.35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801357.71</a:t>
                      </a:r>
                      <a:endParaRPr lang="es-ES" sz="10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10260915.33</a:t>
                      </a:r>
                      <a:endParaRPr lang="es-ES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5780" marR="35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914400"/>
          </a:xfrm>
        </p:spPr>
        <p:txBody>
          <a:bodyPr/>
          <a:lstStyle/>
          <a:p>
            <a:r>
              <a:rPr lang="es-ES_tradnl" dirty="0" smtClean="0"/>
              <a:t>Valor  de  la  marca 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428596" y="857232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400" dirty="0" smtClean="0">
                <a:solidFill>
                  <a:schemeClr val="bg1"/>
                </a:solidFill>
              </a:rPr>
              <a:t>* El </a:t>
            </a:r>
            <a:r>
              <a:rPr lang="es-EC" sz="1400" dirty="0" smtClean="0">
                <a:solidFill>
                  <a:schemeClr val="bg1"/>
                </a:solidFill>
              </a:rPr>
              <a:t>valor presente del flujo de caja de los años 1 – 5</a:t>
            </a:r>
            <a:endParaRPr lang="es-ES" sz="1400" dirty="0" smtClean="0">
              <a:solidFill>
                <a:schemeClr val="bg1"/>
              </a:solidFill>
            </a:endParaRPr>
          </a:p>
          <a:p>
            <a:pPr lvl="0"/>
            <a:r>
              <a:rPr lang="es-EC" sz="1400" dirty="0" smtClean="0">
                <a:solidFill>
                  <a:schemeClr val="bg1"/>
                </a:solidFill>
              </a:rPr>
              <a:t>* El </a:t>
            </a:r>
            <a:r>
              <a:rPr lang="es-EC" sz="1400" dirty="0" smtClean="0">
                <a:solidFill>
                  <a:schemeClr val="bg1"/>
                </a:solidFill>
              </a:rPr>
              <a:t>valor presente de la perpetuidad</a:t>
            </a:r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C" sz="1400" dirty="0" smtClean="0">
                <a:solidFill>
                  <a:schemeClr val="bg1"/>
                </a:solidFill>
              </a:rPr>
              <a:t> </a:t>
            </a:r>
            <a:endParaRPr lang="es-ES" sz="1400" dirty="0" smtClean="0">
              <a:solidFill>
                <a:schemeClr val="bg1"/>
              </a:solidFill>
            </a:endParaRP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55298" name="Imagen 5" descr=" \mbox{VAN} = &#10;\sum_{t=1}^n{\frac{V_t}{(1+k)^t}}- I_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19589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3071802" y="1500174"/>
          <a:ext cx="592932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7 Grupo"/>
          <p:cNvGrpSpPr/>
          <p:nvPr/>
        </p:nvGrpSpPr>
        <p:grpSpPr>
          <a:xfrm>
            <a:off x="3071802" y="3214686"/>
            <a:ext cx="2134555" cy="552528"/>
            <a:chOff x="0" y="0"/>
            <a:chExt cx="2134555" cy="552528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0"/>
              <a:ext cx="2134555" cy="55252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26972" y="26972"/>
              <a:ext cx="2080611" cy="498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dirty="0" smtClean="0"/>
                <a:t>K</a:t>
              </a:r>
              <a:endParaRPr lang="es-ES" sz="2800" kern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214942" y="3286124"/>
            <a:ext cx="3794766" cy="470304"/>
            <a:chOff x="2134555" y="636245"/>
            <a:chExt cx="3794766" cy="470304"/>
          </a:xfrm>
        </p:grpSpPr>
        <p:sp>
          <p:nvSpPr>
            <p:cNvPr id="12" name="11 Redondear rectángulo de esquina del mismo lado"/>
            <p:cNvSpPr/>
            <p:nvPr/>
          </p:nvSpPr>
          <p:spPr>
            <a:xfrm rot="5400000">
              <a:off x="3810927" y="-1040127"/>
              <a:ext cx="442022" cy="379476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dondear rectángulo de esquina del mismo lado 4"/>
            <p:cNvSpPr/>
            <p:nvPr/>
          </p:nvSpPr>
          <p:spPr>
            <a:xfrm>
              <a:off x="2134555" y="707683"/>
              <a:ext cx="3773188" cy="398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C" sz="1400" dirty="0" smtClean="0"/>
                <a:t>La </a:t>
              </a:r>
              <a:r>
                <a:rPr lang="es-EC" sz="1400" dirty="0" smtClean="0"/>
                <a:t>tasa de interés TMAR.</a:t>
              </a:r>
              <a:endParaRPr lang="es-ES" sz="1400" kern="1200" dirty="0"/>
            </a:p>
          </p:txBody>
        </p:sp>
      </p:grpSp>
      <p:graphicFrame>
        <p:nvGraphicFramePr>
          <p:cNvPr id="14" name="13 Diagrama"/>
          <p:cNvGraphicFramePr/>
          <p:nvPr/>
        </p:nvGraphicFramePr>
        <p:xfrm>
          <a:off x="3071802" y="4071942"/>
          <a:ext cx="5953124" cy="124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5299" name="Imagen 7" descr="PV(P) \ = \ { A \over i } 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4500570"/>
            <a:ext cx="1123950" cy="390525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3143240" y="5715016"/>
          <a:ext cx="4714908" cy="642942"/>
        </p:xfrm>
        <a:graphic>
          <a:graphicData uri="http://schemas.openxmlformats.org/drawingml/2006/table">
            <a:tbl>
              <a:tblPr/>
              <a:tblGrid>
                <a:gridCol w="3488246"/>
                <a:gridCol w="1226662"/>
              </a:tblGrid>
              <a:tr h="321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TMAR</a:t>
                      </a:r>
                      <a:endParaRPr lang="es-ES"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11.98%</a:t>
                      </a:r>
                      <a:endParaRPr lang="es-ES" sz="28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VALORACION DE LA MARCA</a:t>
                      </a:r>
                      <a:endParaRPr lang="es-ES"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7´365,345.40</a:t>
                      </a:r>
                      <a:endParaRPr lang="es-ES"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914400"/>
          </a:xfrm>
        </p:spPr>
        <p:txBody>
          <a:bodyPr/>
          <a:lstStyle/>
          <a:p>
            <a:r>
              <a:rPr lang="es-ES_tradnl" dirty="0" smtClean="0"/>
              <a:t>Conclusiones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428860" y="1428736"/>
            <a:ext cx="64294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ROCKLETS  en  el  </a:t>
            </a:r>
            <a:r>
              <a:rPr lang="es-EC" dirty="0" smtClean="0">
                <a:solidFill>
                  <a:schemeClr val="bg1"/>
                </a:solidFill>
              </a:rPr>
              <a:t>Ecuador con una valoración de $</a:t>
            </a:r>
            <a:r>
              <a:rPr lang="es-EC" dirty="0" smtClean="0">
                <a:solidFill>
                  <a:schemeClr val="bg1"/>
                </a:solidFill>
              </a:rPr>
              <a:t>7´365,345.40.</a:t>
            </a:r>
          </a:p>
          <a:p>
            <a:pPr algn="just"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ROCKLETS es una de las marcas con mayor representación en el mercado </a:t>
            </a:r>
            <a:r>
              <a:rPr lang="es-EC" dirty="0" smtClean="0">
                <a:solidFill>
                  <a:schemeClr val="bg1"/>
                </a:solidFill>
              </a:rPr>
              <a:t>nacional.</a:t>
            </a:r>
          </a:p>
          <a:p>
            <a:pPr algn="just"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La marca ROCKLETS es una marca relativamente joven en el marcado </a:t>
            </a:r>
            <a:r>
              <a:rPr lang="es-EC" dirty="0" smtClean="0">
                <a:solidFill>
                  <a:schemeClr val="bg1"/>
                </a:solidFill>
              </a:rPr>
              <a:t>ecuatoriano.</a:t>
            </a:r>
          </a:p>
          <a:p>
            <a:pPr algn="just"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De los encuestados el 55% consumen la marca ROCKLTES por su sabor y el 21% la consumen por la marca</a:t>
            </a:r>
            <a:r>
              <a:rPr lang="es-EC" dirty="0" smtClean="0">
                <a:solidFill>
                  <a:schemeClr val="bg1"/>
                </a:solidFill>
              </a:rPr>
              <a:t>.</a:t>
            </a:r>
          </a:p>
          <a:p>
            <a:pPr lvl="0" algn="just"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pPr lvl="0"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Personas  </a:t>
            </a:r>
            <a:r>
              <a:rPr lang="es-EC" dirty="0" smtClean="0">
                <a:solidFill>
                  <a:schemeClr val="bg1"/>
                </a:solidFill>
              </a:rPr>
              <a:t>que tienen conocimiento de otra marca con producto similar al de </a:t>
            </a:r>
            <a:r>
              <a:rPr lang="es-EC" dirty="0" smtClean="0">
                <a:solidFill>
                  <a:schemeClr val="bg1"/>
                </a:solidFill>
              </a:rPr>
              <a:t>ROCKLETS.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conclu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235742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Recomendaciones.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643306" y="2285992"/>
            <a:ext cx="4857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Mejorar </a:t>
            </a:r>
            <a:r>
              <a:rPr lang="es-EC" dirty="0" smtClean="0">
                <a:solidFill>
                  <a:schemeClr val="bg1"/>
                </a:solidFill>
              </a:rPr>
              <a:t>en su gestión organizacional dentro del </a:t>
            </a:r>
            <a:r>
              <a:rPr lang="es-EC" dirty="0" smtClean="0">
                <a:solidFill>
                  <a:schemeClr val="bg1"/>
                </a:solidFill>
              </a:rPr>
              <a:t>país.</a:t>
            </a:r>
          </a:p>
          <a:p>
            <a:pPr algn="just"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La empresa </a:t>
            </a:r>
            <a:r>
              <a:rPr lang="es-EC" dirty="0" err="1" smtClean="0">
                <a:solidFill>
                  <a:schemeClr val="bg1"/>
                </a:solidFill>
              </a:rPr>
              <a:t>Arcor</a:t>
            </a:r>
            <a:r>
              <a:rPr lang="es-EC" dirty="0" smtClean="0">
                <a:solidFill>
                  <a:schemeClr val="bg1"/>
                </a:solidFill>
              </a:rPr>
              <a:t> debe de otorga el nivel de publicidad </a:t>
            </a:r>
            <a:r>
              <a:rPr lang="es-EC" dirty="0" smtClean="0">
                <a:solidFill>
                  <a:schemeClr val="bg1"/>
                </a:solidFill>
              </a:rPr>
              <a:t>necesario.</a:t>
            </a:r>
          </a:p>
          <a:p>
            <a:pPr algn="just"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La empresa deberá de incentivar el aumentar el consumo promedio y la </a:t>
            </a:r>
            <a:r>
              <a:rPr lang="es-EC" dirty="0" smtClean="0">
                <a:solidFill>
                  <a:schemeClr val="bg1"/>
                </a:solidFill>
              </a:rPr>
              <a:t>frecuencia.</a:t>
            </a:r>
          </a:p>
          <a:p>
            <a:pPr algn="just">
              <a:buFontTx/>
              <a:buChar char="-"/>
            </a:pPr>
            <a:endParaRPr lang="es-EC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r>
              <a:rPr lang="es-EC" dirty="0" smtClean="0">
                <a:solidFill>
                  <a:schemeClr val="bg1"/>
                </a:solidFill>
              </a:rPr>
              <a:t>La empresa podrá iniciar negociaciones sobre la venta de la </a:t>
            </a:r>
            <a:r>
              <a:rPr lang="es-EC" dirty="0" smtClean="0">
                <a:solidFill>
                  <a:schemeClr val="bg1"/>
                </a:solidFill>
              </a:rPr>
              <a:t>marca.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3 Imagen" descr="recomendaci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357430"/>
            <a:ext cx="3143272" cy="291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859019">
            <a:off x="650769" y="820591"/>
            <a:ext cx="7772400" cy="914400"/>
          </a:xfrm>
        </p:spPr>
        <p:txBody>
          <a:bodyPr>
            <a:scene3d>
              <a:camera prst="orthographicFront">
                <a:rot lat="20399999" lon="899981" rev="300000"/>
              </a:camera>
              <a:lightRig rig="threePt" dir="t"/>
            </a:scene3d>
            <a:sp3d contourW="12700"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/>
          <a:p>
            <a:r>
              <a:rPr lang="es-ES_tradnl" sz="13000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effectLst>
                  <a:outerShdw blurRad="241300" dir="6960000" sx="96000" sy="96000" algn="tl" rotWithShape="0">
                    <a:schemeClr val="bg1">
                      <a:lumMod val="95000"/>
                      <a:lumOff val="5000"/>
                    </a:schemeClr>
                  </a:outerShdw>
                </a:effectLst>
              </a:rPr>
              <a:t>GRACIAS</a:t>
            </a:r>
            <a:endParaRPr lang="es-ES" sz="130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  <a:tileRect/>
              </a:gradFill>
              <a:effectLst>
                <a:outerShdw blurRad="241300" dir="6960000" sx="96000" sy="96000" algn="tl" rotWithShape="0">
                  <a:schemeClr val="bg1">
                    <a:lumMod val="95000"/>
                    <a:lumOff val="5000"/>
                  </a:schemeClr>
                </a:outerShdw>
              </a:effectLst>
            </a:endParaRPr>
          </a:p>
        </p:txBody>
      </p:sp>
      <p:pic>
        <p:nvPicPr>
          <p:cNvPr id="3" name="2 Imagen" descr="graci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3643314"/>
            <a:ext cx="5867400" cy="2801934"/>
          </a:xfrm>
          <a:prstGeom prst="rect">
            <a:avLst/>
          </a:prstGeom>
        </p:spPr>
      </p:pic>
      <p:pic>
        <p:nvPicPr>
          <p:cNvPr id="56322" name="Imagen 5" descr="C:\Users\User\Pictures\Arc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14818"/>
            <a:ext cx="928662" cy="646111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</p:pic>
      <p:pic>
        <p:nvPicPr>
          <p:cNvPr id="56323" name="Imagen 4" descr="http://www.arcor.com.ar/images/historiamarcasImg_rocklets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858148" y="4648200"/>
            <a:ext cx="12858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smtClean="0"/>
              <a:t>RESEÑA HISTÓRICA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>
            <a:normAutofit fontScale="85000" lnSpcReduction="10000"/>
          </a:bodyPr>
          <a:lstStyle>
            <a:extLst/>
          </a:lstStyle>
          <a:p>
            <a:pPr algn="just">
              <a:lnSpc>
                <a:spcPct val="114000"/>
              </a:lnSpc>
            </a:pPr>
            <a:r>
              <a:rPr lang="es-EC" dirty="0" smtClean="0"/>
              <a:t>Arcor fue fundada con el objetivo de elaborar alimentos de calidad a un precio justo para consumidores de todo el mundo.</a:t>
            </a:r>
          </a:p>
          <a:p>
            <a:pPr algn="just">
              <a:lnSpc>
                <a:spcPct val="114000"/>
              </a:lnSpc>
            </a:pPr>
            <a:endParaRPr lang="es-EC" dirty="0" smtClean="0"/>
          </a:p>
          <a:p>
            <a:pPr algn="just">
              <a:lnSpc>
                <a:spcPct val="114000"/>
              </a:lnSpc>
            </a:pPr>
            <a:r>
              <a:rPr lang="es-EC" dirty="0" smtClean="0"/>
              <a:t>La temprana vocación internacional del Grupo Arcor lo llevó a convertirse en el primer productor mundial de caramelos y el principal exportador de golosinas de Argentina, Brasil, Chile y Perú.</a:t>
            </a:r>
          </a:p>
          <a:p>
            <a:pPr algn="just">
              <a:lnSpc>
                <a:spcPct val="114000"/>
              </a:lnSpc>
            </a:pPr>
            <a:endParaRPr lang="es-EC" dirty="0" smtClean="0"/>
          </a:p>
          <a:p>
            <a:pPr algn="just">
              <a:lnSpc>
                <a:spcPct val="114000"/>
              </a:lnSpc>
            </a:pPr>
            <a:r>
              <a:rPr lang="es-EC" dirty="0" smtClean="0"/>
              <a:t>La experiencia de la primera exportación de golosinas del Grupo se convirtió en una anécdota que refleja las dificultades que fue superando la empresa mientras se expandía hacia nuevos mercados.</a:t>
            </a:r>
          </a:p>
          <a:p>
            <a:pPr algn="just">
              <a:lnSpc>
                <a:spcPct val="114000"/>
              </a:lnSpc>
            </a:pPr>
            <a:endParaRPr lang="es-EC" dirty="0" smtClean="0"/>
          </a:p>
          <a:p>
            <a:pPr algn="just">
              <a:lnSpc>
                <a:spcPct val="114000"/>
              </a:lnSpc>
            </a:pPr>
            <a:endParaRPr lang="es-EC" dirty="0" smtClean="0"/>
          </a:p>
          <a:p>
            <a:pPr algn="just">
              <a:lnSpc>
                <a:spcPct val="114000"/>
              </a:lnSpc>
            </a:pPr>
            <a:endParaRPr lang="es-EC" dirty="0" smtClean="0"/>
          </a:p>
          <a:p>
            <a:pPr algn="just">
              <a:lnSpc>
                <a:spcPct val="114000"/>
              </a:lnSpc>
            </a:pPr>
            <a:endParaRPr lang="es-EC" dirty="0" smtClean="0"/>
          </a:p>
          <a:p>
            <a:pPr algn="just">
              <a:lnSpc>
                <a:spcPct val="114000"/>
              </a:lnSpc>
            </a:pP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5786446" y="2714620"/>
            <a:ext cx="184731" cy="707886"/>
          </a:xfrm>
          <a:prstGeom prst="rect">
            <a:avLst/>
          </a:prstGeom>
        </p:spPr>
        <p:txBody>
          <a:bodyPr wrap="none" anchor="ctr">
            <a:spAutoFit/>
          </a:bodyPr>
          <a:lstStyle>
            <a:extLst/>
          </a:lstStyle>
          <a:p>
            <a:endParaRPr lang="es-ES" sz="4000" dirty="0">
              <a:latin typeface="Gill Sans MT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714876" y="2357430"/>
            <a:ext cx="3952860" cy="990600"/>
            <a:chOff x="624" y="1152"/>
            <a:chExt cx="4080" cy="72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s-EC"/>
            </a:p>
          </p:txBody>
        </p: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292" y="1296"/>
              <a:ext cx="623" cy="96"/>
              <a:chOff x="2003" y="3439"/>
              <a:chExt cx="468" cy="244"/>
            </a:xfrm>
          </p:grpSpPr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0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1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32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s-EC"/>
            </a:p>
          </p:txBody>
        </p:sp>
        <p:grpSp>
          <p:nvGrpSpPr>
            <p:cNvPr id="17" name="Group 17"/>
            <p:cNvGrpSpPr>
              <a:grpSpLocks/>
            </p:cNvGrpSpPr>
            <p:nvPr/>
          </p:nvGrpSpPr>
          <p:grpSpPr bwMode="auto">
            <a:xfrm>
              <a:off x="2444" y="1296"/>
              <a:ext cx="623" cy="96"/>
              <a:chOff x="2003" y="3439"/>
              <a:chExt cx="468" cy="244"/>
            </a:xfrm>
          </p:grpSpPr>
          <p:sp>
            <p:nvSpPr>
              <p:cNvPr id="25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6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sp>
          <p:nvSpPr>
            <p:cNvPr id="18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s-EC"/>
            </a:p>
          </p:txBody>
        </p: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3605" y="1296"/>
              <a:ext cx="817" cy="96"/>
              <a:chOff x="2003" y="3439"/>
              <a:chExt cx="468" cy="244"/>
            </a:xfrm>
          </p:grpSpPr>
          <p:sp>
            <p:nvSpPr>
              <p:cNvPr id="21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2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3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  <p:sp>
            <p:nvSpPr>
              <p:cNvPr id="24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C"/>
              </a:p>
            </p:txBody>
          </p:sp>
        </p:grpSp>
        <p:sp>
          <p:nvSpPr>
            <p:cNvPr id="20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s-EC"/>
            </a:p>
          </p:txBody>
        </p:sp>
      </p:grp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4643438" y="3571876"/>
            <a:ext cx="1000132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8072462" y="3571876"/>
            <a:ext cx="1071538" cy="2571768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7000892" y="3571876"/>
            <a:ext cx="928694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auto">
          <a:xfrm>
            <a:off x="5786446" y="3571876"/>
            <a:ext cx="1071570" cy="25908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37" name="36 CuadroTexto"/>
          <p:cNvSpPr txBox="1"/>
          <p:nvPr/>
        </p:nvSpPr>
        <p:spPr>
          <a:xfrm>
            <a:off x="4714876" y="264318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1951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857884" y="250030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1964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929454" y="2500306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1968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8072462" y="257174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chemeClr val="bg1"/>
                </a:solidFill>
              </a:rPr>
              <a:t>1970</a:t>
            </a:r>
            <a:endParaRPr lang="es-EC" sz="20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643438" y="4286256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Se funda en  ciudad de Arroyito, Córdoba (Argentina).</a:t>
            </a:r>
            <a:endParaRPr lang="es-EC" sz="1200" dirty="0"/>
          </a:p>
        </p:txBody>
      </p:sp>
      <p:pic>
        <p:nvPicPr>
          <p:cNvPr id="30721" name="Imagen 5" descr="C:\Users\User\Pictures\Arc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142984"/>
            <a:ext cx="2424112" cy="931863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</p:pic>
      <p:sp>
        <p:nvSpPr>
          <p:cNvPr id="44" name="43 CuadroTexto"/>
          <p:cNvSpPr txBox="1"/>
          <p:nvPr/>
        </p:nvSpPr>
        <p:spPr>
          <a:xfrm>
            <a:off x="5715008" y="4143380"/>
            <a:ext cx="12144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Realiza sus primeras ventas al exterior (Europa)  y empieza  a participar en ferias internacionales</a:t>
            </a:r>
            <a:r>
              <a:rPr lang="es-EC" sz="1400" dirty="0" smtClean="0"/>
              <a:t>.</a:t>
            </a:r>
            <a:endParaRPr lang="es-EC" sz="1200" dirty="0"/>
          </a:p>
        </p:txBody>
      </p:sp>
      <p:sp>
        <p:nvSpPr>
          <p:cNvPr id="45" name="44 CuadroTexto"/>
          <p:cNvSpPr txBox="1"/>
          <p:nvPr/>
        </p:nvSpPr>
        <p:spPr>
          <a:xfrm>
            <a:off x="7000892" y="457200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Le vende golosinas a Estados Unidos.</a:t>
            </a:r>
            <a:endParaRPr lang="es-EC" sz="12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8001024" y="4000504"/>
            <a:ext cx="1142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Obtuvo su propio stand  en la primera Feria Internacional de la Golosina (ISM), en Colonia (</a:t>
            </a:r>
            <a:r>
              <a:rPr lang="es-EC" sz="1200" i="1" dirty="0" smtClean="0">
                <a:hlinkClick r:id="rId4" tooltip="De-Köln.ogg"/>
              </a:rPr>
              <a:t>Köln</a:t>
            </a:r>
            <a:r>
              <a:rPr lang="es-EC" sz="1200" i="1" dirty="0" smtClean="0"/>
              <a:t>)</a:t>
            </a:r>
            <a:r>
              <a:rPr lang="es-EC" sz="1200" dirty="0" smtClean="0"/>
              <a:t>, Alemania.</a:t>
            </a:r>
            <a:endParaRPr lang="es-EC" sz="1200" dirty="0"/>
          </a:p>
        </p:txBody>
      </p:sp>
      <p:sp>
        <p:nvSpPr>
          <p:cNvPr id="47" name="46 Rectángulo"/>
          <p:cNvSpPr/>
          <p:nvPr/>
        </p:nvSpPr>
        <p:spPr>
          <a:xfrm>
            <a:off x="500035" y="6581001"/>
            <a:ext cx="3500462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aseline="30000" dirty="0" smtClean="0"/>
              <a:t>Arcor  y su relación con la marca, </a:t>
            </a:r>
            <a:r>
              <a:rPr lang="es-EC" sz="1600" baseline="30000" dirty="0" smtClean="0"/>
              <a:t>www.arcor.argentina.com</a:t>
            </a:r>
            <a:endParaRPr lang="es-EC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28596" y="1"/>
            <a:ext cx="7772400" cy="1000108"/>
          </a:xfrm>
        </p:spPr>
        <p:txBody>
          <a:bodyPr/>
          <a:lstStyle>
            <a:extLst/>
          </a:lstStyle>
          <a:p>
            <a:r>
              <a:rPr smtClean="0"/>
              <a:t>P</a:t>
            </a:r>
            <a:r>
              <a:rPr cap="none" smtClean="0"/>
              <a:t>roblemas  y  oportunidades</a:t>
            </a:r>
            <a:r>
              <a:rPr smtClean="0"/>
              <a:t>.</a:t>
            </a:r>
            <a:endParaRPr lang="es-E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357158" y="1643050"/>
          <a:ext cx="8786842" cy="430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914400"/>
          </a:xfrm>
        </p:spPr>
        <p:txBody>
          <a:bodyPr/>
          <a:lstStyle/>
          <a:p>
            <a:r>
              <a:rPr lang="es-EC" dirty="0" smtClean="0"/>
              <a:t>Justificación  del  proyecto.</a:t>
            </a:r>
            <a:endParaRPr lang="es-EC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14400" y="5214950"/>
            <a:ext cx="7772400" cy="1140610"/>
          </a:xfrm>
        </p:spPr>
        <p:txBody>
          <a:bodyPr>
            <a:normAutofit/>
          </a:bodyPr>
          <a:lstStyle/>
          <a:p>
            <a:r>
              <a:rPr lang="es-EC" sz="2000" dirty="0" smtClean="0"/>
              <a:t>En Ecuador es urgente ya que  no se conoce  la necesidad.</a:t>
            </a:r>
          </a:p>
          <a:p>
            <a:r>
              <a:rPr lang="es-EC" sz="2000" dirty="0" smtClean="0"/>
              <a:t>Se  necesitan organismos  independientes que  analicen, evalúen y certifiquen  este  tipo  de  activo  intangible.</a:t>
            </a:r>
            <a:endParaRPr lang="es-EC" sz="2000" dirty="0"/>
          </a:p>
        </p:txBody>
      </p:sp>
      <p:graphicFrame>
        <p:nvGraphicFramePr>
          <p:cNvPr id="6" name="Diagram 4"/>
          <p:cNvGraphicFramePr>
            <a:graphicFrameLocks/>
          </p:cNvGraphicFramePr>
          <p:nvPr/>
        </p:nvGraphicFramePr>
        <p:xfrm>
          <a:off x="357158" y="928670"/>
          <a:ext cx="8786842" cy="40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>
            <a:extLst/>
          </a:lstStyle>
          <a:p>
            <a:r>
              <a:rPr smtClean="0"/>
              <a:t>Características del  producto.</a:t>
            </a:r>
            <a:endParaRPr lang="es-E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>
            <a:extLst/>
          </a:lstStyle>
          <a:p>
            <a:pPr algn="just"/>
            <a:endParaRPr lang="es-EC" b="1" dirty="0" smtClean="0"/>
          </a:p>
          <a:p>
            <a:pPr algn="just"/>
            <a:endParaRPr lang="es-EC" b="1" dirty="0" smtClean="0"/>
          </a:p>
          <a:p>
            <a:pPr algn="just"/>
            <a:r>
              <a:rPr lang="es-EC" b="1" dirty="0" smtClean="0"/>
              <a:t>Los Rocklets </a:t>
            </a:r>
            <a:r>
              <a:rPr lang="es-EC" dirty="0" smtClean="0"/>
              <a:t> son pequeños pedacitos  de </a:t>
            </a:r>
            <a:r>
              <a:rPr lang="es-EC" dirty="0" smtClean="0">
                <a:hlinkClick r:id="rId3" tooltip="Chocolate"/>
              </a:rPr>
              <a:t>chocolate</a:t>
            </a:r>
            <a:r>
              <a:rPr lang="es-EC" dirty="0" smtClean="0"/>
              <a:t>s confitados con </a:t>
            </a:r>
            <a:r>
              <a:rPr lang="es-EC" dirty="0" smtClean="0">
                <a:hlinkClick r:id="rId4" tooltip="Leche"/>
              </a:rPr>
              <a:t>leche</a:t>
            </a:r>
            <a:r>
              <a:rPr lang="es-EC" dirty="0" smtClean="0"/>
              <a:t> revestidos de azúcar, producidos por Arcor de Argentina.  Populares en muchos </a:t>
            </a:r>
            <a:r>
              <a:rPr lang="es-EC" dirty="0" smtClean="0">
                <a:hlinkClick r:id="rId5" tooltip="Países"/>
              </a:rPr>
              <a:t>países</a:t>
            </a:r>
            <a:r>
              <a:rPr lang="es-EC" dirty="0" smtClean="0"/>
              <a:t> de Sudamérica.  Los </a:t>
            </a:r>
            <a:r>
              <a:rPr lang="es-EC" dirty="0" smtClean="0">
                <a:hlinkClick r:id="rId6" tooltip="Caramelos"/>
              </a:rPr>
              <a:t>caramelos</a:t>
            </a:r>
            <a:r>
              <a:rPr lang="es-EC" dirty="0" smtClean="0"/>
              <a:t> son  hechos  cinco </a:t>
            </a:r>
            <a:r>
              <a:rPr lang="es-EC" dirty="0" smtClean="0">
                <a:hlinkClick r:id="rId7" tooltip="Colores"/>
              </a:rPr>
              <a:t>colores</a:t>
            </a:r>
            <a:r>
              <a:rPr lang="es-EC" dirty="0" smtClean="0"/>
              <a:t>: rojo, anaranjado, amarillo, verde y azul.</a:t>
            </a:r>
          </a:p>
          <a:p>
            <a:endParaRPr lang="es-ES" dirty="0"/>
          </a:p>
        </p:txBody>
      </p:sp>
      <p:pic>
        <p:nvPicPr>
          <p:cNvPr id="8" name="7 Marcador de contenido" descr="ROCKLETS.jpg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786314" y="2348706"/>
            <a:ext cx="3908424" cy="3028950"/>
          </a:xfrm>
        </p:spPr>
      </p:pic>
      <p:pic>
        <p:nvPicPr>
          <p:cNvPr id="9" name="8 Imagen" descr="arcor_rocklet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104341">
            <a:off x="785786" y="5214950"/>
            <a:ext cx="2000264" cy="10477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freezing" dir="t"/>
          </a:scene3d>
          <a:sp3d prstMaterial="softEdge"/>
        </p:spPr>
      </p:pic>
      <p:sp>
        <p:nvSpPr>
          <p:cNvPr id="6" name="5 Rectángulo"/>
          <p:cNvSpPr/>
          <p:nvPr/>
        </p:nvSpPr>
        <p:spPr>
          <a:xfrm>
            <a:off x="5643538" y="6601520"/>
            <a:ext cx="3500462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aseline="30000" dirty="0" smtClean="0"/>
              <a:t>Arcor  y su relación con la marca, </a:t>
            </a:r>
            <a:r>
              <a:rPr lang="es-EC" sz="1600" baseline="30000" dirty="0" smtClean="0"/>
              <a:t>www.arcor.argentina.com</a:t>
            </a:r>
            <a:endParaRPr lang="es-EC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Metodología.</a:t>
            </a:r>
            <a:endParaRPr lang="es-EC" dirty="0"/>
          </a:p>
        </p:txBody>
      </p:sp>
      <p:graphicFrame>
        <p:nvGraphicFramePr>
          <p:cNvPr id="6" name="Diagram 4"/>
          <p:cNvGraphicFramePr>
            <a:graphicFrameLocks/>
          </p:cNvGraphicFramePr>
          <p:nvPr/>
        </p:nvGraphicFramePr>
        <p:xfrm>
          <a:off x="500034" y="1357298"/>
          <a:ext cx="818356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714348" y="3000372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 smtClean="0"/>
              <a:t>Ahorro  de royalties    (royalty relief)</a:t>
            </a:r>
            <a:endParaRPr lang="es-EC" sz="1400" dirty="0" smtClean="0"/>
          </a:p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642910" y="4643446"/>
            <a:ext cx="1571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600" b="1" dirty="0" smtClean="0"/>
              <a:t>Análisis de riesgo de marca</a:t>
            </a:r>
            <a:endParaRPr lang="es-EC" sz="1600" dirty="0" smtClean="0"/>
          </a:p>
          <a:p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00298" y="164305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Se basa en análisis de direccionadores de demanda proveniente de investigaciones de mercado.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428860" y="3071810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Imaginamos que el negocio no posee la marca, sino que la licencia de otro negocio a una tasa de mercado. La tasa de royalty se expresa en general como un porcentaje de ventas.</a:t>
            </a:r>
            <a:endParaRPr lang="es-EC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 compara el desempeño de marca en función de diferentes criterios relevantes o factores clave de éxito en la industria, vs. el desempeño de marcas competidoras.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se compara el desempeño de marca en función de diferentes criterios relevantes o factores clave de éxito en la industria, vs. el desempeño de marcas competidoras.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00298" y="4429132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 compara el desempeño de marca en función de diferentes criterios relevantes o factores clave de éxito en la industria, vs. el desempeño de marcas competidoras.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Metodología.</a:t>
            </a:r>
            <a:endParaRPr lang="es-EC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28596" y="1524000"/>
          <a:ext cx="8715404" cy="447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000100" y="185736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</a:rPr>
              <a:t>Proceso de 5 etapas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335756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Análisis por segmentos</a:t>
            </a: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357422" y="335756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Análisis de Demanda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4143372" y="328612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Análisis financiero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5857884" y="335756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Tasa de descuento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00958" y="307181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Cálculo del valor económico de la marca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tion to Microsoft® Office PowerPoint® 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Microsoft® Office PowerPoint® 2007</Template>
  <TotalTime>0</TotalTime>
  <Words>2914</Words>
  <Application>Microsoft Office PowerPoint</Application>
  <PresentationFormat>Presentación en pantalla (4:3)</PresentationFormat>
  <Paragraphs>1161</Paragraphs>
  <Slides>35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Introduction to Microsoft® Office PowerPoint® 2007</vt:lpstr>
      <vt:lpstr> VALORACIóN  DE  MARCAS  BAJO  EL  ENFOQUE  DE  INGRESOS  BENEFICIOS  UTILIZANDO  EL  MéTODO  DE  FLUJO  DESCONTADO  CASO  CONFITES  ARCOR   PRODUCTO  ROCKLETS.</vt:lpstr>
      <vt:lpstr>Introducción </vt:lpstr>
      <vt:lpstr>CAPÍTULO   I  -  GENERALIDADES  DEL  PROYECTO. </vt:lpstr>
      <vt:lpstr>RESEÑA HISTÓRICA</vt:lpstr>
      <vt:lpstr>Problemas  y  oportunidades.</vt:lpstr>
      <vt:lpstr>Justificación  del  proyecto.</vt:lpstr>
      <vt:lpstr>Características del  producto.</vt:lpstr>
      <vt:lpstr>Metodología.</vt:lpstr>
      <vt:lpstr>Metodología.</vt:lpstr>
      <vt:lpstr>Metodología</vt:lpstr>
      <vt:lpstr>Objetivos</vt:lpstr>
      <vt:lpstr>Diapositiva 12</vt:lpstr>
      <vt:lpstr>CAPITULO II  -  DESCRIPCIÓN DE LA EMPRESA</vt:lpstr>
      <vt:lpstr>Síntesis  de  la  empresa.  </vt:lpstr>
      <vt:lpstr>Estructura  Organizacional.</vt:lpstr>
      <vt:lpstr>Diapositiva 16</vt:lpstr>
      <vt:lpstr>Investigación  de  mercados. </vt:lpstr>
      <vt:lpstr>Diapositiva 18</vt:lpstr>
      <vt:lpstr>Análisis  y  conclusión  de  las  variables  investigadas.</vt:lpstr>
      <vt:lpstr>Matrices.</vt:lpstr>
      <vt:lpstr>Análisis  de   fuerzas  de  Porter.</vt:lpstr>
      <vt:lpstr>Marketing  mix. </vt:lpstr>
      <vt:lpstr>             CAPITULO III  -   CÁLCULO  DE  LA   PROYECCIÓN  DE  LOS  ESTADOS  FINANCIEROS   Y  VALORACIÓN  DE  LA  MARCA.</vt:lpstr>
      <vt:lpstr>Análisis  de  los  estados  financieros.</vt:lpstr>
      <vt:lpstr>Análisis  de  los  estados  financieros.</vt:lpstr>
      <vt:lpstr>Análisis  de  los  estados  financieros.</vt:lpstr>
      <vt:lpstr>Análisis  de  los  estados  financieros.</vt:lpstr>
      <vt:lpstr>Análisis  de  los  estados  financieros.</vt:lpstr>
      <vt:lpstr>Análisis  de  los  estados  financieros.</vt:lpstr>
      <vt:lpstr>Cálculo de la  TMAR.</vt:lpstr>
      <vt:lpstr>Flujo  de  caja</vt:lpstr>
      <vt:lpstr>Valor  de  la  marca </vt:lpstr>
      <vt:lpstr>Conclusiones</vt:lpstr>
      <vt:lpstr>Recomendaciones.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2010-03-03T04:34:21Z</dcterms:created>
  <dcterms:modified xsi:type="dcterms:W3CDTF">2010-03-04T04:11:35Z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3082</vt:i4>
  </property>
  <property fmtid="{D5CDD505-2E9C-101B-9397-08002B2CF9AE}" pid="3" name="_Version">
    <vt:lpwstr>12.0.4428</vt:lpwstr>
  </property>
  <property fmtid="{D5CDD505-2E9C-101B-9397-08002B2CF9AE}" pid="4" name="_TemplateID">
    <vt:lpwstr>TC101769263082</vt:lpwstr>
  </property>
</Properties>
</file>