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94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302" r:id="rId25"/>
    <p:sldId id="303" r:id="rId26"/>
    <p:sldId id="278" r:id="rId27"/>
    <p:sldId id="279" r:id="rId28"/>
    <p:sldId id="280" r:id="rId29"/>
    <p:sldId id="311" r:id="rId30"/>
    <p:sldId id="304" r:id="rId31"/>
    <p:sldId id="282" r:id="rId32"/>
    <p:sldId id="306" r:id="rId33"/>
    <p:sldId id="307" r:id="rId34"/>
    <p:sldId id="284" r:id="rId35"/>
    <p:sldId id="283" r:id="rId36"/>
    <p:sldId id="312" r:id="rId37"/>
    <p:sldId id="288" r:id="rId38"/>
    <p:sldId id="289" r:id="rId39"/>
    <p:sldId id="290" r:id="rId40"/>
    <p:sldId id="308" r:id="rId41"/>
    <p:sldId id="292" r:id="rId42"/>
    <p:sldId id="293" r:id="rId43"/>
    <p:sldId id="296" r:id="rId44"/>
    <p:sldId id="297" r:id="rId45"/>
    <p:sldId id="309" r:id="rId46"/>
    <p:sldId id="310" r:id="rId47"/>
    <p:sldId id="300" r:id="rId48"/>
    <p:sldId id="299" r:id="rId49"/>
    <p:sldId id="291" r:id="rId50"/>
    <p:sldId id="301" r:id="rId51"/>
    <p:sldId id="295" r:id="rId52"/>
    <p:sldId id="313" r:id="rId53"/>
  </p:sldIdLst>
  <p:sldSz cx="9144000" cy="6858000" type="screen4x3"/>
  <p:notesSz cx="6858000" cy="93122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Relationship Id="rId4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Relationship Id="rId4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0A4DD-9E60-4558-A7DD-B86106967BF3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71AA4B9-5439-42DE-87B7-8905071B8AFF}">
      <dgm:prSet custT="1"/>
      <dgm:spPr/>
      <dgm:t>
        <a:bodyPr/>
        <a:lstStyle/>
        <a:p>
          <a:pPr rtl="0"/>
          <a:r>
            <a:rPr lang="es-EC" sz="2400" i="1" dirty="0" smtClean="0">
              <a:solidFill>
                <a:schemeClr val="tx1"/>
              </a:solidFill>
            </a:rPr>
            <a:t>Tendencias globales.</a:t>
          </a:r>
          <a:endParaRPr lang="es-ES" sz="2400" i="1" dirty="0">
            <a:solidFill>
              <a:schemeClr val="tx1"/>
            </a:solidFill>
          </a:endParaRPr>
        </a:p>
      </dgm:t>
    </dgm:pt>
    <dgm:pt modelId="{BFDD2697-E473-46C0-822C-AAD54DB42632}" type="parTrans" cxnId="{4BA31721-6C68-41DA-A34A-FD0A4354A86B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23B0A8EB-64E2-404C-88C7-DD41B419B104}" type="sibTrans" cxnId="{4BA31721-6C68-41DA-A34A-FD0A4354A86B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CFF5AB01-355A-4EEA-97E2-22D0C2BAA267}">
      <dgm:prSet custT="1"/>
      <dgm:spPr/>
      <dgm:t>
        <a:bodyPr/>
        <a:lstStyle/>
        <a:p>
          <a:pPr rtl="0"/>
          <a:r>
            <a:rPr lang="es-EC" sz="2400" i="1" dirty="0" smtClean="0">
              <a:solidFill>
                <a:schemeClr val="tx1"/>
              </a:solidFill>
            </a:rPr>
            <a:t>Innovador en el país.</a:t>
          </a:r>
          <a:endParaRPr lang="es-ES" sz="2400" i="1" dirty="0">
            <a:solidFill>
              <a:schemeClr val="tx1"/>
            </a:solidFill>
          </a:endParaRPr>
        </a:p>
      </dgm:t>
    </dgm:pt>
    <dgm:pt modelId="{399B1C97-DCE5-42AB-9BB8-09258651EA2D}" type="parTrans" cxnId="{56197C9E-9F63-4E38-BFE2-A82E831FE133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5C5D5427-5E23-4C19-AF66-129C365222FD}" type="sibTrans" cxnId="{56197C9E-9F63-4E38-BFE2-A82E831FE133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1FE43318-A40E-4C1E-A40A-F9858ABF9A1B}">
      <dgm:prSet custT="1"/>
      <dgm:spPr/>
      <dgm:t>
        <a:bodyPr/>
        <a:lstStyle/>
        <a:p>
          <a:pPr rtl="0"/>
          <a:r>
            <a:rPr lang="es-EC" sz="2400" i="1" dirty="0" smtClean="0">
              <a:solidFill>
                <a:schemeClr val="tx1"/>
              </a:solidFill>
            </a:rPr>
            <a:t>Múltiples beneficios para la salud.</a:t>
          </a:r>
          <a:endParaRPr lang="es-ES" sz="2400" i="1" dirty="0">
            <a:solidFill>
              <a:schemeClr val="tx1"/>
            </a:solidFill>
          </a:endParaRPr>
        </a:p>
      </dgm:t>
    </dgm:pt>
    <dgm:pt modelId="{EA262506-085D-4FFF-9CD6-7F5DE30329D5}" type="parTrans" cxnId="{F4311B2D-2775-4ADB-87E9-9B7C9601D7F7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81337C8F-0C75-44D3-890B-88E36F122CEA}" type="sibTrans" cxnId="{F4311B2D-2775-4ADB-87E9-9B7C9601D7F7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456A3EC0-846A-4965-8651-F4A44327ECFC}">
      <dgm:prSet custT="1"/>
      <dgm:spPr/>
      <dgm:t>
        <a:bodyPr/>
        <a:lstStyle/>
        <a:p>
          <a:pPr rtl="0"/>
          <a:r>
            <a:rPr lang="es-EC" sz="2400" i="1" dirty="0" smtClean="0">
              <a:solidFill>
                <a:schemeClr val="tx1"/>
              </a:solidFill>
            </a:rPr>
            <a:t>Ecuador es el segundo país productor de la maracuyá después de Brasil.</a:t>
          </a:r>
          <a:endParaRPr lang="es-ES" sz="2400" i="1" dirty="0">
            <a:solidFill>
              <a:schemeClr val="tx1"/>
            </a:solidFill>
          </a:endParaRPr>
        </a:p>
      </dgm:t>
    </dgm:pt>
    <dgm:pt modelId="{56FD5C07-47C7-427E-B29E-7B8B0B3DCFC1}" type="parTrans" cxnId="{D101A89E-0D25-4DC3-8936-034BF449BD6E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E5D1F59D-4692-4CEC-A283-991C659B7AB5}" type="sibTrans" cxnId="{D101A89E-0D25-4DC3-8936-034BF449BD6E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FF5F1CDC-B180-4A80-AFD0-9AE01C6F6C57}">
      <dgm:prSet custT="1"/>
      <dgm:spPr/>
      <dgm:t>
        <a:bodyPr/>
        <a:lstStyle/>
        <a:p>
          <a:pPr rtl="0"/>
          <a:r>
            <a:rPr lang="es-EC" sz="2400" i="1" dirty="0" smtClean="0">
              <a:solidFill>
                <a:schemeClr val="tx1"/>
              </a:solidFill>
            </a:rPr>
            <a:t>Hecho a base de la cáscara de maracuyá.</a:t>
          </a:r>
          <a:endParaRPr lang="es-ES" sz="2400" i="1" dirty="0">
            <a:solidFill>
              <a:schemeClr val="tx1"/>
            </a:solidFill>
          </a:endParaRPr>
        </a:p>
      </dgm:t>
    </dgm:pt>
    <dgm:pt modelId="{480F4096-DF11-4A09-B33E-5CA2D5D1721B}" type="parTrans" cxnId="{EEACDE60-FC2E-4D44-BE4D-6DE28642A683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0176B08B-4277-45C9-9690-1816FF09EA14}" type="sibTrans" cxnId="{EEACDE60-FC2E-4D44-BE4D-6DE28642A683}">
      <dgm:prSet/>
      <dgm:spPr/>
      <dgm:t>
        <a:bodyPr/>
        <a:lstStyle/>
        <a:p>
          <a:endParaRPr lang="es-ES" sz="2000" i="1">
            <a:solidFill>
              <a:schemeClr val="tx1"/>
            </a:solidFill>
          </a:endParaRPr>
        </a:p>
      </dgm:t>
    </dgm:pt>
    <dgm:pt modelId="{AF1C48C1-6CE5-4932-90F8-981936C7D41C}" type="pres">
      <dgm:prSet presAssocID="{8460A4DD-9E60-4558-A7DD-B86106967B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3FA84F-70E4-4326-A1C4-A068FD5D2CE8}" type="pres">
      <dgm:prSet presAssocID="{671AA4B9-5439-42DE-87B7-8905071B8AFF}" presName="composite" presStyleCnt="0"/>
      <dgm:spPr/>
    </dgm:pt>
    <dgm:pt modelId="{5700505A-160E-4837-ABC3-6A306F5FA284}" type="pres">
      <dgm:prSet presAssocID="{671AA4B9-5439-42DE-87B7-8905071B8AF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5FB8B9-DD55-419F-990A-690A28761321}" type="pres">
      <dgm:prSet presAssocID="{671AA4B9-5439-42DE-87B7-8905071B8AF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7FCC07-2098-4366-9958-CB369644866F}" type="pres">
      <dgm:prSet presAssocID="{23B0A8EB-64E2-404C-88C7-DD41B419B104}" presName="spacing" presStyleCnt="0"/>
      <dgm:spPr/>
    </dgm:pt>
    <dgm:pt modelId="{46F8E97F-7171-4A20-A0C3-AE78A7B055DB}" type="pres">
      <dgm:prSet presAssocID="{CFF5AB01-355A-4EEA-97E2-22D0C2BAA267}" presName="composite" presStyleCnt="0"/>
      <dgm:spPr/>
    </dgm:pt>
    <dgm:pt modelId="{C495300B-42C5-4952-B4CE-C7A2D6E59873}" type="pres">
      <dgm:prSet presAssocID="{CFF5AB01-355A-4EEA-97E2-22D0C2BAA267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4B7C15-52E3-41EE-90B6-12551880BA00}" type="pres">
      <dgm:prSet presAssocID="{CFF5AB01-355A-4EEA-97E2-22D0C2BAA26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1E149-A139-4BD9-AF60-A5F2608171B3}" type="pres">
      <dgm:prSet presAssocID="{5C5D5427-5E23-4C19-AF66-129C365222FD}" presName="spacing" presStyleCnt="0"/>
      <dgm:spPr/>
    </dgm:pt>
    <dgm:pt modelId="{0F4EB31F-8B68-4C7D-83F5-09A0406E88EF}" type="pres">
      <dgm:prSet presAssocID="{1FE43318-A40E-4C1E-A40A-F9858ABF9A1B}" presName="composite" presStyleCnt="0"/>
      <dgm:spPr/>
    </dgm:pt>
    <dgm:pt modelId="{2E38D988-186C-428A-9C15-BD39F02AC951}" type="pres">
      <dgm:prSet presAssocID="{1FE43318-A40E-4C1E-A40A-F9858ABF9A1B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677281-636A-49A6-9808-9ABFF79A0FE9}" type="pres">
      <dgm:prSet presAssocID="{1FE43318-A40E-4C1E-A40A-F9858ABF9A1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E47A1B-30FF-4DA0-8B16-969AC3892ADF}" type="pres">
      <dgm:prSet presAssocID="{81337C8F-0C75-44D3-890B-88E36F122CEA}" presName="spacing" presStyleCnt="0"/>
      <dgm:spPr/>
    </dgm:pt>
    <dgm:pt modelId="{C22608C9-9A6B-4D4C-950C-95B169B08841}" type="pres">
      <dgm:prSet presAssocID="{456A3EC0-846A-4965-8651-F4A44327ECFC}" presName="composite" presStyleCnt="0"/>
      <dgm:spPr/>
    </dgm:pt>
    <dgm:pt modelId="{A18701D6-2E2A-4429-AA3C-C6F034B9C558}" type="pres">
      <dgm:prSet presAssocID="{456A3EC0-846A-4965-8651-F4A44327ECFC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422B76E-8FC9-4DB1-BEC8-115CD3D5FFEB}" type="pres">
      <dgm:prSet presAssocID="{456A3EC0-846A-4965-8651-F4A44327ECF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545E4-4271-45AB-BE25-757DAEAF9990}" type="pres">
      <dgm:prSet presAssocID="{E5D1F59D-4692-4CEC-A283-991C659B7AB5}" presName="spacing" presStyleCnt="0"/>
      <dgm:spPr/>
    </dgm:pt>
    <dgm:pt modelId="{23EEA3CA-06C6-4E5C-8BFC-9C9D998C17C7}" type="pres">
      <dgm:prSet presAssocID="{FF5F1CDC-B180-4A80-AFD0-9AE01C6F6C57}" presName="composite" presStyleCnt="0"/>
      <dgm:spPr/>
    </dgm:pt>
    <dgm:pt modelId="{C350027A-AC7E-44C1-A57A-5AA398F0459E}" type="pres">
      <dgm:prSet presAssocID="{FF5F1CDC-B180-4A80-AFD0-9AE01C6F6C57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1662258-A564-442C-B819-759D6B5D6D90}" type="pres">
      <dgm:prSet presAssocID="{FF5F1CDC-B180-4A80-AFD0-9AE01C6F6C5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824322-6150-48D2-9E39-6732803AC286}" type="presOf" srcId="{8460A4DD-9E60-4558-A7DD-B86106967BF3}" destId="{AF1C48C1-6CE5-4932-90F8-981936C7D41C}" srcOrd="0" destOrd="0" presId="urn:microsoft.com/office/officeart/2005/8/layout/vList3"/>
    <dgm:cxn modelId="{4BA31721-6C68-41DA-A34A-FD0A4354A86B}" srcId="{8460A4DD-9E60-4558-A7DD-B86106967BF3}" destId="{671AA4B9-5439-42DE-87B7-8905071B8AFF}" srcOrd="0" destOrd="0" parTransId="{BFDD2697-E473-46C0-822C-AAD54DB42632}" sibTransId="{23B0A8EB-64E2-404C-88C7-DD41B419B104}"/>
    <dgm:cxn modelId="{F4311B2D-2775-4ADB-87E9-9B7C9601D7F7}" srcId="{8460A4DD-9E60-4558-A7DD-B86106967BF3}" destId="{1FE43318-A40E-4C1E-A40A-F9858ABF9A1B}" srcOrd="2" destOrd="0" parTransId="{EA262506-085D-4FFF-9CD6-7F5DE30329D5}" sibTransId="{81337C8F-0C75-44D3-890B-88E36F122CEA}"/>
    <dgm:cxn modelId="{2341BF1F-AC59-4E4E-B393-A6E1AA17F381}" type="presOf" srcId="{1FE43318-A40E-4C1E-A40A-F9858ABF9A1B}" destId="{A3677281-636A-49A6-9808-9ABFF79A0FE9}" srcOrd="0" destOrd="0" presId="urn:microsoft.com/office/officeart/2005/8/layout/vList3"/>
    <dgm:cxn modelId="{8E2146BC-1FBF-4F6F-9E58-2553683D177D}" type="presOf" srcId="{CFF5AB01-355A-4EEA-97E2-22D0C2BAA267}" destId="{594B7C15-52E3-41EE-90B6-12551880BA00}" srcOrd="0" destOrd="0" presId="urn:microsoft.com/office/officeart/2005/8/layout/vList3"/>
    <dgm:cxn modelId="{56197C9E-9F63-4E38-BFE2-A82E831FE133}" srcId="{8460A4DD-9E60-4558-A7DD-B86106967BF3}" destId="{CFF5AB01-355A-4EEA-97E2-22D0C2BAA267}" srcOrd="1" destOrd="0" parTransId="{399B1C97-DCE5-42AB-9BB8-09258651EA2D}" sibTransId="{5C5D5427-5E23-4C19-AF66-129C365222FD}"/>
    <dgm:cxn modelId="{D1DC63DC-0CA9-43F8-BBD5-E56CB0E9C4C0}" type="presOf" srcId="{FF5F1CDC-B180-4A80-AFD0-9AE01C6F6C57}" destId="{A1662258-A564-442C-B819-759D6B5D6D90}" srcOrd="0" destOrd="0" presId="urn:microsoft.com/office/officeart/2005/8/layout/vList3"/>
    <dgm:cxn modelId="{80420A0C-13C6-4C8B-835D-15F491350205}" type="presOf" srcId="{456A3EC0-846A-4965-8651-F4A44327ECFC}" destId="{F422B76E-8FC9-4DB1-BEC8-115CD3D5FFEB}" srcOrd="0" destOrd="0" presId="urn:microsoft.com/office/officeart/2005/8/layout/vList3"/>
    <dgm:cxn modelId="{CAC37FB2-9EE4-48C6-80CF-01945A6D396A}" type="presOf" srcId="{671AA4B9-5439-42DE-87B7-8905071B8AFF}" destId="{665FB8B9-DD55-419F-990A-690A28761321}" srcOrd="0" destOrd="0" presId="urn:microsoft.com/office/officeart/2005/8/layout/vList3"/>
    <dgm:cxn modelId="{D101A89E-0D25-4DC3-8936-034BF449BD6E}" srcId="{8460A4DD-9E60-4558-A7DD-B86106967BF3}" destId="{456A3EC0-846A-4965-8651-F4A44327ECFC}" srcOrd="3" destOrd="0" parTransId="{56FD5C07-47C7-427E-B29E-7B8B0B3DCFC1}" sibTransId="{E5D1F59D-4692-4CEC-A283-991C659B7AB5}"/>
    <dgm:cxn modelId="{EEACDE60-FC2E-4D44-BE4D-6DE28642A683}" srcId="{8460A4DD-9E60-4558-A7DD-B86106967BF3}" destId="{FF5F1CDC-B180-4A80-AFD0-9AE01C6F6C57}" srcOrd="4" destOrd="0" parTransId="{480F4096-DF11-4A09-B33E-5CA2D5D1721B}" sibTransId="{0176B08B-4277-45C9-9690-1816FF09EA14}"/>
    <dgm:cxn modelId="{982B5BE7-B1A7-4780-92B7-629AC5900D00}" type="presParOf" srcId="{AF1C48C1-6CE5-4932-90F8-981936C7D41C}" destId="{BF3FA84F-70E4-4326-A1C4-A068FD5D2CE8}" srcOrd="0" destOrd="0" presId="urn:microsoft.com/office/officeart/2005/8/layout/vList3"/>
    <dgm:cxn modelId="{6BC9CA90-7CF4-4917-BA65-679D78DCA087}" type="presParOf" srcId="{BF3FA84F-70E4-4326-A1C4-A068FD5D2CE8}" destId="{5700505A-160E-4837-ABC3-6A306F5FA284}" srcOrd="0" destOrd="0" presId="urn:microsoft.com/office/officeart/2005/8/layout/vList3"/>
    <dgm:cxn modelId="{6442F4BA-745A-4B46-9B5E-EF20D22E9B64}" type="presParOf" srcId="{BF3FA84F-70E4-4326-A1C4-A068FD5D2CE8}" destId="{665FB8B9-DD55-419F-990A-690A28761321}" srcOrd="1" destOrd="0" presId="urn:microsoft.com/office/officeart/2005/8/layout/vList3"/>
    <dgm:cxn modelId="{784762D5-5156-4FD0-97DF-0B9C3F320CED}" type="presParOf" srcId="{AF1C48C1-6CE5-4932-90F8-981936C7D41C}" destId="{0F7FCC07-2098-4366-9958-CB369644866F}" srcOrd="1" destOrd="0" presId="urn:microsoft.com/office/officeart/2005/8/layout/vList3"/>
    <dgm:cxn modelId="{56ADBCCD-1B8B-496D-A55B-F5B2E3771069}" type="presParOf" srcId="{AF1C48C1-6CE5-4932-90F8-981936C7D41C}" destId="{46F8E97F-7171-4A20-A0C3-AE78A7B055DB}" srcOrd="2" destOrd="0" presId="urn:microsoft.com/office/officeart/2005/8/layout/vList3"/>
    <dgm:cxn modelId="{57149B91-344A-4A0A-9F5F-C1994D078525}" type="presParOf" srcId="{46F8E97F-7171-4A20-A0C3-AE78A7B055DB}" destId="{C495300B-42C5-4952-B4CE-C7A2D6E59873}" srcOrd="0" destOrd="0" presId="urn:microsoft.com/office/officeart/2005/8/layout/vList3"/>
    <dgm:cxn modelId="{01CE97AF-DD9A-417A-BC0A-80601158C1B3}" type="presParOf" srcId="{46F8E97F-7171-4A20-A0C3-AE78A7B055DB}" destId="{594B7C15-52E3-41EE-90B6-12551880BA00}" srcOrd="1" destOrd="0" presId="urn:microsoft.com/office/officeart/2005/8/layout/vList3"/>
    <dgm:cxn modelId="{5464B645-A77F-48C3-82D1-B8D8F5F50B97}" type="presParOf" srcId="{AF1C48C1-6CE5-4932-90F8-981936C7D41C}" destId="{EB41E149-A139-4BD9-AF60-A5F2608171B3}" srcOrd="3" destOrd="0" presId="urn:microsoft.com/office/officeart/2005/8/layout/vList3"/>
    <dgm:cxn modelId="{89C80D9C-7A27-422F-8A93-34D5792B526D}" type="presParOf" srcId="{AF1C48C1-6CE5-4932-90F8-981936C7D41C}" destId="{0F4EB31F-8B68-4C7D-83F5-09A0406E88EF}" srcOrd="4" destOrd="0" presId="urn:microsoft.com/office/officeart/2005/8/layout/vList3"/>
    <dgm:cxn modelId="{EEE402DB-4B4C-485F-A089-1D2A8D2F5F68}" type="presParOf" srcId="{0F4EB31F-8B68-4C7D-83F5-09A0406E88EF}" destId="{2E38D988-186C-428A-9C15-BD39F02AC951}" srcOrd="0" destOrd="0" presId="urn:microsoft.com/office/officeart/2005/8/layout/vList3"/>
    <dgm:cxn modelId="{FE604BB2-A4A8-42A5-85C8-AF95FB15EB80}" type="presParOf" srcId="{0F4EB31F-8B68-4C7D-83F5-09A0406E88EF}" destId="{A3677281-636A-49A6-9808-9ABFF79A0FE9}" srcOrd="1" destOrd="0" presId="urn:microsoft.com/office/officeart/2005/8/layout/vList3"/>
    <dgm:cxn modelId="{3BDA5757-FD3E-4790-A1F4-73EC1BC47CC6}" type="presParOf" srcId="{AF1C48C1-6CE5-4932-90F8-981936C7D41C}" destId="{1EE47A1B-30FF-4DA0-8B16-969AC3892ADF}" srcOrd="5" destOrd="0" presId="urn:microsoft.com/office/officeart/2005/8/layout/vList3"/>
    <dgm:cxn modelId="{B7A91DD3-3502-4B6F-85AF-5EB051A383BA}" type="presParOf" srcId="{AF1C48C1-6CE5-4932-90F8-981936C7D41C}" destId="{C22608C9-9A6B-4D4C-950C-95B169B08841}" srcOrd="6" destOrd="0" presId="urn:microsoft.com/office/officeart/2005/8/layout/vList3"/>
    <dgm:cxn modelId="{FEBA0E7A-A02C-464B-B620-AE88AB669414}" type="presParOf" srcId="{C22608C9-9A6B-4D4C-950C-95B169B08841}" destId="{A18701D6-2E2A-4429-AA3C-C6F034B9C558}" srcOrd="0" destOrd="0" presId="urn:microsoft.com/office/officeart/2005/8/layout/vList3"/>
    <dgm:cxn modelId="{631EF970-BDC6-4395-B5CF-A9542654319C}" type="presParOf" srcId="{C22608C9-9A6B-4D4C-950C-95B169B08841}" destId="{F422B76E-8FC9-4DB1-BEC8-115CD3D5FFEB}" srcOrd="1" destOrd="0" presId="urn:microsoft.com/office/officeart/2005/8/layout/vList3"/>
    <dgm:cxn modelId="{7C397D36-591A-4FE2-B8C7-C49D1B93EA9E}" type="presParOf" srcId="{AF1C48C1-6CE5-4932-90F8-981936C7D41C}" destId="{368545E4-4271-45AB-BE25-757DAEAF9990}" srcOrd="7" destOrd="0" presId="urn:microsoft.com/office/officeart/2005/8/layout/vList3"/>
    <dgm:cxn modelId="{CF771D2E-26C5-41EC-BB4D-9A6AA6AD448D}" type="presParOf" srcId="{AF1C48C1-6CE5-4932-90F8-981936C7D41C}" destId="{23EEA3CA-06C6-4E5C-8BFC-9C9D998C17C7}" srcOrd="8" destOrd="0" presId="urn:microsoft.com/office/officeart/2005/8/layout/vList3"/>
    <dgm:cxn modelId="{E06D423D-8879-434D-85D3-36B0CD08B427}" type="presParOf" srcId="{23EEA3CA-06C6-4E5C-8BFC-9C9D998C17C7}" destId="{C350027A-AC7E-44C1-A57A-5AA398F0459E}" srcOrd="0" destOrd="0" presId="urn:microsoft.com/office/officeart/2005/8/layout/vList3"/>
    <dgm:cxn modelId="{0BC126E4-5A58-4366-9CDF-115D25D86BA5}" type="presParOf" srcId="{23EEA3CA-06C6-4E5C-8BFC-9C9D998C17C7}" destId="{A1662258-A564-442C-B819-759D6B5D6D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BE7237-1C0E-498E-B140-2438E9B90950}" type="doc">
      <dgm:prSet loTypeId="urn:microsoft.com/office/officeart/2005/8/layout/cycle7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4C826F2-C71C-4EEB-8250-2279A1B609F7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FABRICANTE</a:t>
          </a:r>
        </a:p>
        <a:p>
          <a:r>
            <a:rPr lang="es-EC" sz="2000" b="1" dirty="0" smtClean="0">
              <a:solidFill>
                <a:schemeClr val="tx1"/>
              </a:solidFill>
            </a:rPr>
            <a:t>HARICUYA</a:t>
          </a:r>
          <a:endParaRPr lang="es-EC" sz="2000" b="1" dirty="0">
            <a:solidFill>
              <a:schemeClr val="tx1"/>
            </a:solidFill>
          </a:endParaRPr>
        </a:p>
      </dgm:t>
    </dgm:pt>
    <dgm:pt modelId="{20E3EF95-62C2-4486-8A7F-40FB6E666E6E}" type="parTrans" cxnId="{88AED1B6-AB73-4319-848F-AC07C37358C1}">
      <dgm:prSet/>
      <dgm:spPr/>
      <dgm:t>
        <a:bodyPr/>
        <a:lstStyle/>
        <a:p>
          <a:endParaRPr lang="es-EC"/>
        </a:p>
      </dgm:t>
    </dgm:pt>
    <dgm:pt modelId="{7C82A4A6-AE7D-40DF-92D5-BD79974FE97F}" type="sibTrans" cxnId="{88AED1B6-AB73-4319-848F-AC07C37358C1}">
      <dgm:prSet/>
      <dgm:spPr/>
      <dgm:t>
        <a:bodyPr/>
        <a:lstStyle/>
        <a:p>
          <a:endParaRPr lang="es-EC" dirty="0"/>
        </a:p>
      </dgm:t>
    </dgm:pt>
    <dgm:pt modelId="{9CDD753C-3772-420F-B463-89DAF8FD4EA0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CONSUMIDOR</a:t>
          </a:r>
        </a:p>
        <a:p>
          <a:r>
            <a:rPr lang="es-EC" sz="2000" b="1" dirty="0" smtClean="0">
              <a:solidFill>
                <a:schemeClr val="tx1"/>
              </a:solidFill>
            </a:rPr>
            <a:t>CLIENTES</a:t>
          </a:r>
        </a:p>
      </dgm:t>
    </dgm:pt>
    <dgm:pt modelId="{A718B01F-FBAE-4543-BFF5-4038546D33D7}" type="parTrans" cxnId="{B093DCB4-F948-430D-B256-82B966FEA523}">
      <dgm:prSet/>
      <dgm:spPr/>
      <dgm:t>
        <a:bodyPr/>
        <a:lstStyle/>
        <a:p>
          <a:endParaRPr lang="es-EC"/>
        </a:p>
      </dgm:t>
    </dgm:pt>
    <dgm:pt modelId="{9483BF83-AB35-41AA-8481-76701994D7E1}" type="sibTrans" cxnId="{B093DCB4-F948-430D-B256-82B966FEA523}">
      <dgm:prSet/>
      <dgm:spPr/>
      <dgm:t>
        <a:bodyPr/>
        <a:lstStyle/>
        <a:p>
          <a:endParaRPr lang="es-EC" dirty="0"/>
        </a:p>
      </dgm:t>
    </dgm:pt>
    <dgm:pt modelId="{FB25E396-128B-4C0A-A6D8-0B7DB823FBCE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MINORISTA</a:t>
          </a:r>
        </a:p>
        <a:p>
          <a:r>
            <a:rPr lang="es-EC" sz="2000" b="1" dirty="0" smtClean="0">
              <a:solidFill>
                <a:schemeClr val="tx1"/>
              </a:solidFill>
            </a:rPr>
            <a:t>SUPERMERCADOS</a:t>
          </a:r>
          <a:endParaRPr lang="es-EC" sz="2000" b="1" dirty="0">
            <a:solidFill>
              <a:schemeClr val="tx1"/>
            </a:solidFill>
          </a:endParaRPr>
        </a:p>
      </dgm:t>
    </dgm:pt>
    <dgm:pt modelId="{FCAE20A5-10DE-4A65-B9AE-39B09497B1BA}" type="parTrans" cxnId="{E0E695CA-B295-4576-AB65-EEEBDFB134FE}">
      <dgm:prSet/>
      <dgm:spPr/>
      <dgm:t>
        <a:bodyPr/>
        <a:lstStyle/>
        <a:p>
          <a:endParaRPr lang="es-EC"/>
        </a:p>
      </dgm:t>
    </dgm:pt>
    <dgm:pt modelId="{5403EF79-5C2E-4927-9191-6AFFAEB860C5}" type="sibTrans" cxnId="{E0E695CA-B295-4576-AB65-EEEBDFB134FE}">
      <dgm:prSet/>
      <dgm:spPr/>
      <dgm:t>
        <a:bodyPr/>
        <a:lstStyle/>
        <a:p>
          <a:endParaRPr lang="es-EC" dirty="0"/>
        </a:p>
      </dgm:t>
    </dgm:pt>
    <dgm:pt modelId="{3D88B9E2-50B7-4787-BCA5-C80448157809}" type="pres">
      <dgm:prSet presAssocID="{52BE7237-1C0E-498E-B140-2438E9B909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E0374A-26BC-4370-A54F-9D1AFC5C0129}" type="pres">
      <dgm:prSet presAssocID="{D4C826F2-C71C-4EEB-8250-2279A1B609F7}" presName="node" presStyleLbl="node1" presStyleIdx="0" presStyleCnt="3" custScaleX="110338" custRadScaleRad="96194" custRadScaleInc="-22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1E1B55-FFC1-4AAB-A9F0-8C68483FD634}" type="pres">
      <dgm:prSet presAssocID="{7C82A4A6-AE7D-40DF-92D5-BD79974FE97F}" presName="sibTrans" presStyleLbl="sibTrans2D1" presStyleIdx="0" presStyleCnt="3" custScaleX="132149"/>
      <dgm:spPr/>
      <dgm:t>
        <a:bodyPr/>
        <a:lstStyle/>
        <a:p>
          <a:endParaRPr lang="es-ES"/>
        </a:p>
      </dgm:t>
    </dgm:pt>
    <dgm:pt modelId="{7461B2C7-5979-4B87-AD38-3EA4EFC8D85D}" type="pres">
      <dgm:prSet presAssocID="{7C82A4A6-AE7D-40DF-92D5-BD79974FE97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6694C51-EA78-4228-B747-9ECA4213504A}" type="pres">
      <dgm:prSet presAssocID="{9CDD753C-3772-420F-B463-89DAF8FD4EA0}" presName="node" presStyleLbl="node1" presStyleIdx="1" presStyleCnt="3" custScaleX="110338" custRadScaleRad="120473" custRadScaleInc="-7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96E2CC-FA4B-4982-AEA6-8E72BA3123A1}" type="pres">
      <dgm:prSet presAssocID="{9483BF83-AB35-41AA-8481-76701994D7E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AD5B78D-976F-4F22-A568-684CAC71BB88}" type="pres">
      <dgm:prSet presAssocID="{9483BF83-AB35-41AA-8481-76701994D7E1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D3C440C7-9006-4CC7-AA28-3C642C6F2DA9}" type="pres">
      <dgm:prSet presAssocID="{FB25E396-128B-4C0A-A6D8-0B7DB823FBCE}" presName="node" presStyleLbl="node1" presStyleIdx="2" presStyleCnt="3" custScaleX="132679" custRadScaleRad="111281" custRadScaleInc="71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3B36C-F36A-41DC-BA3B-5F2DCD0D5F6D}" type="pres">
      <dgm:prSet presAssocID="{5403EF79-5C2E-4927-9191-6AFFAEB860C5}" presName="sibTrans" presStyleLbl="sibTrans2D1" presStyleIdx="2" presStyleCnt="3" custScaleX="127161"/>
      <dgm:spPr/>
      <dgm:t>
        <a:bodyPr/>
        <a:lstStyle/>
        <a:p>
          <a:endParaRPr lang="es-ES"/>
        </a:p>
      </dgm:t>
    </dgm:pt>
    <dgm:pt modelId="{1D012223-EFE8-43E6-A48E-9C635ACD25CB}" type="pres">
      <dgm:prSet presAssocID="{5403EF79-5C2E-4927-9191-6AFFAEB860C5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3349632-1896-4A28-90FD-042E63BE1D72}" type="presOf" srcId="{7C82A4A6-AE7D-40DF-92D5-BD79974FE97F}" destId="{561E1B55-FFC1-4AAB-A9F0-8C68483FD634}" srcOrd="0" destOrd="0" presId="urn:microsoft.com/office/officeart/2005/8/layout/cycle7"/>
    <dgm:cxn modelId="{397C3E98-975F-498A-AC16-A651DD9EA9E9}" type="presOf" srcId="{5403EF79-5C2E-4927-9191-6AFFAEB860C5}" destId="{C923B36C-F36A-41DC-BA3B-5F2DCD0D5F6D}" srcOrd="0" destOrd="0" presId="urn:microsoft.com/office/officeart/2005/8/layout/cycle7"/>
    <dgm:cxn modelId="{E0E695CA-B295-4576-AB65-EEEBDFB134FE}" srcId="{52BE7237-1C0E-498E-B140-2438E9B90950}" destId="{FB25E396-128B-4C0A-A6D8-0B7DB823FBCE}" srcOrd="2" destOrd="0" parTransId="{FCAE20A5-10DE-4A65-B9AE-39B09497B1BA}" sibTransId="{5403EF79-5C2E-4927-9191-6AFFAEB860C5}"/>
    <dgm:cxn modelId="{FD62660D-DA4A-4CCD-BA1A-15122B8CED69}" type="presOf" srcId="{9483BF83-AB35-41AA-8481-76701994D7E1}" destId="{9C96E2CC-FA4B-4982-AEA6-8E72BA3123A1}" srcOrd="0" destOrd="0" presId="urn:microsoft.com/office/officeart/2005/8/layout/cycle7"/>
    <dgm:cxn modelId="{2E6EE8E5-3668-4C46-AA5A-B73A1FFD55B1}" type="presOf" srcId="{D4C826F2-C71C-4EEB-8250-2279A1B609F7}" destId="{E5E0374A-26BC-4370-A54F-9D1AFC5C0129}" srcOrd="0" destOrd="0" presId="urn:microsoft.com/office/officeart/2005/8/layout/cycle7"/>
    <dgm:cxn modelId="{D0692CED-7DEF-4A75-A390-07801794A9EC}" type="presOf" srcId="{5403EF79-5C2E-4927-9191-6AFFAEB860C5}" destId="{1D012223-EFE8-43E6-A48E-9C635ACD25CB}" srcOrd="1" destOrd="0" presId="urn:microsoft.com/office/officeart/2005/8/layout/cycle7"/>
    <dgm:cxn modelId="{E5C2D42E-1BFB-4DB8-8D49-F87069281C6C}" type="presOf" srcId="{9483BF83-AB35-41AA-8481-76701994D7E1}" destId="{7AD5B78D-976F-4F22-A568-684CAC71BB88}" srcOrd="1" destOrd="0" presId="urn:microsoft.com/office/officeart/2005/8/layout/cycle7"/>
    <dgm:cxn modelId="{717F5785-0562-4BAD-AE13-69158A5F3E8A}" type="presOf" srcId="{7C82A4A6-AE7D-40DF-92D5-BD79974FE97F}" destId="{7461B2C7-5979-4B87-AD38-3EA4EFC8D85D}" srcOrd="1" destOrd="0" presId="urn:microsoft.com/office/officeart/2005/8/layout/cycle7"/>
    <dgm:cxn modelId="{464C0FC6-93DC-40DE-9EBF-C582CAE2FFB1}" type="presOf" srcId="{9CDD753C-3772-420F-B463-89DAF8FD4EA0}" destId="{66694C51-EA78-4228-B747-9ECA4213504A}" srcOrd="0" destOrd="0" presId="urn:microsoft.com/office/officeart/2005/8/layout/cycle7"/>
    <dgm:cxn modelId="{B093DCB4-F948-430D-B256-82B966FEA523}" srcId="{52BE7237-1C0E-498E-B140-2438E9B90950}" destId="{9CDD753C-3772-420F-B463-89DAF8FD4EA0}" srcOrd="1" destOrd="0" parTransId="{A718B01F-FBAE-4543-BFF5-4038546D33D7}" sibTransId="{9483BF83-AB35-41AA-8481-76701994D7E1}"/>
    <dgm:cxn modelId="{92152FFB-CE41-4ABC-8501-E57F7871F8C4}" type="presOf" srcId="{FB25E396-128B-4C0A-A6D8-0B7DB823FBCE}" destId="{D3C440C7-9006-4CC7-AA28-3C642C6F2DA9}" srcOrd="0" destOrd="0" presId="urn:microsoft.com/office/officeart/2005/8/layout/cycle7"/>
    <dgm:cxn modelId="{26ED5C0C-2203-4E25-BB1F-CA77DA79EA96}" type="presOf" srcId="{52BE7237-1C0E-498E-B140-2438E9B90950}" destId="{3D88B9E2-50B7-4787-BCA5-C80448157809}" srcOrd="0" destOrd="0" presId="urn:microsoft.com/office/officeart/2005/8/layout/cycle7"/>
    <dgm:cxn modelId="{88AED1B6-AB73-4319-848F-AC07C37358C1}" srcId="{52BE7237-1C0E-498E-B140-2438E9B90950}" destId="{D4C826F2-C71C-4EEB-8250-2279A1B609F7}" srcOrd="0" destOrd="0" parTransId="{20E3EF95-62C2-4486-8A7F-40FB6E666E6E}" sibTransId="{7C82A4A6-AE7D-40DF-92D5-BD79974FE97F}"/>
    <dgm:cxn modelId="{7E725D82-333B-4BE2-8AD9-A2236BDB2EE9}" type="presParOf" srcId="{3D88B9E2-50B7-4787-BCA5-C80448157809}" destId="{E5E0374A-26BC-4370-A54F-9D1AFC5C0129}" srcOrd="0" destOrd="0" presId="urn:microsoft.com/office/officeart/2005/8/layout/cycle7"/>
    <dgm:cxn modelId="{0903AE3B-B47B-43FC-82BA-A08D83DA062F}" type="presParOf" srcId="{3D88B9E2-50B7-4787-BCA5-C80448157809}" destId="{561E1B55-FFC1-4AAB-A9F0-8C68483FD634}" srcOrd="1" destOrd="0" presId="urn:microsoft.com/office/officeart/2005/8/layout/cycle7"/>
    <dgm:cxn modelId="{9DCA9DD0-670E-492A-9A0E-16327DDDEB91}" type="presParOf" srcId="{561E1B55-FFC1-4AAB-A9F0-8C68483FD634}" destId="{7461B2C7-5979-4B87-AD38-3EA4EFC8D85D}" srcOrd="0" destOrd="0" presId="urn:microsoft.com/office/officeart/2005/8/layout/cycle7"/>
    <dgm:cxn modelId="{278B34F2-E940-4994-BE17-78DF70168F3C}" type="presParOf" srcId="{3D88B9E2-50B7-4787-BCA5-C80448157809}" destId="{66694C51-EA78-4228-B747-9ECA4213504A}" srcOrd="2" destOrd="0" presId="urn:microsoft.com/office/officeart/2005/8/layout/cycle7"/>
    <dgm:cxn modelId="{0868F09A-C99D-42A9-9E78-E2C9629996CE}" type="presParOf" srcId="{3D88B9E2-50B7-4787-BCA5-C80448157809}" destId="{9C96E2CC-FA4B-4982-AEA6-8E72BA3123A1}" srcOrd="3" destOrd="0" presId="urn:microsoft.com/office/officeart/2005/8/layout/cycle7"/>
    <dgm:cxn modelId="{7D06C435-A8C7-4452-B40A-7A83D875FE94}" type="presParOf" srcId="{9C96E2CC-FA4B-4982-AEA6-8E72BA3123A1}" destId="{7AD5B78D-976F-4F22-A568-684CAC71BB88}" srcOrd="0" destOrd="0" presId="urn:microsoft.com/office/officeart/2005/8/layout/cycle7"/>
    <dgm:cxn modelId="{82340BD2-DA2D-4B47-9BD7-D2A7E7E310C5}" type="presParOf" srcId="{3D88B9E2-50B7-4787-BCA5-C80448157809}" destId="{D3C440C7-9006-4CC7-AA28-3C642C6F2DA9}" srcOrd="4" destOrd="0" presId="urn:microsoft.com/office/officeart/2005/8/layout/cycle7"/>
    <dgm:cxn modelId="{1ED6E5AA-0F65-48FB-B45D-4BA6FBCC8345}" type="presParOf" srcId="{3D88B9E2-50B7-4787-BCA5-C80448157809}" destId="{C923B36C-F36A-41DC-BA3B-5F2DCD0D5F6D}" srcOrd="5" destOrd="0" presId="urn:microsoft.com/office/officeart/2005/8/layout/cycle7"/>
    <dgm:cxn modelId="{133C7EE7-5CDF-44B3-931C-E7F75F903C90}" type="presParOf" srcId="{C923B36C-F36A-41DC-BA3B-5F2DCD0D5F6D}" destId="{1D012223-EFE8-43E6-A48E-9C635ACD25C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D33ECC-E3F0-4D48-979C-9F8C143C1E5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DCC2D37-2869-4423-8C8B-0D1A0DC6417B}">
      <dgm:prSet/>
      <dgm:spPr/>
      <dgm:t>
        <a:bodyPr/>
        <a:lstStyle/>
        <a:p>
          <a:pPr rtl="0"/>
          <a:r>
            <a:rPr lang="es-EC" b="1" dirty="0" smtClean="0">
              <a:solidFill>
                <a:schemeClr val="tx1"/>
              </a:solidFill>
            </a:rPr>
            <a:t>LOGOTIPO Y SLOGAN</a:t>
          </a:r>
          <a:endParaRPr lang="es-EC" b="1" dirty="0">
            <a:solidFill>
              <a:schemeClr val="tx1"/>
            </a:solidFill>
          </a:endParaRPr>
        </a:p>
      </dgm:t>
    </dgm:pt>
    <dgm:pt modelId="{DFA8090B-005A-41A0-BCBA-5CF4BE60CC9F}" type="parTrans" cxnId="{606A06C8-546C-489F-8295-B9CAE6045786}">
      <dgm:prSet/>
      <dgm:spPr/>
      <dgm:t>
        <a:bodyPr/>
        <a:lstStyle/>
        <a:p>
          <a:endParaRPr lang="es-EC"/>
        </a:p>
      </dgm:t>
    </dgm:pt>
    <dgm:pt modelId="{C8B12006-7856-429B-B022-71393D8703CB}" type="sibTrans" cxnId="{606A06C8-546C-489F-8295-B9CAE6045786}">
      <dgm:prSet/>
      <dgm:spPr/>
      <dgm:t>
        <a:bodyPr/>
        <a:lstStyle/>
        <a:p>
          <a:endParaRPr lang="es-EC"/>
        </a:p>
      </dgm:t>
    </dgm:pt>
    <dgm:pt modelId="{CF1C28AA-0458-4322-8D24-6D9B1C160B81}" type="pres">
      <dgm:prSet presAssocID="{12D33ECC-E3F0-4D48-979C-9F8C143C1E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FF1991-6D36-41A3-A0C9-4E53EE4CFB20}" type="pres">
      <dgm:prSet presAssocID="{1DCC2D37-2869-4423-8C8B-0D1A0DC6417B}" presName="composite" presStyleCnt="0"/>
      <dgm:spPr/>
    </dgm:pt>
    <dgm:pt modelId="{2C861337-9DF1-4B24-A654-2C04FA944BD0}" type="pres">
      <dgm:prSet presAssocID="{1DCC2D37-2869-4423-8C8B-0D1A0DC6417B}" presName="imgShp" presStyleLbl="fgImgPlace1" presStyleIdx="0" presStyleCnt="1" custLinFactNeighborX="-1781" custLinFactNeighborY="46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B2CB673-7973-439F-887C-9AA8B00F776A}" type="pres">
      <dgm:prSet presAssocID="{1DCC2D37-2869-4423-8C8B-0D1A0DC6417B}" presName="txShp" presStyleLbl="node1" presStyleIdx="0" presStyleCnt="1" custScaleY="69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6A06C8-546C-489F-8295-B9CAE6045786}" srcId="{12D33ECC-E3F0-4D48-979C-9F8C143C1E57}" destId="{1DCC2D37-2869-4423-8C8B-0D1A0DC6417B}" srcOrd="0" destOrd="0" parTransId="{DFA8090B-005A-41A0-BCBA-5CF4BE60CC9F}" sibTransId="{C8B12006-7856-429B-B022-71393D8703CB}"/>
    <dgm:cxn modelId="{73403453-4E13-4620-AB22-C19F181AF72C}" type="presOf" srcId="{12D33ECC-E3F0-4D48-979C-9F8C143C1E57}" destId="{CF1C28AA-0458-4322-8D24-6D9B1C160B81}" srcOrd="0" destOrd="0" presId="urn:microsoft.com/office/officeart/2005/8/layout/vList3"/>
    <dgm:cxn modelId="{E33D905D-7D8F-4B61-B5E3-397F057A6B96}" type="presOf" srcId="{1DCC2D37-2869-4423-8C8B-0D1A0DC6417B}" destId="{FB2CB673-7973-439F-887C-9AA8B00F776A}" srcOrd="0" destOrd="0" presId="urn:microsoft.com/office/officeart/2005/8/layout/vList3"/>
    <dgm:cxn modelId="{0769F192-A34A-4405-9009-1D843DEDFC22}" type="presParOf" srcId="{CF1C28AA-0458-4322-8D24-6D9B1C160B81}" destId="{01FF1991-6D36-41A3-A0C9-4E53EE4CFB20}" srcOrd="0" destOrd="0" presId="urn:microsoft.com/office/officeart/2005/8/layout/vList3"/>
    <dgm:cxn modelId="{2110009B-1F19-4090-A547-9BC063B79FE8}" type="presParOf" srcId="{01FF1991-6D36-41A3-A0C9-4E53EE4CFB20}" destId="{2C861337-9DF1-4B24-A654-2C04FA944BD0}" srcOrd="0" destOrd="0" presId="urn:microsoft.com/office/officeart/2005/8/layout/vList3"/>
    <dgm:cxn modelId="{0C0FEB94-7E30-4AD8-ADB2-24772D1404C9}" type="presParOf" srcId="{01FF1991-6D36-41A3-A0C9-4E53EE4CFB20}" destId="{FB2CB673-7973-439F-887C-9AA8B00F77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32F061-3957-46E9-BFD7-A60177856706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5F14584-E5A9-4F7D-A5C6-606DD8548F1E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Rivalidad entre los competidores existentes.</a:t>
          </a:r>
        </a:p>
        <a:p>
          <a:r>
            <a:rPr lang="es-EC" sz="2000" b="1" dirty="0">
              <a:solidFill>
                <a:schemeClr val="tx1"/>
              </a:solidFill>
            </a:rPr>
            <a:t>"BAJA"</a:t>
          </a:r>
        </a:p>
      </dgm:t>
    </dgm:pt>
    <dgm:pt modelId="{60B899B3-2C67-43BC-843D-A4265262A8E5}" type="parTrans" cxnId="{7FF0820C-907F-4BAE-949D-3238A21A2DD2}">
      <dgm:prSet/>
      <dgm:spPr/>
      <dgm:t>
        <a:bodyPr/>
        <a:lstStyle/>
        <a:p>
          <a:endParaRPr lang="es-EC"/>
        </a:p>
      </dgm:t>
    </dgm:pt>
    <dgm:pt modelId="{D4FD0AAF-EFEC-4D0E-A639-F520673D126C}" type="sibTrans" cxnId="{7FF0820C-907F-4BAE-949D-3238A21A2DD2}">
      <dgm:prSet/>
      <dgm:spPr/>
      <dgm:t>
        <a:bodyPr/>
        <a:lstStyle/>
        <a:p>
          <a:endParaRPr lang="es-EC"/>
        </a:p>
      </dgm:t>
    </dgm:pt>
    <dgm:pt modelId="{47AAEEF3-8BB5-4BF7-86B3-1A128158E217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Amenaza de los nuevos competidores. "ALTA"</a:t>
          </a:r>
        </a:p>
      </dgm:t>
    </dgm:pt>
    <dgm:pt modelId="{ACD81BB5-09B5-4A04-8D50-FF2773F7C193}" type="parTrans" cxnId="{315AA69B-CAD0-4A19-B1C9-43E86016FB10}">
      <dgm:prSet/>
      <dgm:spPr/>
      <dgm:t>
        <a:bodyPr/>
        <a:lstStyle/>
        <a:p>
          <a:endParaRPr lang="es-EC" dirty="0"/>
        </a:p>
      </dgm:t>
    </dgm:pt>
    <dgm:pt modelId="{D2E15663-9109-4B45-A138-AB40D81413F9}" type="sibTrans" cxnId="{315AA69B-CAD0-4A19-B1C9-43E86016FB10}">
      <dgm:prSet/>
      <dgm:spPr/>
      <dgm:t>
        <a:bodyPr/>
        <a:lstStyle/>
        <a:p>
          <a:endParaRPr lang="es-EC"/>
        </a:p>
      </dgm:t>
    </dgm:pt>
    <dgm:pt modelId="{2191C435-8E87-4C2B-88D5-41F49EEC5F0F}">
      <dgm:prSet phldrT="[Texto]" phldr="1"/>
      <dgm:spPr/>
      <dgm:t>
        <a:bodyPr/>
        <a:lstStyle/>
        <a:p>
          <a:endParaRPr lang="es-EC" dirty="0"/>
        </a:p>
      </dgm:t>
    </dgm:pt>
    <dgm:pt modelId="{A2AC656B-B6E0-46FC-8CF0-DF51B6A8478D}" type="parTrans" cxnId="{1D2D19B8-AD1E-41F5-AC1C-7297490F91FA}">
      <dgm:prSet/>
      <dgm:spPr/>
      <dgm:t>
        <a:bodyPr/>
        <a:lstStyle/>
        <a:p>
          <a:endParaRPr lang="es-EC"/>
        </a:p>
      </dgm:t>
    </dgm:pt>
    <dgm:pt modelId="{74767655-BFAF-4287-9770-9408066F42B6}" type="sibTrans" cxnId="{1D2D19B8-AD1E-41F5-AC1C-7297490F91FA}">
      <dgm:prSet/>
      <dgm:spPr/>
      <dgm:t>
        <a:bodyPr/>
        <a:lstStyle/>
        <a:p>
          <a:endParaRPr lang="es-EC"/>
        </a:p>
      </dgm:t>
    </dgm:pt>
    <dgm:pt modelId="{186229A0-EDB4-4EB9-B263-508D3EE158D1}">
      <dgm:prSet phldrT="[Texto]"/>
      <dgm:spPr/>
      <dgm:t>
        <a:bodyPr/>
        <a:lstStyle/>
        <a:p>
          <a:endParaRPr lang="es-EC" dirty="0"/>
        </a:p>
      </dgm:t>
    </dgm:pt>
    <dgm:pt modelId="{5063C9AA-8FE7-45DE-84CA-5AAD62D52BBC}" type="parTrans" cxnId="{E3516D95-B241-4B77-BAC8-DE8CE26CAED0}">
      <dgm:prSet/>
      <dgm:spPr/>
      <dgm:t>
        <a:bodyPr/>
        <a:lstStyle/>
        <a:p>
          <a:endParaRPr lang="es-EC"/>
        </a:p>
      </dgm:t>
    </dgm:pt>
    <dgm:pt modelId="{DFD152E3-4016-49E4-BF2E-EDD598565E1A}" type="sibTrans" cxnId="{E3516D95-B241-4B77-BAC8-DE8CE26CAED0}">
      <dgm:prSet/>
      <dgm:spPr/>
      <dgm:t>
        <a:bodyPr/>
        <a:lstStyle/>
        <a:p>
          <a:endParaRPr lang="es-EC"/>
        </a:p>
      </dgm:t>
    </dgm:pt>
    <dgm:pt modelId="{7C36B389-69CA-4820-AC23-1E3A4878D982}">
      <dgm:prSet phldrT="[Texto]" phldr="1"/>
      <dgm:spPr/>
      <dgm:t>
        <a:bodyPr/>
        <a:lstStyle/>
        <a:p>
          <a:endParaRPr lang="es-EC" dirty="0"/>
        </a:p>
      </dgm:t>
    </dgm:pt>
    <dgm:pt modelId="{C457FF9D-AE47-4068-9F5C-BBB600D9F83F}" type="parTrans" cxnId="{08AB61C9-4F6C-4D02-83C5-C5E62C895E05}">
      <dgm:prSet/>
      <dgm:spPr/>
      <dgm:t>
        <a:bodyPr/>
        <a:lstStyle/>
        <a:p>
          <a:endParaRPr lang="es-EC"/>
        </a:p>
      </dgm:t>
    </dgm:pt>
    <dgm:pt modelId="{5C5A588E-9258-4190-9AA9-55D39F4BFAC2}" type="sibTrans" cxnId="{08AB61C9-4F6C-4D02-83C5-C5E62C895E05}">
      <dgm:prSet/>
      <dgm:spPr/>
      <dgm:t>
        <a:bodyPr/>
        <a:lstStyle/>
        <a:p>
          <a:endParaRPr lang="es-EC"/>
        </a:p>
      </dgm:t>
    </dgm:pt>
    <dgm:pt modelId="{FB9BBF0F-9AD0-405B-AF83-9357F7843BE8}">
      <dgm:prSet phldrT="[Texto]"/>
      <dgm:spPr/>
      <dgm:t>
        <a:bodyPr/>
        <a:lstStyle/>
        <a:p>
          <a:endParaRPr lang="es-EC" dirty="0"/>
        </a:p>
      </dgm:t>
    </dgm:pt>
    <dgm:pt modelId="{7B767253-69D4-4CF8-9329-9CA210247EFE}" type="parTrans" cxnId="{823E4EF4-A454-4B87-AEE0-7C69F7CD1A97}">
      <dgm:prSet/>
      <dgm:spPr/>
      <dgm:t>
        <a:bodyPr/>
        <a:lstStyle/>
        <a:p>
          <a:endParaRPr lang="es-EC"/>
        </a:p>
      </dgm:t>
    </dgm:pt>
    <dgm:pt modelId="{B6B87552-4B6F-41C4-9A9F-4D1E6B680694}" type="sibTrans" cxnId="{823E4EF4-A454-4B87-AEE0-7C69F7CD1A97}">
      <dgm:prSet/>
      <dgm:spPr/>
      <dgm:t>
        <a:bodyPr/>
        <a:lstStyle/>
        <a:p>
          <a:endParaRPr lang="es-EC"/>
        </a:p>
      </dgm:t>
    </dgm:pt>
    <dgm:pt modelId="{E7DB7395-5493-4A3E-A69D-D74FE755C735}">
      <dgm:prSet phldrT="[Texto]" phldr="1"/>
      <dgm:spPr/>
      <dgm:t>
        <a:bodyPr/>
        <a:lstStyle/>
        <a:p>
          <a:endParaRPr lang="es-EC" dirty="0"/>
        </a:p>
      </dgm:t>
    </dgm:pt>
    <dgm:pt modelId="{0A1416BA-9381-423F-A375-EC094A61DED0}" type="parTrans" cxnId="{DAAFE349-DE37-45F3-A0CC-EB358C8CD4C2}">
      <dgm:prSet/>
      <dgm:spPr/>
      <dgm:t>
        <a:bodyPr/>
        <a:lstStyle/>
        <a:p>
          <a:endParaRPr lang="es-EC"/>
        </a:p>
      </dgm:t>
    </dgm:pt>
    <dgm:pt modelId="{63CD57DA-0185-4DA1-9DF0-00A766B83F5B}" type="sibTrans" cxnId="{DAAFE349-DE37-45F3-A0CC-EB358C8CD4C2}">
      <dgm:prSet/>
      <dgm:spPr/>
      <dgm:t>
        <a:bodyPr/>
        <a:lstStyle/>
        <a:p>
          <a:endParaRPr lang="es-EC"/>
        </a:p>
      </dgm:t>
    </dgm:pt>
    <dgm:pt modelId="{65D277E4-6B35-400E-8F15-36D3BFEE7A39}">
      <dgm:prSet phldrT="[Texto]"/>
      <dgm:spPr/>
      <dgm:t>
        <a:bodyPr/>
        <a:lstStyle/>
        <a:p>
          <a:endParaRPr lang="es-EC" dirty="0"/>
        </a:p>
      </dgm:t>
    </dgm:pt>
    <dgm:pt modelId="{F00C91E5-32E5-4CBB-AF09-BE6DF627B24E}" type="parTrans" cxnId="{F7BF795D-65CE-4A68-86EC-C61763C01ACA}">
      <dgm:prSet/>
      <dgm:spPr/>
      <dgm:t>
        <a:bodyPr/>
        <a:lstStyle/>
        <a:p>
          <a:endParaRPr lang="es-EC"/>
        </a:p>
      </dgm:t>
    </dgm:pt>
    <dgm:pt modelId="{0AECFBB7-6BCC-42BD-BFE6-023DD3914C37}" type="sibTrans" cxnId="{F7BF795D-65CE-4A68-86EC-C61763C01ACA}">
      <dgm:prSet/>
      <dgm:spPr/>
      <dgm:t>
        <a:bodyPr/>
        <a:lstStyle/>
        <a:p>
          <a:endParaRPr lang="es-EC"/>
        </a:p>
      </dgm:t>
    </dgm:pt>
    <dgm:pt modelId="{5159B85A-E9AA-4D79-9286-728824CF57B7}">
      <dgm:prSet phldrT="[Texto]"/>
      <dgm:spPr/>
      <dgm:t>
        <a:bodyPr/>
        <a:lstStyle/>
        <a:p>
          <a:endParaRPr lang="es-EC" dirty="0"/>
        </a:p>
      </dgm:t>
    </dgm:pt>
    <dgm:pt modelId="{22DAB89F-C154-4C50-A0DB-24A457DA9A3F}" type="parTrans" cxnId="{43E720A0-1FE0-4A4D-8346-219A4B6E1B54}">
      <dgm:prSet/>
      <dgm:spPr/>
      <dgm:t>
        <a:bodyPr/>
        <a:lstStyle/>
        <a:p>
          <a:endParaRPr lang="es-EC"/>
        </a:p>
      </dgm:t>
    </dgm:pt>
    <dgm:pt modelId="{570CF62D-9419-44CA-824E-4494B0AABED9}" type="sibTrans" cxnId="{43E720A0-1FE0-4A4D-8346-219A4B6E1B54}">
      <dgm:prSet/>
      <dgm:spPr/>
      <dgm:t>
        <a:bodyPr/>
        <a:lstStyle/>
        <a:p>
          <a:endParaRPr lang="es-EC"/>
        </a:p>
      </dgm:t>
    </dgm:pt>
    <dgm:pt modelId="{E73A85C4-A104-4198-9EBE-774A5F3752CC}">
      <dgm:prSet phldrT="[Texto]"/>
      <dgm:spPr/>
      <dgm:t>
        <a:bodyPr/>
        <a:lstStyle/>
        <a:p>
          <a:endParaRPr lang="es-EC" dirty="0"/>
        </a:p>
      </dgm:t>
    </dgm:pt>
    <dgm:pt modelId="{9DF10978-C125-4EB5-915F-5077EAA5A5DA}" type="parTrans" cxnId="{7EA8A07E-052E-462A-A8B2-912952CFF03A}">
      <dgm:prSet/>
      <dgm:spPr/>
      <dgm:t>
        <a:bodyPr/>
        <a:lstStyle/>
        <a:p>
          <a:endParaRPr lang="es-EC"/>
        </a:p>
      </dgm:t>
    </dgm:pt>
    <dgm:pt modelId="{C75234AC-E06A-4E33-AC00-60611FD8491C}" type="sibTrans" cxnId="{7EA8A07E-052E-462A-A8B2-912952CFF03A}">
      <dgm:prSet/>
      <dgm:spPr/>
      <dgm:t>
        <a:bodyPr/>
        <a:lstStyle/>
        <a:p>
          <a:endParaRPr lang="es-EC"/>
        </a:p>
      </dgm:t>
    </dgm:pt>
    <dgm:pt modelId="{E933A734-4BCD-4C90-8587-3D9634EB87FF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Poder de negociación de los clientes.</a:t>
          </a:r>
        </a:p>
        <a:p>
          <a:r>
            <a:rPr lang="es-EC" sz="2000" b="1" dirty="0">
              <a:solidFill>
                <a:schemeClr val="tx1"/>
              </a:solidFill>
            </a:rPr>
            <a:t>"ALTA"</a:t>
          </a:r>
        </a:p>
      </dgm:t>
    </dgm:pt>
    <dgm:pt modelId="{AEC4015B-E41E-4169-BD03-EC7CE700F4A0}" type="parTrans" cxnId="{B017E2CE-FC34-4B82-94BB-210596FC227B}">
      <dgm:prSet/>
      <dgm:spPr/>
      <dgm:t>
        <a:bodyPr/>
        <a:lstStyle/>
        <a:p>
          <a:endParaRPr lang="es-EC" dirty="0"/>
        </a:p>
      </dgm:t>
    </dgm:pt>
    <dgm:pt modelId="{9BD50E5B-B096-4448-8447-5EB37206AE0E}" type="sibTrans" cxnId="{B017E2CE-FC34-4B82-94BB-210596FC227B}">
      <dgm:prSet/>
      <dgm:spPr/>
      <dgm:t>
        <a:bodyPr/>
        <a:lstStyle/>
        <a:p>
          <a:endParaRPr lang="es-EC"/>
        </a:p>
      </dgm:t>
    </dgm:pt>
    <dgm:pt modelId="{D0DD9823-15EB-4478-9BE0-3DAC4A26261C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Amenaza de productos y servicios sustitutos.</a:t>
          </a:r>
        </a:p>
        <a:p>
          <a:r>
            <a:rPr lang="es-EC" sz="2000" b="1" dirty="0">
              <a:solidFill>
                <a:schemeClr val="tx1"/>
              </a:solidFill>
            </a:rPr>
            <a:t>"ALTA"</a:t>
          </a:r>
        </a:p>
      </dgm:t>
    </dgm:pt>
    <dgm:pt modelId="{ED3AD5B8-6045-4442-953B-3A0BC6914124}" type="parTrans" cxnId="{0D3EFB2B-FB65-4950-975F-ADBEDDBAC659}">
      <dgm:prSet/>
      <dgm:spPr/>
      <dgm:t>
        <a:bodyPr/>
        <a:lstStyle/>
        <a:p>
          <a:endParaRPr lang="es-EC" dirty="0"/>
        </a:p>
      </dgm:t>
    </dgm:pt>
    <dgm:pt modelId="{0AE269C2-9536-4D06-8389-37B4018867B6}" type="sibTrans" cxnId="{0D3EFB2B-FB65-4950-975F-ADBEDDBAC659}">
      <dgm:prSet/>
      <dgm:spPr/>
      <dgm:t>
        <a:bodyPr/>
        <a:lstStyle/>
        <a:p>
          <a:endParaRPr lang="es-EC"/>
        </a:p>
      </dgm:t>
    </dgm:pt>
    <dgm:pt modelId="{1F1E897F-C07B-4553-8C16-904AB395677C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Poder de negociación de los proveedores.</a:t>
          </a:r>
        </a:p>
        <a:p>
          <a:r>
            <a:rPr lang="es-EC" sz="2000" b="1" dirty="0">
              <a:solidFill>
                <a:schemeClr val="tx1"/>
              </a:solidFill>
            </a:rPr>
            <a:t>"BAJA"</a:t>
          </a:r>
        </a:p>
      </dgm:t>
    </dgm:pt>
    <dgm:pt modelId="{1EBBFD06-CD20-4436-A53B-0B9FA908ED65}" type="parTrans" cxnId="{0A4C2DD8-76B3-4719-8341-90A1634D0235}">
      <dgm:prSet/>
      <dgm:spPr/>
      <dgm:t>
        <a:bodyPr/>
        <a:lstStyle/>
        <a:p>
          <a:endParaRPr lang="es-EC" dirty="0"/>
        </a:p>
      </dgm:t>
    </dgm:pt>
    <dgm:pt modelId="{C069FEB3-597E-4A92-9835-DB2A749A5FCE}" type="sibTrans" cxnId="{0A4C2DD8-76B3-4719-8341-90A1634D0235}">
      <dgm:prSet/>
      <dgm:spPr/>
      <dgm:t>
        <a:bodyPr/>
        <a:lstStyle/>
        <a:p>
          <a:endParaRPr lang="es-EC"/>
        </a:p>
      </dgm:t>
    </dgm:pt>
    <dgm:pt modelId="{4D787196-9DE5-48C0-999A-EEB9B04814E4}" type="pres">
      <dgm:prSet presAssocID="{E732F061-3957-46E9-BFD7-A601778567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221E20-18E2-4E9D-B0E2-17C70945F055}" type="pres">
      <dgm:prSet presAssocID="{05F14584-E5A9-4F7D-A5C6-606DD8548F1E}" presName="centerShape" presStyleLbl="node0" presStyleIdx="0" presStyleCnt="1" custScaleX="164455" custScaleY="123898" custLinFactNeighborX="1045" custLinFactNeighborY="-1432"/>
      <dgm:spPr/>
      <dgm:t>
        <a:bodyPr/>
        <a:lstStyle/>
        <a:p>
          <a:endParaRPr lang="es-EC"/>
        </a:p>
      </dgm:t>
    </dgm:pt>
    <dgm:pt modelId="{7FD08D8D-EB38-4135-8774-856CF0BD4B95}" type="pres">
      <dgm:prSet presAssocID="{ACD81BB5-09B5-4A04-8D50-FF2773F7C193}" presName="Name9" presStyleLbl="parChTrans1D2" presStyleIdx="0" presStyleCnt="4"/>
      <dgm:spPr/>
      <dgm:t>
        <a:bodyPr/>
        <a:lstStyle/>
        <a:p>
          <a:endParaRPr lang="es-EC"/>
        </a:p>
      </dgm:t>
    </dgm:pt>
    <dgm:pt modelId="{BF45F3BA-6146-4741-BCE5-AF8E6A1B2EFE}" type="pres">
      <dgm:prSet presAssocID="{ACD81BB5-09B5-4A04-8D50-FF2773F7C193}" presName="connTx" presStyleLbl="parChTrans1D2" presStyleIdx="0" presStyleCnt="4"/>
      <dgm:spPr/>
      <dgm:t>
        <a:bodyPr/>
        <a:lstStyle/>
        <a:p>
          <a:endParaRPr lang="es-EC"/>
        </a:p>
      </dgm:t>
    </dgm:pt>
    <dgm:pt modelId="{6B8950EA-8449-4454-80BE-66864820A6E2}" type="pres">
      <dgm:prSet presAssocID="{47AAEEF3-8BB5-4BF7-86B3-1A128158E217}" presName="node" presStyleLbl="node1" presStyleIdx="0" presStyleCnt="4" custScaleX="168851" custScaleY="103982" custRadScaleRad="98453" custRadScaleInc="-54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50B6DB-F275-4538-9014-7BE989467741}" type="pres">
      <dgm:prSet presAssocID="{AEC4015B-E41E-4169-BD03-EC7CE700F4A0}" presName="Name9" presStyleLbl="parChTrans1D2" presStyleIdx="1" presStyleCnt="4"/>
      <dgm:spPr/>
      <dgm:t>
        <a:bodyPr/>
        <a:lstStyle/>
        <a:p>
          <a:endParaRPr lang="es-EC"/>
        </a:p>
      </dgm:t>
    </dgm:pt>
    <dgm:pt modelId="{A23EC7FC-0E57-4F26-A845-11007593F4DF}" type="pres">
      <dgm:prSet presAssocID="{AEC4015B-E41E-4169-BD03-EC7CE700F4A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140FC25D-8A4F-40FB-925B-3F9817F22ABD}" type="pres">
      <dgm:prSet presAssocID="{E933A734-4BCD-4C90-8587-3D9634EB87FF}" presName="node" presStyleLbl="node1" presStyleIdx="1" presStyleCnt="4" custScaleX="148748" custScaleY="128980" custRadScaleRad="142844" custRadScaleInc="27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55CA6-4AE8-4F60-AD27-E23FFB9C7A8A}" type="pres">
      <dgm:prSet presAssocID="{ED3AD5B8-6045-4442-953B-3A0BC6914124}" presName="Name9" presStyleLbl="parChTrans1D2" presStyleIdx="2" presStyleCnt="4"/>
      <dgm:spPr/>
      <dgm:t>
        <a:bodyPr/>
        <a:lstStyle/>
        <a:p>
          <a:endParaRPr lang="es-EC"/>
        </a:p>
      </dgm:t>
    </dgm:pt>
    <dgm:pt modelId="{40EC19E0-9CAC-496D-A5EF-07A8765CB71E}" type="pres">
      <dgm:prSet presAssocID="{ED3AD5B8-6045-4442-953B-3A0BC6914124}" presName="connTx" presStyleLbl="parChTrans1D2" presStyleIdx="2" presStyleCnt="4"/>
      <dgm:spPr/>
      <dgm:t>
        <a:bodyPr/>
        <a:lstStyle/>
        <a:p>
          <a:endParaRPr lang="es-EC"/>
        </a:p>
      </dgm:t>
    </dgm:pt>
    <dgm:pt modelId="{ADD7FDE4-642C-4DD3-8DEA-FB05C755BA0A}" type="pres">
      <dgm:prSet presAssocID="{D0DD9823-15EB-4478-9BE0-3DAC4A26261C}" presName="node" presStyleLbl="node1" presStyleIdx="2" presStyleCnt="4" custScaleX="184745" custScaleY="121394" custRadScaleRad="100743" custRadScaleInc="2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446D1-4816-4BA1-B190-48FCB2E6A83F}" type="pres">
      <dgm:prSet presAssocID="{1EBBFD06-CD20-4436-A53B-0B9FA908ED65}" presName="Name9" presStyleLbl="parChTrans1D2" presStyleIdx="3" presStyleCnt="4"/>
      <dgm:spPr/>
      <dgm:t>
        <a:bodyPr/>
        <a:lstStyle/>
        <a:p>
          <a:endParaRPr lang="es-EC"/>
        </a:p>
      </dgm:t>
    </dgm:pt>
    <dgm:pt modelId="{270D8E60-21E8-45CA-A791-D2BF2D05428C}" type="pres">
      <dgm:prSet presAssocID="{1EBBFD06-CD20-4436-A53B-0B9FA908ED65}" presName="connTx" presStyleLbl="parChTrans1D2" presStyleIdx="3" presStyleCnt="4"/>
      <dgm:spPr/>
      <dgm:t>
        <a:bodyPr/>
        <a:lstStyle/>
        <a:p>
          <a:endParaRPr lang="es-EC"/>
        </a:p>
      </dgm:t>
    </dgm:pt>
    <dgm:pt modelId="{23392963-BCDE-4EF2-BEC2-4B7E921E4D81}" type="pres">
      <dgm:prSet presAssocID="{1F1E897F-C07B-4553-8C16-904AB395677C}" presName="node" presStyleLbl="node1" presStyleIdx="3" presStyleCnt="4" custScaleX="167792" custScaleY="137013" custRadScaleRad="140507" custRadScaleInc="52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362455-7309-4DBB-99D0-9CCDC10855B0}" type="presOf" srcId="{ED3AD5B8-6045-4442-953B-3A0BC6914124}" destId="{40EC19E0-9CAC-496D-A5EF-07A8765CB71E}" srcOrd="1" destOrd="0" presId="urn:microsoft.com/office/officeart/2005/8/layout/radial1"/>
    <dgm:cxn modelId="{5A3D2CDC-A8FA-4998-8207-71C0AD7524A9}" type="presOf" srcId="{D0DD9823-15EB-4478-9BE0-3DAC4A26261C}" destId="{ADD7FDE4-642C-4DD3-8DEA-FB05C755BA0A}" srcOrd="0" destOrd="0" presId="urn:microsoft.com/office/officeart/2005/8/layout/radial1"/>
    <dgm:cxn modelId="{7EA8A07E-052E-462A-A8B2-912952CFF03A}" srcId="{E732F061-3957-46E9-BFD7-A60177856706}" destId="{E73A85C4-A104-4198-9EBE-774A5F3752CC}" srcOrd="5" destOrd="0" parTransId="{9DF10978-C125-4EB5-915F-5077EAA5A5DA}" sibTransId="{C75234AC-E06A-4E33-AC00-60611FD8491C}"/>
    <dgm:cxn modelId="{F7BF795D-65CE-4A68-86EC-C61763C01ACA}" srcId="{E7DB7395-5493-4A3E-A69D-D74FE755C735}" destId="{65D277E4-6B35-400E-8F15-36D3BFEE7A39}" srcOrd="0" destOrd="0" parTransId="{F00C91E5-32E5-4CBB-AF09-BE6DF627B24E}" sibTransId="{0AECFBB7-6BCC-42BD-BFE6-023DD3914C37}"/>
    <dgm:cxn modelId="{DAAFE349-DE37-45F3-A0CC-EB358C8CD4C2}" srcId="{E732F061-3957-46E9-BFD7-A60177856706}" destId="{E7DB7395-5493-4A3E-A69D-D74FE755C735}" srcOrd="3" destOrd="0" parTransId="{0A1416BA-9381-423F-A375-EC094A61DED0}" sibTransId="{63CD57DA-0185-4DA1-9DF0-00A766B83F5B}"/>
    <dgm:cxn modelId="{E9571B8C-413B-44CC-B011-3F6863B3036D}" type="presOf" srcId="{1F1E897F-C07B-4553-8C16-904AB395677C}" destId="{23392963-BCDE-4EF2-BEC2-4B7E921E4D81}" srcOrd="0" destOrd="0" presId="urn:microsoft.com/office/officeart/2005/8/layout/radial1"/>
    <dgm:cxn modelId="{5304E813-27D8-4644-9D39-5070C9CEBE2B}" type="presOf" srcId="{05F14584-E5A9-4F7D-A5C6-606DD8548F1E}" destId="{1C221E20-18E2-4E9D-B0E2-17C70945F055}" srcOrd="0" destOrd="0" presId="urn:microsoft.com/office/officeart/2005/8/layout/radial1"/>
    <dgm:cxn modelId="{72754E62-366C-4D8E-91EC-A5C6777D95CE}" type="presOf" srcId="{E732F061-3957-46E9-BFD7-A60177856706}" destId="{4D787196-9DE5-48C0-999A-EEB9B04814E4}" srcOrd="0" destOrd="0" presId="urn:microsoft.com/office/officeart/2005/8/layout/radial1"/>
    <dgm:cxn modelId="{43E720A0-1FE0-4A4D-8346-219A4B6E1B54}" srcId="{E732F061-3957-46E9-BFD7-A60177856706}" destId="{5159B85A-E9AA-4D79-9286-728824CF57B7}" srcOrd="4" destOrd="0" parTransId="{22DAB89F-C154-4C50-A0DB-24A457DA9A3F}" sibTransId="{570CF62D-9419-44CA-824E-4494B0AABED9}"/>
    <dgm:cxn modelId="{01F0F19D-E134-4C9F-9F79-68E02AAB2CA2}" type="presOf" srcId="{ACD81BB5-09B5-4A04-8D50-FF2773F7C193}" destId="{BF45F3BA-6146-4741-BCE5-AF8E6A1B2EFE}" srcOrd="1" destOrd="0" presId="urn:microsoft.com/office/officeart/2005/8/layout/radial1"/>
    <dgm:cxn modelId="{26444D25-F71B-4BBE-9CBD-04C7291C71D5}" type="presOf" srcId="{E933A734-4BCD-4C90-8587-3D9634EB87FF}" destId="{140FC25D-8A4F-40FB-925B-3F9817F22ABD}" srcOrd="0" destOrd="0" presId="urn:microsoft.com/office/officeart/2005/8/layout/radial1"/>
    <dgm:cxn modelId="{E3516D95-B241-4B77-BAC8-DE8CE26CAED0}" srcId="{2191C435-8E87-4C2B-88D5-41F49EEC5F0F}" destId="{186229A0-EDB4-4EB9-B263-508D3EE158D1}" srcOrd="0" destOrd="0" parTransId="{5063C9AA-8FE7-45DE-84CA-5AAD62D52BBC}" sibTransId="{DFD152E3-4016-49E4-BF2E-EDD598565E1A}"/>
    <dgm:cxn modelId="{D6F629A3-9574-4E5E-AFE0-4A240D420FFD}" type="presOf" srcId="{ED3AD5B8-6045-4442-953B-3A0BC6914124}" destId="{E1955CA6-4AE8-4F60-AD27-E23FFB9C7A8A}" srcOrd="0" destOrd="0" presId="urn:microsoft.com/office/officeart/2005/8/layout/radial1"/>
    <dgm:cxn modelId="{0A4C2DD8-76B3-4719-8341-90A1634D0235}" srcId="{05F14584-E5A9-4F7D-A5C6-606DD8548F1E}" destId="{1F1E897F-C07B-4553-8C16-904AB395677C}" srcOrd="3" destOrd="0" parTransId="{1EBBFD06-CD20-4436-A53B-0B9FA908ED65}" sibTransId="{C069FEB3-597E-4A92-9835-DB2A749A5FCE}"/>
    <dgm:cxn modelId="{0D3EFB2B-FB65-4950-975F-ADBEDDBAC659}" srcId="{05F14584-E5A9-4F7D-A5C6-606DD8548F1E}" destId="{D0DD9823-15EB-4478-9BE0-3DAC4A26261C}" srcOrd="2" destOrd="0" parTransId="{ED3AD5B8-6045-4442-953B-3A0BC6914124}" sibTransId="{0AE269C2-9536-4D06-8389-37B4018867B6}"/>
    <dgm:cxn modelId="{CA83DD63-39C9-49AF-8B8A-6EE3F96A5F38}" type="presOf" srcId="{47AAEEF3-8BB5-4BF7-86B3-1A128158E217}" destId="{6B8950EA-8449-4454-80BE-66864820A6E2}" srcOrd="0" destOrd="0" presId="urn:microsoft.com/office/officeart/2005/8/layout/radial1"/>
    <dgm:cxn modelId="{1D2D19B8-AD1E-41F5-AC1C-7297490F91FA}" srcId="{E732F061-3957-46E9-BFD7-A60177856706}" destId="{2191C435-8E87-4C2B-88D5-41F49EEC5F0F}" srcOrd="1" destOrd="0" parTransId="{A2AC656B-B6E0-46FC-8CF0-DF51B6A8478D}" sibTransId="{74767655-BFAF-4287-9770-9408066F42B6}"/>
    <dgm:cxn modelId="{24D20628-4EEB-450E-A071-35827614225A}" type="presOf" srcId="{AEC4015B-E41E-4169-BD03-EC7CE700F4A0}" destId="{0450B6DB-F275-4538-9014-7BE989467741}" srcOrd="0" destOrd="0" presId="urn:microsoft.com/office/officeart/2005/8/layout/radial1"/>
    <dgm:cxn modelId="{A5F1F214-F17B-41EE-938A-1AB52635D7C3}" type="presOf" srcId="{AEC4015B-E41E-4169-BD03-EC7CE700F4A0}" destId="{A23EC7FC-0E57-4F26-A845-11007593F4DF}" srcOrd="1" destOrd="0" presId="urn:microsoft.com/office/officeart/2005/8/layout/radial1"/>
    <dgm:cxn modelId="{6353DE15-3E28-42C1-9655-2390AD660670}" type="presOf" srcId="{ACD81BB5-09B5-4A04-8D50-FF2773F7C193}" destId="{7FD08D8D-EB38-4135-8774-856CF0BD4B95}" srcOrd="0" destOrd="0" presId="urn:microsoft.com/office/officeart/2005/8/layout/radial1"/>
    <dgm:cxn modelId="{08AB61C9-4F6C-4D02-83C5-C5E62C895E05}" srcId="{E732F061-3957-46E9-BFD7-A60177856706}" destId="{7C36B389-69CA-4820-AC23-1E3A4878D982}" srcOrd="2" destOrd="0" parTransId="{C457FF9D-AE47-4068-9F5C-BBB600D9F83F}" sibTransId="{5C5A588E-9258-4190-9AA9-55D39F4BFAC2}"/>
    <dgm:cxn modelId="{7FD086D7-25CF-432C-A131-3A0AA69489E5}" type="presOf" srcId="{1EBBFD06-CD20-4436-A53B-0B9FA908ED65}" destId="{270D8E60-21E8-45CA-A791-D2BF2D05428C}" srcOrd="1" destOrd="0" presId="urn:microsoft.com/office/officeart/2005/8/layout/radial1"/>
    <dgm:cxn modelId="{D0284603-5829-4F4B-A989-3BBFD70E0231}" type="presOf" srcId="{1EBBFD06-CD20-4436-A53B-0B9FA908ED65}" destId="{296446D1-4816-4BA1-B190-48FCB2E6A83F}" srcOrd="0" destOrd="0" presId="urn:microsoft.com/office/officeart/2005/8/layout/radial1"/>
    <dgm:cxn modelId="{315AA69B-CAD0-4A19-B1C9-43E86016FB10}" srcId="{05F14584-E5A9-4F7D-A5C6-606DD8548F1E}" destId="{47AAEEF3-8BB5-4BF7-86B3-1A128158E217}" srcOrd="0" destOrd="0" parTransId="{ACD81BB5-09B5-4A04-8D50-FF2773F7C193}" sibTransId="{D2E15663-9109-4B45-A138-AB40D81413F9}"/>
    <dgm:cxn modelId="{B017E2CE-FC34-4B82-94BB-210596FC227B}" srcId="{05F14584-E5A9-4F7D-A5C6-606DD8548F1E}" destId="{E933A734-4BCD-4C90-8587-3D9634EB87FF}" srcOrd="1" destOrd="0" parTransId="{AEC4015B-E41E-4169-BD03-EC7CE700F4A0}" sibTransId="{9BD50E5B-B096-4448-8447-5EB37206AE0E}"/>
    <dgm:cxn modelId="{823E4EF4-A454-4B87-AEE0-7C69F7CD1A97}" srcId="{7C36B389-69CA-4820-AC23-1E3A4878D982}" destId="{FB9BBF0F-9AD0-405B-AF83-9357F7843BE8}" srcOrd="0" destOrd="0" parTransId="{7B767253-69D4-4CF8-9329-9CA210247EFE}" sibTransId="{B6B87552-4B6F-41C4-9A9F-4D1E6B680694}"/>
    <dgm:cxn modelId="{7FF0820C-907F-4BAE-949D-3238A21A2DD2}" srcId="{E732F061-3957-46E9-BFD7-A60177856706}" destId="{05F14584-E5A9-4F7D-A5C6-606DD8548F1E}" srcOrd="0" destOrd="0" parTransId="{60B899B3-2C67-43BC-843D-A4265262A8E5}" sibTransId="{D4FD0AAF-EFEC-4D0E-A639-F520673D126C}"/>
    <dgm:cxn modelId="{34F67DEF-C2E0-467F-84A5-5146458E9D5C}" type="presParOf" srcId="{4D787196-9DE5-48C0-999A-EEB9B04814E4}" destId="{1C221E20-18E2-4E9D-B0E2-17C70945F055}" srcOrd="0" destOrd="0" presId="urn:microsoft.com/office/officeart/2005/8/layout/radial1"/>
    <dgm:cxn modelId="{6B151A03-3D3C-4D08-8955-D3DC0680A1AE}" type="presParOf" srcId="{4D787196-9DE5-48C0-999A-EEB9B04814E4}" destId="{7FD08D8D-EB38-4135-8774-856CF0BD4B95}" srcOrd="1" destOrd="0" presId="urn:microsoft.com/office/officeart/2005/8/layout/radial1"/>
    <dgm:cxn modelId="{27236400-44EB-4897-BE16-3E43FD993332}" type="presParOf" srcId="{7FD08D8D-EB38-4135-8774-856CF0BD4B95}" destId="{BF45F3BA-6146-4741-BCE5-AF8E6A1B2EFE}" srcOrd="0" destOrd="0" presId="urn:microsoft.com/office/officeart/2005/8/layout/radial1"/>
    <dgm:cxn modelId="{3DC73AC0-49FD-44F4-A524-AB6C6BD032A9}" type="presParOf" srcId="{4D787196-9DE5-48C0-999A-EEB9B04814E4}" destId="{6B8950EA-8449-4454-80BE-66864820A6E2}" srcOrd="2" destOrd="0" presId="urn:microsoft.com/office/officeart/2005/8/layout/radial1"/>
    <dgm:cxn modelId="{DC454642-A500-4522-A28E-AB4F16A21F84}" type="presParOf" srcId="{4D787196-9DE5-48C0-999A-EEB9B04814E4}" destId="{0450B6DB-F275-4538-9014-7BE989467741}" srcOrd="3" destOrd="0" presId="urn:microsoft.com/office/officeart/2005/8/layout/radial1"/>
    <dgm:cxn modelId="{8183EF95-7AB9-4A5F-AF29-1E91594A1FAD}" type="presParOf" srcId="{0450B6DB-F275-4538-9014-7BE989467741}" destId="{A23EC7FC-0E57-4F26-A845-11007593F4DF}" srcOrd="0" destOrd="0" presId="urn:microsoft.com/office/officeart/2005/8/layout/radial1"/>
    <dgm:cxn modelId="{53DA2A06-0322-439D-BE39-BD01D55117A0}" type="presParOf" srcId="{4D787196-9DE5-48C0-999A-EEB9B04814E4}" destId="{140FC25D-8A4F-40FB-925B-3F9817F22ABD}" srcOrd="4" destOrd="0" presId="urn:microsoft.com/office/officeart/2005/8/layout/radial1"/>
    <dgm:cxn modelId="{21AA5228-3181-4706-BE8F-689BA9B70501}" type="presParOf" srcId="{4D787196-9DE5-48C0-999A-EEB9B04814E4}" destId="{E1955CA6-4AE8-4F60-AD27-E23FFB9C7A8A}" srcOrd="5" destOrd="0" presId="urn:microsoft.com/office/officeart/2005/8/layout/radial1"/>
    <dgm:cxn modelId="{2BD478E2-EAF6-4B3D-98C9-C4BEAE4F6F4F}" type="presParOf" srcId="{E1955CA6-4AE8-4F60-AD27-E23FFB9C7A8A}" destId="{40EC19E0-9CAC-496D-A5EF-07A8765CB71E}" srcOrd="0" destOrd="0" presId="urn:microsoft.com/office/officeart/2005/8/layout/radial1"/>
    <dgm:cxn modelId="{04D4D9AE-8B2D-4CD9-B993-D5D76C23C128}" type="presParOf" srcId="{4D787196-9DE5-48C0-999A-EEB9B04814E4}" destId="{ADD7FDE4-642C-4DD3-8DEA-FB05C755BA0A}" srcOrd="6" destOrd="0" presId="urn:microsoft.com/office/officeart/2005/8/layout/radial1"/>
    <dgm:cxn modelId="{A591FF38-D046-4148-94EE-72F0E0D3A427}" type="presParOf" srcId="{4D787196-9DE5-48C0-999A-EEB9B04814E4}" destId="{296446D1-4816-4BA1-B190-48FCB2E6A83F}" srcOrd="7" destOrd="0" presId="urn:microsoft.com/office/officeart/2005/8/layout/radial1"/>
    <dgm:cxn modelId="{84C2BBEF-2746-4117-910F-A740D80FD4DF}" type="presParOf" srcId="{296446D1-4816-4BA1-B190-48FCB2E6A83F}" destId="{270D8E60-21E8-45CA-A791-D2BF2D05428C}" srcOrd="0" destOrd="0" presId="urn:microsoft.com/office/officeart/2005/8/layout/radial1"/>
    <dgm:cxn modelId="{FA8726F3-6974-4C98-AE41-2D88DE571104}" type="presParOf" srcId="{4D787196-9DE5-48C0-999A-EEB9B04814E4}" destId="{23392963-BCDE-4EF2-BEC2-4B7E921E4D8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208A02-87C4-4D50-B2F2-4C40ADD59177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18BA3B4-AE11-4F93-B059-E90669E7890C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TERCER NIVEL</a:t>
          </a:r>
          <a:endParaRPr lang="es-EC" sz="2400" b="1" dirty="0">
            <a:solidFill>
              <a:schemeClr val="tx1"/>
            </a:solidFill>
          </a:endParaRPr>
        </a:p>
      </dgm:t>
    </dgm:pt>
    <dgm:pt modelId="{E153C766-2F75-42D3-81BF-A393D4052ADE}" type="parTrans" cxnId="{8C87E020-E29B-41CA-9A37-802A3BCA0BC3}">
      <dgm:prSet/>
      <dgm:spPr/>
      <dgm:t>
        <a:bodyPr/>
        <a:lstStyle/>
        <a:p>
          <a:endParaRPr lang="es-EC"/>
        </a:p>
      </dgm:t>
    </dgm:pt>
    <dgm:pt modelId="{A67C4D87-9CE9-4051-8E91-CED08028EF09}" type="sibTrans" cxnId="{8C87E020-E29B-41CA-9A37-802A3BCA0BC3}">
      <dgm:prSet/>
      <dgm:spPr/>
      <dgm:t>
        <a:bodyPr/>
        <a:lstStyle/>
        <a:p>
          <a:endParaRPr lang="es-EC"/>
        </a:p>
      </dgm:t>
    </dgm:pt>
    <dgm:pt modelId="{C6646E51-2385-4BDD-903B-E8D87A666ABC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SEGUNDO NIVEL</a:t>
          </a:r>
          <a:endParaRPr lang="es-EC" sz="2400" b="1" dirty="0">
            <a:solidFill>
              <a:schemeClr val="tx1"/>
            </a:solidFill>
          </a:endParaRPr>
        </a:p>
      </dgm:t>
    </dgm:pt>
    <dgm:pt modelId="{72C62E71-6DAA-4AC3-B45C-010451CF7AC6}" type="parTrans" cxnId="{9BD1EE13-3851-4351-A4F4-060023B93569}">
      <dgm:prSet/>
      <dgm:spPr/>
      <dgm:t>
        <a:bodyPr/>
        <a:lstStyle/>
        <a:p>
          <a:endParaRPr lang="es-EC"/>
        </a:p>
      </dgm:t>
    </dgm:pt>
    <dgm:pt modelId="{F1DA09BD-5278-402A-B71B-90CEDC2BB964}" type="sibTrans" cxnId="{9BD1EE13-3851-4351-A4F4-060023B93569}">
      <dgm:prSet/>
      <dgm:spPr/>
      <dgm:t>
        <a:bodyPr/>
        <a:lstStyle/>
        <a:p>
          <a:endParaRPr lang="es-EC"/>
        </a:p>
      </dgm:t>
    </dgm:pt>
    <dgm:pt modelId="{76642706-F705-4FAD-B1A9-F835536C92F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PRIMER NIVEL</a:t>
          </a:r>
          <a:endParaRPr lang="es-EC" b="1" dirty="0">
            <a:solidFill>
              <a:schemeClr val="tx1"/>
            </a:solidFill>
          </a:endParaRPr>
        </a:p>
      </dgm:t>
    </dgm:pt>
    <dgm:pt modelId="{273FEFB9-2796-4B92-9B7D-424E956B2CC6}" type="parTrans" cxnId="{FC140897-3695-483E-9B34-AB2E7C54E43E}">
      <dgm:prSet/>
      <dgm:spPr/>
      <dgm:t>
        <a:bodyPr/>
        <a:lstStyle/>
        <a:p>
          <a:endParaRPr lang="es-EC"/>
        </a:p>
      </dgm:t>
    </dgm:pt>
    <dgm:pt modelId="{2911AD8D-A6EE-4D5B-8618-58A9C01BEB47}" type="sibTrans" cxnId="{FC140897-3695-483E-9B34-AB2E7C54E43E}">
      <dgm:prSet/>
      <dgm:spPr/>
      <dgm:t>
        <a:bodyPr/>
        <a:lstStyle/>
        <a:p>
          <a:endParaRPr lang="es-EC"/>
        </a:p>
      </dgm:t>
    </dgm:pt>
    <dgm:pt modelId="{31C4A6EA-D029-47D0-8723-37FC6F307649}" type="pres">
      <dgm:prSet presAssocID="{40208A02-87C4-4D50-B2F2-4C40ADD5917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79D658-950E-471C-B100-1B61F128B60C}" type="pres">
      <dgm:prSet presAssocID="{40208A02-87C4-4D50-B2F2-4C40ADD59177}" presName="comp1" presStyleCnt="0"/>
      <dgm:spPr/>
    </dgm:pt>
    <dgm:pt modelId="{C9805D69-3B16-42F1-BD92-BD2EDECA883E}" type="pres">
      <dgm:prSet presAssocID="{40208A02-87C4-4D50-B2F2-4C40ADD59177}" presName="circle1" presStyleLbl="node1" presStyleIdx="0" presStyleCnt="3" custScaleX="101954"/>
      <dgm:spPr/>
      <dgm:t>
        <a:bodyPr/>
        <a:lstStyle/>
        <a:p>
          <a:endParaRPr lang="es-ES"/>
        </a:p>
      </dgm:t>
    </dgm:pt>
    <dgm:pt modelId="{80431453-D50B-4EFF-9440-8A3384B94FC2}" type="pres">
      <dgm:prSet presAssocID="{40208A02-87C4-4D50-B2F2-4C40ADD5917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CCCE5-0AAB-4722-9F6D-E289A140E81F}" type="pres">
      <dgm:prSet presAssocID="{40208A02-87C4-4D50-B2F2-4C40ADD59177}" presName="comp2" presStyleCnt="0"/>
      <dgm:spPr/>
    </dgm:pt>
    <dgm:pt modelId="{94951AFE-6518-4C8B-BE4E-2494E37B9E12}" type="pres">
      <dgm:prSet presAssocID="{40208A02-87C4-4D50-B2F2-4C40ADD59177}" presName="circle2" presStyleLbl="node1" presStyleIdx="1" presStyleCnt="3" custScaleX="126563"/>
      <dgm:spPr/>
      <dgm:t>
        <a:bodyPr/>
        <a:lstStyle/>
        <a:p>
          <a:endParaRPr lang="es-ES"/>
        </a:p>
      </dgm:t>
    </dgm:pt>
    <dgm:pt modelId="{E2EE76D2-C174-423A-B5E9-282A32D8BD2D}" type="pres">
      <dgm:prSet presAssocID="{40208A02-87C4-4D50-B2F2-4C40ADD5917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766CA-6CFD-4BA5-A47D-5D442F8C645B}" type="pres">
      <dgm:prSet presAssocID="{40208A02-87C4-4D50-B2F2-4C40ADD59177}" presName="comp3" presStyleCnt="0"/>
      <dgm:spPr/>
    </dgm:pt>
    <dgm:pt modelId="{DF1EE069-256B-4941-83B9-05ACC8775666}" type="pres">
      <dgm:prSet presAssocID="{40208A02-87C4-4D50-B2F2-4C40ADD59177}" presName="circle3" presStyleLbl="node1" presStyleIdx="2" presStyleCnt="3"/>
      <dgm:spPr/>
      <dgm:t>
        <a:bodyPr/>
        <a:lstStyle/>
        <a:p>
          <a:endParaRPr lang="es-EC"/>
        </a:p>
      </dgm:t>
    </dgm:pt>
    <dgm:pt modelId="{2AD60DF6-E6DD-4320-B215-3F7715AF4717}" type="pres">
      <dgm:prSet presAssocID="{40208A02-87C4-4D50-B2F2-4C40ADD5917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8FA4DA-73DC-40C8-8AC4-234C834B4884}" type="presOf" srcId="{A18BA3B4-AE11-4F93-B059-E90669E7890C}" destId="{C9805D69-3B16-42F1-BD92-BD2EDECA883E}" srcOrd="0" destOrd="0" presId="urn:microsoft.com/office/officeart/2005/8/layout/venn2"/>
    <dgm:cxn modelId="{FAB67182-2C98-45F2-B31A-A9C22ABC449A}" type="presOf" srcId="{76642706-F705-4FAD-B1A9-F835536C92F2}" destId="{2AD60DF6-E6DD-4320-B215-3F7715AF4717}" srcOrd="1" destOrd="0" presId="urn:microsoft.com/office/officeart/2005/8/layout/venn2"/>
    <dgm:cxn modelId="{6E9B49CA-3217-4E26-82C3-91D2F94DBCF3}" type="presOf" srcId="{A18BA3B4-AE11-4F93-B059-E90669E7890C}" destId="{80431453-D50B-4EFF-9440-8A3384B94FC2}" srcOrd="1" destOrd="0" presId="urn:microsoft.com/office/officeart/2005/8/layout/venn2"/>
    <dgm:cxn modelId="{FC140897-3695-483E-9B34-AB2E7C54E43E}" srcId="{40208A02-87C4-4D50-B2F2-4C40ADD59177}" destId="{76642706-F705-4FAD-B1A9-F835536C92F2}" srcOrd="2" destOrd="0" parTransId="{273FEFB9-2796-4B92-9B7D-424E956B2CC6}" sibTransId="{2911AD8D-A6EE-4D5B-8618-58A9C01BEB47}"/>
    <dgm:cxn modelId="{C27E2527-7481-4D56-ADEA-A3DDCCE141E9}" type="presOf" srcId="{C6646E51-2385-4BDD-903B-E8D87A666ABC}" destId="{94951AFE-6518-4C8B-BE4E-2494E37B9E12}" srcOrd="0" destOrd="0" presId="urn:microsoft.com/office/officeart/2005/8/layout/venn2"/>
    <dgm:cxn modelId="{9BD1EE13-3851-4351-A4F4-060023B93569}" srcId="{40208A02-87C4-4D50-B2F2-4C40ADD59177}" destId="{C6646E51-2385-4BDD-903B-E8D87A666ABC}" srcOrd="1" destOrd="0" parTransId="{72C62E71-6DAA-4AC3-B45C-010451CF7AC6}" sibTransId="{F1DA09BD-5278-402A-B71B-90CEDC2BB964}"/>
    <dgm:cxn modelId="{E87D88C7-9DF8-462C-85D4-0467A216F2E8}" type="presOf" srcId="{76642706-F705-4FAD-B1A9-F835536C92F2}" destId="{DF1EE069-256B-4941-83B9-05ACC8775666}" srcOrd="0" destOrd="0" presId="urn:microsoft.com/office/officeart/2005/8/layout/venn2"/>
    <dgm:cxn modelId="{3223ADC9-6762-4693-A23B-022CBEF85CBD}" type="presOf" srcId="{40208A02-87C4-4D50-B2F2-4C40ADD59177}" destId="{31C4A6EA-D029-47D0-8723-37FC6F307649}" srcOrd="0" destOrd="0" presId="urn:microsoft.com/office/officeart/2005/8/layout/venn2"/>
    <dgm:cxn modelId="{8C87E020-E29B-41CA-9A37-802A3BCA0BC3}" srcId="{40208A02-87C4-4D50-B2F2-4C40ADD59177}" destId="{A18BA3B4-AE11-4F93-B059-E90669E7890C}" srcOrd="0" destOrd="0" parTransId="{E153C766-2F75-42D3-81BF-A393D4052ADE}" sibTransId="{A67C4D87-9CE9-4051-8E91-CED08028EF09}"/>
    <dgm:cxn modelId="{C0474C59-5158-425F-8683-B810E454D20D}" type="presOf" srcId="{C6646E51-2385-4BDD-903B-E8D87A666ABC}" destId="{E2EE76D2-C174-423A-B5E9-282A32D8BD2D}" srcOrd="1" destOrd="0" presId="urn:microsoft.com/office/officeart/2005/8/layout/venn2"/>
    <dgm:cxn modelId="{7B4493A7-F8A2-4D90-8BFF-A47AB5CEBC64}" type="presParOf" srcId="{31C4A6EA-D029-47D0-8723-37FC6F307649}" destId="{5079D658-950E-471C-B100-1B61F128B60C}" srcOrd="0" destOrd="0" presId="urn:microsoft.com/office/officeart/2005/8/layout/venn2"/>
    <dgm:cxn modelId="{7614D84B-3714-4299-8DA4-9DB39E53901D}" type="presParOf" srcId="{5079D658-950E-471C-B100-1B61F128B60C}" destId="{C9805D69-3B16-42F1-BD92-BD2EDECA883E}" srcOrd="0" destOrd="0" presId="urn:microsoft.com/office/officeart/2005/8/layout/venn2"/>
    <dgm:cxn modelId="{D1E77C60-3D48-4707-A663-CACDCB5B235A}" type="presParOf" srcId="{5079D658-950E-471C-B100-1B61F128B60C}" destId="{80431453-D50B-4EFF-9440-8A3384B94FC2}" srcOrd="1" destOrd="0" presId="urn:microsoft.com/office/officeart/2005/8/layout/venn2"/>
    <dgm:cxn modelId="{1EA8FAF5-C398-4CB1-8C81-A6D12E9C46BC}" type="presParOf" srcId="{31C4A6EA-D029-47D0-8723-37FC6F307649}" destId="{379CCCE5-0AAB-4722-9F6D-E289A140E81F}" srcOrd="1" destOrd="0" presId="urn:microsoft.com/office/officeart/2005/8/layout/venn2"/>
    <dgm:cxn modelId="{D9523499-96EC-4480-BE36-DCE50D96C698}" type="presParOf" srcId="{379CCCE5-0AAB-4722-9F6D-E289A140E81F}" destId="{94951AFE-6518-4C8B-BE4E-2494E37B9E12}" srcOrd="0" destOrd="0" presId="urn:microsoft.com/office/officeart/2005/8/layout/venn2"/>
    <dgm:cxn modelId="{38DD6734-56EA-411F-96AA-16716E2CDD4D}" type="presParOf" srcId="{379CCCE5-0AAB-4722-9F6D-E289A140E81F}" destId="{E2EE76D2-C174-423A-B5E9-282A32D8BD2D}" srcOrd="1" destOrd="0" presId="urn:microsoft.com/office/officeart/2005/8/layout/venn2"/>
    <dgm:cxn modelId="{7FB5C96C-6331-4C6A-9A48-7E4716AC1339}" type="presParOf" srcId="{31C4A6EA-D029-47D0-8723-37FC6F307649}" destId="{645766CA-6CFD-4BA5-A47D-5D442F8C645B}" srcOrd="2" destOrd="0" presId="urn:microsoft.com/office/officeart/2005/8/layout/venn2"/>
    <dgm:cxn modelId="{D9DE4611-25D4-4B87-9932-8E866EC58D22}" type="presParOf" srcId="{645766CA-6CFD-4BA5-A47D-5D442F8C645B}" destId="{DF1EE069-256B-4941-83B9-05ACC8775666}" srcOrd="0" destOrd="0" presId="urn:microsoft.com/office/officeart/2005/8/layout/venn2"/>
    <dgm:cxn modelId="{6A3351BC-48C2-414E-9B29-FDE6E314C16C}" type="presParOf" srcId="{645766CA-6CFD-4BA5-A47D-5D442F8C645B}" destId="{2AD60DF6-E6DD-4320-B215-3F7715AF47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AA4EC2-7606-46B4-A8CE-3F16D84C04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709410E-EB3E-4DF0-87B2-47724199C41A}">
      <dgm:prSet/>
      <dgm:spPr/>
      <dgm:t>
        <a:bodyPr/>
        <a:lstStyle/>
        <a:p>
          <a:pPr rtl="0"/>
          <a:r>
            <a:rPr lang="es-EC" b="1" dirty="0" smtClean="0">
              <a:solidFill>
                <a:schemeClr val="tx1"/>
              </a:solidFill>
            </a:rPr>
            <a:t>¡GRACIAS POR SU ATENCION!</a:t>
          </a:r>
          <a:endParaRPr lang="es-EC" b="1" dirty="0">
            <a:solidFill>
              <a:schemeClr val="tx1"/>
            </a:solidFill>
          </a:endParaRPr>
        </a:p>
      </dgm:t>
    </dgm:pt>
    <dgm:pt modelId="{DD474F3B-0669-4968-B8B7-D89A78F14E7B}" type="parTrans" cxnId="{CD2728A7-162D-4A8B-98E9-1E3DDB3A88FE}">
      <dgm:prSet/>
      <dgm:spPr/>
      <dgm:t>
        <a:bodyPr/>
        <a:lstStyle/>
        <a:p>
          <a:endParaRPr lang="es-EC"/>
        </a:p>
      </dgm:t>
    </dgm:pt>
    <dgm:pt modelId="{B4C1A2DD-B927-4B7B-8EA2-5AFBFA5B7E99}" type="sibTrans" cxnId="{CD2728A7-162D-4A8B-98E9-1E3DDB3A88FE}">
      <dgm:prSet/>
      <dgm:spPr/>
      <dgm:t>
        <a:bodyPr/>
        <a:lstStyle/>
        <a:p>
          <a:endParaRPr lang="es-EC"/>
        </a:p>
      </dgm:t>
    </dgm:pt>
    <dgm:pt modelId="{E76CCCAC-CC72-4501-BF77-FD3B444F8338}" type="pres">
      <dgm:prSet presAssocID="{01AA4EC2-7606-46B4-A8CE-3F16D84C04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3DE619-4801-4312-8E5D-C9149110990F}" type="pres">
      <dgm:prSet presAssocID="{5709410E-EB3E-4DF0-87B2-47724199C41A}" presName="composite" presStyleCnt="0"/>
      <dgm:spPr/>
    </dgm:pt>
    <dgm:pt modelId="{33CA7665-8955-458C-B65C-7611C667E25F}" type="pres">
      <dgm:prSet presAssocID="{5709410E-EB3E-4DF0-87B2-47724199C41A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56E83F-3F9A-46B6-88E6-10E5CC08E206}" type="pres">
      <dgm:prSet presAssocID="{5709410E-EB3E-4DF0-87B2-47724199C41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2728A7-162D-4A8B-98E9-1E3DDB3A88FE}" srcId="{01AA4EC2-7606-46B4-A8CE-3F16D84C04CD}" destId="{5709410E-EB3E-4DF0-87B2-47724199C41A}" srcOrd="0" destOrd="0" parTransId="{DD474F3B-0669-4968-B8B7-D89A78F14E7B}" sibTransId="{B4C1A2DD-B927-4B7B-8EA2-5AFBFA5B7E99}"/>
    <dgm:cxn modelId="{418EBC17-D34F-46CE-BA88-EF7003E845B8}" type="presOf" srcId="{01AA4EC2-7606-46B4-A8CE-3F16D84C04CD}" destId="{E76CCCAC-CC72-4501-BF77-FD3B444F8338}" srcOrd="0" destOrd="0" presId="urn:microsoft.com/office/officeart/2005/8/layout/vList3"/>
    <dgm:cxn modelId="{26108EC2-A839-43FD-9274-3C3B12843BAE}" type="presOf" srcId="{5709410E-EB3E-4DF0-87B2-47724199C41A}" destId="{C656E83F-3F9A-46B6-88E6-10E5CC08E206}" srcOrd="0" destOrd="0" presId="urn:microsoft.com/office/officeart/2005/8/layout/vList3"/>
    <dgm:cxn modelId="{77B6D167-0246-42F6-BCE6-835D35ADA1AE}" type="presParOf" srcId="{E76CCCAC-CC72-4501-BF77-FD3B444F8338}" destId="{203DE619-4801-4312-8E5D-C9149110990F}" srcOrd="0" destOrd="0" presId="urn:microsoft.com/office/officeart/2005/8/layout/vList3"/>
    <dgm:cxn modelId="{406B7086-D90E-47D5-9298-00947A221B6E}" type="presParOf" srcId="{203DE619-4801-4312-8E5D-C9149110990F}" destId="{33CA7665-8955-458C-B65C-7611C667E25F}" srcOrd="0" destOrd="0" presId="urn:microsoft.com/office/officeart/2005/8/layout/vList3"/>
    <dgm:cxn modelId="{F16DA7E2-BD51-4875-947D-1BFBCC651673}" type="presParOf" srcId="{203DE619-4801-4312-8E5D-C9149110990F}" destId="{C656E83F-3F9A-46B6-88E6-10E5CC08E2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50743-32E5-494A-89B3-25AF11D2B3A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54528E-854B-4ED5-8F83-61806541FE8F}">
      <dgm:prSet custT="1"/>
      <dgm:spPr/>
      <dgm:t>
        <a:bodyPr/>
        <a:lstStyle/>
        <a:p>
          <a:pPr algn="just" rtl="0"/>
          <a:r>
            <a:rPr lang="es-ES" sz="2400" dirty="0" smtClean="0">
              <a:solidFill>
                <a:schemeClr val="tx1"/>
              </a:solidFill>
            </a:rPr>
            <a:t>Es un suplemente hecho a base de la cáscara de maracuyá, producto de naturaleza industrial, pertenece al sector alimenticio brindando una alternativa más sana ya que el producto esta a base de componentes naturales y con una mínima cantidad de conservantes.</a:t>
          </a:r>
          <a:endParaRPr lang="es-EC" sz="2400" dirty="0">
            <a:solidFill>
              <a:schemeClr val="tx1"/>
            </a:solidFill>
          </a:endParaRPr>
        </a:p>
      </dgm:t>
    </dgm:pt>
    <dgm:pt modelId="{22BCC69C-CDD6-4691-A268-DB2A8FFB5333}" type="parTrans" cxnId="{C9398741-A002-4B97-ADA1-86B924AC8360}">
      <dgm:prSet/>
      <dgm:spPr/>
      <dgm:t>
        <a:bodyPr/>
        <a:lstStyle/>
        <a:p>
          <a:endParaRPr lang="es-ES"/>
        </a:p>
      </dgm:t>
    </dgm:pt>
    <dgm:pt modelId="{83552E94-AF51-424E-B6BA-A1E3FD979F43}" type="sibTrans" cxnId="{C9398741-A002-4B97-ADA1-86B924AC8360}">
      <dgm:prSet/>
      <dgm:spPr/>
      <dgm:t>
        <a:bodyPr/>
        <a:lstStyle/>
        <a:p>
          <a:endParaRPr lang="es-ES"/>
        </a:p>
      </dgm:t>
    </dgm:pt>
    <dgm:pt modelId="{29831B79-BF20-4474-8C0E-A327E796FE48}" type="pres">
      <dgm:prSet presAssocID="{DA350743-32E5-494A-89B3-25AF11D2B3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14BFAE-ABE3-462D-BDD2-03D1F612FD41}" type="pres">
      <dgm:prSet presAssocID="{0754528E-854B-4ED5-8F83-61806541FE8F}" presName="linNode" presStyleCnt="0"/>
      <dgm:spPr/>
    </dgm:pt>
    <dgm:pt modelId="{F8BA2962-AA44-4326-9AC6-9AE3EDD0F9FA}" type="pres">
      <dgm:prSet presAssocID="{0754528E-854B-4ED5-8F83-61806541FE8F}" presName="parentShp" presStyleLbl="node1" presStyleIdx="0" presStyleCnt="1" custScaleX="179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87163-2E7A-41EE-959D-3615B5CC476E}" type="pres">
      <dgm:prSet presAssocID="{0754528E-854B-4ED5-8F83-61806541FE8F}" presName="childShp" presStyleLbl="bgAccFollowNode1" presStyleIdx="0" presStyleCnt="1" custScaleX="66140" custScaleY="40849">
        <dgm:presLayoutVars>
          <dgm:bulletEnabled val="1"/>
        </dgm:presLayoutVars>
      </dgm:prSet>
      <dgm:spPr/>
    </dgm:pt>
  </dgm:ptLst>
  <dgm:cxnLst>
    <dgm:cxn modelId="{12B43464-0177-4AE9-B099-B90A14F1E170}" type="presOf" srcId="{0754528E-854B-4ED5-8F83-61806541FE8F}" destId="{F8BA2962-AA44-4326-9AC6-9AE3EDD0F9FA}" srcOrd="0" destOrd="0" presId="urn:microsoft.com/office/officeart/2005/8/layout/vList6"/>
    <dgm:cxn modelId="{99EA748F-7CD2-4672-8043-AF5BA0450865}" type="presOf" srcId="{DA350743-32E5-494A-89B3-25AF11D2B3AF}" destId="{29831B79-BF20-4474-8C0E-A327E796FE48}" srcOrd="0" destOrd="0" presId="urn:microsoft.com/office/officeart/2005/8/layout/vList6"/>
    <dgm:cxn modelId="{C9398741-A002-4B97-ADA1-86B924AC8360}" srcId="{DA350743-32E5-494A-89B3-25AF11D2B3AF}" destId="{0754528E-854B-4ED5-8F83-61806541FE8F}" srcOrd="0" destOrd="0" parTransId="{22BCC69C-CDD6-4691-A268-DB2A8FFB5333}" sibTransId="{83552E94-AF51-424E-B6BA-A1E3FD979F43}"/>
    <dgm:cxn modelId="{23AA4A4E-F256-4AB0-B36F-C3EF3056A999}" type="presParOf" srcId="{29831B79-BF20-4474-8C0E-A327E796FE48}" destId="{4714BFAE-ABE3-462D-BDD2-03D1F612FD41}" srcOrd="0" destOrd="0" presId="urn:microsoft.com/office/officeart/2005/8/layout/vList6"/>
    <dgm:cxn modelId="{F09CBD85-5373-4A31-A8F7-C173C68C1A72}" type="presParOf" srcId="{4714BFAE-ABE3-462D-BDD2-03D1F612FD41}" destId="{F8BA2962-AA44-4326-9AC6-9AE3EDD0F9FA}" srcOrd="0" destOrd="0" presId="urn:microsoft.com/office/officeart/2005/8/layout/vList6"/>
    <dgm:cxn modelId="{20AD5901-5609-4120-A374-5F1DD7C7E95F}" type="presParOf" srcId="{4714BFAE-ABE3-462D-BDD2-03D1F612FD41}" destId="{76487163-2E7A-41EE-959D-3615B5CC47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01EB3-A450-4FD8-B24C-8452BDEF8289}" type="doc">
      <dgm:prSet loTypeId="urn:microsoft.com/office/officeart/2005/8/layout/venn1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50F935A3-FDCD-4339-92D5-0FABA20087F5}">
      <dgm:prSet custT="1"/>
      <dgm:spPr/>
      <dgm:t>
        <a:bodyPr/>
        <a:lstStyle/>
        <a:p>
          <a:pPr rtl="0"/>
          <a:r>
            <a:rPr lang="es-ES" sz="2000" dirty="0" smtClean="0"/>
            <a:t>Moderar el apetito.</a:t>
          </a:r>
          <a:endParaRPr lang="es-EC" sz="2000" dirty="0"/>
        </a:p>
      </dgm:t>
    </dgm:pt>
    <dgm:pt modelId="{B189A46F-FD41-4317-A30E-682BF3676AAD}" type="parTrans" cxnId="{32668A2F-811B-4E0E-AC73-3A943727C5E0}">
      <dgm:prSet/>
      <dgm:spPr/>
      <dgm:t>
        <a:bodyPr/>
        <a:lstStyle/>
        <a:p>
          <a:endParaRPr lang="es-ES"/>
        </a:p>
      </dgm:t>
    </dgm:pt>
    <dgm:pt modelId="{C23DE141-D74C-44BD-838D-8CFA6190F20C}" type="sibTrans" cxnId="{32668A2F-811B-4E0E-AC73-3A943727C5E0}">
      <dgm:prSet/>
      <dgm:spPr/>
      <dgm:t>
        <a:bodyPr/>
        <a:lstStyle/>
        <a:p>
          <a:endParaRPr lang="es-ES"/>
        </a:p>
      </dgm:t>
    </dgm:pt>
    <dgm:pt modelId="{1280123C-9490-4211-A6A4-10E72A8D872A}">
      <dgm:prSet custT="1"/>
      <dgm:spPr/>
      <dgm:t>
        <a:bodyPr/>
        <a:lstStyle/>
        <a:p>
          <a:pPr rtl="0"/>
          <a:r>
            <a:rPr lang="es-ES" sz="2000" dirty="0" smtClean="0"/>
            <a:t>Regular la absorción de los azucares, y controla la obesidad.</a:t>
          </a:r>
          <a:endParaRPr lang="es-EC" sz="2000" dirty="0"/>
        </a:p>
      </dgm:t>
    </dgm:pt>
    <dgm:pt modelId="{6E9A7F95-9489-41F5-A9A8-45753E990122}" type="parTrans" cxnId="{DA8AFE39-044D-4CCB-9F93-44D13FFEA0F4}">
      <dgm:prSet/>
      <dgm:spPr/>
      <dgm:t>
        <a:bodyPr/>
        <a:lstStyle/>
        <a:p>
          <a:endParaRPr lang="es-ES"/>
        </a:p>
      </dgm:t>
    </dgm:pt>
    <dgm:pt modelId="{1AB7E572-4654-4CF3-B9C8-C833C3488633}" type="sibTrans" cxnId="{DA8AFE39-044D-4CCB-9F93-44D13FFEA0F4}">
      <dgm:prSet/>
      <dgm:spPr/>
      <dgm:t>
        <a:bodyPr/>
        <a:lstStyle/>
        <a:p>
          <a:endParaRPr lang="es-ES"/>
        </a:p>
      </dgm:t>
    </dgm:pt>
    <dgm:pt modelId="{56C1A885-C7C4-4CE5-9D76-1096C4856CC5}">
      <dgm:prSet custT="1"/>
      <dgm:spPr/>
      <dgm:t>
        <a:bodyPr/>
        <a:lstStyle/>
        <a:p>
          <a:pPr rtl="0"/>
          <a:r>
            <a:rPr lang="es-ES" sz="2000" dirty="0" smtClean="0"/>
            <a:t>Evita síndrome de colon irritable.</a:t>
          </a:r>
          <a:endParaRPr lang="es-ES" sz="2000" dirty="0"/>
        </a:p>
      </dgm:t>
    </dgm:pt>
    <dgm:pt modelId="{0E32DD59-9FE0-420C-A1A2-316674D4AE05}" type="parTrans" cxnId="{03CE9A4F-2FBF-4D63-9136-38C0E02C52D7}">
      <dgm:prSet/>
      <dgm:spPr/>
      <dgm:t>
        <a:bodyPr/>
        <a:lstStyle/>
        <a:p>
          <a:endParaRPr lang="es-ES"/>
        </a:p>
      </dgm:t>
    </dgm:pt>
    <dgm:pt modelId="{11CE1326-AEDE-42B5-AA0C-DFBD8F5A2ED0}" type="sibTrans" cxnId="{03CE9A4F-2FBF-4D63-9136-38C0E02C52D7}">
      <dgm:prSet/>
      <dgm:spPr/>
      <dgm:t>
        <a:bodyPr/>
        <a:lstStyle/>
        <a:p>
          <a:endParaRPr lang="es-ES"/>
        </a:p>
      </dgm:t>
    </dgm:pt>
    <dgm:pt modelId="{C3668E58-5468-4082-9091-6EA09B112A6A}">
      <dgm:prSet custT="1"/>
      <dgm:spPr/>
      <dgm:t>
        <a:bodyPr/>
        <a:lstStyle/>
        <a:p>
          <a:pPr rtl="0"/>
          <a:r>
            <a:rPr lang="es-ES" sz="2000" dirty="0" smtClean="0"/>
            <a:t>Equilibra la función del aparato digestivo. </a:t>
          </a:r>
          <a:endParaRPr lang="es-ES" sz="2000" dirty="0"/>
        </a:p>
      </dgm:t>
    </dgm:pt>
    <dgm:pt modelId="{0CE7EAE3-EFFC-404A-9DC8-68FC61CBA504}" type="parTrans" cxnId="{555D1FC5-82A0-4317-A8A2-B82F96553018}">
      <dgm:prSet/>
      <dgm:spPr/>
      <dgm:t>
        <a:bodyPr/>
        <a:lstStyle/>
        <a:p>
          <a:endParaRPr lang="es-ES"/>
        </a:p>
      </dgm:t>
    </dgm:pt>
    <dgm:pt modelId="{F17347D0-7583-4F4F-B81F-E7954518D30B}" type="sibTrans" cxnId="{555D1FC5-82A0-4317-A8A2-B82F96553018}">
      <dgm:prSet/>
      <dgm:spPr/>
      <dgm:t>
        <a:bodyPr/>
        <a:lstStyle/>
        <a:p>
          <a:endParaRPr lang="es-ES"/>
        </a:p>
      </dgm:t>
    </dgm:pt>
    <dgm:pt modelId="{CB4BCA61-74BD-41B8-B59F-C52E28836829}">
      <dgm:prSet custT="1"/>
      <dgm:spPr/>
      <dgm:t>
        <a:bodyPr/>
        <a:lstStyle/>
        <a:p>
          <a:pPr rtl="0"/>
          <a:r>
            <a:rPr lang="es-ES" sz="2000" dirty="0" smtClean="0"/>
            <a:t>Previene el estreñimiento y reduce el riesgo de sufrir hemorroides.</a:t>
          </a:r>
          <a:endParaRPr lang="es-EC" sz="2000" dirty="0"/>
        </a:p>
      </dgm:t>
    </dgm:pt>
    <dgm:pt modelId="{DD4A6871-B874-4AB2-B5B7-22EBFAEF31AD}" type="parTrans" cxnId="{9622513E-C610-4587-B587-F75BA61BBF42}">
      <dgm:prSet/>
      <dgm:spPr/>
      <dgm:t>
        <a:bodyPr/>
        <a:lstStyle/>
        <a:p>
          <a:endParaRPr lang="es-ES"/>
        </a:p>
      </dgm:t>
    </dgm:pt>
    <dgm:pt modelId="{099AFE04-3776-48FD-8CC8-DFDDCAA020CE}" type="sibTrans" cxnId="{9622513E-C610-4587-B587-F75BA61BBF42}">
      <dgm:prSet/>
      <dgm:spPr/>
      <dgm:t>
        <a:bodyPr/>
        <a:lstStyle/>
        <a:p>
          <a:endParaRPr lang="es-ES"/>
        </a:p>
      </dgm:t>
    </dgm:pt>
    <dgm:pt modelId="{84660ADF-F564-42CB-8F1B-36D4B9354B95}">
      <dgm:prSet custT="1"/>
      <dgm:spPr/>
      <dgm:t>
        <a:bodyPr/>
        <a:lstStyle/>
        <a:p>
          <a:pPr rtl="0"/>
          <a:r>
            <a:rPr lang="es-ES" sz="2000" dirty="0" smtClean="0"/>
            <a:t>Evita los problemas cardiacos o cardiovasculares.</a:t>
          </a:r>
          <a:endParaRPr lang="es-EC" sz="2000" dirty="0"/>
        </a:p>
      </dgm:t>
    </dgm:pt>
    <dgm:pt modelId="{4264B1C0-2CBE-4DE5-9057-AEADBE308BD4}" type="parTrans" cxnId="{4395D636-7FE3-480E-92FF-BBF2B78F5094}">
      <dgm:prSet/>
      <dgm:spPr/>
      <dgm:t>
        <a:bodyPr/>
        <a:lstStyle/>
        <a:p>
          <a:endParaRPr lang="es-ES"/>
        </a:p>
      </dgm:t>
    </dgm:pt>
    <dgm:pt modelId="{48EED47E-1EEE-4EA3-BDD1-355CEB1A7DD8}" type="sibTrans" cxnId="{4395D636-7FE3-480E-92FF-BBF2B78F5094}">
      <dgm:prSet/>
      <dgm:spPr/>
      <dgm:t>
        <a:bodyPr/>
        <a:lstStyle/>
        <a:p>
          <a:endParaRPr lang="es-ES"/>
        </a:p>
      </dgm:t>
    </dgm:pt>
    <dgm:pt modelId="{102AD6A4-2449-422A-AB8B-FC1CB973464C}" type="pres">
      <dgm:prSet presAssocID="{C9F01EB3-A450-4FD8-B24C-8452BDEF82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B2A3DB-F0E4-4565-B4FF-75F6FA588C2E}" type="pres">
      <dgm:prSet presAssocID="{50F935A3-FDCD-4339-92D5-0FABA20087F5}" presName="circ1" presStyleLbl="vennNode1" presStyleIdx="0" presStyleCnt="6" custScaleX="140218" custScaleY="125564" custLinFactNeighborX="5008" custLinFactNeighborY="-22431"/>
      <dgm:spPr/>
    </dgm:pt>
    <dgm:pt modelId="{39BF9CF3-3442-4D79-BA7F-960C3E869197}" type="pres">
      <dgm:prSet presAssocID="{50F935A3-FDCD-4339-92D5-0FABA20087F5}" presName="circ1Tx" presStyleLbl="revTx" presStyleIdx="0" presStyleCnt="0" custScaleX="137186" custScaleY="41165" custLinFactNeighborX="487" custLinFactNeighborY="-13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4703D-D1EA-4197-8467-8231E8DF51B9}" type="pres">
      <dgm:prSet presAssocID="{1280123C-9490-4211-A6A4-10E72A8D872A}" presName="circ2" presStyleLbl="vennNode1" presStyleIdx="1" presStyleCnt="6" custScaleX="135395" custScaleY="115000" custLinFactNeighborX="15208" custLinFactNeighborY="-6392"/>
      <dgm:spPr/>
    </dgm:pt>
    <dgm:pt modelId="{CA940B78-0D5D-476D-938E-57D72570687E}" type="pres">
      <dgm:prSet presAssocID="{1280123C-9490-4211-A6A4-10E72A8D872A}" presName="circ2Tx" presStyleLbl="revTx" presStyleIdx="0" presStyleCnt="0" custScaleX="137186" custLinFactNeighborX="23044" custLinFactNeighborY="-34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B6B574-A64B-4C7F-BCAB-227B2B8ECD83}" type="pres">
      <dgm:prSet presAssocID="{56C1A885-C7C4-4CE5-9D76-1096C4856CC5}" presName="circ3" presStyleLbl="vennNode1" presStyleIdx="2" presStyleCnt="6" custScaleX="125380" custScaleY="120515" custLinFactNeighborX="25224" custLinFactNeighborY="3952"/>
      <dgm:spPr/>
    </dgm:pt>
    <dgm:pt modelId="{C21EC4E2-3677-419E-BDE6-0D8E3326F496}" type="pres">
      <dgm:prSet presAssocID="{56C1A885-C7C4-4CE5-9D76-1096C4856CC5}" presName="circ3Tx" presStyleLbl="revTx" presStyleIdx="0" presStyleCnt="0" custScaleX="137186" custLinFactNeighborX="31499" custLinFactNeighborY="22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CC4D7-EDB0-4858-A275-907B7F665193}" type="pres">
      <dgm:prSet presAssocID="{C3668E58-5468-4082-9091-6EA09B112A6A}" presName="circ4" presStyleLbl="vennNode1" presStyleIdx="3" presStyleCnt="6" custScaleX="130203" custScaleY="105767" custLinFactNeighborX="15024" custLinFactNeighborY="17866"/>
      <dgm:spPr/>
    </dgm:pt>
    <dgm:pt modelId="{903F6DB4-E97E-44DD-B216-3402DD4EC539}" type="pres">
      <dgm:prSet presAssocID="{C3668E58-5468-4082-9091-6EA09B112A6A}" presName="circ4Tx" presStyleLbl="revTx" presStyleIdx="0" presStyleCnt="0" custScaleX="137186" custLinFactNeighborX="-11532" custLinFactNeighborY="73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329B5-14C4-4F70-B3F1-268866960196}" type="pres">
      <dgm:prSet presAssocID="{CB4BCA61-74BD-41B8-B59F-C52E28836829}" presName="circ5" presStyleLbl="vennNode1" presStyleIdx="4" presStyleCnt="6" custScaleX="125379" custScaleY="110499" custLinFactNeighborX="-15024" custLinFactNeighborY="3951"/>
      <dgm:spPr/>
    </dgm:pt>
    <dgm:pt modelId="{E21DAF47-3B80-4785-BA3C-283EAE64C5A6}" type="pres">
      <dgm:prSet presAssocID="{CB4BCA61-74BD-41B8-B59F-C52E28836829}" presName="circ5Tx" presStyleLbl="revTx" presStyleIdx="0" presStyleCnt="0" custScaleX="137186" custLinFactNeighborX="-16910" custLinFactNeighborY="-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B785F-7C8C-436D-A27A-5756D6345315}" type="pres">
      <dgm:prSet presAssocID="{84660ADF-F564-42CB-8F1B-36D4B9354B95}" presName="circ6" presStyleLbl="vennNode1" presStyleIdx="5" presStyleCnt="6" custScaleX="125379" custScaleY="115000" custLinFactNeighborX="-10016" custLinFactNeighborY="-11400"/>
      <dgm:spPr/>
    </dgm:pt>
    <dgm:pt modelId="{762F3A10-8D3A-4792-8E3F-49C3B7895F2F}" type="pres">
      <dgm:prSet presAssocID="{84660ADF-F564-42CB-8F1B-36D4B9354B95}" presName="circ6Tx" presStyleLbl="revTx" presStyleIdx="0" presStyleCnt="0" custScaleX="137186" custLinFactNeighborX="-16910" custLinFactNeighborY="-10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1AECFB-F643-4FEF-BBE8-81EF268FEE82}" type="presOf" srcId="{1280123C-9490-4211-A6A4-10E72A8D872A}" destId="{CA940B78-0D5D-476D-938E-57D72570687E}" srcOrd="0" destOrd="0" presId="urn:microsoft.com/office/officeart/2005/8/layout/venn1"/>
    <dgm:cxn modelId="{DF262E3A-EA4D-4CBE-9E28-8007955CA438}" type="presOf" srcId="{C3668E58-5468-4082-9091-6EA09B112A6A}" destId="{903F6DB4-E97E-44DD-B216-3402DD4EC539}" srcOrd="0" destOrd="0" presId="urn:microsoft.com/office/officeart/2005/8/layout/venn1"/>
    <dgm:cxn modelId="{C2CFCFAB-D277-4201-B759-B1EF0C93A689}" type="presOf" srcId="{50F935A3-FDCD-4339-92D5-0FABA20087F5}" destId="{39BF9CF3-3442-4D79-BA7F-960C3E869197}" srcOrd="0" destOrd="0" presId="urn:microsoft.com/office/officeart/2005/8/layout/venn1"/>
    <dgm:cxn modelId="{4395D636-7FE3-480E-92FF-BBF2B78F5094}" srcId="{C9F01EB3-A450-4FD8-B24C-8452BDEF8289}" destId="{84660ADF-F564-42CB-8F1B-36D4B9354B95}" srcOrd="5" destOrd="0" parTransId="{4264B1C0-2CBE-4DE5-9057-AEADBE308BD4}" sibTransId="{48EED47E-1EEE-4EA3-BDD1-355CEB1A7DD8}"/>
    <dgm:cxn modelId="{DA8AFE39-044D-4CCB-9F93-44D13FFEA0F4}" srcId="{C9F01EB3-A450-4FD8-B24C-8452BDEF8289}" destId="{1280123C-9490-4211-A6A4-10E72A8D872A}" srcOrd="1" destOrd="0" parTransId="{6E9A7F95-9489-41F5-A9A8-45753E990122}" sibTransId="{1AB7E572-4654-4CF3-B9C8-C833C3488633}"/>
    <dgm:cxn modelId="{91446B6E-33BB-4B6F-AB8A-77F2DD109AD4}" type="presOf" srcId="{56C1A885-C7C4-4CE5-9D76-1096C4856CC5}" destId="{C21EC4E2-3677-419E-BDE6-0D8E3326F496}" srcOrd="0" destOrd="0" presId="urn:microsoft.com/office/officeart/2005/8/layout/venn1"/>
    <dgm:cxn modelId="{D234F49E-B370-40EC-A6CD-C3DD27A3AE00}" type="presOf" srcId="{CB4BCA61-74BD-41B8-B59F-C52E28836829}" destId="{E21DAF47-3B80-4785-BA3C-283EAE64C5A6}" srcOrd="0" destOrd="0" presId="urn:microsoft.com/office/officeart/2005/8/layout/venn1"/>
    <dgm:cxn modelId="{32668A2F-811B-4E0E-AC73-3A943727C5E0}" srcId="{C9F01EB3-A450-4FD8-B24C-8452BDEF8289}" destId="{50F935A3-FDCD-4339-92D5-0FABA20087F5}" srcOrd="0" destOrd="0" parTransId="{B189A46F-FD41-4317-A30E-682BF3676AAD}" sibTransId="{C23DE141-D74C-44BD-838D-8CFA6190F20C}"/>
    <dgm:cxn modelId="{03CE9A4F-2FBF-4D63-9136-38C0E02C52D7}" srcId="{C9F01EB3-A450-4FD8-B24C-8452BDEF8289}" destId="{56C1A885-C7C4-4CE5-9D76-1096C4856CC5}" srcOrd="2" destOrd="0" parTransId="{0E32DD59-9FE0-420C-A1A2-316674D4AE05}" sibTransId="{11CE1326-AEDE-42B5-AA0C-DFBD8F5A2ED0}"/>
    <dgm:cxn modelId="{9622513E-C610-4587-B587-F75BA61BBF42}" srcId="{C9F01EB3-A450-4FD8-B24C-8452BDEF8289}" destId="{CB4BCA61-74BD-41B8-B59F-C52E28836829}" srcOrd="4" destOrd="0" parTransId="{DD4A6871-B874-4AB2-B5B7-22EBFAEF31AD}" sibTransId="{099AFE04-3776-48FD-8CC8-DFDDCAA020CE}"/>
    <dgm:cxn modelId="{555D1FC5-82A0-4317-A8A2-B82F96553018}" srcId="{C9F01EB3-A450-4FD8-B24C-8452BDEF8289}" destId="{C3668E58-5468-4082-9091-6EA09B112A6A}" srcOrd="3" destOrd="0" parTransId="{0CE7EAE3-EFFC-404A-9DC8-68FC61CBA504}" sibTransId="{F17347D0-7583-4F4F-B81F-E7954518D30B}"/>
    <dgm:cxn modelId="{98E214C0-7C55-4AF2-BD7B-265775CCE8B0}" type="presOf" srcId="{C9F01EB3-A450-4FD8-B24C-8452BDEF8289}" destId="{102AD6A4-2449-422A-AB8B-FC1CB973464C}" srcOrd="0" destOrd="0" presId="urn:microsoft.com/office/officeart/2005/8/layout/venn1"/>
    <dgm:cxn modelId="{6CCE3C3E-B302-4A5D-B54C-685A784DCF41}" type="presOf" srcId="{84660ADF-F564-42CB-8F1B-36D4B9354B95}" destId="{762F3A10-8D3A-4792-8E3F-49C3B7895F2F}" srcOrd="0" destOrd="0" presId="urn:microsoft.com/office/officeart/2005/8/layout/venn1"/>
    <dgm:cxn modelId="{6F4597D3-52DD-4C65-B1E6-6B96B27713B0}" type="presParOf" srcId="{102AD6A4-2449-422A-AB8B-FC1CB973464C}" destId="{9DB2A3DB-F0E4-4565-B4FF-75F6FA588C2E}" srcOrd="0" destOrd="0" presId="urn:microsoft.com/office/officeart/2005/8/layout/venn1"/>
    <dgm:cxn modelId="{49CDD8F3-9980-4B1F-A27E-B9A6AC574EEB}" type="presParOf" srcId="{102AD6A4-2449-422A-AB8B-FC1CB973464C}" destId="{39BF9CF3-3442-4D79-BA7F-960C3E869197}" srcOrd="1" destOrd="0" presId="urn:microsoft.com/office/officeart/2005/8/layout/venn1"/>
    <dgm:cxn modelId="{92CC722D-E7BB-42E6-BD0D-2F89C56069FE}" type="presParOf" srcId="{102AD6A4-2449-422A-AB8B-FC1CB973464C}" destId="{17D4703D-D1EA-4197-8467-8231E8DF51B9}" srcOrd="2" destOrd="0" presId="urn:microsoft.com/office/officeart/2005/8/layout/venn1"/>
    <dgm:cxn modelId="{FD4C99A2-6879-43C7-8CED-A95236646457}" type="presParOf" srcId="{102AD6A4-2449-422A-AB8B-FC1CB973464C}" destId="{CA940B78-0D5D-476D-938E-57D72570687E}" srcOrd="3" destOrd="0" presId="urn:microsoft.com/office/officeart/2005/8/layout/venn1"/>
    <dgm:cxn modelId="{51A9FE85-865C-47D8-B63A-F27DD94F6174}" type="presParOf" srcId="{102AD6A4-2449-422A-AB8B-FC1CB973464C}" destId="{B9B6B574-A64B-4C7F-BCAB-227B2B8ECD83}" srcOrd="4" destOrd="0" presId="urn:microsoft.com/office/officeart/2005/8/layout/venn1"/>
    <dgm:cxn modelId="{5766862A-9BD0-4703-AA02-F97D4F4D63B7}" type="presParOf" srcId="{102AD6A4-2449-422A-AB8B-FC1CB973464C}" destId="{C21EC4E2-3677-419E-BDE6-0D8E3326F496}" srcOrd="5" destOrd="0" presId="urn:microsoft.com/office/officeart/2005/8/layout/venn1"/>
    <dgm:cxn modelId="{67C0687C-CB3B-4A4E-B732-1268FA2C2EFD}" type="presParOf" srcId="{102AD6A4-2449-422A-AB8B-FC1CB973464C}" destId="{F57CC4D7-EDB0-4858-A275-907B7F665193}" srcOrd="6" destOrd="0" presId="urn:microsoft.com/office/officeart/2005/8/layout/venn1"/>
    <dgm:cxn modelId="{9928AF87-37B8-4EB6-BD0A-7D33188E9DED}" type="presParOf" srcId="{102AD6A4-2449-422A-AB8B-FC1CB973464C}" destId="{903F6DB4-E97E-44DD-B216-3402DD4EC539}" srcOrd="7" destOrd="0" presId="urn:microsoft.com/office/officeart/2005/8/layout/venn1"/>
    <dgm:cxn modelId="{4895230A-1469-4462-82E1-A1C6AC4CF3BE}" type="presParOf" srcId="{102AD6A4-2449-422A-AB8B-FC1CB973464C}" destId="{CAE329B5-14C4-4F70-B3F1-268866960196}" srcOrd="8" destOrd="0" presId="urn:microsoft.com/office/officeart/2005/8/layout/venn1"/>
    <dgm:cxn modelId="{4ED33506-7385-4056-9814-8666A347811B}" type="presParOf" srcId="{102AD6A4-2449-422A-AB8B-FC1CB973464C}" destId="{E21DAF47-3B80-4785-BA3C-283EAE64C5A6}" srcOrd="9" destOrd="0" presId="urn:microsoft.com/office/officeart/2005/8/layout/venn1"/>
    <dgm:cxn modelId="{C16369EC-8060-48A5-AB0B-80F6C3554632}" type="presParOf" srcId="{102AD6A4-2449-422A-AB8B-FC1CB973464C}" destId="{539B785F-7C8C-436D-A27A-5756D6345315}" srcOrd="10" destOrd="0" presId="urn:microsoft.com/office/officeart/2005/8/layout/venn1"/>
    <dgm:cxn modelId="{5803CAD1-5BE4-43FD-9C5F-03ABFD1C4AA3}" type="presParOf" srcId="{102AD6A4-2449-422A-AB8B-FC1CB973464C}" destId="{762F3A10-8D3A-4792-8E3F-49C3B7895F2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E2CF7-FE62-41D5-8FB1-4E585B7557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69C16E-B979-4CE8-8024-9410596EFA49}">
      <dgm:prSet custT="1"/>
      <dgm:spPr/>
      <dgm:t>
        <a:bodyPr/>
        <a:lstStyle/>
        <a:p>
          <a:pPr rtl="0"/>
          <a:r>
            <a:rPr lang="es-ES" sz="1800" dirty="0" smtClean="0"/>
            <a:t>El bajo costo de la materia prima.</a:t>
          </a:r>
          <a:endParaRPr lang="es-ES" sz="1800" dirty="0"/>
        </a:p>
      </dgm:t>
    </dgm:pt>
    <dgm:pt modelId="{521102B1-2B7A-4272-AA4D-3B12DE7A5ABA}" type="parTrans" cxnId="{A2F62F86-E229-4861-985C-C2D976834BE7}">
      <dgm:prSet/>
      <dgm:spPr/>
      <dgm:t>
        <a:bodyPr/>
        <a:lstStyle/>
        <a:p>
          <a:endParaRPr lang="es-ES"/>
        </a:p>
      </dgm:t>
    </dgm:pt>
    <dgm:pt modelId="{A45CF6E0-419C-4808-BEF9-8860649A6BBF}" type="sibTrans" cxnId="{A2F62F86-E229-4861-985C-C2D976834BE7}">
      <dgm:prSet/>
      <dgm:spPr/>
      <dgm:t>
        <a:bodyPr/>
        <a:lstStyle/>
        <a:p>
          <a:endParaRPr lang="es-ES"/>
        </a:p>
      </dgm:t>
    </dgm:pt>
    <dgm:pt modelId="{57FF7E30-DEC9-4AA0-BC93-35D1E4EA5005}">
      <dgm:prSet custT="1"/>
      <dgm:spPr/>
      <dgm:t>
        <a:bodyPr/>
        <a:lstStyle/>
        <a:p>
          <a:pPr rtl="0"/>
          <a:r>
            <a:rPr lang="es-ES" sz="1800" dirty="0" smtClean="0"/>
            <a:t>Aprovechamiento del desperdicio de las empresas productoras de maracuyá.</a:t>
          </a:r>
          <a:endParaRPr lang="es-ES" sz="1800" dirty="0"/>
        </a:p>
      </dgm:t>
    </dgm:pt>
    <dgm:pt modelId="{E5AE7CEA-99DA-483C-B7F1-FB4649B2A65F}" type="parTrans" cxnId="{B06E76DE-0674-41B6-AAE3-16E748210D0D}">
      <dgm:prSet/>
      <dgm:spPr/>
      <dgm:t>
        <a:bodyPr/>
        <a:lstStyle/>
        <a:p>
          <a:endParaRPr lang="es-ES"/>
        </a:p>
      </dgm:t>
    </dgm:pt>
    <dgm:pt modelId="{AB6A3DB6-C137-4F0C-A14A-03E1F17A42B3}" type="sibTrans" cxnId="{B06E76DE-0674-41B6-AAE3-16E748210D0D}">
      <dgm:prSet/>
      <dgm:spPr/>
      <dgm:t>
        <a:bodyPr/>
        <a:lstStyle/>
        <a:p>
          <a:endParaRPr lang="es-ES"/>
        </a:p>
      </dgm:t>
    </dgm:pt>
    <dgm:pt modelId="{FC0FD839-E697-47A2-B85A-870AD5F38E13}">
      <dgm:prSet custT="1"/>
      <dgm:spPr/>
      <dgm:t>
        <a:bodyPr/>
        <a:lstStyle/>
        <a:p>
          <a:pPr rtl="0"/>
          <a:r>
            <a:rPr lang="es-EC" sz="1800" dirty="0" smtClean="0"/>
            <a:t>Alta rentabilidad proveniente del mercado industrial.</a:t>
          </a:r>
          <a:endParaRPr lang="es-EC" sz="1800" dirty="0"/>
        </a:p>
      </dgm:t>
    </dgm:pt>
    <dgm:pt modelId="{D8E5306D-E45D-470B-801B-9F7AD2B1879B}" type="parTrans" cxnId="{7079B31C-6C22-401A-844A-E5ADC33ADDFA}">
      <dgm:prSet/>
      <dgm:spPr/>
      <dgm:t>
        <a:bodyPr/>
        <a:lstStyle/>
        <a:p>
          <a:endParaRPr lang="es-ES"/>
        </a:p>
      </dgm:t>
    </dgm:pt>
    <dgm:pt modelId="{07281E57-AF9B-4F33-A769-E5A57CD9CAED}" type="sibTrans" cxnId="{7079B31C-6C22-401A-844A-E5ADC33ADDFA}">
      <dgm:prSet/>
      <dgm:spPr/>
      <dgm:t>
        <a:bodyPr/>
        <a:lstStyle/>
        <a:p>
          <a:endParaRPr lang="es-ES"/>
        </a:p>
      </dgm:t>
    </dgm:pt>
    <dgm:pt modelId="{9967DFD1-6BCC-49DE-BC71-490F9DEDEC43}">
      <dgm:prSet custT="1"/>
      <dgm:spPr/>
      <dgm:t>
        <a:bodyPr/>
        <a:lstStyle/>
        <a:p>
          <a:pPr rtl="0"/>
          <a:r>
            <a:rPr lang="es-ES" sz="1800" dirty="0" smtClean="0"/>
            <a:t>Poca competencia.</a:t>
          </a:r>
          <a:endParaRPr lang="es-EC" sz="1800" dirty="0"/>
        </a:p>
      </dgm:t>
    </dgm:pt>
    <dgm:pt modelId="{A28F2416-6EB8-4122-A7D5-C3CD237411AE}" type="parTrans" cxnId="{3BC6B4DB-C45B-4361-AE8D-7114AF8E7F9F}">
      <dgm:prSet/>
      <dgm:spPr/>
      <dgm:t>
        <a:bodyPr/>
        <a:lstStyle/>
        <a:p>
          <a:endParaRPr lang="es-ES"/>
        </a:p>
      </dgm:t>
    </dgm:pt>
    <dgm:pt modelId="{CE2D39ED-016B-447F-9DB8-8F688905A5E8}" type="sibTrans" cxnId="{3BC6B4DB-C45B-4361-AE8D-7114AF8E7F9F}">
      <dgm:prSet/>
      <dgm:spPr/>
      <dgm:t>
        <a:bodyPr/>
        <a:lstStyle/>
        <a:p>
          <a:endParaRPr lang="es-ES"/>
        </a:p>
      </dgm:t>
    </dgm:pt>
    <dgm:pt modelId="{78A85BB1-50FE-4342-9C98-4FCCC334593E}">
      <dgm:prSet custT="1"/>
      <dgm:spPr/>
      <dgm:t>
        <a:bodyPr/>
        <a:lstStyle/>
        <a:p>
          <a:pPr rtl="0"/>
          <a:r>
            <a:rPr lang="es-ES" sz="1800" dirty="0" smtClean="0"/>
            <a:t>Alto nivel de aceptación de los consumidores hacia el producto</a:t>
          </a:r>
          <a:endParaRPr lang="es-EC" sz="1800" dirty="0"/>
        </a:p>
      </dgm:t>
    </dgm:pt>
    <dgm:pt modelId="{8932FDB7-3F78-4752-84EA-5EE8FAE3CBE6}" type="parTrans" cxnId="{F9EBEB12-DC80-46E2-8CC4-1A2113F12874}">
      <dgm:prSet/>
      <dgm:spPr/>
      <dgm:t>
        <a:bodyPr/>
        <a:lstStyle/>
        <a:p>
          <a:endParaRPr lang="es-ES"/>
        </a:p>
      </dgm:t>
    </dgm:pt>
    <dgm:pt modelId="{18B7A70D-467A-499C-9D20-51A0DF52409B}" type="sibTrans" cxnId="{F9EBEB12-DC80-46E2-8CC4-1A2113F12874}">
      <dgm:prSet/>
      <dgm:spPr/>
      <dgm:t>
        <a:bodyPr/>
        <a:lstStyle/>
        <a:p>
          <a:endParaRPr lang="es-ES"/>
        </a:p>
      </dgm:t>
    </dgm:pt>
    <dgm:pt modelId="{60AE89FE-A747-4D2E-AD46-8EDFA9C50800}" type="pres">
      <dgm:prSet presAssocID="{644E2CF7-FE62-41D5-8FB1-4E585B7557C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34E239C-AC3E-4A77-B6BB-C861EFA08BEE}" type="pres">
      <dgm:prSet presAssocID="{644E2CF7-FE62-41D5-8FB1-4E585B7557C8}" presName="pyramid" presStyleLbl="node1" presStyleIdx="0" presStyleCnt="1" custScaleX="152543"/>
      <dgm:spPr/>
    </dgm:pt>
    <dgm:pt modelId="{EBB16E38-7A96-49EB-B0E6-CC8CE8BD0F2A}" type="pres">
      <dgm:prSet presAssocID="{644E2CF7-FE62-41D5-8FB1-4E585B7557C8}" presName="theList" presStyleCnt="0"/>
      <dgm:spPr/>
    </dgm:pt>
    <dgm:pt modelId="{EF6B2553-9480-40EB-9C3F-661D0A495D6A}" type="pres">
      <dgm:prSet presAssocID="{BF69C16E-B979-4CE8-8024-9410596EFA49}" presName="aNode" presStyleLbl="fgAcc1" presStyleIdx="0" presStyleCnt="5" custScaleX="168293" custScaleY="377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927A3-8979-4D5A-9E69-34A7289F0726}" type="pres">
      <dgm:prSet presAssocID="{BF69C16E-B979-4CE8-8024-9410596EFA49}" presName="aSpace" presStyleCnt="0"/>
      <dgm:spPr/>
    </dgm:pt>
    <dgm:pt modelId="{B2DAF44F-5507-4BC0-ADF1-03B4D2D6869A}" type="pres">
      <dgm:prSet presAssocID="{57FF7E30-DEC9-4AA0-BC93-35D1E4EA5005}" presName="aNode" presStyleLbl="fgAcc1" presStyleIdx="1" presStyleCnt="5" custScaleX="168293" custScaleY="377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E1E80E-251E-418A-9F8D-F24C29012591}" type="pres">
      <dgm:prSet presAssocID="{57FF7E30-DEC9-4AA0-BC93-35D1E4EA5005}" presName="aSpace" presStyleCnt="0"/>
      <dgm:spPr/>
    </dgm:pt>
    <dgm:pt modelId="{106F11D7-95F8-4462-9098-46F0759477E4}" type="pres">
      <dgm:prSet presAssocID="{FC0FD839-E697-47A2-B85A-870AD5F38E13}" presName="aNode" presStyleLbl="fgAcc1" presStyleIdx="2" presStyleCnt="5" custScaleX="168293" custScaleY="377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29D01-C4A1-44C5-9AC8-D81540F4E8CF}" type="pres">
      <dgm:prSet presAssocID="{FC0FD839-E697-47A2-B85A-870AD5F38E13}" presName="aSpace" presStyleCnt="0"/>
      <dgm:spPr/>
    </dgm:pt>
    <dgm:pt modelId="{C5FEDFDF-9533-484E-87EC-F0522070C3E3}" type="pres">
      <dgm:prSet presAssocID="{9967DFD1-6BCC-49DE-BC71-490F9DEDEC43}" presName="aNode" presStyleLbl="fgAcc1" presStyleIdx="3" presStyleCnt="5" custScaleX="168293" custScaleY="377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6D28EF-E179-4D23-AECF-0222321341DF}" type="pres">
      <dgm:prSet presAssocID="{9967DFD1-6BCC-49DE-BC71-490F9DEDEC43}" presName="aSpace" presStyleCnt="0"/>
      <dgm:spPr/>
    </dgm:pt>
    <dgm:pt modelId="{ACC4AC45-FD05-4B90-88DA-B8E8BC7589C2}" type="pres">
      <dgm:prSet presAssocID="{78A85BB1-50FE-4342-9C98-4FCCC334593E}" presName="aNode" presStyleLbl="fgAcc1" presStyleIdx="4" presStyleCnt="5" custScaleX="168293" custScaleY="377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4BBB68-6746-493A-A8D8-66E19EFD78A2}" type="pres">
      <dgm:prSet presAssocID="{78A85BB1-50FE-4342-9C98-4FCCC334593E}" presName="aSpace" presStyleCnt="0"/>
      <dgm:spPr/>
    </dgm:pt>
  </dgm:ptLst>
  <dgm:cxnLst>
    <dgm:cxn modelId="{82457D47-5FBC-4FB0-B108-01718CE0FA45}" type="presOf" srcId="{644E2CF7-FE62-41D5-8FB1-4E585B7557C8}" destId="{60AE89FE-A747-4D2E-AD46-8EDFA9C50800}" srcOrd="0" destOrd="0" presId="urn:microsoft.com/office/officeart/2005/8/layout/pyramid2"/>
    <dgm:cxn modelId="{0E77EFE4-DF81-407D-B2BA-0C346511EC0C}" type="presOf" srcId="{FC0FD839-E697-47A2-B85A-870AD5F38E13}" destId="{106F11D7-95F8-4462-9098-46F0759477E4}" srcOrd="0" destOrd="0" presId="urn:microsoft.com/office/officeart/2005/8/layout/pyramid2"/>
    <dgm:cxn modelId="{9A2726EB-093C-4661-B4C1-FA5B21B27E55}" type="presOf" srcId="{BF69C16E-B979-4CE8-8024-9410596EFA49}" destId="{EF6B2553-9480-40EB-9C3F-661D0A495D6A}" srcOrd="0" destOrd="0" presId="urn:microsoft.com/office/officeart/2005/8/layout/pyramid2"/>
    <dgm:cxn modelId="{A2F62F86-E229-4861-985C-C2D976834BE7}" srcId="{644E2CF7-FE62-41D5-8FB1-4E585B7557C8}" destId="{BF69C16E-B979-4CE8-8024-9410596EFA49}" srcOrd="0" destOrd="0" parTransId="{521102B1-2B7A-4272-AA4D-3B12DE7A5ABA}" sibTransId="{A45CF6E0-419C-4808-BEF9-8860649A6BBF}"/>
    <dgm:cxn modelId="{7079B31C-6C22-401A-844A-E5ADC33ADDFA}" srcId="{644E2CF7-FE62-41D5-8FB1-4E585B7557C8}" destId="{FC0FD839-E697-47A2-B85A-870AD5F38E13}" srcOrd="2" destOrd="0" parTransId="{D8E5306D-E45D-470B-801B-9F7AD2B1879B}" sibTransId="{07281E57-AF9B-4F33-A769-E5A57CD9CAED}"/>
    <dgm:cxn modelId="{5BEF9A46-8ACD-432C-8758-ECE5B4ACBC39}" type="presOf" srcId="{9967DFD1-6BCC-49DE-BC71-490F9DEDEC43}" destId="{C5FEDFDF-9533-484E-87EC-F0522070C3E3}" srcOrd="0" destOrd="0" presId="urn:microsoft.com/office/officeart/2005/8/layout/pyramid2"/>
    <dgm:cxn modelId="{228F3109-6259-48D0-B5DA-0EFAD496476E}" type="presOf" srcId="{78A85BB1-50FE-4342-9C98-4FCCC334593E}" destId="{ACC4AC45-FD05-4B90-88DA-B8E8BC7589C2}" srcOrd="0" destOrd="0" presId="urn:microsoft.com/office/officeart/2005/8/layout/pyramid2"/>
    <dgm:cxn modelId="{F9EBEB12-DC80-46E2-8CC4-1A2113F12874}" srcId="{644E2CF7-FE62-41D5-8FB1-4E585B7557C8}" destId="{78A85BB1-50FE-4342-9C98-4FCCC334593E}" srcOrd="4" destOrd="0" parTransId="{8932FDB7-3F78-4752-84EA-5EE8FAE3CBE6}" sibTransId="{18B7A70D-467A-499C-9D20-51A0DF52409B}"/>
    <dgm:cxn modelId="{B06E76DE-0674-41B6-AAE3-16E748210D0D}" srcId="{644E2CF7-FE62-41D5-8FB1-4E585B7557C8}" destId="{57FF7E30-DEC9-4AA0-BC93-35D1E4EA5005}" srcOrd="1" destOrd="0" parTransId="{E5AE7CEA-99DA-483C-B7F1-FB4649B2A65F}" sibTransId="{AB6A3DB6-C137-4F0C-A14A-03E1F17A42B3}"/>
    <dgm:cxn modelId="{3BC6B4DB-C45B-4361-AE8D-7114AF8E7F9F}" srcId="{644E2CF7-FE62-41D5-8FB1-4E585B7557C8}" destId="{9967DFD1-6BCC-49DE-BC71-490F9DEDEC43}" srcOrd="3" destOrd="0" parTransId="{A28F2416-6EB8-4122-A7D5-C3CD237411AE}" sibTransId="{CE2D39ED-016B-447F-9DB8-8F688905A5E8}"/>
    <dgm:cxn modelId="{EEA4F072-EDB1-4780-A386-D895340CC870}" type="presOf" srcId="{57FF7E30-DEC9-4AA0-BC93-35D1E4EA5005}" destId="{B2DAF44F-5507-4BC0-ADF1-03B4D2D6869A}" srcOrd="0" destOrd="0" presId="urn:microsoft.com/office/officeart/2005/8/layout/pyramid2"/>
    <dgm:cxn modelId="{55B21700-2D16-4418-9777-EC094B752B2F}" type="presParOf" srcId="{60AE89FE-A747-4D2E-AD46-8EDFA9C50800}" destId="{634E239C-AC3E-4A77-B6BB-C861EFA08BEE}" srcOrd="0" destOrd="0" presId="urn:microsoft.com/office/officeart/2005/8/layout/pyramid2"/>
    <dgm:cxn modelId="{4BBEA92C-5F37-4365-8FCD-63F5E76979AC}" type="presParOf" srcId="{60AE89FE-A747-4D2E-AD46-8EDFA9C50800}" destId="{EBB16E38-7A96-49EB-B0E6-CC8CE8BD0F2A}" srcOrd="1" destOrd="0" presId="urn:microsoft.com/office/officeart/2005/8/layout/pyramid2"/>
    <dgm:cxn modelId="{98B4BCEF-1345-4133-AC0C-1E8C1B14CFEE}" type="presParOf" srcId="{EBB16E38-7A96-49EB-B0E6-CC8CE8BD0F2A}" destId="{EF6B2553-9480-40EB-9C3F-661D0A495D6A}" srcOrd="0" destOrd="0" presId="urn:microsoft.com/office/officeart/2005/8/layout/pyramid2"/>
    <dgm:cxn modelId="{2C52CAEC-2178-4D24-A67D-D01194872F84}" type="presParOf" srcId="{EBB16E38-7A96-49EB-B0E6-CC8CE8BD0F2A}" destId="{DFC927A3-8979-4D5A-9E69-34A7289F0726}" srcOrd="1" destOrd="0" presId="urn:microsoft.com/office/officeart/2005/8/layout/pyramid2"/>
    <dgm:cxn modelId="{EAB6714B-84B2-4F4B-9893-97C90F048CA1}" type="presParOf" srcId="{EBB16E38-7A96-49EB-B0E6-CC8CE8BD0F2A}" destId="{B2DAF44F-5507-4BC0-ADF1-03B4D2D6869A}" srcOrd="2" destOrd="0" presId="urn:microsoft.com/office/officeart/2005/8/layout/pyramid2"/>
    <dgm:cxn modelId="{EA307380-105B-4A8F-AD79-95830DDAA516}" type="presParOf" srcId="{EBB16E38-7A96-49EB-B0E6-CC8CE8BD0F2A}" destId="{67E1E80E-251E-418A-9F8D-F24C29012591}" srcOrd="3" destOrd="0" presId="urn:microsoft.com/office/officeart/2005/8/layout/pyramid2"/>
    <dgm:cxn modelId="{1099E510-A51A-4D48-82D9-E29F93CCEC77}" type="presParOf" srcId="{EBB16E38-7A96-49EB-B0E6-CC8CE8BD0F2A}" destId="{106F11D7-95F8-4462-9098-46F0759477E4}" srcOrd="4" destOrd="0" presId="urn:microsoft.com/office/officeart/2005/8/layout/pyramid2"/>
    <dgm:cxn modelId="{D4689B9F-0815-4D02-A005-9B90E9686CD6}" type="presParOf" srcId="{EBB16E38-7A96-49EB-B0E6-CC8CE8BD0F2A}" destId="{01D29D01-C4A1-44C5-9AC8-D81540F4E8CF}" srcOrd="5" destOrd="0" presId="urn:microsoft.com/office/officeart/2005/8/layout/pyramid2"/>
    <dgm:cxn modelId="{DE5EB732-F013-423A-B9C2-61F54CD6A1AB}" type="presParOf" srcId="{EBB16E38-7A96-49EB-B0E6-CC8CE8BD0F2A}" destId="{C5FEDFDF-9533-484E-87EC-F0522070C3E3}" srcOrd="6" destOrd="0" presId="urn:microsoft.com/office/officeart/2005/8/layout/pyramid2"/>
    <dgm:cxn modelId="{76590D25-EFD6-44ED-94A5-81FB2AEABAA2}" type="presParOf" srcId="{EBB16E38-7A96-49EB-B0E6-CC8CE8BD0F2A}" destId="{566D28EF-E179-4D23-AECF-0222321341DF}" srcOrd="7" destOrd="0" presId="urn:microsoft.com/office/officeart/2005/8/layout/pyramid2"/>
    <dgm:cxn modelId="{7D002080-26F2-4C96-BFB4-04F890E0D376}" type="presParOf" srcId="{EBB16E38-7A96-49EB-B0E6-CC8CE8BD0F2A}" destId="{ACC4AC45-FD05-4B90-88DA-B8E8BC7589C2}" srcOrd="8" destOrd="0" presId="urn:microsoft.com/office/officeart/2005/8/layout/pyramid2"/>
    <dgm:cxn modelId="{AE4329C6-BDEC-4718-A12D-2593DFAA92AB}" type="presParOf" srcId="{EBB16E38-7A96-49EB-B0E6-CC8CE8BD0F2A}" destId="{A34BBB68-6746-493A-A8D8-66E19EFD78A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B686D7-1709-46BF-957B-D3C4349CAD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7C4254-B10A-43AC-959A-DC544E4CD0E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rtl="0"/>
          <a:r>
            <a:rPr lang="es-EC" b="1" i="1" cap="none" spc="0" dirty="0" smtClean="0">
              <a:ln w="1143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MISION</a:t>
          </a:r>
          <a:r>
            <a:rPr lang="es-EC" b="1" i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</a:t>
          </a:r>
          <a:r>
            <a:rPr lang="es-EC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s-EC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                   </a:t>
          </a:r>
          <a:r>
            <a:rPr lang="es-EC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“Crear un producto que contenga </a:t>
          </a:r>
          <a:r>
            <a:rPr lang="es-ES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las bondades del producto y garantizar su buena calidad”</a:t>
          </a:r>
          <a:endParaRPr lang="es-ES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60E8CAE-5F6A-4B70-BCC9-53BCCEF99C95}" type="parTrans" cxnId="{AC2531A3-C6F1-4AFB-9312-2F85B4A2118E}">
      <dgm:prSet/>
      <dgm:spPr/>
      <dgm:t>
        <a:bodyPr/>
        <a:lstStyle/>
        <a:p>
          <a:endParaRPr lang="es-ES"/>
        </a:p>
      </dgm:t>
    </dgm:pt>
    <dgm:pt modelId="{A59B5840-D4FE-4B91-8847-2416E17E343C}" type="sibTrans" cxnId="{AC2531A3-C6F1-4AFB-9312-2F85B4A2118E}">
      <dgm:prSet/>
      <dgm:spPr/>
      <dgm:t>
        <a:bodyPr/>
        <a:lstStyle/>
        <a:p>
          <a:endParaRPr lang="es-ES"/>
        </a:p>
      </dgm:t>
    </dgm:pt>
    <dgm:pt modelId="{1CC87D1E-58C0-433D-878D-FC7D5E3AF86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rtl="0"/>
          <a:r>
            <a:rPr lang="es-ES" b="1" i="1" cap="none" spc="0" dirty="0" smtClean="0">
              <a:ln w="1143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VISION  </a:t>
          </a:r>
          <a:r>
            <a:rPr lang="es-ES" b="1" i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s-ES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                 </a:t>
          </a:r>
          <a:r>
            <a:rPr lang="es-ES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“Ser el mejor suplemento del Ecuador”</a:t>
          </a:r>
          <a:endParaRPr lang="es-ES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FC2A505-EA1B-4FBB-B1B0-D2A7807348B2}" type="parTrans" cxnId="{598E8A79-70B5-4A80-B2A5-F27AF7BE10EA}">
      <dgm:prSet/>
      <dgm:spPr/>
      <dgm:t>
        <a:bodyPr/>
        <a:lstStyle/>
        <a:p>
          <a:endParaRPr lang="es-ES"/>
        </a:p>
      </dgm:t>
    </dgm:pt>
    <dgm:pt modelId="{35ED7F81-8A9B-49FE-B446-461B45CF96C5}" type="sibTrans" cxnId="{598E8A79-70B5-4A80-B2A5-F27AF7BE10EA}">
      <dgm:prSet/>
      <dgm:spPr/>
      <dgm:t>
        <a:bodyPr/>
        <a:lstStyle/>
        <a:p>
          <a:endParaRPr lang="es-ES"/>
        </a:p>
      </dgm:t>
    </dgm:pt>
    <dgm:pt modelId="{4BCC2E21-F21A-48BB-ACCA-FEBA3A5E0492}" type="pres">
      <dgm:prSet presAssocID="{D2B686D7-1709-46BF-957B-D3C4349CAD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4424D0-8DE4-49F5-89D1-573F52B4CB40}" type="pres">
      <dgm:prSet presAssocID="{E57C4254-B10A-43AC-959A-DC544E4CD0E7}" presName="linNode" presStyleCnt="0"/>
      <dgm:spPr/>
    </dgm:pt>
    <dgm:pt modelId="{A294D80C-6A7C-440C-89B5-D24A47A0D83F}" type="pres">
      <dgm:prSet presAssocID="{E57C4254-B10A-43AC-959A-DC544E4CD0E7}" presName="parentText" presStyleLbl="node1" presStyleIdx="0" presStyleCnt="2" custScaleX="199656" custScaleY="69556" custLinFactNeighborX="-480" custLinFactNeighborY="401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6A7A7-D470-4AD9-9523-31B8332945F1}" type="pres">
      <dgm:prSet presAssocID="{A59B5840-D4FE-4B91-8847-2416E17E343C}" presName="sp" presStyleCnt="0"/>
      <dgm:spPr/>
    </dgm:pt>
    <dgm:pt modelId="{83272DF1-1D5F-4EC8-B493-5D4683CC73FA}" type="pres">
      <dgm:prSet presAssocID="{1CC87D1E-58C0-433D-878D-FC7D5E3AF865}" presName="linNode" presStyleCnt="0"/>
      <dgm:spPr/>
    </dgm:pt>
    <dgm:pt modelId="{C16A69BD-FA02-40B4-ABD1-5CD2957A5429}" type="pres">
      <dgm:prSet presAssocID="{1CC87D1E-58C0-433D-878D-FC7D5E3AF865}" presName="parentText" presStyleLbl="node1" presStyleIdx="1" presStyleCnt="2" custScaleX="199656" custScaleY="60843" custLinFactNeighborX="-480" custLinFactNeighborY="-18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8E8A79-70B5-4A80-B2A5-F27AF7BE10EA}" srcId="{D2B686D7-1709-46BF-957B-D3C4349CADD4}" destId="{1CC87D1E-58C0-433D-878D-FC7D5E3AF865}" srcOrd="1" destOrd="0" parTransId="{CFC2A505-EA1B-4FBB-B1B0-D2A7807348B2}" sibTransId="{35ED7F81-8A9B-49FE-B446-461B45CF96C5}"/>
    <dgm:cxn modelId="{77B5220A-E4C9-4DD7-8D47-82BAA28C4EB8}" type="presOf" srcId="{E57C4254-B10A-43AC-959A-DC544E4CD0E7}" destId="{A294D80C-6A7C-440C-89B5-D24A47A0D83F}" srcOrd="0" destOrd="0" presId="urn:microsoft.com/office/officeart/2005/8/layout/vList5"/>
    <dgm:cxn modelId="{7DD05772-EDC6-45D6-BDB1-9CD14FBD9C20}" type="presOf" srcId="{D2B686D7-1709-46BF-957B-D3C4349CADD4}" destId="{4BCC2E21-F21A-48BB-ACCA-FEBA3A5E0492}" srcOrd="0" destOrd="0" presId="urn:microsoft.com/office/officeart/2005/8/layout/vList5"/>
    <dgm:cxn modelId="{1EF5ACA2-9594-4237-8E29-713961D0B934}" type="presOf" srcId="{1CC87D1E-58C0-433D-878D-FC7D5E3AF865}" destId="{C16A69BD-FA02-40B4-ABD1-5CD2957A5429}" srcOrd="0" destOrd="0" presId="urn:microsoft.com/office/officeart/2005/8/layout/vList5"/>
    <dgm:cxn modelId="{AC2531A3-C6F1-4AFB-9312-2F85B4A2118E}" srcId="{D2B686D7-1709-46BF-957B-D3C4349CADD4}" destId="{E57C4254-B10A-43AC-959A-DC544E4CD0E7}" srcOrd="0" destOrd="0" parTransId="{360E8CAE-5F6A-4B70-BCC9-53BCCEF99C95}" sibTransId="{A59B5840-D4FE-4B91-8847-2416E17E343C}"/>
    <dgm:cxn modelId="{1906D735-E1B7-477F-9DDB-C89409CC77A1}" type="presParOf" srcId="{4BCC2E21-F21A-48BB-ACCA-FEBA3A5E0492}" destId="{FE4424D0-8DE4-49F5-89D1-573F52B4CB40}" srcOrd="0" destOrd="0" presId="urn:microsoft.com/office/officeart/2005/8/layout/vList5"/>
    <dgm:cxn modelId="{BF12033C-B837-4D89-969F-78D547467B2C}" type="presParOf" srcId="{FE4424D0-8DE4-49F5-89D1-573F52B4CB40}" destId="{A294D80C-6A7C-440C-89B5-D24A47A0D83F}" srcOrd="0" destOrd="0" presId="urn:microsoft.com/office/officeart/2005/8/layout/vList5"/>
    <dgm:cxn modelId="{6B63CEBB-2B57-4C2C-BA95-9EA33E102859}" type="presParOf" srcId="{4BCC2E21-F21A-48BB-ACCA-FEBA3A5E0492}" destId="{3BE6A7A7-D470-4AD9-9523-31B8332945F1}" srcOrd="1" destOrd="0" presId="urn:microsoft.com/office/officeart/2005/8/layout/vList5"/>
    <dgm:cxn modelId="{9765E152-7CB9-4559-92F9-33A73CD41C29}" type="presParOf" srcId="{4BCC2E21-F21A-48BB-ACCA-FEBA3A5E0492}" destId="{83272DF1-1D5F-4EC8-B493-5D4683CC73FA}" srcOrd="2" destOrd="0" presId="urn:microsoft.com/office/officeart/2005/8/layout/vList5"/>
    <dgm:cxn modelId="{1A13CAD3-C2E8-4548-9E22-34EF0D6CC2D7}" type="presParOf" srcId="{83272DF1-1D5F-4EC8-B493-5D4683CC73FA}" destId="{C16A69BD-FA02-40B4-ABD1-5CD2957A542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DF1CB-7BA7-4A42-BBF7-D3AA86BB016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3F63F1-55ED-43C9-8BF2-702D66C1B278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Obtener retornos positivos de la inversión.</a:t>
          </a:r>
          <a:endParaRPr lang="es-EC" dirty="0">
            <a:solidFill>
              <a:schemeClr val="tx1"/>
            </a:solidFill>
          </a:endParaRPr>
        </a:p>
      </dgm:t>
    </dgm:pt>
    <dgm:pt modelId="{AC73259B-467C-4F76-A0ED-ED1FEA0944A5}" type="parTrans" cxnId="{3BC1AB8D-BD6E-4EB5-87FC-C13BB38A4CD5}">
      <dgm:prSet/>
      <dgm:spPr/>
      <dgm:t>
        <a:bodyPr/>
        <a:lstStyle/>
        <a:p>
          <a:endParaRPr lang="es-ES"/>
        </a:p>
      </dgm:t>
    </dgm:pt>
    <dgm:pt modelId="{D0221FEF-9E12-4B82-8D2E-88D0E279A0C7}" type="sibTrans" cxnId="{3BC1AB8D-BD6E-4EB5-87FC-C13BB38A4CD5}">
      <dgm:prSet/>
      <dgm:spPr/>
      <dgm:t>
        <a:bodyPr/>
        <a:lstStyle/>
        <a:p>
          <a:endParaRPr lang="es-ES"/>
        </a:p>
      </dgm:t>
    </dgm:pt>
    <dgm:pt modelId="{FACE8595-582B-4952-8161-F9A378898E48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Ofrecer un  producto de alta calidad de acuerdo a las estrictas normas de calidad existentes .</a:t>
          </a:r>
          <a:endParaRPr lang="es-EC" dirty="0">
            <a:solidFill>
              <a:schemeClr val="tx1"/>
            </a:solidFill>
          </a:endParaRPr>
        </a:p>
      </dgm:t>
    </dgm:pt>
    <dgm:pt modelId="{B4A845F0-AAD6-46B6-B104-9D7A46C0F371}" type="parTrans" cxnId="{971227D3-DDD3-4EA2-89B3-40AF0E3B212F}">
      <dgm:prSet/>
      <dgm:spPr/>
      <dgm:t>
        <a:bodyPr/>
        <a:lstStyle/>
        <a:p>
          <a:endParaRPr lang="es-ES"/>
        </a:p>
      </dgm:t>
    </dgm:pt>
    <dgm:pt modelId="{09CCE96B-04A5-4BC9-A8A0-13F21E65E21A}" type="sibTrans" cxnId="{971227D3-DDD3-4EA2-89B3-40AF0E3B212F}">
      <dgm:prSet/>
      <dgm:spPr/>
      <dgm:t>
        <a:bodyPr/>
        <a:lstStyle/>
        <a:p>
          <a:endParaRPr lang="es-ES"/>
        </a:p>
      </dgm:t>
    </dgm:pt>
    <dgm:pt modelId="{1315A2B9-94D2-4A54-9666-B1803BAB38B2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Generar nuevas fuentes de empleo para el país</a:t>
          </a:r>
          <a:endParaRPr lang="es-EC" dirty="0">
            <a:solidFill>
              <a:schemeClr val="tx1"/>
            </a:solidFill>
          </a:endParaRPr>
        </a:p>
      </dgm:t>
    </dgm:pt>
    <dgm:pt modelId="{51BD5915-57B6-4B17-B642-ABDAF874B3C6}" type="parTrans" cxnId="{9B511B05-6D94-4648-8DBE-73CB3668FB50}">
      <dgm:prSet/>
      <dgm:spPr/>
      <dgm:t>
        <a:bodyPr/>
        <a:lstStyle/>
        <a:p>
          <a:endParaRPr lang="es-ES"/>
        </a:p>
      </dgm:t>
    </dgm:pt>
    <dgm:pt modelId="{EBC4172A-E31A-4DF4-8F34-60BA3C720C78}" type="sibTrans" cxnId="{9B511B05-6D94-4648-8DBE-73CB3668FB50}">
      <dgm:prSet/>
      <dgm:spPr/>
      <dgm:t>
        <a:bodyPr/>
        <a:lstStyle/>
        <a:p>
          <a:endParaRPr lang="es-ES"/>
        </a:p>
      </dgm:t>
    </dgm:pt>
    <dgm:pt modelId="{F653FC66-43AE-4E4B-8FA4-C53E8408AE91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Satisface las necesidades de los consumidores con un producto que cuida su salud y figura.</a:t>
          </a:r>
          <a:endParaRPr lang="es-EC" dirty="0">
            <a:solidFill>
              <a:schemeClr val="tx1"/>
            </a:solidFill>
          </a:endParaRPr>
        </a:p>
      </dgm:t>
    </dgm:pt>
    <dgm:pt modelId="{FE65BD55-7C64-4298-AA20-99CA4C73B2D4}" type="parTrans" cxnId="{FF955E23-1E99-4754-A0DB-0FE7D34494CE}">
      <dgm:prSet/>
      <dgm:spPr/>
      <dgm:t>
        <a:bodyPr/>
        <a:lstStyle/>
        <a:p>
          <a:endParaRPr lang="es-ES"/>
        </a:p>
      </dgm:t>
    </dgm:pt>
    <dgm:pt modelId="{41695FC6-EF76-4931-BAAE-38DBD2AC77F8}" type="sibTrans" cxnId="{FF955E23-1E99-4754-A0DB-0FE7D34494CE}">
      <dgm:prSet/>
      <dgm:spPr/>
      <dgm:t>
        <a:bodyPr/>
        <a:lstStyle/>
        <a:p>
          <a:endParaRPr lang="es-ES"/>
        </a:p>
      </dgm:t>
    </dgm:pt>
    <dgm:pt modelId="{37EF6770-3BA4-4456-B4CE-8633DCAAC444}" type="pres">
      <dgm:prSet presAssocID="{E38DF1CB-7BA7-4A42-BBF7-D3AA86BB016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E58598-B82C-4410-9CC4-1EEF17D44AE2}" type="pres">
      <dgm:prSet presAssocID="{2D3F63F1-55ED-43C9-8BF2-702D66C1B278}" presName="comp" presStyleCnt="0"/>
      <dgm:spPr/>
    </dgm:pt>
    <dgm:pt modelId="{8D61035A-F74A-49BB-90A4-21299CCB6676}" type="pres">
      <dgm:prSet presAssocID="{2D3F63F1-55ED-43C9-8BF2-702D66C1B278}" presName="box" presStyleLbl="node1" presStyleIdx="0" presStyleCnt="4"/>
      <dgm:spPr/>
      <dgm:t>
        <a:bodyPr/>
        <a:lstStyle/>
        <a:p>
          <a:endParaRPr lang="es-EC"/>
        </a:p>
      </dgm:t>
    </dgm:pt>
    <dgm:pt modelId="{38CA4A12-AEA6-49AE-AD28-3CCFD3393DC8}" type="pres">
      <dgm:prSet presAssocID="{2D3F63F1-55ED-43C9-8BF2-702D66C1B278}" presName="img" presStyleLbl="fgImgPlace1" presStyleIdx="0" presStyleCnt="4" custScaleY="1075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BAA63D-8012-4978-9E35-A0A095C8FF68}" type="pres">
      <dgm:prSet presAssocID="{2D3F63F1-55ED-43C9-8BF2-702D66C1B27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021A0C-58DA-4C8A-809D-C4A95F45F48D}" type="pres">
      <dgm:prSet presAssocID="{D0221FEF-9E12-4B82-8D2E-88D0E279A0C7}" presName="spacer" presStyleCnt="0"/>
      <dgm:spPr/>
    </dgm:pt>
    <dgm:pt modelId="{8454AE0D-E603-47CE-94E7-2E28EF636610}" type="pres">
      <dgm:prSet presAssocID="{FACE8595-582B-4952-8161-F9A378898E48}" presName="comp" presStyleCnt="0"/>
      <dgm:spPr/>
    </dgm:pt>
    <dgm:pt modelId="{2E42EBD0-924A-4BD0-8628-EF089F41ADED}" type="pres">
      <dgm:prSet presAssocID="{FACE8595-582B-4952-8161-F9A378898E48}" presName="box" presStyleLbl="node1" presStyleIdx="1" presStyleCnt="4"/>
      <dgm:spPr/>
      <dgm:t>
        <a:bodyPr/>
        <a:lstStyle/>
        <a:p>
          <a:endParaRPr lang="es-EC"/>
        </a:p>
      </dgm:t>
    </dgm:pt>
    <dgm:pt modelId="{63D8A246-CD71-40F7-AA8E-9F54D4229126}" type="pres">
      <dgm:prSet presAssocID="{FACE8595-582B-4952-8161-F9A378898E48}" presName="img" presStyleLbl="fgImgPlace1" presStyleIdx="1" presStyleCnt="4" custScaleY="1009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C3700D-08B0-4726-A03D-9F36A52D801A}" type="pres">
      <dgm:prSet presAssocID="{FACE8595-582B-4952-8161-F9A378898E4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4441E-E614-40E1-836C-2B2DA90EF071}" type="pres">
      <dgm:prSet presAssocID="{09CCE96B-04A5-4BC9-A8A0-13F21E65E21A}" presName="spacer" presStyleCnt="0"/>
      <dgm:spPr/>
    </dgm:pt>
    <dgm:pt modelId="{2610D810-3575-4181-A950-F911BC6E6774}" type="pres">
      <dgm:prSet presAssocID="{1315A2B9-94D2-4A54-9666-B1803BAB38B2}" presName="comp" presStyleCnt="0"/>
      <dgm:spPr/>
    </dgm:pt>
    <dgm:pt modelId="{1801F3A3-CBB2-4C17-AD19-D6D1A143575F}" type="pres">
      <dgm:prSet presAssocID="{1315A2B9-94D2-4A54-9666-B1803BAB38B2}" presName="box" presStyleLbl="node1" presStyleIdx="2" presStyleCnt="4"/>
      <dgm:spPr/>
      <dgm:t>
        <a:bodyPr/>
        <a:lstStyle/>
        <a:p>
          <a:endParaRPr lang="es-EC"/>
        </a:p>
      </dgm:t>
    </dgm:pt>
    <dgm:pt modelId="{115B0CCB-12C8-4F54-B9E4-326D190A1DDA}" type="pres">
      <dgm:prSet presAssocID="{1315A2B9-94D2-4A54-9666-B1803BAB38B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837ED7-19CF-46C6-B19C-B985D9E83137}" type="pres">
      <dgm:prSet presAssocID="{1315A2B9-94D2-4A54-9666-B1803BAB38B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93BCA-634F-4314-B006-AEAE16A6B7B8}" type="pres">
      <dgm:prSet presAssocID="{EBC4172A-E31A-4DF4-8F34-60BA3C720C78}" presName="spacer" presStyleCnt="0"/>
      <dgm:spPr/>
    </dgm:pt>
    <dgm:pt modelId="{E42E8FB4-B2FD-40FB-B394-B4272256C574}" type="pres">
      <dgm:prSet presAssocID="{F653FC66-43AE-4E4B-8FA4-C53E8408AE91}" presName="comp" presStyleCnt="0"/>
      <dgm:spPr/>
    </dgm:pt>
    <dgm:pt modelId="{C1A8FEA0-1761-4F16-9DF0-18D6B54696FD}" type="pres">
      <dgm:prSet presAssocID="{F653FC66-43AE-4E4B-8FA4-C53E8408AE91}" presName="box" presStyleLbl="node1" presStyleIdx="3" presStyleCnt="4"/>
      <dgm:spPr/>
      <dgm:t>
        <a:bodyPr/>
        <a:lstStyle/>
        <a:p>
          <a:endParaRPr lang="es-EC"/>
        </a:p>
      </dgm:t>
    </dgm:pt>
    <dgm:pt modelId="{4FA7C928-72CC-48D6-B43C-F73C1C7496B1}" type="pres">
      <dgm:prSet presAssocID="{F653FC66-43AE-4E4B-8FA4-C53E8408AE9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4AFAAF5-0F01-4752-9AC6-40ED22A93030}" type="pres">
      <dgm:prSet presAssocID="{F653FC66-43AE-4E4B-8FA4-C53E8408AE9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C00844-9E1B-4DB9-9218-4A6C93441960}" type="presOf" srcId="{1315A2B9-94D2-4A54-9666-B1803BAB38B2}" destId="{1801F3A3-CBB2-4C17-AD19-D6D1A143575F}" srcOrd="0" destOrd="0" presId="urn:microsoft.com/office/officeart/2005/8/layout/vList4"/>
    <dgm:cxn modelId="{A0F1312A-2D06-4633-A826-61997AADC1D1}" type="presOf" srcId="{F653FC66-43AE-4E4B-8FA4-C53E8408AE91}" destId="{C1A8FEA0-1761-4F16-9DF0-18D6B54696FD}" srcOrd="0" destOrd="0" presId="urn:microsoft.com/office/officeart/2005/8/layout/vList4"/>
    <dgm:cxn modelId="{2076C405-CD89-462B-88D6-07ED4D228724}" type="presOf" srcId="{1315A2B9-94D2-4A54-9666-B1803BAB38B2}" destId="{C9837ED7-19CF-46C6-B19C-B985D9E83137}" srcOrd="1" destOrd="0" presId="urn:microsoft.com/office/officeart/2005/8/layout/vList4"/>
    <dgm:cxn modelId="{098FD8DE-3585-4EE8-BE2A-0A5FDC90D2B6}" type="presOf" srcId="{2D3F63F1-55ED-43C9-8BF2-702D66C1B278}" destId="{8D61035A-F74A-49BB-90A4-21299CCB6676}" srcOrd="0" destOrd="0" presId="urn:microsoft.com/office/officeart/2005/8/layout/vList4"/>
    <dgm:cxn modelId="{971227D3-DDD3-4EA2-89B3-40AF0E3B212F}" srcId="{E38DF1CB-7BA7-4A42-BBF7-D3AA86BB0160}" destId="{FACE8595-582B-4952-8161-F9A378898E48}" srcOrd="1" destOrd="0" parTransId="{B4A845F0-AAD6-46B6-B104-9D7A46C0F371}" sibTransId="{09CCE96B-04A5-4BC9-A8A0-13F21E65E21A}"/>
    <dgm:cxn modelId="{D175FB8D-B130-44C4-9200-68A7D49B4EF3}" type="presOf" srcId="{FACE8595-582B-4952-8161-F9A378898E48}" destId="{2E42EBD0-924A-4BD0-8628-EF089F41ADED}" srcOrd="0" destOrd="0" presId="urn:microsoft.com/office/officeart/2005/8/layout/vList4"/>
    <dgm:cxn modelId="{747F0A81-6BCA-4A67-98AF-7CB023D121BF}" type="presOf" srcId="{E38DF1CB-7BA7-4A42-BBF7-D3AA86BB0160}" destId="{37EF6770-3BA4-4456-B4CE-8633DCAAC444}" srcOrd="0" destOrd="0" presId="urn:microsoft.com/office/officeart/2005/8/layout/vList4"/>
    <dgm:cxn modelId="{649F3978-8D9A-4AEC-8248-9BDF30FEE110}" type="presOf" srcId="{FACE8595-582B-4952-8161-F9A378898E48}" destId="{53C3700D-08B0-4726-A03D-9F36A52D801A}" srcOrd="1" destOrd="0" presId="urn:microsoft.com/office/officeart/2005/8/layout/vList4"/>
    <dgm:cxn modelId="{FF955E23-1E99-4754-A0DB-0FE7D34494CE}" srcId="{E38DF1CB-7BA7-4A42-BBF7-D3AA86BB0160}" destId="{F653FC66-43AE-4E4B-8FA4-C53E8408AE91}" srcOrd="3" destOrd="0" parTransId="{FE65BD55-7C64-4298-AA20-99CA4C73B2D4}" sibTransId="{41695FC6-EF76-4931-BAAE-38DBD2AC77F8}"/>
    <dgm:cxn modelId="{9B511B05-6D94-4648-8DBE-73CB3668FB50}" srcId="{E38DF1CB-7BA7-4A42-BBF7-D3AA86BB0160}" destId="{1315A2B9-94D2-4A54-9666-B1803BAB38B2}" srcOrd="2" destOrd="0" parTransId="{51BD5915-57B6-4B17-B642-ABDAF874B3C6}" sibTransId="{EBC4172A-E31A-4DF4-8F34-60BA3C720C78}"/>
    <dgm:cxn modelId="{CFA7DDEE-1D96-4339-A26C-08CC80BF9C68}" type="presOf" srcId="{2D3F63F1-55ED-43C9-8BF2-702D66C1B278}" destId="{BDBAA63D-8012-4978-9E35-A0A095C8FF68}" srcOrd="1" destOrd="0" presId="urn:microsoft.com/office/officeart/2005/8/layout/vList4"/>
    <dgm:cxn modelId="{3BC1AB8D-BD6E-4EB5-87FC-C13BB38A4CD5}" srcId="{E38DF1CB-7BA7-4A42-BBF7-D3AA86BB0160}" destId="{2D3F63F1-55ED-43C9-8BF2-702D66C1B278}" srcOrd="0" destOrd="0" parTransId="{AC73259B-467C-4F76-A0ED-ED1FEA0944A5}" sibTransId="{D0221FEF-9E12-4B82-8D2E-88D0E279A0C7}"/>
    <dgm:cxn modelId="{01193F32-8DBF-4DCC-9298-3D9663087A98}" type="presOf" srcId="{F653FC66-43AE-4E4B-8FA4-C53E8408AE91}" destId="{B4AFAAF5-0F01-4752-9AC6-40ED22A93030}" srcOrd="1" destOrd="0" presId="urn:microsoft.com/office/officeart/2005/8/layout/vList4"/>
    <dgm:cxn modelId="{DC46FF55-A17B-4FFE-A74D-7B7A4FA8D796}" type="presParOf" srcId="{37EF6770-3BA4-4456-B4CE-8633DCAAC444}" destId="{BDE58598-B82C-4410-9CC4-1EEF17D44AE2}" srcOrd="0" destOrd="0" presId="urn:microsoft.com/office/officeart/2005/8/layout/vList4"/>
    <dgm:cxn modelId="{DC0D760B-FB99-4316-946B-1911139CE9FE}" type="presParOf" srcId="{BDE58598-B82C-4410-9CC4-1EEF17D44AE2}" destId="{8D61035A-F74A-49BB-90A4-21299CCB6676}" srcOrd="0" destOrd="0" presId="urn:microsoft.com/office/officeart/2005/8/layout/vList4"/>
    <dgm:cxn modelId="{20DD8147-4C7C-4793-AE81-D33850098AE0}" type="presParOf" srcId="{BDE58598-B82C-4410-9CC4-1EEF17D44AE2}" destId="{38CA4A12-AEA6-49AE-AD28-3CCFD3393DC8}" srcOrd="1" destOrd="0" presId="urn:microsoft.com/office/officeart/2005/8/layout/vList4"/>
    <dgm:cxn modelId="{9C0E0612-DE15-4710-9F57-4E5E86C02088}" type="presParOf" srcId="{BDE58598-B82C-4410-9CC4-1EEF17D44AE2}" destId="{BDBAA63D-8012-4978-9E35-A0A095C8FF68}" srcOrd="2" destOrd="0" presId="urn:microsoft.com/office/officeart/2005/8/layout/vList4"/>
    <dgm:cxn modelId="{42E4BB9B-1A68-4BFF-BA25-A83B00E8CCC8}" type="presParOf" srcId="{37EF6770-3BA4-4456-B4CE-8633DCAAC444}" destId="{64021A0C-58DA-4C8A-809D-C4A95F45F48D}" srcOrd="1" destOrd="0" presId="urn:microsoft.com/office/officeart/2005/8/layout/vList4"/>
    <dgm:cxn modelId="{DCF2F68D-E4CA-4D62-B4DD-E715D50A93EE}" type="presParOf" srcId="{37EF6770-3BA4-4456-B4CE-8633DCAAC444}" destId="{8454AE0D-E603-47CE-94E7-2E28EF636610}" srcOrd="2" destOrd="0" presId="urn:microsoft.com/office/officeart/2005/8/layout/vList4"/>
    <dgm:cxn modelId="{5AE32937-6975-43E3-978D-A1E0C702A8AD}" type="presParOf" srcId="{8454AE0D-E603-47CE-94E7-2E28EF636610}" destId="{2E42EBD0-924A-4BD0-8628-EF089F41ADED}" srcOrd="0" destOrd="0" presId="urn:microsoft.com/office/officeart/2005/8/layout/vList4"/>
    <dgm:cxn modelId="{913039E6-97AB-4652-BCF5-AEEAFF3B2717}" type="presParOf" srcId="{8454AE0D-E603-47CE-94E7-2E28EF636610}" destId="{63D8A246-CD71-40F7-AA8E-9F54D4229126}" srcOrd="1" destOrd="0" presId="urn:microsoft.com/office/officeart/2005/8/layout/vList4"/>
    <dgm:cxn modelId="{C35AC8D4-7D01-47AB-8C8D-FAA341289DF9}" type="presParOf" srcId="{8454AE0D-E603-47CE-94E7-2E28EF636610}" destId="{53C3700D-08B0-4726-A03D-9F36A52D801A}" srcOrd="2" destOrd="0" presId="urn:microsoft.com/office/officeart/2005/8/layout/vList4"/>
    <dgm:cxn modelId="{FF0A3BB4-1BD6-4A41-89C6-44A41340F490}" type="presParOf" srcId="{37EF6770-3BA4-4456-B4CE-8633DCAAC444}" destId="{A0B4441E-E614-40E1-836C-2B2DA90EF071}" srcOrd="3" destOrd="0" presId="urn:microsoft.com/office/officeart/2005/8/layout/vList4"/>
    <dgm:cxn modelId="{43992428-0E0E-4ED0-A0DA-AAF3147EC159}" type="presParOf" srcId="{37EF6770-3BA4-4456-B4CE-8633DCAAC444}" destId="{2610D810-3575-4181-A950-F911BC6E6774}" srcOrd="4" destOrd="0" presId="urn:microsoft.com/office/officeart/2005/8/layout/vList4"/>
    <dgm:cxn modelId="{4C679FBC-22DD-44D0-993B-A4D7F754CF4A}" type="presParOf" srcId="{2610D810-3575-4181-A950-F911BC6E6774}" destId="{1801F3A3-CBB2-4C17-AD19-D6D1A143575F}" srcOrd="0" destOrd="0" presId="urn:microsoft.com/office/officeart/2005/8/layout/vList4"/>
    <dgm:cxn modelId="{AB5DF222-148F-4ED9-BAA6-9DF29692B4E4}" type="presParOf" srcId="{2610D810-3575-4181-A950-F911BC6E6774}" destId="{115B0CCB-12C8-4F54-B9E4-326D190A1DDA}" srcOrd="1" destOrd="0" presId="urn:microsoft.com/office/officeart/2005/8/layout/vList4"/>
    <dgm:cxn modelId="{472DC9F0-6123-4EB3-8843-60AAB9339913}" type="presParOf" srcId="{2610D810-3575-4181-A950-F911BC6E6774}" destId="{C9837ED7-19CF-46C6-B19C-B985D9E83137}" srcOrd="2" destOrd="0" presId="urn:microsoft.com/office/officeart/2005/8/layout/vList4"/>
    <dgm:cxn modelId="{E1B12969-B6FC-43D1-9723-083553076317}" type="presParOf" srcId="{37EF6770-3BA4-4456-B4CE-8633DCAAC444}" destId="{3BC93BCA-634F-4314-B006-AEAE16A6B7B8}" srcOrd="5" destOrd="0" presId="urn:microsoft.com/office/officeart/2005/8/layout/vList4"/>
    <dgm:cxn modelId="{BE66791E-3C07-4AAB-A4F0-F59814CE687D}" type="presParOf" srcId="{37EF6770-3BA4-4456-B4CE-8633DCAAC444}" destId="{E42E8FB4-B2FD-40FB-B394-B4272256C574}" srcOrd="6" destOrd="0" presId="urn:microsoft.com/office/officeart/2005/8/layout/vList4"/>
    <dgm:cxn modelId="{3A8762F5-F61C-41D8-8042-984B525DE51B}" type="presParOf" srcId="{E42E8FB4-B2FD-40FB-B394-B4272256C574}" destId="{C1A8FEA0-1761-4F16-9DF0-18D6B54696FD}" srcOrd="0" destOrd="0" presId="urn:microsoft.com/office/officeart/2005/8/layout/vList4"/>
    <dgm:cxn modelId="{61BC2D42-72BE-404A-8E17-23C3B8AC87A0}" type="presParOf" srcId="{E42E8FB4-B2FD-40FB-B394-B4272256C574}" destId="{4FA7C928-72CC-48D6-B43C-F73C1C7496B1}" srcOrd="1" destOrd="0" presId="urn:microsoft.com/office/officeart/2005/8/layout/vList4"/>
    <dgm:cxn modelId="{157359BF-C7C7-4C8A-91E1-0826DE5439B3}" type="presParOf" srcId="{E42E8FB4-B2FD-40FB-B394-B4272256C574}" destId="{B4AFAAF5-0F01-4752-9AC6-40ED22A930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C66C8-9EE5-4349-88CE-95AD103513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10857D0-4143-4BEA-9C4B-C4126DDF0F36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Realizar procesos productivos eficientes y al mínimo costo.</a:t>
          </a:r>
          <a:endParaRPr lang="es-EC" dirty="0">
            <a:solidFill>
              <a:schemeClr val="tx1"/>
            </a:solidFill>
          </a:endParaRPr>
        </a:p>
      </dgm:t>
    </dgm:pt>
    <dgm:pt modelId="{6CC0FEE2-9557-4CCA-AAEF-7AE8BBD3AF15}" type="parTrans" cxnId="{2D3572B7-90A3-4C8F-8533-461237A615E2}">
      <dgm:prSet/>
      <dgm:spPr/>
      <dgm:t>
        <a:bodyPr/>
        <a:lstStyle/>
        <a:p>
          <a:endParaRPr lang="es-ES"/>
        </a:p>
      </dgm:t>
    </dgm:pt>
    <dgm:pt modelId="{BDEA8F36-1717-4A98-AE88-511022580776}" type="sibTrans" cxnId="{2D3572B7-90A3-4C8F-8533-461237A615E2}">
      <dgm:prSet/>
      <dgm:spPr/>
      <dgm:t>
        <a:bodyPr/>
        <a:lstStyle/>
        <a:p>
          <a:endParaRPr lang="es-ES"/>
        </a:p>
      </dgm:t>
    </dgm:pt>
    <dgm:pt modelId="{BE077289-54E4-4698-880B-00738E585F8F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Aumentar la demanda anual del producto a través de las estrategias de marketing.</a:t>
          </a:r>
          <a:endParaRPr lang="es-EC" dirty="0">
            <a:solidFill>
              <a:schemeClr val="tx1"/>
            </a:solidFill>
          </a:endParaRPr>
        </a:p>
      </dgm:t>
    </dgm:pt>
    <dgm:pt modelId="{E0DCE45C-6995-4705-89AB-EF036F15E02E}" type="parTrans" cxnId="{9356D9AF-EC03-43FF-94B3-38315F2AFBBB}">
      <dgm:prSet/>
      <dgm:spPr/>
      <dgm:t>
        <a:bodyPr/>
        <a:lstStyle/>
        <a:p>
          <a:endParaRPr lang="es-ES"/>
        </a:p>
      </dgm:t>
    </dgm:pt>
    <dgm:pt modelId="{98B64911-7087-4C15-B964-AC67A935EB39}" type="sibTrans" cxnId="{9356D9AF-EC03-43FF-94B3-38315F2AFBBB}">
      <dgm:prSet/>
      <dgm:spPr/>
      <dgm:t>
        <a:bodyPr/>
        <a:lstStyle/>
        <a:p>
          <a:endParaRPr lang="es-ES"/>
        </a:p>
      </dgm:t>
    </dgm:pt>
    <dgm:pt modelId="{5E9BDB43-89A0-4853-97D4-1D63D7D6421C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Desarrollar procesos de acuerdo a las normas de calidad establecidas. </a:t>
          </a:r>
          <a:endParaRPr lang="es-EC" dirty="0">
            <a:solidFill>
              <a:schemeClr val="tx1"/>
            </a:solidFill>
          </a:endParaRPr>
        </a:p>
      </dgm:t>
    </dgm:pt>
    <dgm:pt modelId="{BF52A977-C503-4590-9822-A531A54261E3}" type="parTrans" cxnId="{70205E21-D316-46C7-9143-5D87085152B0}">
      <dgm:prSet/>
      <dgm:spPr/>
      <dgm:t>
        <a:bodyPr/>
        <a:lstStyle/>
        <a:p>
          <a:endParaRPr lang="es-ES"/>
        </a:p>
      </dgm:t>
    </dgm:pt>
    <dgm:pt modelId="{1BD7CE41-B372-4E54-BBBB-78498D5B8DEE}" type="sibTrans" cxnId="{70205E21-D316-46C7-9143-5D87085152B0}">
      <dgm:prSet/>
      <dgm:spPr/>
      <dgm:t>
        <a:bodyPr/>
        <a:lstStyle/>
        <a:p>
          <a:endParaRPr lang="es-ES"/>
        </a:p>
      </dgm:t>
    </dgm:pt>
    <dgm:pt modelId="{075C2011-E25B-45EC-8BFC-01EC42B17D6A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Contratar personal idóneo y calificado que contribuyan al crecimiento del negocio.</a:t>
          </a:r>
          <a:endParaRPr lang="es-EC" dirty="0">
            <a:solidFill>
              <a:schemeClr val="tx1"/>
            </a:solidFill>
          </a:endParaRPr>
        </a:p>
      </dgm:t>
    </dgm:pt>
    <dgm:pt modelId="{B6BBAC12-B853-4D8A-B47F-B1D15529B81F}" type="parTrans" cxnId="{FDAC65E1-569C-47CE-88CC-E8BC976E4AF7}">
      <dgm:prSet/>
      <dgm:spPr/>
      <dgm:t>
        <a:bodyPr/>
        <a:lstStyle/>
        <a:p>
          <a:endParaRPr lang="es-ES"/>
        </a:p>
      </dgm:t>
    </dgm:pt>
    <dgm:pt modelId="{0B125876-F76A-4A94-80D5-9D510ED5390B}" type="sibTrans" cxnId="{FDAC65E1-569C-47CE-88CC-E8BC976E4AF7}">
      <dgm:prSet/>
      <dgm:spPr/>
      <dgm:t>
        <a:bodyPr/>
        <a:lstStyle/>
        <a:p>
          <a:endParaRPr lang="es-ES"/>
        </a:p>
      </dgm:t>
    </dgm:pt>
    <dgm:pt modelId="{323BE3CB-1086-45CD-8216-9F42AB73BF82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Cumplir con las expectativas de los clientes de acuerdo a la segmentación de mercado.</a:t>
          </a:r>
          <a:endParaRPr lang="es-ES" dirty="0">
            <a:solidFill>
              <a:schemeClr val="tx1"/>
            </a:solidFill>
          </a:endParaRPr>
        </a:p>
      </dgm:t>
    </dgm:pt>
    <dgm:pt modelId="{B5A55994-F67F-4184-B626-3DF39BA645C1}" type="parTrans" cxnId="{6DB036D5-763F-4142-8BAB-CC176B7DB84E}">
      <dgm:prSet/>
      <dgm:spPr/>
      <dgm:t>
        <a:bodyPr/>
        <a:lstStyle/>
        <a:p>
          <a:endParaRPr lang="es-ES"/>
        </a:p>
      </dgm:t>
    </dgm:pt>
    <dgm:pt modelId="{5E04CEC7-39DF-4174-A6C1-14A8E84A96FD}" type="sibTrans" cxnId="{6DB036D5-763F-4142-8BAB-CC176B7DB84E}">
      <dgm:prSet/>
      <dgm:spPr/>
      <dgm:t>
        <a:bodyPr/>
        <a:lstStyle/>
        <a:p>
          <a:endParaRPr lang="es-ES"/>
        </a:p>
      </dgm:t>
    </dgm:pt>
    <dgm:pt modelId="{8EE90193-57CD-478F-AF1F-81604327DA2F}" type="pres">
      <dgm:prSet presAssocID="{AA1C66C8-9EE5-4349-88CE-95AD103513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3B37B8-EA38-476A-9BAE-EC883AFBB4DC}" type="pres">
      <dgm:prSet presAssocID="{110857D0-4143-4BEA-9C4B-C4126DDF0F36}" presName="comp" presStyleCnt="0"/>
      <dgm:spPr/>
    </dgm:pt>
    <dgm:pt modelId="{0ED6CE84-DE92-4978-8D18-E89BDC57FAA2}" type="pres">
      <dgm:prSet presAssocID="{110857D0-4143-4BEA-9C4B-C4126DDF0F36}" presName="box" presStyleLbl="node1" presStyleIdx="0" presStyleCnt="5"/>
      <dgm:spPr/>
      <dgm:t>
        <a:bodyPr/>
        <a:lstStyle/>
        <a:p>
          <a:endParaRPr lang="es-EC"/>
        </a:p>
      </dgm:t>
    </dgm:pt>
    <dgm:pt modelId="{60D989CA-CBD4-4134-B1EA-A33EA65242F8}" type="pres">
      <dgm:prSet presAssocID="{110857D0-4143-4BEA-9C4B-C4126DDF0F36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76AC9A-72DD-4812-A1FD-56C4849A286C}" type="pres">
      <dgm:prSet presAssocID="{110857D0-4143-4BEA-9C4B-C4126DDF0F3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7AAB95-22FC-4702-B15F-96A181E1D000}" type="pres">
      <dgm:prSet presAssocID="{BDEA8F36-1717-4A98-AE88-511022580776}" presName="spacer" presStyleCnt="0"/>
      <dgm:spPr/>
    </dgm:pt>
    <dgm:pt modelId="{809A74AA-E347-4A6A-B846-36DB3D9B09A1}" type="pres">
      <dgm:prSet presAssocID="{BE077289-54E4-4698-880B-00738E585F8F}" presName="comp" presStyleCnt="0"/>
      <dgm:spPr/>
    </dgm:pt>
    <dgm:pt modelId="{AD1B5484-7B9E-4CD6-ABD3-1F636594BC16}" type="pres">
      <dgm:prSet presAssocID="{BE077289-54E4-4698-880B-00738E585F8F}" presName="box" presStyleLbl="node1" presStyleIdx="1" presStyleCnt="5"/>
      <dgm:spPr/>
      <dgm:t>
        <a:bodyPr/>
        <a:lstStyle/>
        <a:p>
          <a:endParaRPr lang="es-EC"/>
        </a:p>
      </dgm:t>
    </dgm:pt>
    <dgm:pt modelId="{7A64FC08-E45F-4A2B-90B4-47DF35CAA833}" type="pres">
      <dgm:prSet presAssocID="{BE077289-54E4-4698-880B-00738E585F8F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0B4CCC-4BFD-4651-B783-0B7FD4EE507D}" type="pres">
      <dgm:prSet presAssocID="{BE077289-54E4-4698-880B-00738E585F8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44F8EE-51F2-4FB8-9F0D-5673FB87F3A7}" type="pres">
      <dgm:prSet presAssocID="{98B64911-7087-4C15-B964-AC67A935EB39}" presName="spacer" presStyleCnt="0"/>
      <dgm:spPr/>
    </dgm:pt>
    <dgm:pt modelId="{0CFA707B-2D49-4841-8398-1496EB38D5CF}" type="pres">
      <dgm:prSet presAssocID="{5E9BDB43-89A0-4853-97D4-1D63D7D6421C}" presName="comp" presStyleCnt="0"/>
      <dgm:spPr/>
    </dgm:pt>
    <dgm:pt modelId="{D83590B9-B6C6-4E97-A6D9-0BF42EED27E3}" type="pres">
      <dgm:prSet presAssocID="{5E9BDB43-89A0-4853-97D4-1D63D7D6421C}" presName="box" presStyleLbl="node1" presStyleIdx="2" presStyleCnt="5"/>
      <dgm:spPr/>
      <dgm:t>
        <a:bodyPr/>
        <a:lstStyle/>
        <a:p>
          <a:endParaRPr lang="es-EC"/>
        </a:p>
      </dgm:t>
    </dgm:pt>
    <dgm:pt modelId="{54A40547-2D67-45C9-A8DC-A7D60B87719A}" type="pres">
      <dgm:prSet presAssocID="{5E9BDB43-89A0-4853-97D4-1D63D7D6421C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5D5C162-081E-4E29-B0F4-E64D34F5A44C}" type="pres">
      <dgm:prSet presAssocID="{5E9BDB43-89A0-4853-97D4-1D63D7D6421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BACA05-7A49-47F1-82D6-F02A55DF94D3}" type="pres">
      <dgm:prSet presAssocID="{1BD7CE41-B372-4E54-BBBB-78498D5B8DEE}" presName="spacer" presStyleCnt="0"/>
      <dgm:spPr/>
    </dgm:pt>
    <dgm:pt modelId="{C90D5DBB-4665-42F5-B5F6-0AD096A481F0}" type="pres">
      <dgm:prSet presAssocID="{075C2011-E25B-45EC-8BFC-01EC42B17D6A}" presName="comp" presStyleCnt="0"/>
      <dgm:spPr/>
    </dgm:pt>
    <dgm:pt modelId="{00F17892-86EF-493E-BF90-C32C11815DA0}" type="pres">
      <dgm:prSet presAssocID="{075C2011-E25B-45EC-8BFC-01EC42B17D6A}" presName="box" presStyleLbl="node1" presStyleIdx="3" presStyleCnt="5"/>
      <dgm:spPr/>
      <dgm:t>
        <a:bodyPr/>
        <a:lstStyle/>
        <a:p>
          <a:endParaRPr lang="es-EC"/>
        </a:p>
      </dgm:t>
    </dgm:pt>
    <dgm:pt modelId="{B34D99CF-E775-4914-B4DF-65C73E4B68CD}" type="pres">
      <dgm:prSet presAssocID="{075C2011-E25B-45EC-8BFC-01EC42B17D6A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BC0535C-24AC-4D9F-B038-605558C2E991}" type="pres">
      <dgm:prSet presAssocID="{075C2011-E25B-45EC-8BFC-01EC42B17D6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D6145-DE46-48B4-B813-017BEBA0A25C}" type="pres">
      <dgm:prSet presAssocID="{0B125876-F76A-4A94-80D5-9D510ED5390B}" presName="spacer" presStyleCnt="0"/>
      <dgm:spPr/>
    </dgm:pt>
    <dgm:pt modelId="{E5DADBB5-24C6-48E9-85DD-BC5E03AA7D1C}" type="pres">
      <dgm:prSet presAssocID="{323BE3CB-1086-45CD-8216-9F42AB73BF82}" presName="comp" presStyleCnt="0"/>
      <dgm:spPr/>
    </dgm:pt>
    <dgm:pt modelId="{530A74A5-1263-4D8C-B191-6D36D3554B05}" type="pres">
      <dgm:prSet presAssocID="{323BE3CB-1086-45CD-8216-9F42AB73BF82}" presName="box" presStyleLbl="node1" presStyleIdx="4" presStyleCnt="5"/>
      <dgm:spPr/>
      <dgm:t>
        <a:bodyPr/>
        <a:lstStyle/>
        <a:p>
          <a:endParaRPr lang="es-EC"/>
        </a:p>
      </dgm:t>
    </dgm:pt>
    <dgm:pt modelId="{BF323EBF-FB83-493C-9420-1ABDB2B5D1B9}" type="pres">
      <dgm:prSet presAssocID="{323BE3CB-1086-45CD-8216-9F42AB73BF82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B935749-FAC5-49D6-8AE0-687C2DAFCC32}" type="pres">
      <dgm:prSet presAssocID="{323BE3CB-1086-45CD-8216-9F42AB73BF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A459DC-46CD-4D99-A39A-EC696DFF6F0E}" type="presOf" srcId="{110857D0-4143-4BEA-9C4B-C4126DDF0F36}" destId="{0ED6CE84-DE92-4978-8D18-E89BDC57FAA2}" srcOrd="0" destOrd="0" presId="urn:microsoft.com/office/officeart/2005/8/layout/vList4"/>
    <dgm:cxn modelId="{77AFCA8F-F7C0-4784-8EB6-F2822BE8C342}" type="presOf" srcId="{110857D0-4143-4BEA-9C4B-C4126DDF0F36}" destId="{A376AC9A-72DD-4812-A1FD-56C4849A286C}" srcOrd="1" destOrd="0" presId="urn:microsoft.com/office/officeart/2005/8/layout/vList4"/>
    <dgm:cxn modelId="{2D3572B7-90A3-4C8F-8533-461237A615E2}" srcId="{AA1C66C8-9EE5-4349-88CE-95AD1035135C}" destId="{110857D0-4143-4BEA-9C4B-C4126DDF0F36}" srcOrd="0" destOrd="0" parTransId="{6CC0FEE2-9557-4CCA-AAEF-7AE8BBD3AF15}" sibTransId="{BDEA8F36-1717-4A98-AE88-511022580776}"/>
    <dgm:cxn modelId="{6DB036D5-763F-4142-8BAB-CC176B7DB84E}" srcId="{AA1C66C8-9EE5-4349-88CE-95AD1035135C}" destId="{323BE3CB-1086-45CD-8216-9F42AB73BF82}" srcOrd="4" destOrd="0" parTransId="{B5A55994-F67F-4184-B626-3DF39BA645C1}" sibTransId="{5E04CEC7-39DF-4174-A6C1-14A8E84A96FD}"/>
    <dgm:cxn modelId="{BA369540-1E0E-48F6-B65B-9DB789B1FFEE}" type="presOf" srcId="{323BE3CB-1086-45CD-8216-9F42AB73BF82}" destId="{9B935749-FAC5-49D6-8AE0-687C2DAFCC32}" srcOrd="1" destOrd="0" presId="urn:microsoft.com/office/officeart/2005/8/layout/vList4"/>
    <dgm:cxn modelId="{96F40F27-3C84-4399-972F-56048F298424}" type="presOf" srcId="{BE077289-54E4-4698-880B-00738E585F8F}" destId="{AD1B5484-7B9E-4CD6-ABD3-1F636594BC16}" srcOrd="0" destOrd="0" presId="urn:microsoft.com/office/officeart/2005/8/layout/vList4"/>
    <dgm:cxn modelId="{9356D9AF-EC03-43FF-94B3-38315F2AFBBB}" srcId="{AA1C66C8-9EE5-4349-88CE-95AD1035135C}" destId="{BE077289-54E4-4698-880B-00738E585F8F}" srcOrd="1" destOrd="0" parTransId="{E0DCE45C-6995-4705-89AB-EF036F15E02E}" sibTransId="{98B64911-7087-4C15-B964-AC67A935EB39}"/>
    <dgm:cxn modelId="{763FF243-348A-4754-9D06-F314C577C59C}" type="presOf" srcId="{BE077289-54E4-4698-880B-00738E585F8F}" destId="{720B4CCC-4BFD-4651-B783-0B7FD4EE507D}" srcOrd="1" destOrd="0" presId="urn:microsoft.com/office/officeart/2005/8/layout/vList4"/>
    <dgm:cxn modelId="{FDAC65E1-569C-47CE-88CC-E8BC976E4AF7}" srcId="{AA1C66C8-9EE5-4349-88CE-95AD1035135C}" destId="{075C2011-E25B-45EC-8BFC-01EC42B17D6A}" srcOrd="3" destOrd="0" parTransId="{B6BBAC12-B853-4D8A-B47F-B1D15529B81F}" sibTransId="{0B125876-F76A-4A94-80D5-9D510ED5390B}"/>
    <dgm:cxn modelId="{70205E21-D316-46C7-9143-5D87085152B0}" srcId="{AA1C66C8-9EE5-4349-88CE-95AD1035135C}" destId="{5E9BDB43-89A0-4853-97D4-1D63D7D6421C}" srcOrd="2" destOrd="0" parTransId="{BF52A977-C503-4590-9822-A531A54261E3}" sibTransId="{1BD7CE41-B372-4E54-BBBB-78498D5B8DEE}"/>
    <dgm:cxn modelId="{2CDDD5DB-6286-4F28-B80D-BB51D93AA3AD}" type="presOf" srcId="{075C2011-E25B-45EC-8BFC-01EC42B17D6A}" destId="{00F17892-86EF-493E-BF90-C32C11815DA0}" srcOrd="0" destOrd="0" presId="urn:microsoft.com/office/officeart/2005/8/layout/vList4"/>
    <dgm:cxn modelId="{7DE50A9D-BEAD-490D-B5F2-4BF8F5F08F28}" type="presOf" srcId="{5E9BDB43-89A0-4853-97D4-1D63D7D6421C}" destId="{D83590B9-B6C6-4E97-A6D9-0BF42EED27E3}" srcOrd="0" destOrd="0" presId="urn:microsoft.com/office/officeart/2005/8/layout/vList4"/>
    <dgm:cxn modelId="{8C0522BB-89C7-41EE-87D6-D858FD0F6F2B}" type="presOf" srcId="{075C2011-E25B-45EC-8BFC-01EC42B17D6A}" destId="{EBC0535C-24AC-4D9F-B038-605558C2E991}" srcOrd="1" destOrd="0" presId="urn:microsoft.com/office/officeart/2005/8/layout/vList4"/>
    <dgm:cxn modelId="{724A1C02-B034-4AB5-BA14-8FAE7FEA0898}" type="presOf" srcId="{5E9BDB43-89A0-4853-97D4-1D63D7D6421C}" destId="{35D5C162-081E-4E29-B0F4-E64D34F5A44C}" srcOrd="1" destOrd="0" presId="urn:microsoft.com/office/officeart/2005/8/layout/vList4"/>
    <dgm:cxn modelId="{EE481E02-589C-4CDF-B480-2E6817D73AAB}" type="presOf" srcId="{AA1C66C8-9EE5-4349-88CE-95AD1035135C}" destId="{8EE90193-57CD-478F-AF1F-81604327DA2F}" srcOrd="0" destOrd="0" presId="urn:microsoft.com/office/officeart/2005/8/layout/vList4"/>
    <dgm:cxn modelId="{8E2FA49F-2BA2-4DE3-BBB0-C406B851C907}" type="presOf" srcId="{323BE3CB-1086-45CD-8216-9F42AB73BF82}" destId="{530A74A5-1263-4D8C-B191-6D36D3554B05}" srcOrd="0" destOrd="0" presId="urn:microsoft.com/office/officeart/2005/8/layout/vList4"/>
    <dgm:cxn modelId="{06454BBC-6D59-457D-9F7B-4E88747CCE5D}" type="presParOf" srcId="{8EE90193-57CD-478F-AF1F-81604327DA2F}" destId="{F73B37B8-EA38-476A-9BAE-EC883AFBB4DC}" srcOrd="0" destOrd="0" presId="urn:microsoft.com/office/officeart/2005/8/layout/vList4"/>
    <dgm:cxn modelId="{B9E25985-D50E-49ED-BAB6-34AF082D0CCA}" type="presParOf" srcId="{F73B37B8-EA38-476A-9BAE-EC883AFBB4DC}" destId="{0ED6CE84-DE92-4978-8D18-E89BDC57FAA2}" srcOrd="0" destOrd="0" presId="urn:microsoft.com/office/officeart/2005/8/layout/vList4"/>
    <dgm:cxn modelId="{E9F9358A-6B5A-450C-B94B-B20976F95339}" type="presParOf" srcId="{F73B37B8-EA38-476A-9BAE-EC883AFBB4DC}" destId="{60D989CA-CBD4-4134-B1EA-A33EA65242F8}" srcOrd="1" destOrd="0" presId="urn:microsoft.com/office/officeart/2005/8/layout/vList4"/>
    <dgm:cxn modelId="{D6AB38AE-6D37-473B-AA9B-72CDE77CDE47}" type="presParOf" srcId="{F73B37B8-EA38-476A-9BAE-EC883AFBB4DC}" destId="{A376AC9A-72DD-4812-A1FD-56C4849A286C}" srcOrd="2" destOrd="0" presId="urn:microsoft.com/office/officeart/2005/8/layout/vList4"/>
    <dgm:cxn modelId="{DDC913F8-E638-48E6-B187-6EDDCABE8E07}" type="presParOf" srcId="{8EE90193-57CD-478F-AF1F-81604327DA2F}" destId="{FD7AAB95-22FC-4702-B15F-96A181E1D000}" srcOrd="1" destOrd="0" presId="urn:microsoft.com/office/officeart/2005/8/layout/vList4"/>
    <dgm:cxn modelId="{B6724ED5-7F3E-4F5A-9CFB-458FABF694C5}" type="presParOf" srcId="{8EE90193-57CD-478F-AF1F-81604327DA2F}" destId="{809A74AA-E347-4A6A-B846-36DB3D9B09A1}" srcOrd="2" destOrd="0" presId="urn:microsoft.com/office/officeart/2005/8/layout/vList4"/>
    <dgm:cxn modelId="{E40FD488-AB50-4BDB-AFC4-D1E39499657F}" type="presParOf" srcId="{809A74AA-E347-4A6A-B846-36DB3D9B09A1}" destId="{AD1B5484-7B9E-4CD6-ABD3-1F636594BC16}" srcOrd="0" destOrd="0" presId="urn:microsoft.com/office/officeart/2005/8/layout/vList4"/>
    <dgm:cxn modelId="{959B8492-1AFD-48CC-A264-23A39EE82DDE}" type="presParOf" srcId="{809A74AA-E347-4A6A-B846-36DB3D9B09A1}" destId="{7A64FC08-E45F-4A2B-90B4-47DF35CAA833}" srcOrd="1" destOrd="0" presId="urn:microsoft.com/office/officeart/2005/8/layout/vList4"/>
    <dgm:cxn modelId="{9A2F2A68-4A03-4E93-BE58-39CC785FE99B}" type="presParOf" srcId="{809A74AA-E347-4A6A-B846-36DB3D9B09A1}" destId="{720B4CCC-4BFD-4651-B783-0B7FD4EE507D}" srcOrd="2" destOrd="0" presId="urn:microsoft.com/office/officeart/2005/8/layout/vList4"/>
    <dgm:cxn modelId="{1E91BDCA-F79C-4F67-ACB6-9A03C28EC0A3}" type="presParOf" srcId="{8EE90193-57CD-478F-AF1F-81604327DA2F}" destId="{0244F8EE-51F2-4FB8-9F0D-5673FB87F3A7}" srcOrd="3" destOrd="0" presId="urn:microsoft.com/office/officeart/2005/8/layout/vList4"/>
    <dgm:cxn modelId="{52FF3D7F-D571-4289-B10E-8339327C2F37}" type="presParOf" srcId="{8EE90193-57CD-478F-AF1F-81604327DA2F}" destId="{0CFA707B-2D49-4841-8398-1496EB38D5CF}" srcOrd="4" destOrd="0" presId="urn:microsoft.com/office/officeart/2005/8/layout/vList4"/>
    <dgm:cxn modelId="{B3C39F3B-8F15-42D3-B3A2-1943C2E4C7E9}" type="presParOf" srcId="{0CFA707B-2D49-4841-8398-1496EB38D5CF}" destId="{D83590B9-B6C6-4E97-A6D9-0BF42EED27E3}" srcOrd="0" destOrd="0" presId="urn:microsoft.com/office/officeart/2005/8/layout/vList4"/>
    <dgm:cxn modelId="{66B39112-7AA4-40D2-AEF8-A2640A4631EB}" type="presParOf" srcId="{0CFA707B-2D49-4841-8398-1496EB38D5CF}" destId="{54A40547-2D67-45C9-A8DC-A7D60B87719A}" srcOrd="1" destOrd="0" presId="urn:microsoft.com/office/officeart/2005/8/layout/vList4"/>
    <dgm:cxn modelId="{D5A453DB-2C42-4544-9E39-3DFB71F3B12F}" type="presParOf" srcId="{0CFA707B-2D49-4841-8398-1496EB38D5CF}" destId="{35D5C162-081E-4E29-B0F4-E64D34F5A44C}" srcOrd="2" destOrd="0" presId="urn:microsoft.com/office/officeart/2005/8/layout/vList4"/>
    <dgm:cxn modelId="{D3590828-FB47-488A-B4AF-1199293974E8}" type="presParOf" srcId="{8EE90193-57CD-478F-AF1F-81604327DA2F}" destId="{09BACA05-7A49-47F1-82D6-F02A55DF94D3}" srcOrd="5" destOrd="0" presId="urn:microsoft.com/office/officeart/2005/8/layout/vList4"/>
    <dgm:cxn modelId="{CA4FB0B8-F03C-442F-8004-5E3B9F46121B}" type="presParOf" srcId="{8EE90193-57CD-478F-AF1F-81604327DA2F}" destId="{C90D5DBB-4665-42F5-B5F6-0AD096A481F0}" srcOrd="6" destOrd="0" presId="urn:microsoft.com/office/officeart/2005/8/layout/vList4"/>
    <dgm:cxn modelId="{4B5057E2-A92C-4A9D-AFC8-0F4B0ED4D200}" type="presParOf" srcId="{C90D5DBB-4665-42F5-B5F6-0AD096A481F0}" destId="{00F17892-86EF-493E-BF90-C32C11815DA0}" srcOrd="0" destOrd="0" presId="urn:microsoft.com/office/officeart/2005/8/layout/vList4"/>
    <dgm:cxn modelId="{A4F64700-3D2B-41AA-BCC7-21221F74E2D0}" type="presParOf" srcId="{C90D5DBB-4665-42F5-B5F6-0AD096A481F0}" destId="{B34D99CF-E775-4914-B4DF-65C73E4B68CD}" srcOrd="1" destOrd="0" presId="urn:microsoft.com/office/officeart/2005/8/layout/vList4"/>
    <dgm:cxn modelId="{30B9847E-F3CB-47B4-A119-A2688B87B103}" type="presParOf" srcId="{C90D5DBB-4665-42F5-B5F6-0AD096A481F0}" destId="{EBC0535C-24AC-4D9F-B038-605558C2E991}" srcOrd="2" destOrd="0" presId="urn:microsoft.com/office/officeart/2005/8/layout/vList4"/>
    <dgm:cxn modelId="{F68155FA-CC1B-4973-A078-478ADE8EA915}" type="presParOf" srcId="{8EE90193-57CD-478F-AF1F-81604327DA2F}" destId="{2E2D6145-DE46-48B4-B813-017BEBA0A25C}" srcOrd="7" destOrd="0" presId="urn:microsoft.com/office/officeart/2005/8/layout/vList4"/>
    <dgm:cxn modelId="{45962D01-8D6A-4D25-BA75-5B6CE7533E13}" type="presParOf" srcId="{8EE90193-57CD-478F-AF1F-81604327DA2F}" destId="{E5DADBB5-24C6-48E9-85DD-BC5E03AA7D1C}" srcOrd="8" destOrd="0" presId="urn:microsoft.com/office/officeart/2005/8/layout/vList4"/>
    <dgm:cxn modelId="{69FB49F1-DF62-48F3-8C5D-A165A0D25852}" type="presParOf" srcId="{E5DADBB5-24C6-48E9-85DD-BC5E03AA7D1C}" destId="{530A74A5-1263-4D8C-B191-6D36D3554B05}" srcOrd="0" destOrd="0" presId="urn:microsoft.com/office/officeart/2005/8/layout/vList4"/>
    <dgm:cxn modelId="{43ADD9C7-029B-4198-A246-F12AFBD95129}" type="presParOf" srcId="{E5DADBB5-24C6-48E9-85DD-BC5E03AA7D1C}" destId="{BF323EBF-FB83-493C-9420-1ABDB2B5D1B9}" srcOrd="1" destOrd="0" presId="urn:microsoft.com/office/officeart/2005/8/layout/vList4"/>
    <dgm:cxn modelId="{AE5CE594-9A3A-4F45-B266-18286C46E833}" type="presParOf" srcId="{E5DADBB5-24C6-48E9-85DD-BC5E03AA7D1C}" destId="{9B935749-FAC5-49D6-8AE0-687C2DAFCC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F6BD97-4EB4-438C-89B2-56EA776C3CCF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AE7E8604-5193-498D-86DC-54ADC0C53DE7}">
      <dgm:prSet phldrT="[Texto]" custT="1"/>
      <dgm:spPr/>
      <dgm:t>
        <a:bodyPr/>
        <a:lstStyle/>
        <a:p>
          <a:r>
            <a:rPr lang="es-EC" sz="1200" dirty="0"/>
            <a:t>AREA MARKETING</a:t>
          </a:r>
        </a:p>
      </dgm:t>
    </dgm:pt>
    <dgm:pt modelId="{EEE7B354-45A2-4560-BF89-190573CEDEBC}" type="parTrans" cxnId="{E6B11757-F156-4AC3-B24D-23DD7D4596C0}">
      <dgm:prSet/>
      <dgm:spPr/>
      <dgm:t>
        <a:bodyPr/>
        <a:lstStyle/>
        <a:p>
          <a:endParaRPr lang="es-EC" sz="1050"/>
        </a:p>
      </dgm:t>
    </dgm:pt>
    <dgm:pt modelId="{7443A1B0-8406-4E5F-9967-017F3191C942}" type="sibTrans" cxnId="{E6B11757-F156-4AC3-B24D-23DD7D4596C0}">
      <dgm:prSet/>
      <dgm:spPr/>
      <dgm:t>
        <a:bodyPr/>
        <a:lstStyle/>
        <a:p>
          <a:endParaRPr lang="es-EC" sz="1050"/>
        </a:p>
      </dgm:t>
    </dgm:pt>
    <dgm:pt modelId="{A85E72B3-1C6A-4A2A-B3C1-5406757A32F1}">
      <dgm:prSet phldrT="[Texto]" custT="1"/>
      <dgm:spPr/>
      <dgm:t>
        <a:bodyPr/>
        <a:lstStyle/>
        <a:p>
          <a:r>
            <a:rPr lang="es-EC" sz="1200" dirty="0"/>
            <a:t>AREA PRODUCCION</a:t>
          </a:r>
        </a:p>
      </dgm:t>
    </dgm:pt>
    <dgm:pt modelId="{7B31E8D0-6EAE-4DDC-A517-F4C499BD4D43}" type="parTrans" cxnId="{BAC723E0-34DC-42F7-AF1C-610FAD17D666}">
      <dgm:prSet/>
      <dgm:spPr/>
      <dgm:t>
        <a:bodyPr/>
        <a:lstStyle/>
        <a:p>
          <a:endParaRPr lang="es-EC" sz="1050"/>
        </a:p>
      </dgm:t>
    </dgm:pt>
    <dgm:pt modelId="{9C48AAE8-386F-4F8B-B0AB-7338239BF616}" type="sibTrans" cxnId="{BAC723E0-34DC-42F7-AF1C-610FAD17D666}">
      <dgm:prSet/>
      <dgm:spPr/>
      <dgm:t>
        <a:bodyPr/>
        <a:lstStyle/>
        <a:p>
          <a:endParaRPr lang="es-EC" sz="1050"/>
        </a:p>
      </dgm:t>
    </dgm:pt>
    <dgm:pt modelId="{91E8DA88-1423-4C0C-9401-ADBDB681293C}">
      <dgm:prSet custT="1"/>
      <dgm:spPr/>
      <dgm:t>
        <a:bodyPr/>
        <a:lstStyle/>
        <a:p>
          <a:r>
            <a:rPr lang="es-EC" sz="1200" dirty="0"/>
            <a:t>GERENTE GENERAL</a:t>
          </a:r>
        </a:p>
      </dgm:t>
    </dgm:pt>
    <dgm:pt modelId="{B25AC5FA-6E44-4AD1-9D81-F741421AE44E}" type="parTrans" cxnId="{E475B06A-AA80-4E4D-89CD-3018887F6A72}">
      <dgm:prSet/>
      <dgm:spPr/>
      <dgm:t>
        <a:bodyPr/>
        <a:lstStyle/>
        <a:p>
          <a:endParaRPr lang="es-EC" sz="1050"/>
        </a:p>
      </dgm:t>
    </dgm:pt>
    <dgm:pt modelId="{6EDFC663-697E-4A8B-8D0F-898762D1BF3D}" type="sibTrans" cxnId="{E475B06A-AA80-4E4D-89CD-3018887F6A72}">
      <dgm:prSet/>
      <dgm:spPr/>
      <dgm:t>
        <a:bodyPr/>
        <a:lstStyle/>
        <a:p>
          <a:endParaRPr lang="es-EC" sz="1050"/>
        </a:p>
      </dgm:t>
    </dgm:pt>
    <dgm:pt modelId="{023E148D-73E6-4EF7-930A-892A9C379321}">
      <dgm:prSet phldrT="[Texto]" custT="1"/>
      <dgm:spPr/>
      <dgm:t>
        <a:bodyPr/>
        <a:lstStyle/>
        <a:p>
          <a:r>
            <a:rPr lang="es-EC" sz="1200" dirty="0"/>
            <a:t>ASISTENTE</a:t>
          </a:r>
        </a:p>
      </dgm:t>
    </dgm:pt>
    <dgm:pt modelId="{3F0AF8E1-C0D9-4763-81BF-1248139A6FD6}" type="parTrans" cxnId="{51BEDCE9-D656-4C37-BB9D-DF48ACE45987}">
      <dgm:prSet/>
      <dgm:spPr/>
      <dgm:t>
        <a:bodyPr/>
        <a:lstStyle/>
        <a:p>
          <a:endParaRPr lang="es-EC" sz="1050" dirty="0"/>
        </a:p>
      </dgm:t>
    </dgm:pt>
    <dgm:pt modelId="{3B2C6CC5-41C9-4EC3-98E4-C9C89C3D541D}" type="sibTrans" cxnId="{51BEDCE9-D656-4C37-BB9D-DF48ACE45987}">
      <dgm:prSet/>
      <dgm:spPr/>
      <dgm:t>
        <a:bodyPr/>
        <a:lstStyle/>
        <a:p>
          <a:endParaRPr lang="es-EC" sz="1050"/>
        </a:p>
      </dgm:t>
    </dgm:pt>
    <dgm:pt modelId="{E45319FE-5F84-4E27-9438-C811431BAB35}">
      <dgm:prSet custT="1"/>
      <dgm:spPr/>
      <dgm:t>
        <a:bodyPr/>
        <a:lstStyle/>
        <a:p>
          <a:r>
            <a:rPr lang="es-EC" sz="1200" dirty="0"/>
            <a:t>DEPT.</a:t>
          </a:r>
          <a:r>
            <a:rPr lang="es-EC" sz="1200" baseline="0" dirty="0"/>
            <a:t> PRODUCTO</a:t>
          </a:r>
          <a:endParaRPr lang="es-EC" sz="1200" dirty="0"/>
        </a:p>
      </dgm:t>
    </dgm:pt>
    <dgm:pt modelId="{FA8AE3C2-1564-4602-B794-A3A372F42532}" type="parTrans" cxnId="{E29AC290-920E-4158-944B-FF7BCF15B955}">
      <dgm:prSet/>
      <dgm:spPr/>
      <dgm:t>
        <a:bodyPr/>
        <a:lstStyle/>
        <a:p>
          <a:endParaRPr lang="es-EC" sz="1050" dirty="0"/>
        </a:p>
      </dgm:t>
    </dgm:pt>
    <dgm:pt modelId="{0F19AADD-2407-4F55-A7A8-E9F92C7838EE}" type="sibTrans" cxnId="{E29AC290-920E-4158-944B-FF7BCF15B955}">
      <dgm:prSet/>
      <dgm:spPr/>
      <dgm:t>
        <a:bodyPr/>
        <a:lstStyle/>
        <a:p>
          <a:endParaRPr lang="es-EC" sz="1050"/>
        </a:p>
      </dgm:t>
    </dgm:pt>
    <dgm:pt modelId="{A44D5B56-5691-44D0-BF54-78B5291E1C72}">
      <dgm:prSet custT="1"/>
      <dgm:spPr/>
      <dgm:t>
        <a:bodyPr/>
        <a:lstStyle/>
        <a:p>
          <a:r>
            <a:rPr lang="es-EC" sz="1200" dirty="0"/>
            <a:t>DEPT. CONTROL CALIDAD</a:t>
          </a:r>
        </a:p>
      </dgm:t>
    </dgm:pt>
    <dgm:pt modelId="{E9F8AAB8-2E20-4A44-A4E8-A81A5FBD7C94}" type="parTrans" cxnId="{CA3349C1-1D49-4278-97E1-1FB6DD0620CF}">
      <dgm:prSet/>
      <dgm:spPr/>
      <dgm:t>
        <a:bodyPr/>
        <a:lstStyle/>
        <a:p>
          <a:endParaRPr lang="es-EC" sz="1050" dirty="0"/>
        </a:p>
      </dgm:t>
    </dgm:pt>
    <dgm:pt modelId="{78D2F002-645F-4FE9-890C-4F792D50302B}" type="sibTrans" cxnId="{CA3349C1-1D49-4278-97E1-1FB6DD0620CF}">
      <dgm:prSet/>
      <dgm:spPr/>
      <dgm:t>
        <a:bodyPr/>
        <a:lstStyle/>
        <a:p>
          <a:endParaRPr lang="es-EC" sz="1050"/>
        </a:p>
      </dgm:t>
    </dgm:pt>
    <dgm:pt modelId="{BD44D1D6-96D3-4F0C-BFC3-139727F6C7D0}">
      <dgm:prSet custT="1"/>
      <dgm:spPr/>
      <dgm:t>
        <a:bodyPr/>
        <a:lstStyle/>
        <a:p>
          <a:r>
            <a:rPr lang="es-EC" sz="1200" dirty="0"/>
            <a:t>DEPT. ENVASADO Y ETIQUETADO</a:t>
          </a:r>
        </a:p>
      </dgm:t>
    </dgm:pt>
    <dgm:pt modelId="{87F21F00-C19A-4272-B8D9-249324EAA3D0}" type="parTrans" cxnId="{56DFD2A6-06AA-4AE2-8E72-015E92CBF134}">
      <dgm:prSet/>
      <dgm:spPr/>
      <dgm:t>
        <a:bodyPr/>
        <a:lstStyle/>
        <a:p>
          <a:endParaRPr lang="es-EC" sz="1050" dirty="0"/>
        </a:p>
      </dgm:t>
    </dgm:pt>
    <dgm:pt modelId="{DD7BA67F-8AF7-436D-91A6-D3DFF87CD42E}" type="sibTrans" cxnId="{56DFD2A6-06AA-4AE2-8E72-015E92CBF134}">
      <dgm:prSet/>
      <dgm:spPr/>
      <dgm:t>
        <a:bodyPr/>
        <a:lstStyle/>
        <a:p>
          <a:endParaRPr lang="es-EC" sz="1050"/>
        </a:p>
      </dgm:t>
    </dgm:pt>
    <dgm:pt modelId="{4F5CAA86-FDAE-48A3-AA4A-596A0A9C0D5A}">
      <dgm:prSet phldrT="[Texto]" custT="1"/>
      <dgm:spPr/>
      <dgm:t>
        <a:bodyPr/>
        <a:lstStyle/>
        <a:p>
          <a:r>
            <a:rPr lang="es-EC" sz="1200" dirty="0"/>
            <a:t>DEPT. CONTABILIDAD</a:t>
          </a:r>
        </a:p>
      </dgm:t>
    </dgm:pt>
    <dgm:pt modelId="{5213BF4D-E279-4707-ABB3-EBDD2A99D26E}" type="sibTrans" cxnId="{826E20B4-26E5-45A2-A69D-2585D8BD8E35}">
      <dgm:prSet/>
      <dgm:spPr/>
      <dgm:t>
        <a:bodyPr/>
        <a:lstStyle/>
        <a:p>
          <a:endParaRPr lang="es-EC" sz="1050"/>
        </a:p>
      </dgm:t>
    </dgm:pt>
    <dgm:pt modelId="{0E26446B-B742-4008-8A92-D6B02A4AB4E7}" type="parTrans" cxnId="{826E20B4-26E5-45A2-A69D-2585D8BD8E35}">
      <dgm:prSet/>
      <dgm:spPr/>
      <dgm:t>
        <a:bodyPr/>
        <a:lstStyle/>
        <a:p>
          <a:endParaRPr lang="es-EC" sz="1050" dirty="0"/>
        </a:p>
      </dgm:t>
    </dgm:pt>
    <dgm:pt modelId="{3E3D8EC7-0B44-4C7B-876B-B55B58D580B9}">
      <dgm:prSet phldrT="[Texto]" custT="1"/>
      <dgm:spPr/>
      <dgm:t>
        <a:bodyPr/>
        <a:lstStyle/>
        <a:p>
          <a:r>
            <a:rPr lang="es-EC" sz="1200" dirty="0"/>
            <a:t>AREA ADMINISTRATIVA - FINANCIERA</a:t>
          </a:r>
        </a:p>
      </dgm:t>
    </dgm:pt>
    <dgm:pt modelId="{DF58C3AA-8688-4B92-9DEE-CA9D087A6E2B}" type="sibTrans" cxnId="{FFAC1BE0-AAFC-4F2F-B001-1FDA58D3E55F}">
      <dgm:prSet/>
      <dgm:spPr/>
      <dgm:t>
        <a:bodyPr/>
        <a:lstStyle/>
        <a:p>
          <a:endParaRPr lang="es-EC" sz="1050"/>
        </a:p>
      </dgm:t>
    </dgm:pt>
    <dgm:pt modelId="{C27C1CCF-8365-4E26-A67F-ABCF5B320646}" type="parTrans" cxnId="{FFAC1BE0-AAFC-4F2F-B001-1FDA58D3E55F}">
      <dgm:prSet/>
      <dgm:spPr/>
      <dgm:t>
        <a:bodyPr/>
        <a:lstStyle/>
        <a:p>
          <a:endParaRPr lang="es-EC" sz="1050"/>
        </a:p>
      </dgm:t>
    </dgm:pt>
    <dgm:pt modelId="{37B1FDB6-C479-4D93-A319-5BE6DFACC4C2}">
      <dgm:prSet phldrT="[Texto]" custT="1"/>
      <dgm:spPr/>
      <dgm:t>
        <a:bodyPr/>
        <a:lstStyle/>
        <a:p>
          <a:r>
            <a:rPr lang="es-EC" sz="1200" dirty="0"/>
            <a:t>DEPT. PUBLICIDAD</a:t>
          </a:r>
        </a:p>
      </dgm:t>
    </dgm:pt>
    <dgm:pt modelId="{1258F195-CA55-4110-B075-62799DD61BDA}" type="sibTrans" cxnId="{22955530-9EFB-452A-9406-CDA17B5FDDAB}">
      <dgm:prSet/>
      <dgm:spPr/>
      <dgm:t>
        <a:bodyPr/>
        <a:lstStyle/>
        <a:p>
          <a:endParaRPr lang="es-EC" sz="1050"/>
        </a:p>
      </dgm:t>
    </dgm:pt>
    <dgm:pt modelId="{3037D85D-287E-45A1-A384-14BB002D5785}" type="parTrans" cxnId="{22955530-9EFB-452A-9406-CDA17B5FDDAB}">
      <dgm:prSet/>
      <dgm:spPr/>
      <dgm:t>
        <a:bodyPr/>
        <a:lstStyle/>
        <a:p>
          <a:endParaRPr lang="es-EC" sz="1050" dirty="0"/>
        </a:p>
      </dgm:t>
    </dgm:pt>
    <dgm:pt modelId="{0525F9BF-D4B3-448D-AB65-1775A1637D36}">
      <dgm:prSet phldrT="[Texto]" custT="1"/>
      <dgm:spPr/>
      <dgm:t>
        <a:bodyPr/>
        <a:lstStyle/>
        <a:p>
          <a:r>
            <a:rPr lang="es-EC" sz="1200" dirty="0"/>
            <a:t>DEPT. RECURSOS HUMANOS</a:t>
          </a:r>
        </a:p>
      </dgm:t>
    </dgm:pt>
    <dgm:pt modelId="{D160D5F5-D801-438C-A22F-B70FAB114D89}" type="parTrans" cxnId="{C01C236D-B4E9-4E9A-B61D-C227A1002E4E}">
      <dgm:prSet/>
      <dgm:spPr/>
      <dgm:t>
        <a:bodyPr/>
        <a:lstStyle/>
        <a:p>
          <a:endParaRPr lang="es-EC" dirty="0"/>
        </a:p>
      </dgm:t>
    </dgm:pt>
    <dgm:pt modelId="{BDBB6B56-B8C5-48B9-B1FF-900DEC4ADB54}" type="sibTrans" cxnId="{C01C236D-B4E9-4E9A-B61D-C227A1002E4E}">
      <dgm:prSet/>
      <dgm:spPr/>
      <dgm:t>
        <a:bodyPr/>
        <a:lstStyle/>
        <a:p>
          <a:endParaRPr lang="es-EC"/>
        </a:p>
      </dgm:t>
    </dgm:pt>
    <dgm:pt modelId="{5CD7D166-132A-4325-BFCC-6BF6D176330C}" type="pres">
      <dgm:prSet presAssocID="{4DF6BD97-4EB4-438C-89B2-56EA776C3C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938AE80-254C-442D-A6B3-C564CC6060C2}" type="pres">
      <dgm:prSet presAssocID="{91E8DA88-1423-4C0C-9401-ADBDB681293C}" presName="root" presStyleCnt="0"/>
      <dgm:spPr/>
      <dgm:t>
        <a:bodyPr/>
        <a:lstStyle/>
        <a:p>
          <a:endParaRPr lang="es-EC"/>
        </a:p>
      </dgm:t>
    </dgm:pt>
    <dgm:pt modelId="{7F4EEE08-6717-42A8-9DE9-5DB69E55BCAF}" type="pres">
      <dgm:prSet presAssocID="{91E8DA88-1423-4C0C-9401-ADBDB681293C}" presName="rootComposite" presStyleCnt="0"/>
      <dgm:spPr/>
      <dgm:t>
        <a:bodyPr/>
        <a:lstStyle/>
        <a:p>
          <a:endParaRPr lang="es-EC"/>
        </a:p>
      </dgm:t>
    </dgm:pt>
    <dgm:pt modelId="{4EFD3733-1A13-4669-8102-58A832BBB72B}" type="pres">
      <dgm:prSet presAssocID="{91E8DA88-1423-4C0C-9401-ADBDB681293C}" presName="rootText" presStyleLbl="node1" presStyleIdx="0" presStyleCnt="4" custScaleX="318818" custScaleY="140873" custLinFactX="102948" custLinFactNeighborX="200000" custLinFactNeighborY="-87337"/>
      <dgm:spPr/>
      <dgm:t>
        <a:bodyPr/>
        <a:lstStyle/>
        <a:p>
          <a:endParaRPr lang="es-EC"/>
        </a:p>
      </dgm:t>
    </dgm:pt>
    <dgm:pt modelId="{D846B9C2-B81A-4656-9E29-B1F8ABD7C357}" type="pres">
      <dgm:prSet presAssocID="{91E8DA88-1423-4C0C-9401-ADBDB681293C}" presName="rootConnector" presStyleLbl="node1" presStyleIdx="0" presStyleCnt="4"/>
      <dgm:spPr/>
      <dgm:t>
        <a:bodyPr/>
        <a:lstStyle/>
        <a:p>
          <a:endParaRPr lang="es-EC"/>
        </a:p>
      </dgm:t>
    </dgm:pt>
    <dgm:pt modelId="{1D8A36F8-0781-4F58-8340-16132C2A4960}" type="pres">
      <dgm:prSet presAssocID="{91E8DA88-1423-4C0C-9401-ADBDB681293C}" presName="childShape" presStyleCnt="0"/>
      <dgm:spPr/>
      <dgm:t>
        <a:bodyPr/>
        <a:lstStyle/>
        <a:p>
          <a:endParaRPr lang="es-EC"/>
        </a:p>
      </dgm:t>
    </dgm:pt>
    <dgm:pt modelId="{5C2310DC-96F7-403E-AD62-F45AE293BA34}" type="pres">
      <dgm:prSet presAssocID="{AE7E8604-5193-498D-86DC-54ADC0C53DE7}" presName="root" presStyleCnt="0"/>
      <dgm:spPr/>
      <dgm:t>
        <a:bodyPr/>
        <a:lstStyle/>
        <a:p>
          <a:endParaRPr lang="es-EC"/>
        </a:p>
      </dgm:t>
    </dgm:pt>
    <dgm:pt modelId="{EE505F58-53D3-4FA3-AFA9-34EDA295CADB}" type="pres">
      <dgm:prSet presAssocID="{AE7E8604-5193-498D-86DC-54ADC0C53DE7}" presName="rootComposite" presStyleCnt="0"/>
      <dgm:spPr/>
      <dgm:t>
        <a:bodyPr/>
        <a:lstStyle/>
        <a:p>
          <a:endParaRPr lang="es-EC"/>
        </a:p>
      </dgm:t>
    </dgm:pt>
    <dgm:pt modelId="{84608EB2-31B2-41E8-B21E-5F72CA914D0B}" type="pres">
      <dgm:prSet presAssocID="{AE7E8604-5193-498D-86DC-54ADC0C53DE7}" presName="rootText" presStyleLbl="node1" presStyleIdx="1" presStyleCnt="4" custScaleX="169792" custScaleY="183733" custLinFactX="-78148" custLinFactY="7134" custLinFactNeighborX="-100000" custLinFactNeighborY="100000"/>
      <dgm:spPr/>
      <dgm:t>
        <a:bodyPr/>
        <a:lstStyle/>
        <a:p>
          <a:endParaRPr lang="es-EC"/>
        </a:p>
      </dgm:t>
    </dgm:pt>
    <dgm:pt modelId="{1672025E-0085-4412-8D3E-2668DE6FA6D6}" type="pres">
      <dgm:prSet presAssocID="{AE7E8604-5193-498D-86DC-54ADC0C53DE7}" presName="rootConnector" presStyleLbl="node1" presStyleIdx="1" presStyleCnt="4"/>
      <dgm:spPr/>
      <dgm:t>
        <a:bodyPr/>
        <a:lstStyle/>
        <a:p>
          <a:endParaRPr lang="es-EC"/>
        </a:p>
      </dgm:t>
    </dgm:pt>
    <dgm:pt modelId="{33B32E10-C0B4-449B-9C9A-9D2F40ADA2BD}" type="pres">
      <dgm:prSet presAssocID="{AE7E8604-5193-498D-86DC-54ADC0C53DE7}" presName="childShape" presStyleCnt="0"/>
      <dgm:spPr/>
      <dgm:t>
        <a:bodyPr/>
        <a:lstStyle/>
        <a:p>
          <a:endParaRPr lang="es-EC"/>
        </a:p>
      </dgm:t>
    </dgm:pt>
    <dgm:pt modelId="{57AC9CDC-5058-45F7-B1F3-50DBA29EDB1E}" type="pres">
      <dgm:prSet presAssocID="{3037D85D-287E-45A1-A384-14BB002D5785}" presName="Name13" presStyleLbl="parChTrans1D2" presStyleIdx="0" presStyleCnt="7"/>
      <dgm:spPr/>
      <dgm:t>
        <a:bodyPr/>
        <a:lstStyle/>
        <a:p>
          <a:endParaRPr lang="es-EC"/>
        </a:p>
      </dgm:t>
    </dgm:pt>
    <dgm:pt modelId="{D61EBFC6-C21D-4E08-A932-B56C247B9232}" type="pres">
      <dgm:prSet presAssocID="{37B1FDB6-C479-4D93-A319-5BE6DFACC4C2}" presName="childText" presStyleLbl="bgAcc1" presStyleIdx="0" presStyleCnt="7" custScaleX="217865" custScaleY="186403" custLinFactX="-100000" custLinFactY="76446" custLinFactNeighborX="-119267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62ADB8-8B86-4F87-9BC3-7463D4564DE8}" type="pres">
      <dgm:prSet presAssocID="{3E3D8EC7-0B44-4C7B-876B-B55B58D580B9}" presName="root" presStyleCnt="0"/>
      <dgm:spPr/>
      <dgm:t>
        <a:bodyPr/>
        <a:lstStyle/>
        <a:p>
          <a:endParaRPr lang="es-EC"/>
        </a:p>
      </dgm:t>
    </dgm:pt>
    <dgm:pt modelId="{2DA9A16E-B2E7-4616-BBFA-E6B5E3BF6960}" type="pres">
      <dgm:prSet presAssocID="{3E3D8EC7-0B44-4C7B-876B-B55B58D580B9}" presName="rootComposite" presStyleCnt="0"/>
      <dgm:spPr/>
      <dgm:t>
        <a:bodyPr/>
        <a:lstStyle/>
        <a:p>
          <a:endParaRPr lang="es-EC"/>
        </a:p>
      </dgm:t>
    </dgm:pt>
    <dgm:pt modelId="{FE9346BF-2F5E-4EFF-9AAC-730DB8B3754B}" type="pres">
      <dgm:prSet presAssocID="{3E3D8EC7-0B44-4C7B-876B-B55B58D580B9}" presName="rootText" presStyleLbl="node1" presStyleIdx="2" presStyleCnt="4" custScaleX="175652" custScaleY="216339" custLinFactX="-49967" custLinFactY="6937" custLinFactNeighborX="-100000" custLinFactNeighborY="100000"/>
      <dgm:spPr/>
      <dgm:t>
        <a:bodyPr/>
        <a:lstStyle/>
        <a:p>
          <a:endParaRPr lang="es-EC"/>
        </a:p>
      </dgm:t>
    </dgm:pt>
    <dgm:pt modelId="{B7FB1F0C-F72E-402C-AA10-E2D261CBC03A}" type="pres">
      <dgm:prSet presAssocID="{3E3D8EC7-0B44-4C7B-876B-B55B58D580B9}" presName="rootConnector" presStyleLbl="node1" presStyleIdx="2" presStyleCnt="4"/>
      <dgm:spPr/>
      <dgm:t>
        <a:bodyPr/>
        <a:lstStyle/>
        <a:p>
          <a:endParaRPr lang="es-EC"/>
        </a:p>
      </dgm:t>
    </dgm:pt>
    <dgm:pt modelId="{DAFE4C28-03D1-4307-A882-53F0523107B2}" type="pres">
      <dgm:prSet presAssocID="{3E3D8EC7-0B44-4C7B-876B-B55B58D580B9}" presName="childShape" presStyleCnt="0"/>
      <dgm:spPr/>
      <dgm:t>
        <a:bodyPr/>
        <a:lstStyle/>
        <a:p>
          <a:endParaRPr lang="es-EC"/>
        </a:p>
      </dgm:t>
    </dgm:pt>
    <dgm:pt modelId="{8DC562BC-712A-44D2-BA76-ABFD7EE1038D}" type="pres">
      <dgm:prSet presAssocID="{0E26446B-B742-4008-8A92-D6B02A4AB4E7}" presName="Name13" presStyleLbl="parChTrans1D2" presStyleIdx="1" presStyleCnt="7"/>
      <dgm:spPr/>
      <dgm:t>
        <a:bodyPr/>
        <a:lstStyle/>
        <a:p>
          <a:endParaRPr lang="es-EC"/>
        </a:p>
      </dgm:t>
    </dgm:pt>
    <dgm:pt modelId="{42C02C6A-3712-4E85-B19B-33816ACD444D}" type="pres">
      <dgm:prSet presAssocID="{4F5CAA86-FDAE-48A3-AA4A-596A0A9C0D5A}" presName="childText" presStyleLbl="bgAcc1" presStyleIdx="1" presStyleCnt="7" custScaleX="203512" custScaleY="188693" custLinFactX="-57021" custLinFactY="4628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BAF624-9199-4000-B726-81983F07F25B}" type="pres">
      <dgm:prSet presAssocID="{3F0AF8E1-C0D9-4763-81BF-1248139A6FD6}" presName="Name13" presStyleLbl="parChTrans1D2" presStyleIdx="2" presStyleCnt="7"/>
      <dgm:spPr/>
      <dgm:t>
        <a:bodyPr/>
        <a:lstStyle/>
        <a:p>
          <a:endParaRPr lang="es-EC"/>
        </a:p>
      </dgm:t>
    </dgm:pt>
    <dgm:pt modelId="{1A0CB657-CC37-4825-AF53-E9845ED4B168}" type="pres">
      <dgm:prSet presAssocID="{023E148D-73E6-4EF7-930A-892A9C379321}" presName="childText" presStyleLbl="bgAcc1" presStyleIdx="2" presStyleCnt="7" custScaleX="179246" custScaleY="168587" custLinFactX="-50934" custLinFactY="100000" custLinFactNeighborX="-100000" custLinFactNeighborY="118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E71146-6B09-4992-9005-97830CC9BF99}" type="pres">
      <dgm:prSet presAssocID="{D160D5F5-D801-438C-A22F-B70FAB114D89}" presName="Name13" presStyleLbl="parChTrans1D2" presStyleIdx="3" presStyleCnt="7"/>
      <dgm:spPr/>
      <dgm:t>
        <a:bodyPr/>
        <a:lstStyle/>
        <a:p>
          <a:endParaRPr lang="es-EC"/>
        </a:p>
      </dgm:t>
    </dgm:pt>
    <dgm:pt modelId="{A4EA678F-2F0E-4293-97C6-4A2FC214E691}" type="pres">
      <dgm:prSet presAssocID="{0525F9BF-D4B3-448D-AB65-1775A1637D36}" presName="childText" presStyleLbl="bgAcc1" presStyleIdx="3" presStyleCnt="7" custScaleX="188335" custScaleY="162772" custLinFactX="-46546" custLinFactY="100000" custLinFactNeighborX="-100000" custLinFactNeighborY="1833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ADEA7-119F-40A9-BC6A-E964732AD1B9}" type="pres">
      <dgm:prSet presAssocID="{A85E72B3-1C6A-4A2A-B3C1-5406757A32F1}" presName="root" presStyleCnt="0"/>
      <dgm:spPr/>
      <dgm:t>
        <a:bodyPr/>
        <a:lstStyle/>
        <a:p>
          <a:endParaRPr lang="es-EC"/>
        </a:p>
      </dgm:t>
    </dgm:pt>
    <dgm:pt modelId="{2C0FAF20-8283-4D3E-A213-FF7822568630}" type="pres">
      <dgm:prSet presAssocID="{A85E72B3-1C6A-4A2A-B3C1-5406757A32F1}" presName="rootComposite" presStyleCnt="0"/>
      <dgm:spPr/>
      <dgm:t>
        <a:bodyPr/>
        <a:lstStyle/>
        <a:p>
          <a:endParaRPr lang="es-EC"/>
        </a:p>
      </dgm:t>
    </dgm:pt>
    <dgm:pt modelId="{5F3E4BD8-DC9A-4D49-A6B1-49E02792C386}" type="pres">
      <dgm:prSet presAssocID="{A85E72B3-1C6A-4A2A-B3C1-5406757A32F1}" presName="rootText" presStyleLbl="node1" presStyleIdx="3" presStyleCnt="4" custScaleX="167208" custScaleY="192636" custLinFactY="10259" custLinFactNeighborX="-95893" custLinFactNeighborY="100000"/>
      <dgm:spPr/>
      <dgm:t>
        <a:bodyPr/>
        <a:lstStyle/>
        <a:p>
          <a:endParaRPr lang="es-EC"/>
        </a:p>
      </dgm:t>
    </dgm:pt>
    <dgm:pt modelId="{601CE0F0-30B7-4CC0-8677-B1A4832AFA3C}" type="pres">
      <dgm:prSet presAssocID="{A85E72B3-1C6A-4A2A-B3C1-5406757A32F1}" presName="rootConnector" presStyleLbl="node1" presStyleIdx="3" presStyleCnt="4"/>
      <dgm:spPr/>
      <dgm:t>
        <a:bodyPr/>
        <a:lstStyle/>
        <a:p>
          <a:endParaRPr lang="es-EC"/>
        </a:p>
      </dgm:t>
    </dgm:pt>
    <dgm:pt modelId="{878DF50B-F537-48C5-A239-4599EFCBB74D}" type="pres">
      <dgm:prSet presAssocID="{A85E72B3-1C6A-4A2A-B3C1-5406757A32F1}" presName="childShape" presStyleCnt="0"/>
      <dgm:spPr/>
      <dgm:t>
        <a:bodyPr/>
        <a:lstStyle/>
        <a:p>
          <a:endParaRPr lang="es-EC"/>
        </a:p>
      </dgm:t>
    </dgm:pt>
    <dgm:pt modelId="{918EBDF5-7D49-4702-BAD5-EFD742B1624F}" type="pres">
      <dgm:prSet presAssocID="{FA8AE3C2-1564-4602-B794-A3A372F42532}" presName="Name13" presStyleLbl="parChTrans1D2" presStyleIdx="4" presStyleCnt="7"/>
      <dgm:spPr/>
      <dgm:t>
        <a:bodyPr/>
        <a:lstStyle/>
        <a:p>
          <a:endParaRPr lang="es-EC"/>
        </a:p>
      </dgm:t>
    </dgm:pt>
    <dgm:pt modelId="{542E1DE9-1A63-4584-AE31-A7CE3BAAA7A3}" type="pres">
      <dgm:prSet presAssocID="{E45319FE-5F84-4E27-9438-C811431BAB35}" presName="childText" presStyleLbl="bgAcc1" presStyleIdx="4" presStyleCnt="7" custScaleX="182897" custScaleY="206724" custLinFactY="81534" custLinFactNeighborX="-57123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48300-330F-4C40-A24F-78B143426E3F}" type="pres">
      <dgm:prSet presAssocID="{E9F8AAB8-2E20-4A44-A4E8-A81A5FBD7C94}" presName="Name13" presStyleLbl="parChTrans1D2" presStyleIdx="5" presStyleCnt="7"/>
      <dgm:spPr/>
      <dgm:t>
        <a:bodyPr/>
        <a:lstStyle/>
        <a:p>
          <a:endParaRPr lang="es-EC"/>
        </a:p>
      </dgm:t>
    </dgm:pt>
    <dgm:pt modelId="{960CC6DC-2723-4D4E-B699-B9BA4815C835}" type="pres">
      <dgm:prSet presAssocID="{A44D5B56-5691-44D0-BF54-78B5291E1C72}" presName="childText" presStyleLbl="bgAcc1" presStyleIdx="5" presStyleCnt="7" custScaleX="191104" custScaleY="224008" custLinFactY="100000" custLinFactNeighborX="-55609" custLinFactNeighborY="1292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156E80-CACA-49E9-8526-28131106533D}" type="pres">
      <dgm:prSet presAssocID="{87F21F00-C19A-4272-B8D9-249324EAA3D0}" presName="Name13" presStyleLbl="parChTrans1D2" presStyleIdx="6" presStyleCnt="7"/>
      <dgm:spPr/>
      <dgm:t>
        <a:bodyPr/>
        <a:lstStyle/>
        <a:p>
          <a:endParaRPr lang="es-EC"/>
        </a:p>
      </dgm:t>
    </dgm:pt>
    <dgm:pt modelId="{B64DF7CC-6E34-4EBD-B3F5-E0CA2B5F0CA9}" type="pres">
      <dgm:prSet presAssocID="{BD44D1D6-96D3-4F0C-BFC3-139727F6C7D0}" presName="childText" presStyleLbl="bgAcc1" presStyleIdx="6" presStyleCnt="7" custScaleX="188789" custScaleY="173801" custLinFactY="101076" custLinFactNeighborX="-55242" custLinFactNeighborY="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289C58-FD42-4BB1-A595-F52E34336450}" type="presOf" srcId="{3E3D8EC7-0B44-4C7B-876B-B55B58D580B9}" destId="{B7FB1F0C-F72E-402C-AA10-E2D261CBC03A}" srcOrd="1" destOrd="0" presId="urn:microsoft.com/office/officeart/2005/8/layout/hierarchy3"/>
    <dgm:cxn modelId="{547C6F7D-E0DA-48B0-9D76-2B95183EB9DD}" type="presOf" srcId="{E45319FE-5F84-4E27-9438-C811431BAB35}" destId="{542E1DE9-1A63-4584-AE31-A7CE3BAAA7A3}" srcOrd="0" destOrd="0" presId="urn:microsoft.com/office/officeart/2005/8/layout/hierarchy3"/>
    <dgm:cxn modelId="{FFAC1BE0-AAFC-4F2F-B001-1FDA58D3E55F}" srcId="{4DF6BD97-4EB4-438C-89B2-56EA776C3CCF}" destId="{3E3D8EC7-0B44-4C7B-876B-B55B58D580B9}" srcOrd="2" destOrd="0" parTransId="{C27C1CCF-8365-4E26-A67F-ABCF5B320646}" sibTransId="{DF58C3AA-8688-4B92-9DEE-CA9D087A6E2B}"/>
    <dgm:cxn modelId="{E29AC290-920E-4158-944B-FF7BCF15B955}" srcId="{A85E72B3-1C6A-4A2A-B3C1-5406757A32F1}" destId="{E45319FE-5F84-4E27-9438-C811431BAB35}" srcOrd="0" destOrd="0" parTransId="{FA8AE3C2-1564-4602-B794-A3A372F42532}" sibTransId="{0F19AADD-2407-4F55-A7A8-E9F92C7838EE}"/>
    <dgm:cxn modelId="{5AC5C0D7-288D-4BFE-BDE8-28E30D600A19}" type="presOf" srcId="{A44D5B56-5691-44D0-BF54-78B5291E1C72}" destId="{960CC6DC-2723-4D4E-B699-B9BA4815C835}" srcOrd="0" destOrd="0" presId="urn:microsoft.com/office/officeart/2005/8/layout/hierarchy3"/>
    <dgm:cxn modelId="{EC326111-21DF-48D4-B458-6D028A589D94}" type="presOf" srcId="{FA8AE3C2-1564-4602-B794-A3A372F42532}" destId="{918EBDF5-7D49-4702-BAD5-EFD742B1624F}" srcOrd="0" destOrd="0" presId="urn:microsoft.com/office/officeart/2005/8/layout/hierarchy3"/>
    <dgm:cxn modelId="{3A28EC99-8537-4EF8-8708-82A23D50902B}" type="presOf" srcId="{0E26446B-B742-4008-8A92-D6B02A4AB4E7}" destId="{8DC562BC-712A-44D2-BA76-ABFD7EE1038D}" srcOrd="0" destOrd="0" presId="urn:microsoft.com/office/officeart/2005/8/layout/hierarchy3"/>
    <dgm:cxn modelId="{CA3349C1-1D49-4278-97E1-1FB6DD0620CF}" srcId="{A85E72B3-1C6A-4A2A-B3C1-5406757A32F1}" destId="{A44D5B56-5691-44D0-BF54-78B5291E1C72}" srcOrd="1" destOrd="0" parTransId="{E9F8AAB8-2E20-4A44-A4E8-A81A5FBD7C94}" sibTransId="{78D2F002-645F-4FE9-890C-4F792D50302B}"/>
    <dgm:cxn modelId="{6459DB82-AD0B-415D-954C-628EE9157742}" type="presOf" srcId="{3F0AF8E1-C0D9-4763-81BF-1248139A6FD6}" destId="{0DBAF624-9199-4000-B726-81983F07F25B}" srcOrd="0" destOrd="0" presId="urn:microsoft.com/office/officeart/2005/8/layout/hierarchy3"/>
    <dgm:cxn modelId="{FE1EF0C8-2EA2-4F24-A417-8D260C230769}" type="presOf" srcId="{AE7E8604-5193-498D-86DC-54ADC0C53DE7}" destId="{1672025E-0085-4412-8D3E-2668DE6FA6D6}" srcOrd="1" destOrd="0" presId="urn:microsoft.com/office/officeart/2005/8/layout/hierarchy3"/>
    <dgm:cxn modelId="{56DFD2A6-06AA-4AE2-8E72-015E92CBF134}" srcId="{A85E72B3-1C6A-4A2A-B3C1-5406757A32F1}" destId="{BD44D1D6-96D3-4F0C-BFC3-139727F6C7D0}" srcOrd="2" destOrd="0" parTransId="{87F21F00-C19A-4272-B8D9-249324EAA3D0}" sibTransId="{DD7BA67F-8AF7-436D-91A6-D3DFF87CD42E}"/>
    <dgm:cxn modelId="{95A91F08-DD60-4FDB-88FE-256C953CFE65}" type="presOf" srcId="{D160D5F5-D801-438C-A22F-B70FAB114D89}" destId="{0DE71146-6B09-4992-9005-97830CC9BF99}" srcOrd="0" destOrd="0" presId="urn:microsoft.com/office/officeart/2005/8/layout/hierarchy3"/>
    <dgm:cxn modelId="{3CE4B621-511B-4BC4-B3CC-CBA518CB1C76}" type="presOf" srcId="{AE7E8604-5193-498D-86DC-54ADC0C53DE7}" destId="{84608EB2-31B2-41E8-B21E-5F72CA914D0B}" srcOrd="0" destOrd="0" presId="urn:microsoft.com/office/officeart/2005/8/layout/hierarchy3"/>
    <dgm:cxn modelId="{36DAD445-F0F5-4992-AAD9-7035A04A3266}" type="presOf" srcId="{3037D85D-287E-45A1-A384-14BB002D5785}" destId="{57AC9CDC-5058-45F7-B1F3-50DBA29EDB1E}" srcOrd="0" destOrd="0" presId="urn:microsoft.com/office/officeart/2005/8/layout/hierarchy3"/>
    <dgm:cxn modelId="{EC5FEE4B-20EE-4627-871F-8FB443945EA6}" type="presOf" srcId="{87F21F00-C19A-4272-B8D9-249324EAA3D0}" destId="{45156E80-CACA-49E9-8526-28131106533D}" srcOrd="0" destOrd="0" presId="urn:microsoft.com/office/officeart/2005/8/layout/hierarchy3"/>
    <dgm:cxn modelId="{AA8A67FF-2F8E-454D-9BC7-BF5AB4533AB4}" type="presOf" srcId="{4DF6BD97-4EB4-438C-89B2-56EA776C3CCF}" destId="{5CD7D166-132A-4325-BFCC-6BF6D176330C}" srcOrd="0" destOrd="0" presId="urn:microsoft.com/office/officeart/2005/8/layout/hierarchy3"/>
    <dgm:cxn modelId="{D283168D-547D-4DDE-98D0-EC266A19C49A}" type="presOf" srcId="{023E148D-73E6-4EF7-930A-892A9C379321}" destId="{1A0CB657-CC37-4825-AF53-E9845ED4B168}" srcOrd="0" destOrd="0" presId="urn:microsoft.com/office/officeart/2005/8/layout/hierarchy3"/>
    <dgm:cxn modelId="{8CDB31DB-DC75-400E-A4F5-52A2A26B19C6}" type="presOf" srcId="{3E3D8EC7-0B44-4C7B-876B-B55B58D580B9}" destId="{FE9346BF-2F5E-4EFF-9AAC-730DB8B3754B}" srcOrd="0" destOrd="0" presId="urn:microsoft.com/office/officeart/2005/8/layout/hierarchy3"/>
    <dgm:cxn modelId="{0BD0ECAF-F4C7-4AC1-84F6-20C645ED8581}" type="presOf" srcId="{A85E72B3-1C6A-4A2A-B3C1-5406757A32F1}" destId="{601CE0F0-30B7-4CC0-8677-B1A4832AFA3C}" srcOrd="1" destOrd="0" presId="urn:microsoft.com/office/officeart/2005/8/layout/hierarchy3"/>
    <dgm:cxn modelId="{826E20B4-26E5-45A2-A69D-2585D8BD8E35}" srcId="{3E3D8EC7-0B44-4C7B-876B-B55B58D580B9}" destId="{4F5CAA86-FDAE-48A3-AA4A-596A0A9C0D5A}" srcOrd="0" destOrd="0" parTransId="{0E26446B-B742-4008-8A92-D6B02A4AB4E7}" sibTransId="{5213BF4D-E279-4707-ABB3-EBDD2A99D26E}"/>
    <dgm:cxn modelId="{A3A9F6A3-363C-4A5F-8CCC-9F64E53F2746}" type="presOf" srcId="{4F5CAA86-FDAE-48A3-AA4A-596A0A9C0D5A}" destId="{42C02C6A-3712-4E85-B19B-33816ACD444D}" srcOrd="0" destOrd="0" presId="urn:microsoft.com/office/officeart/2005/8/layout/hierarchy3"/>
    <dgm:cxn modelId="{3FE0316F-5AB0-41F4-B3FA-7177AC42DD63}" type="presOf" srcId="{A85E72B3-1C6A-4A2A-B3C1-5406757A32F1}" destId="{5F3E4BD8-DC9A-4D49-A6B1-49E02792C386}" srcOrd="0" destOrd="0" presId="urn:microsoft.com/office/officeart/2005/8/layout/hierarchy3"/>
    <dgm:cxn modelId="{BAC723E0-34DC-42F7-AF1C-610FAD17D666}" srcId="{4DF6BD97-4EB4-438C-89B2-56EA776C3CCF}" destId="{A85E72B3-1C6A-4A2A-B3C1-5406757A32F1}" srcOrd="3" destOrd="0" parTransId="{7B31E8D0-6EAE-4DDC-A517-F4C499BD4D43}" sibTransId="{9C48AAE8-386F-4F8B-B0AB-7338239BF616}"/>
    <dgm:cxn modelId="{6DC08BAD-8066-4008-8FE2-DFAFB0045374}" type="presOf" srcId="{0525F9BF-D4B3-448D-AB65-1775A1637D36}" destId="{A4EA678F-2F0E-4293-97C6-4A2FC214E691}" srcOrd="0" destOrd="0" presId="urn:microsoft.com/office/officeart/2005/8/layout/hierarchy3"/>
    <dgm:cxn modelId="{E6B11757-F156-4AC3-B24D-23DD7D4596C0}" srcId="{4DF6BD97-4EB4-438C-89B2-56EA776C3CCF}" destId="{AE7E8604-5193-498D-86DC-54ADC0C53DE7}" srcOrd="1" destOrd="0" parTransId="{EEE7B354-45A2-4560-BF89-190573CEDEBC}" sibTransId="{7443A1B0-8406-4E5F-9967-017F3191C942}"/>
    <dgm:cxn modelId="{C01C236D-B4E9-4E9A-B61D-C227A1002E4E}" srcId="{3E3D8EC7-0B44-4C7B-876B-B55B58D580B9}" destId="{0525F9BF-D4B3-448D-AB65-1775A1637D36}" srcOrd="2" destOrd="0" parTransId="{D160D5F5-D801-438C-A22F-B70FAB114D89}" sibTransId="{BDBB6B56-B8C5-48B9-B1FF-900DEC4ADB54}"/>
    <dgm:cxn modelId="{51BEDCE9-D656-4C37-BB9D-DF48ACE45987}" srcId="{3E3D8EC7-0B44-4C7B-876B-B55B58D580B9}" destId="{023E148D-73E6-4EF7-930A-892A9C379321}" srcOrd="1" destOrd="0" parTransId="{3F0AF8E1-C0D9-4763-81BF-1248139A6FD6}" sibTransId="{3B2C6CC5-41C9-4EC3-98E4-C9C89C3D541D}"/>
    <dgm:cxn modelId="{11AFA613-A00E-4269-BCB8-00BB016C99D3}" type="presOf" srcId="{91E8DA88-1423-4C0C-9401-ADBDB681293C}" destId="{4EFD3733-1A13-4669-8102-58A832BBB72B}" srcOrd="0" destOrd="0" presId="urn:microsoft.com/office/officeart/2005/8/layout/hierarchy3"/>
    <dgm:cxn modelId="{10678C1B-E8C1-4238-B5C3-F4AE9D458A6A}" type="presOf" srcId="{91E8DA88-1423-4C0C-9401-ADBDB681293C}" destId="{D846B9C2-B81A-4656-9E29-B1F8ABD7C357}" srcOrd="1" destOrd="0" presId="urn:microsoft.com/office/officeart/2005/8/layout/hierarchy3"/>
    <dgm:cxn modelId="{22955530-9EFB-452A-9406-CDA17B5FDDAB}" srcId="{AE7E8604-5193-498D-86DC-54ADC0C53DE7}" destId="{37B1FDB6-C479-4D93-A319-5BE6DFACC4C2}" srcOrd="0" destOrd="0" parTransId="{3037D85D-287E-45A1-A384-14BB002D5785}" sibTransId="{1258F195-CA55-4110-B075-62799DD61BDA}"/>
    <dgm:cxn modelId="{E475B06A-AA80-4E4D-89CD-3018887F6A72}" srcId="{4DF6BD97-4EB4-438C-89B2-56EA776C3CCF}" destId="{91E8DA88-1423-4C0C-9401-ADBDB681293C}" srcOrd="0" destOrd="0" parTransId="{B25AC5FA-6E44-4AD1-9D81-F741421AE44E}" sibTransId="{6EDFC663-697E-4A8B-8D0F-898762D1BF3D}"/>
    <dgm:cxn modelId="{C24DBF2C-9151-4E32-B6CA-B9410E48D64C}" type="presOf" srcId="{37B1FDB6-C479-4D93-A319-5BE6DFACC4C2}" destId="{D61EBFC6-C21D-4E08-A932-B56C247B9232}" srcOrd="0" destOrd="0" presId="urn:microsoft.com/office/officeart/2005/8/layout/hierarchy3"/>
    <dgm:cxn modelId="{B77CDF0C-8148-4932-9EE0-A82DAE0B1CEC}" type="presOf" srcId="{BD44D1D6-96D3-4F0C-BFC3-139727F6C7D0}" destId="{B64DF7CC-6E34-4EBD-B3F5-E0CA2B5F0CA9}" srcOrd="0" destOrd="0" presId="urn:microsoft.com/office/officeart/2005/8/layout/hierarchy3"/>
    <dgm:cxn modelId="{62A09208-5C68-4DD4-9DFA-24C3D0F7AA70}" type="presOf" srcId="{E9F8AAB8-2E20-4A44-A4E8-A81A5FBD7C94}" destId="{72B48300-330F-4C40-A24F-78B143426E3F}" srcOrd="0" destOrd="0" presId="urn:microsoft.com/office/officeart/2005/8/layout/hierarchy3"/>
    <dgm:cxn modelId="{09ECE86E-FA11-4A7B-81E1-C0DA0CE4E849}" type="presParOf" srcId="{5CD7D166-132A-4325-BFCC-6BF6D176330C}" destId="{1938AE80-254C-442D-A6B3-C564CC6060C2}" srcOrd="0" destOrd="0" presId="urn:microsoft.com/office/officeart/2005/8/layout/hierarchy3"/>
    <dgm:cxn modelId="{38F7955A-DD71-4D25-AC75-7840EE90115E}" type="presParOf" srcId="{1938AE80-254C-442D-A6B3-C564CC6060C2}" destId="{7F4EEE08-6717-42A8-9DE9-5DB69E55BCAF}" srcOrd="0" destOrd="0" presId="urn:microsoft.com/office/officeart/2005/8/layout/hierarchy3"/>
    <dgm:cxn modelId="{F6BB426D-3004-43EC-BFE3-4BD8A9126284}" type="presParOf" srcId="{7F4EEE08-6717-42A8-9DE9-5DB69E55BCAF}" destId="{4EFD3733-1A13-4669-8102-58A832BBB72B}" srcOrd="0" destOrd="0" presId="urn:microsoft.com/office/officeart/2005/8/layout/hierarchy3"/>
    <dgm:cxn modelId="{CF2D8729-1963-4F55-B900-236537CC8F05}" type="presParOf" srcId="{7F4EEE08-6717-42A8-9DE9-5DB69E55BCAF}" destId="{D846B9C2-B81A-4656-9E29-B1F8ABD7C357}" srcOrd="1" destOrd="0" presId="urn:microsoft.com/office/officeart/2005/8/layout/hierarchy3"/>
    <dgm:cxn modelId="{9345A86E-7FA4-4884-8CE1-AE345531421E}" type="presParOf" srcId="{1938AE80-254C-442D-A6B3-C564CC6060C2}" destId="{1D8A36F8-0781-4F58-8340-16132C2A4960}" srcOrd="1" destOrd="0" presId="urn:microsoft.com/office/officeart/2005/8/layout/hierarchy3"/>
    <dgm:cxn modelId="{618FA255-C1DA-496B-A94D-4D373837D40E}" type="presParOf" srcId="{5CD7D166-132A-4325-BFCC-6BF6D176330C}" destId="{5C2310DC-96F7-403E-AD62-F45AE293BA34}" srcOrd="1" destOrd="0" presId="urn:microsoft.com/office/officeart/2005/8/layout/hierarchy3"/>
    <dgm:cxn modelId="{0B62CD27-C3CB-4D7A-AE07-BA7800A36B46}" type="presParOf" srcId="{5C2310DC-96F7-403E-AD62-F45AE293BA34}" destId="{EE505F58-53D3-4FA3-AFA9-34EDA295CADB}" srcOrd="0" destOrd="0" presId="urn:microsoft.com/office/officeart/2005/8/layout/hierarchy3"/>
    <dgm:cxn modelId="{968DF663-A8D3-4143-83CF-ED2B75EA4127}" type="presParOf" srcId="{EE505F58-53D3-4FA3-AFA9-34EDA295CADB}" destId="{84608EB2-31B2-41E8-B21E-5F72CA914D0B}" srcOrd="0" destOrd="0" presId="urn:microsoft.com/office/officeart/2005/8/layout/hierarchy3"/>
    <dgm:cxn modelId="{71D259AD-F86A-470C-8D7E-470AD5992241}" type="presParOf" srcId="{EE505F58-53D3-4FA3-AFA9-34EDA295CADB}" destId="{1672025E-0085-4412-8D3E-2668DE6FA6D6}" srcOrd="1" destOrd="0" presId="urn:microsoft.com/office/officeart/2005/8/layout/hierarchy3"/>
    <dgm:cxn modelId="{BF99232A-FD6F-4619-A59F-7D4E8257861E}" type="presParOf" srcId="{5C2310DC-96F7-403E-AD62-F45AE293BA34}" destId="{33B32E10-C0B4-449B-9C9A-9D2F40ADA2BD}" srcOrd="1" destOrd="0" presId="urn:microsoft.com/office/officeart/2005/8/layout/hierarchy3"/>
    <dgm:cxn modelId="{B36DCDC4-ADBB-405D-8C16-D2FB77478FAD}" type="presParOf" srcId="{33B32E10-C0B4-449B-9C9A-9D2F40ADA2BD}" destId="{57AC9CDC-5058-45F7-B1F3-50DBA29EDB1E}" srcOrd="0" destOrd="0" presId="urn:microsoft.com/office/officeart/2005/8/layout/hierarchy3"/>
    <dgm:cxn modelId="{533464BF-51DC-47B8-8517-6CD58B61D678}" type="presParOf" srcId="{33B32E10-C0B4-449B-9C9A-9D2F40ADA2BD}" destId="{D61EBFC6-C21D-4E08-A932-B56C247B9232}" srcOrd="1" destOrd="0" presId="urn:microsoft.com/office/officeart/2005/8/layout/hierarchy3"/>
    <dgm:cxn modelId="{C78E7BCA-B280-4DA9-9317-5E47C05EBFCE}" type="presParOf" srcId="{5CD7D166-132A-4325-BFCC-6BF6D176330C}" destId="{6262ADB8-8B86-4F87-9BC3-7463D4564DE8}" srcOrd="2" destOrd="0" presId="urn:microsoft.com/office/officeart/2005/8/layout/hierarchy3"/>
    <dgm:cxn modelId="{46E70676-E2CD-4863-8CB6-B308A75F34CA}" type="presParOf" srcId="{6262ADB8-8B86-4F87-9BC3-7463D4564DE8}" destId="{2DA9A16E-B2E7-4616-BBFA-E6B5E3BF6960}" srcOrd="0" destOrd="0" presId="urn:microsoft.com/office/officeart/2005/8/layout/hierarchy3"/>
    <dgm:cxn modelId="{940FAB2B-45FC-4CD7-BDCB-94CDCC3FD98E}" type="presParOf" srcId="{2DA9A16E-B2E7-4616-BBFA-E6B5E3BF6960}" destId="{FE9346BF-2F5E-4EFF-9AAC-730DB8B3754B}" srcOrd="0" destOrd="0" presId="urn:microsoft.com/office/officeart/2005/8/layout/hierarchy3"/>
    <dgm:cxn modelId="{70B1F300-A922-4D35-8D79-6F2D434D246B}" type="presParOf" srcId="{2DA9A16E-B2E7-4616-BBFA-E6B5E3BF6960}" destId="{B7FB1F0C-F72E-402C-AA10-E2D261CBC03A}" srcOrd="1" destOrd="0" presId="urn:microsoft.com/office/officeart/2005/8/layout/hierarchy3"/>
    <dgm:cxn modelId="{B3132630-7272-465B-8546-1C3B208A3180}" type="presParOf" srcId="{6262ADB8-8B86-4F87-9BC3-7463D4564DE8}" destId="{DAFE4C28-03D1-4307-A882-53F0523107B2}" srcOrd="1" destOrd="0" presId="urn:microsoft.com/office/officeart/2005/8/layout/hierarchy3"/>
    <dgm:cxn modelId="{9A3843AE-E89A-4B5E-B6A0-AC676EE01CE9}" type="presParOf" srcId="{DAFE4C28-03D1-4307-A882-53F0523107B2}" destId="{8DC562BC-712A-44D2-BA76-ABFD7EE1038D}" srcOrd="0" destOrd="0" presId="urn:microsoft.com/office/officeart/2005/8/layout/hierarchy3"/>
    <dgm:cxn modelId="{BE2688AD-3A2D-4FEE-AA9B-9B19A9203CD9}" type="presParOf" srcId="{DAFE4C28-03D1-4307-A882-53F0523107B2}" destId="{42C02C6A-3712-4E85-B19B-33816ACD444D}" srcOrd="1" destOrd="0" presId="urn:microsoft.com/office/officeart/2005/8/layout/hierarchy3"/>
    <dgm:cxn modelId="{AF3F695E-6972-46F0-B1FF-E0E6FAC3A755}" type="presParOf" srcId="{DAFE4C28-03D1-4307-A882-53F0523107B2}" destId="{0DBAF624-9199-4000-B726-81983F07F25B}" srcOrd="2" destOrd="0" presId="urn:microsoft.com/office/officeart/2005/8/layout/hierarchy3"/>
    <dgm:cxn modelId="{0DAC866F-5BBD-43CE-A48D-AC1269E14B32}" type="presParOf" srcId="{DAFE4C28-03D1-4307-A882-53F0523107B2}" destId="{1A0CB657-CC37-4825-AF53-E9845ED4B168}" srcOrd="3" destOrd="0" presId="urn:microsoft.com/office/officeart/2005/8/layout/hierarchy3"/>
    <dgm:cxn modelId="{9303F3C1-D422-4C5D-95B8-1399CF3A8C25}" type="presParOf" srcId="{DAFE4C28-03D1-4307-A882-53F0523107B2}" destId="{0DE71146-6B09-4992-9005-97830CC9BF99}" srcOrd="4" destOrd="0" presId="urn:microsoft.com/office/officeart/2005/8/layout/hierarchy3"/>
    <dgm:cxn modelId="{AC8F032E-A980-441C-8FE6-E5BFC5082AE1}" type="presParOf" srcId="{DAFE4C28-03D1-4307-A882-53F0523107B2}" destId="{A4EA678F-2F0E-4293-97C6-4A2FC214E691}" srcOrd="5" destOrd="0" presId="urn:microsoft.com/office/officeart/2005/8/layout/hierarchy3"/>
    <dgm:cxn modelId="{DD14E002-55AA-4790-8B6E-EC9A3380C645}" type="presParOf" srcId="{5CD7D166-132A-4325-BFCC-6BF6D176330C}" destId="{FD4ADEA7-119F-40A9-BC6A-E964732AD1B9}" srcOrd="3" destOrd="0" presId="urn:microsoft.com/office/officeart/2005/8/layout/hierarchy3"/>
    <dgm:cxn modelId="{83B60A75-86B7-46F1-AD82-429000C68159}" type="presParOf" srcId="{FD4ADEA7-119F-40A9-BC6A-E964732AD1B9}" destId="{2C0FAF20-8283-4D3E-A213-FF7822568630}" srcOrd="0" destOrd="0" presId="urn:microsoft.com/office/officeart/2005/8/layout/hierarchy3"/>
    <dgm:cxn modelId="{DF8BA986-6C79-4347-BB58-E9C1A9F55DC1}" type="presParOf" srcId="{2C0FAF20-8283-4D3E-A213-FF7822568630}" destId="{5F3E4BD8-DC9A-4D49-A6B1-49E02792C386}" srcOrd="0" destOrd="0" presId="urn:microsoft.com/office/officeart/2005/8/layout/hierarchy3"/>
    <dgm:cxn modelId="{AFFF062B-06FB-49AA-BC2A-C0F4F0D3469D}" type="presParOf" srcId="{2C0FAF20-8283-4D3E-A213-FF7822568630}" destId="{601CE0F0-30B7-4CC0-8677-B1A4832AFA3C}" srcOrd="1" destOrd="0" presId="urn:microsoft.com/office/officeart/2005/8/layout/hierarchy3"/>
    <dgm:cxn modelId="{40AC6760-3FD0-457F-8ACA-4C81C203BDB6}" type="presParOf" srcId="{FD4ADEA7-119F-40A9-BC6A-E964732AD1B9}" destId="{878DF50B-F537-48C5-A239-4599EFCBB74D}" srcOrd="1" destOrd="0" presId="urn:microsoft.com/office/officeart/2005/8/layout/hierarchy3"/>
    <dgm:cxn modelId="{782154CC-BB39-4E92-9EDA-BDD2F457DC32}" type="presParOf" srcId="{878DF50B-F537-48C5-A239-4599EFCBB74D}" destId="{918EBDF5-7D49-4702-BAD5-EFD742B1624F}" srcOrd="0" destOrd="0" presId="urn:microsoft.com/office/officeart/2005/8/layout/hierarchy3"/>
    <dgm:cxn modelId="{765B3906-8F00-4928-80E5-6466806FE23F}" type="presParOf" srcId="{878DF50B-F537-48C5-A239-4599EFCBB74D}" destId="{542E1DE9-1A63-4584-AE31-A7CE3BAAA7A3}" srcOrd="1" destOrd="0" presId="urn:microsoft.com/office/officeart/2005/8/layout/hierarchy3"/>
    <dgm:cxn modelId="{64A22C98-D424-4BD5-86AF-A02DE50B23A3}" type="presParOf" srcId="{878DF50B-F537-48C5-A239-4599EFCBB74D}" destId="{72B48300-330F-4C40-A24F-78B143426E3F}" srcOrd="2" destOrd="0" presId="urn:microsoft.com/office/officeart/2005/8/layout/hierarchy3"/>
    <dgm:cxn modelId="{E39CDCC6-72EF-44DA-A3C4-85F98DE8BCF0}" type="presParOf" srcId="{878DF50B-F537-48C5-A239-4599EFCBB74D}" destId="{960CC6DC-2723-4D4E-B699-B9BA4815C835}" srcOrd="3" destOrd="0" presId="urn:microsoft.com/office/officeart/2005/8/layout/hierarchy3"/>
    <dgm:cxn modelId="{3F0022B0-FE3B-452A-89A9-217B34EF653B}" type="presParOf" srcId="{878DF50B-F537-48C5-A239-4599EFCBB74D}" destId="{45156E80-CACA-49E9-8526-28131106533D}" srcOrd="4" destOrd="0" presId="urn:microsoft.com/office/officeart/2005/8/layout/hierarchy3"/>
    <dgm:cxn modelId="{3BE61AED-4071-4B47-B446-74F5E6954B49}" type="presParOf" srcId="{878DF50B-F537-48C5-A239-4599EFCBB74D}" destId="{B64DF7CC-6E34-4EBD-B3F5-E0CA2B5F0CA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C44CC3-54F2-4D5C-AD36-C0342D7B5D26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39098065-BBDB-484C-93D7-48E6FB054867}">
      <dgm:prSet phldrT="[Texto]"/>
      <dgm:spPr/>
      <dgm:t>
        <a:bodyPr/>
        <a:lstStyle/>
        <a:p>
          <a:r>
            <a:rPr lang="es-EC" dirty="0" smtClean="0"/>
            <a:t>CLIENTES</a:t>
          </a:r>
          <a:endParaRPr lang="es-EC" dirty="0"/>
        </a:p>
      </dgm:t>
    </dgm:pt>
    <dgm:pt modelId="{DBB1F455-BCE7-4C54-9DEE-FBB474B4FF0F}" type="parTrans" cxnId="{D0425098-87DF-403B-A4B4-237FC8D2D78C}">
      <dgm:prSet/>
      <dgm:spPr/>
      <dgm:t>
        <a:bodyPr/>
        <a:lstStyle/>
        <a:p>
          <a:endParaRPr lang="es-EC"/>
        </a:p>
      </dgm:t>
    </dgm:pt>
    <dgm:pt modelId="{C8834A2B-D8BD-458E-8914-CD98980C3830}" type="sibTrans" cxnId="{D0425098-87DF-403B-A4B4-237FC8D2D78C}">
      <dgm:prSet/>
      <dgm:spPr/>
      <dgm:t>
        <a:bodyPr/>
        <a:lstStyle/>
        <a:p>
          <a:endParaRPr lang="es-EC"/>
        </a:p>
      </dgm:t>
    </dgm:pt>
    <dgm:pt modelId="{10C014E9-602A-4773-8610-01D30C93E7B9}">
      <dgm:prSet phldrT="[Texto]"/>
      <dgm:spPr/>
      <dgm:t>
        <a:bodyPr/>
        <a:lstStyle/>
        <a:p>
          <a:r>
            <a:rPr lang="es-EC" dirty="0" smtClean="0"/>
            <a:t>VALOR</a:t>
          </a:r>
          <a:endParaRPr lang="es-EC" dirty="0"/>
        </a:p>
      </dgm:t>
    </dgm:pt>
    <dgm:pt modelId="{72AFC9D1-62DA-4CD3-B638-707AD9432CC0}" type="parTrans" cxnId="{91D7C7D1-38C9-468D-8AFC-A6A10A82DDDF}">
      <dgm:prSet/>
      <dgm:spPr/>
      <dgm:t>
        <a:bodyPr/>
        <a:lstStyle/>
        <a:p>
          <a:endParaRPr lang="es-EC"/>
        </a:p>
      </dgm:t>
    </dgm:pt>
    <dgm:pt modelId="{BB13135C-B285-4A0A-AB8B-373C69B1DDD6}" type="sibTrans" cxnId="{91D7C7D1-38C9-468D-8AFC-A6A10A82DDDF}">
      <dgm:prSet/>
      <dgm:spPr/>
      <dgm:t>
        <a:bodyPr/>
        <a:lstStyle/>
        <a:p>
          <a:endParaRPr lang="es-EC"/>
        </a:p>
      </dgm:t>
    </dgm:pt>
    <dgm:pt modelId="{A8B8B778-7A1C-43EE-88F2-B25DB1AC1DAB}">
      <dgm:prSet phldrT="[Texto]"/>
      <dgm:spPr/>
      <dgm:t>
        <a:bodyPr/>
        <a:lstStyle/>
        <a:p>
          <a:r>
            <a:rPr lang="es-EC" dirty="0" smtClean="0"/>
            <a:t>PRECIO</a:t>
          </a:r>
          <a:endParaRPr lang="es-EC" dirty="0"/>
        </a:p>
      </dgm:t>
    </dgm:pt>
    <dgm:pt modelId="{C0CF69B3-2A4B-42B6-A9B5-7050C7414C12}" type="parTrans" cxnId="{1E24D5E3-E98F-4935-81D5-D0EC2CF7E2C4}">
      <dgm:prSet/>
      <dgm:spPr/>
      <dgm:t>
        <a:bodyPr/>
        <a:lstStyle/>
        <a:p>
          <a:endParaRPr lang="es-EC"/>
        </a:p>
      </dgm:t>
    </dgm:pt>
    <dgm:pt modelId="{4A0E70C9-9FBF-48C8-B492-3E1D13FAEF8F}" type="sibTrans" cxnId="{1E24D5E3-E98F-4935-81D5-D0EC2CF7E2C4}">
      <dgm:prSet/>
      <dgm:spPr/>
      <dgm:t>
        <a:bodyPr/>
        <a:lstStyle/>
        <a:p>
          <a:endParaRPr lang="es-EC"/>
        </a:p>
      </dgm:t>
    </dgm:pt>
    <dgm:pt modelId="{EED17CE0-F76E-4AB3-9922-58CDCF6025B2}">
      <dgm:prSet phldrT="[Texto]"/>
      <dgm:spPr/>
      <dgm:t>
        <a:bodyPr/>
        <a:lstStyle/>
        <a:p>
          <a:r>
            <a:rPr lang="es-EC" dirty="0" smtClean="0"/>
            <a:t>COSTO</a:t>
          </a:r>
          <a:endParaRPr lang="es-EC" dirty="0"/>
        </a:p>
      </dgm:t>
    </dgm:pt>
    <dgm:pt modelId="{1B998364-9CC0-4F88-8850-5634F82DF6E9}" type="parTrans" cxnId="{04704A05-D31E-4D65-B8F9-007489262833}">
      <dgm:prSet/>
      <dgm:spPr/>
      <dgm:t>
        <a:bodyPr/>
        <a:lstStyle/>
        <a:p>
          <a:endParaRPr lang="es-EC"/>
        </a:p>
      </dgm:t>
    </dgm:pt>
    <dgm:pt modelId="{5247C676-3D44-47B7-A823-641EBEDCB429}" type="sibTrans" cxnId="{04704A05-D31E-4D65-B8F9-007489262833}">
      <dgm:prSet/>
      <dgm:spPr/>
      <dgm:t>
        <a:bodyPr/>
        <a:lstStyle/>
        <a:p>
          <a:endParaRPr lang="es-EC"/>
        </a:p>
      </dgm:t>
    </dgm:pt>
    <dgm:pt modelId="{6716DF5C-EDC7-471B-9B90-D63BC9DD0773}">
      <dgm:prSet phldrT="[Texto]"/>
      <dgm:spPr/>
      <dgm:t>
        <a:bodyPr/>
        <a:lstStyle/>
        <a:p>
          <a:r>
            <a:rPr lang="es-EC" dirty="0" smtClean="0"/>
            <a:t>PRODUCTO</a:t>
          </a:r>
          <a:endParaRPr lang="es-EC" dirty="0"/>
        </a:p>
      </dgm:t>
    </dgm:pt>
    <dgm:pt modelId="{48448182-1B73-43CE-89ED-7F398855B6A6}" type="parTrans" cxnId="{A295B9CE-966A-43BA-936A-63F3AC60DF92}">
      <dgm:prSet/>
      <dgm:spPr/>
      <dgm:t>
        <a:bodyPr/>
        <a:lstStyle/>
        <a:p>
          <a:endParaRPr lang="es-EC"/>
        </a:p>
      </dgm:t>
    </dgm:pt>
    <dgm:pt modelId="{6C113272-4995-4201-9E47-9EE4ED13CA75}" type="sibTrans" cxnId="{A295B9CE-966A-43BA-936A-63F3AC60DF92}">
      <dgm:prSet/>
      <dgm:spPr/>
      <dgm:t>
        <a:bodyPr/>
        <a:lstStyle/>
        <a:p>
          <a:endParaRPr lang="es-EC"/>
        </a:p>
      </dgm:t>
    </dgm:pt>
    <dgm:pt modelId="{D63C0524-4339-4E96-9657-C21B3AD43765}" type="pres">
      <dgm:prSet presAssocID="{ACC44CC3-54F2-4D5C-AD36-C0342D7B5D26}" presName="CompostProcess" presStyleCnt="0">
        <dgm:presLayoutVars>
          <dgm:dir/>
          <dgm:resizeHandles val="exact"/>
        </dgm:presLayoutVars>
      </dgm:prSet>
      <dgm:spPr/>
    </dgm:pt>
    <dgm:pt modelId="{A518045F-E44E-4495-8EAE-2484883819C7}" type="pres">
      <dgm:prSet presAssocID="{ACC44CC3-54F2-4D5C-AD36-C0342D7B5D26}" presName="arrow" presStyleLbl="bgShp" presStyleIdx="0" presStyleCnt="1"/>
      <dgm:spPr/>
    </dgm:pt>
    <dgm:pt modelId="{DFE9CD17-F23A-4C89-8BA1-4C5439417974}" type="pres">
      <dgm:prSet presAssocID="{ACC44CC3-54F2-4D5C-AD36-C0342D7B5D26}" presName="linearProcess" presStyleCnt="0"/>
      <dgm:spPr/>
    </dgm:pt>
    <dgm:pt modelId="{63470C6B-A431-43C3-A59F-6FE20A4F47FD}" type="pres">
      <dgm:prSet presAssocID="{39098065-BBDB-484C-93D7-48E6FB0548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10C573-6FB6-4419-9FF9-73341BE92B96}" type="pres">
      <dgm:prSet presAssocID="{C8834A2B-D8BD-458E-8914-CD98980C3830}" presName="sibTrans" presStyleCnt="0"/>
      <dgm:spPr/>
    </dgm:pt>
    <dgm:pt modelId="{8099F34A-876C-4B7E-A255-98058B90C20E}" type="pres">
      <dgm:prSet presAssocID="{10C014E9-602A-4773-8610-01D30C93E7B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FFA12-BBD2-4F8B-90AF-FFA0B36194D1}" type="pres">
      <dgm:prSet presAssocID="{BB13135C-B285-4A0A-AB8B-373C69B1DDD6}" presName="sibTrans" presStyleCnt="0"/>
      <dgm:spPr/>
    </dgm:pt>
    <dgm:pt modelId="{46B6B4AA-16E9-42CF-84F6-CB1D1910D375}" type="pres">
      <dgm:prSet presAssocID="{A8B8B778-7A1C-43EE-88F2-B25DB1AC1DA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B23C5-0434-4D5F-AD81-8493941EDF00}" type="pres">
      <dgm:prSet presAssocID="{4A0E70C9-9FBF-48C8-B492-3E1D13FAEF8F}" presName="sibTrans" presStyleCnt="0"/>
      <dgm:spPr/>
    </dgm:pt>
    <dgm:pt modelId="{64467033-B9C9-441B-920B-2D48E5098EBD}" type="pres">
      <dgm:prSet presAssocID="{EED17CE0-F76E-4AB3-9922-58CDCF6025B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DE003-89EB-4A05-B690-D36FDD809795}" type="pres">
      <dgm:prSet presAssocID="{5247C676-3D44-47B7-A823-641EBEDCB429}" presName="sibTrans" presStyleCnt="0"/>
      <dgm:spPr/>
    </dgm:pt>
    <dgm:pt modelId="{DEBD83A3-F079-4F4C-AD5B-A04C472B5EA8}" type="pres">
      <dgm:prSet presAssocID="{6716DF5C-EDC7-471B-9B90-D63BC9DD077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772752-E3EE-4F27-89E4-ED2E29F6757B}" type="presOf" srcId="{A8B8B778-7A1C-43EE-88F2-B25DB1AC1DAB}" destId="{46B6B4AA-16E9-42CF-84F6-CB1D1910D375}" srcOrd="0" destOrd="0" presId="urn:microsoft.com/office/officeart/2005/8/layout/hProcess9"/>
    <dgm:cxn modelId="{D0425098-87DF-403B-A4B4-237FC8D2D78C}" srcId="{ACC44CC3-54F2-4D5C-AD36-C0342D7B5D26}" destId="{39098065-BBDB-484C-93D7-48E6FB054867}" srcOrd="0" destOrd="0" parTransId="{DBB1F455-BCE7-4C54-9DEE-FBB474B4FF0F}" sibTransId="{C8834A2B-D8BD-458E-8914-CD98980C3830}"/>
    <dgm:cxn modelId="{EA1481B3-8F93-442D-A32A-83A5A23C5CEF}" type="presOf" srcId="{6716DF5C-EDC7-471B-9B90-D63BC9DD0773}" destId="{DEBD83A3-F079-4F4C-AD5B-A04C472B5EA8}" srcOrd="0" destOrd="0" presId="urn:microsoft.com/office/officeart/2005/8/layout/hProcess9"/>
    <dgm:cxn modelId="{04704A05-D31E-4D65-B8F9-007489262833}" srcId="{ACC44CC3-54F2-4D5C-AD36-C0342D7B5D26}" destId="{EED17CE0-F76E-4AB3-9922-58CDCF6025B2}" srcOrd="3" destOrd="0" parTransId="{1B998364-9CC0-4F88-8850-5634F82DF6E9}" sibTransId="{5247C676-3D44-47B7-A823-641EBEDCB429}"/>
    <dgm:cxn modelId="{91D7C7D1-38C9-468D-8AFC-A6A10A82DDDF}" srcId="{ACC44CC3-54F2-4D5C-AD36-C0342D7B5D26}" destId="{10C014E9-602A-4773-8610-01D30C93E7B9}" srcOrd="1" destOrd="0" parTransId="{72AFC9D1-62DA-4CD3-B638-707AD9432CC0}" sibTransId="{BB13135C-B285-4A0A-AB8B-373C69B1DDD6}"/>
    <dgm:cxn modelId="{A295B9CE-966A-43BA-936A-63F3AC60DF92}" srcId="{ACC44CC3-54F2-4D5C-AD36-C0342D7B5D26}" destId="{6716DF5C-EDC7-471B-9B90-D63BC9DD0773}" srcOrd="4" destOrd="0" parTransId="{48448182-1B73-43CE-89ED-7F398855B6A6}" sibTransId="{6C113272-4995-4201-9E47-9EE4ED13CA75}"/>
    <dgm:cxn modelId="{C6598BBD-AEF6-4582-94C4-129000D7E9C4}" type="presOf" srcId="{EED17CE0-F76E-4AB3-9922-58CDCF6025B2}" destId="{64467033-B9C9-441B-920B-2D48E5098EBD}" srcOrd="0" destOrd="0" presId="urn:microsoft.com/office/officeart/2005/8/layout/hProcess9"/>
    <dgm:cxn modelId="{B6D7F209-2CAC-4910-B0A6-E94DB11F7F01}" type="presOf" srcId="{39098065-BBDB-484C-93D7-48E6FB054867}" destId="{63470C6B-A431-43C3-A59F-6FE20A4F47FD}" srcOrd="0" destOrd="0" presId="urn:microsoft.com/office/officeart/2005/8/layout/hProcess9"/>
    <dgm:cxn modelId="{BEC9B019-C92F-4F27-9C27-64B187AE18D5}" type="presOf" srcId="{ACC44CC3-54F2-4D5C-AD36-C0342D7B5D26}" destId="{D63C0524-4339-4E96-9657-C21B3AD43765}" srcOrd="0" destOrd="0" presId="urn:microsoft.com/office/officeart/2005/8/layout/hProcess9"/>
    <dgm:cxn modelId="{1E24D5E3-E98F-4935-81D5-D0EC2CF7E2C4}" srcId="{ACC44CC3-54F2-4D5C-AD36-C0342D7B5D26}" destId="{A8B8B778-7A1C-43EE-88F2-B25DB1AC1DAB}" srcOrd="2" destOrd="0" parTransId="{C0CF69B3-2A4B-42B6-A9B5-7050C7414C12}" sibTransId="{4A0E70C9-9FBF-48C8-B492-3E1D13FAEF8F}"/>
    <dgm:cxn modelId="{6AAB76BD-5689-4516-9E7C-8EA2BD03800D}" type="presOf" srcId="{10C014E9-602A-4773-8610-01D30C93E7B9}" destId="{8099F34A-876C-4B7E-A255-98058B90C20E}" srcOrd="0" destOrd="0" presId="urn:microsoft.com/office/officeart/2005/8/layout/hProcess9"/>
    <dgm:cxn modelId="{05AFBEC7-99B4-40B0-8B78-5AF3CC09A31B}" type="presParOf" srcId="{D63C0524-4339-4E96-9657-C21B3AD43765}" destId="{A518045F-E44E-4495-8EAE-2484883819C7}" srcOrd="0" destOrd="0" presId="urn:microsoft.com/office/officeart/2005/8/layout/hProcess9"/>
    <dgm:cxn modelId="{131218CE-924F-4C41-A9EB-036F2458EE14}" type="presParOf" srcId="{D63C0524-4339-4E96-9657-C21B3AD43765}" destId="{DFE9CD17-F23A-4C89-8BA1-4C5439417974}" srcOrd="1" destOrd="0" presId="urn:microsoft.com/office/officeart/2005/8/layout/hProcess9"/>
    <dgm:cxn modelId="{D2D103A8-4DE2-4903-82C1-C4EC935A9932}" type="presParOf" srcId="{DFE9CD17-F23A-4C89-8BA1-4C5439417974}" destId="{63470C6B-A431-43C3-A59F-6FE20A4F47FD}" srcOrd="0" destOrd="0" presId="urn:microsoft.com/office/officeart/2005/8/layout/hProcess9"/>
    <dgm:cxn modelId="{42D3D7FD-FBE5-4FF4-8B08-43EF1C2EDBEC}" type="presParOf" srcId="{DFE9CD17-F23A-4C89-8BA1-4C5439417974}" destId="{2410C573-6FB6-4419-9FF9-73341BE92B96}" srcOrd="1" destOrd="0" presId="urn:microsoft.com/office/officeart/2005/8/layout/hProcess9"/>
    <dgm:cxn modelId="{4AE81F9C-8B1C-4007-83A2-500B157413A2}" type="presParOf" srcId="{DFE9CD17-F23A-4C89-8BA1-4C5439417974}" destId="{8099F34A-876C-4B7E-A255-98058B90C20E}" srcOrd="2" destOrd="0" presId="urn:microsoft.com/office/officeart/2005/8/layout/hProcess9"/>
    <dgm:cxn modelId="{6EB19289-B639-48B0-820E-6ACD2492DD3E}" type="presParOf" srcId="{DFE9CD17-F23A-4C89-8BA1-4C5439417974}" destId="{780FFA12-BBD2-4F8B-90AF-FFA0B36194D1}" srcOrd="3" destOrd="0" presId="urn:microsoft.com/office/officeart/2005/8/layout/hProcess9"/>
    <dgm:cxn modelId="{920B016F-9961-452F-9EB8-2AD723B5B662}" type="presParOf" srcId="{DFE9CD17-F23A-4C89-8BA1-4C5439417974}" destId="{46B6B4AA-16E9-42CF-84F6-CB1D1910D375}" srcOrd="4" destOrd="0" presId="urn:microsoft.com/office/officeart/2005/8/layout/hProcess9"/>
    <dgm:cxn modelId="{09D3FFA0-47E4-4292-AC74-97C6ED21108F}" type="presParOf" srcId="{DFE9CD17-F23A-4C89-8BA1-4C5439417974}" destId="{7ABB23C5-0434-4D5F-AD81-8493941EDF00}" srcOrd="5" destOrd="0" presId="urn:microsoft.com/office/officeart/2005/8/layout/hProcess9"/>
    <dgm:cxn modelId="{743962C8-CCA3-4D42-A351-B92AA376F6B9}" type="presParOf" srcId="{DFE9CD17-F23A-4C89-8BA1-4C5439417974}" destId="{64467033-B9C9-441B-920B-2D48E5098EBD}" srcOrd="6" destOrd="0" presId="urn:microsoft.com/office/officeart/2005/8/layout/hProcess9"/>
    <dgm:cxn modelId="{F7E4F016-EF8C-40D8-A22D-8F990BA33D8A}" type="presParOf" srcId="{DFE9CD17-F23A-4C89-8BA1-4C5439417974}" destId="{6CEDE003-89EB-4A05-B690-D36FDD809795}" srcOrd="7" destOrd="0" presId="urn:microsoft.com/office/officeart/2005/8/layout/hProcess9"/>
    <dgm:cxn modelId="{BEFAC077-4E7E-47EC-BCCD-8F8FAFC84D95}" type="presParOf" srcId="{DFE9CD17-F23A-4C89-8BA1-4C5439417974}" destId="{DEBD83A3-F079-4F4C-AD5B-A04C472B5EA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5FB8B9-DD55-419F-990A-690A28761321}">
      <dsp:nvSpPr>
        <dsp:cNvPr id="0" name=""/>
        <dsp:cNvSpPr/>
      </dsp:nvSpPr>
      <dsp:spPr>
        <a:xfrm rot="10800000">
          <a:off x="1564899" y="3151"/>
          <a:ext cx="5472684" cy="7457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6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Tendencias globales.</a:t>
          </a:r>
          <a:endParaRPr lang="es-ES" sz="2400" i="1" kern="1200" dirty="0">
            <a:solidFill>
              <a:schemeClr val="tx1"/>
            </a:solidFill>
          </a:endParaRPr>
        </a:p>
      </dsp:txBody>
      <dsp:txXfrm rot="10800000">
        <a:off x="1564899" y="3151"/>
        <a:ext cx="5472684" cy="745767"/>
      </dsp:txXfrm>
    </dsp:sp>
    <dsp:sp modelId="{5700505A-160E-4837-ABC3-6A306F5FA284}">
      <dsp:nvSpPr>
        <dsp:cNvPr id="0" name=""/>
        <dsp:cNvSpPr/>
      </dsp:nvSpPr>
      <dsp:spPr>
        <a:xfrm>
          <a:off x="1192016" y="3151"/>
          <a:ext cx="745767" cy="7457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B7C15-52E3-41EE-90B6-12551880BA00}">
      <dsp:nvSpPr>
        <dsp:cNvPr id="0" name=""/>
        <dsp:cNvSpPr/>
      </dsp:nvSpPr>
      <dsp:spPr>
        <a:xfrm rot="10800000">
          <a:off x="1564899" y="971536"/>
          <a:ext cx="5472684" cy="7457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6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Innovador en el país.</a:t>
          </a:r>
          <a:endParaRPr lang="es-ES" sz="2400" i="1" kern="1200" dirty="0">
            <a:solidFill>
              <a:schemeClr val="tx1"/>
            </a:solidFill>
          </a:endParaRPr>
        </a:p>
      </dsp:txBody>
      <dsp:txXfrm rot="10800000">
        <a:off x="1564899" y="971536"/>
        <a:ext cx="5472684" cy="745767"/>
      </dsp:txXfrm>
    </dsp:sp>
    <dsp:sp modelId="{C495300B-42C5-4952-B4CE-C7A2D6E59873}">
      <dsp:nvSpPr>
        <dsp:cNvPr id="0" name=""/>
        <dsp:cNvSpPr/>
      </dsp:nvSpPr>
      <dsp:spPr>
        <a:xfrm>
          <a:off x="1192016" y="971536"/>
          <a:ext cx="745767" cy="7457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7281-636A-49A6-9808-9ABFF79A0FE9}">
      <dsp:nvSpPr>
        <dsp:cNvPr id="0" name=""/>
        <dsp:cNvSpPr/>
      </dsp:nvSpPr>
      <dsp:spPr>
        <a:xfrm rot="10800000">
          <a:off x="1564899" y="1939920"/>
          <a:ext cx="5472684" cy="7457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6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Múltiples beneficios para la salud.</a:t>
          </a:r>
          <a:endParaRPr lang="es-ES" sz="2400" i="1" kern="1200" dirty="0">
            <a:solidFill>
              <a:schemeClr val="tx1"/>
            </a:solidFill>
          </a:endParaRPr>
        </a:p>
      </dsp:txBody>
      <dsp:txXfrm rot="10800000">
        <a:off x="1564899" y="1939920"/>
        <a:ext cx="5472684" cy="745767"/>
      </dsp:txXfrm>
    </dsp:sp>
    <dsp:sp modelId="{2E38D988-186C-428A-9C15-BD39F02AC951}">
      <dsp:nvSpPr>
        <dsp:cNvPr id="0" name=""/>
        <dsp:cNvSpPr/>
      </dsp:nvSpPr>
      <dsp:spPr>
        <a:xfrm>
          <a:off x="1192016" y="1939920"/>
          <a:ext cx="745767" cy="7457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2B76E-8FC9-4DB1-BEC8-115CD3D5FFEB}">
      <dsp:nvSpPr>
        <dsp:cNvPr id="0" name=""/>
        <dsp:cNvSpPr/>
      </dsp:nvSpPr>
      <dsp:spPr>
        <a:xfrm rot="10800000">
          <a:off x="1564899" y="2908305"/>
          <a:ext cx="5472684" cy="7457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6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Ecuador es el segundo país productor de la maracuyá después de Brasil.</a:t>
          </a:r>
          <a:endParaRPr lang="es-ES" sz="2400" i="1" kern="1200" dirty="0">
            <a:solidFill>
              <a:schemeClr val="tx1"/>
            </a:solidFill>
          </a:endParaRPr>
        </a:p>
      </dsp:txBody>
      <dsp:txXfrm rot="10800000">
        <a:off x="1564899" y="2908305"/>
        <a:ext cx="5472684" cy="745767"/>
      </dsp:txXfrm>
    </dsp:sp>
    <dsp:sp modelId="{A18701D6-2E2A-4429-AA3C-C6F034B9C558}">
      <dsp:nvSpPr>
        <dsp:cNvPr id="0" name=""/>
        <dsp:cNvSpPr/>
      </dsp:nvSpPr>
      <dsp:spPr>
        <a:xfrm>
          <a:off x="1192016" y="2908305"/>
          <a:ext cx="745767" cy="7457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62258-A564-442C-B819-759D6B5D6D90}">
      <dsp:nvSpPr>
        <dsp:cNvPr id="0" name=""/>
        <dsp:cNvSpPr/>
      </dsp:nvSpPr>
      <dsp:spPr>
        <a:xfrm rot="10800000">
          <a:off x="1564899" y="3876689"/>
          <a:ext cx="5472684" cy="7457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86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Hecho a base de la cáscara de maracuyá.</a:t>
          </a:r>
          <a:endParaRPr lang="es-ES" sz="2400" i="1" kern="1200" dirty="0">
            <a:solidFill>
              <a:schemeClr val="tx1"/>
            </a:solidFill>
          </a:endParaRPr>
        </a:p>
      </dsp:txBody>
      <dsp:txXfrm rot="10800000">
        <a:off x="1564899" y="3876689"/>
        <a:ext cx="5472684" cy="745767"/>
      </dsp:txXfrm>
    </dsp:sp>
    <dsp:sp modelId="{C350027A-AC7E-44C1-A57A-5AA398F0459E}">
      <dsp:nvSpPr>
        <dsp:cNvPr id="0" name=""/>
        <dsp:cNvSpPr/>
      </dsp:nvSpPr>
      <dsp:spPr>
        <a:xfrm>
          <a:off x="1192016" y="3876689"/>
          <a:ext cx="745767" cy="74576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E0374A-26BC-4370-A54F-9D1AFC5C0129}">
      <dsp:nvSpPr>
        <dsp:cNvPr id="0" name=""/>
        <dsp:cNvSpPr/>
      </dsp:nvSpPr>
      <dsp:spPr>
        <a:xfrm>
          <a:off x="2579752" y="71432"/>
          <a:ext cx="2116835" cy="95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FABRICANTE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HARICUYA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579752" y="71432"/>
        <a:ext cx="2116835" cy="959250"/>
      </dsp:txXfrm>
    </dsp:sp>
    <dsp:sp modelId="{561E1B55-FFC1-4AAB-A9F0-8C68483FD634}">
      <dsp:nvSpPr>
        <dsp:cNvPr id="0" name=""/>
        <dsp:cNvSpPr/>
      </dsp:nvSpPr>
      <dsp:spPr>
        <a:xfrm rot="3170685">
          <a:off x="3864109" y="1721252"/>
          <a:ext cx="1576118" cy="3357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 rot="3170685">
        <a:off x="3864109" y="1721252"/>
        <a:ext cx="1576118" cy="335737"/>
      </dsp:txXfrm>
    </dsp:sp>
    <dsp:sp modelId="{66694C51-EA78-4228-B747-9ECA4213504A}">
      <dsp:nvSpPr>
        <dsp:cNvPr id="0" name=""/>
        <dsp:cNvSpPr/>
      </dsp:nvSpPr>
      <dsp:spPr>
        <a:xfrm>
          <a:off x="4607750" y="2747559"/>
          <a:ext cx="2116835" cy="95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CONSUMIDOR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CLIENTES</a:t>
          </a:r>
        </a:p>
      </dsp:txBody>
      <dsp:txXfrm>
        <a:off x="4607750" y="2747559"/>
        <a:ext cx="2116835" cy="959250"/>
      </dsp:txXfrm>
    </dsp:sp>
    <dsp:sp modelId="{9C96E2CC-FA4B-4982-AEA6-8E72BA3123A1}">
      <dsp:nvSpPr>
        <dsp:cNvPr id="0" name=""/>
        <dsp:cNvSpPr/>
      </dsp:nvSpPr>
      <dsp:spPr>
        <a:xfrm rot="10829614">
          <a:off x="3266009" y="3043776"/>
          <a:ext cx="1192683" cy="3357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 rot="10829614">
        <a:off x="3266009" y="3043776"/>
        <a:ext cx="1192683" cy="335737"/>
      </dsp:txXfrm>
    </dsp:sp>
    <dsp:sp modelId="{D3C440C7-9006-4CC7-AA28-3C642C6F2DA9}">
      <dsp:nvSpPr>
        <dsp:cNvPr id="0" name=""/>
        <dsp:cNvSpPr/>
      </dsp:nvSpPr>
      <dsp:spPr>
        <a:xfrm>
          <a:off x="571504" y="2714634"/>
          <a:ext cx="2545447" cy="95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MINORISTA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SUPERMERCADOS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571504" y="2714634"/>
        <a:ext cx="2545447" cy="959250"/>
      </dsp:txXfrm>
    </dsp:sp>
    <dsp:sp modelId="{C923B36C-F36A-41DC-BA3B-5F2DCD0D5F6D}">
      <dsp:nvSpPr>
        <dsp:cNvPr id="0" name=""/>
        <dsp:cNvSpPr/>
      </dsp:nvSpPr>
      <dsp:spPr>
        <a:xfrm rot="18249885">
          <a:off x="1982885" y="1704790"/>
          <a:ext cx="1516627" cy="33573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 rot="18249885">
        <a:off x="1982885" y="1704790"/>
        <a:ext cx="1516627" cy="3357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CB673-7973-439F-887C-9AA8B00F776A}">
      <dsp:nvSpPr>
        <dsp:cNvPr id="0" name=""/>
        <dsp:cNvSpPr/>
      </dsp:nvSpPr>
      <dsp:spPr>
        <a:xfrm rot="10800000">
          <a:off x="1691639" y="193753"/>
          <a:ext cx="5472684" cy="86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18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>
              <a:solidFill>
                <a:schemeClr val="tx1"/>
              </a:solidFill>
            </a:rPr>
            <a:t>LOGOTIPO Y SLOGAN</a:t>
          </a:r>
          <a:endParaRPr lang="es-EC" sz="3600" b="1" kern="1200" dirty="0">
            <a:solidFill>
              <a:schemeClr val="tx1"/>
            </a:solidFill>
          </a:endParaRPr>
        </a:p>
      </dsp:txBody>
      <dsp:txXfrm rot="10800000">
        <a:off x="1691639" y="193753"/>
        <a:ext cx="5472684" cy="865221"/>
      </dsp:txXfrm>
    </dsp:sp>
    <dsp:sp modelId="{2C861337-9DF1-4B24-A654-2C04FA944BD0}">
      <dsp:nvSpPr>
        <dsp:cNvPr id="0" name=""/>
        <dsp:cNvSpPr/>
      </dsp:nvSpPr>
      <dsp:spPr>
        <a:xfrm>
          <a:off x="1042964" y="0"/>
          <a:ext cx="1252728" cy="12527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21E20-18E2-4E9D-B0E2-17C70945F055}">
      <dsp:nvSpPr>
        <dsp:cNvPr id="0" name=""/>
        <dsp:cNvSpPr/>
      </dsp:nvSpPr>
      <dsp:spPr>
        <a:xfrm>
          <a:off x="2795020" y="1534001"/>
          <a:ext cx="2259424" cy="17022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Rivalidad entre los competidores existentes.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"BAJA"</a:t>
          </a:r>
        </a:p>
      </dsp:txBody>
      <dsp:txXfrm>
        <a:off x="2795020" y="1534001"/>
        <a:ext cx="2259424" cy="1702217"/>
      </dsp:txXfrm>
    </dsp:sp>
    <dsp:sp modelId="{7FD08D8D-EB38-4135-8774-856CF0BD4B95}">
      <dsp:nvSpPr>
        <dsp:cNvPr id="0" name=""/>
        <dsp:cNvSpPr/>
      </dsp:nvSpPr>
      <dsp:spPr>
        <a:xfrm rot="15973576">
          <a:off x="3791399" y="1446538"/>
          <a:ext cx="144985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144985" y="16176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5973576">
        <a:off x="3860267" y="1459089"/>
        <a:ext cx="7249" cy="7249"/>
      </dsp:txXfrm>
    </dsp:sp>
    <dsp:sp modelId="{6B8950EA-8449-4454-80BE-66864820A6E2}">
      <dsp:nvSpPr>
        <dsp:cNvPr id="0" name=""/>
        <dsp:cNvSpPr/>
      </dsp:nvSpPr>
      <dsp:spPr>
        <a:xfrm>
          <a:off x="2652135" y="-37626"/>
          <a:ext cx="2319820" cy="14285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Amenaza de los nuevos competidores. "ALTA"</a:t>
          </a:r>
        </a:p>
      </dsp:txBody>
      <dsp:txXfrm>
        <a:off x="2652135" y="-37626"/>
        <a:ext cx="2319820" cy="1428594"/>
      </dsp:txXfrm>
    </dsp:sp>
    <dsp:sp modelId="{0450B6DB-F275-4538-9014-7BE989467741}">
      <dsp:nvSpPr>
        <dsp:cNvPr id="0" name=""/>
        <dsp:cNvSpPr/>
      </dsp:nvSpPr>
      <dsp:spPr>
        <a:xfrm rot="145162">
          <a:off x="5052508" y="2424383"/>
          <a:ext cx="369225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369225" y="16176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45162">
        <a:off x="5227890" y="2431329"/>
        <a:ext cx="18461" cy="18461"/>
      </dsp:txXfrm>
    </dsp:sp>
    <dsp:sp modelId="{140FC25D-8A4F-40FB-925B-3F9817F22ABD}">
      <dsp:nvSpPr>
        <dsp:cNvPr id="0" name=""/>
        <dsp:cNvSpPr/>
      </dsp:nvSpPr>
      <dsp:spPr>
        <a:xfrm>
          <a:off x="5420358" y="1605455"/>
          <a:ext cx="2043628" cy="1772038"/>
        </a:xfrm>
        <a:prstGeom prst="ellipse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Poder de negociación de los clientes.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"ALTA"</a:t>
          </a:r>
        </a:p>
      </dsp:txBody>
      <dsp:txXfrm>
        <a:off x="5420358" y="1605455"/>
        <a:ext cx="2043628" cy="1772038"/>
      </dsp:txXfrm>
    </dsp:sp>
    <dsp:sp modelId="{E1955CA6-4AE8-4F60-AD27-E23FFB9C7A8A}">
      <dsp:nvSpPr>
        <dsp:cNvPr id="0" name=""/>
        <dsp:cNvSpPr/>
      </dsp:nvSpPr>
      <dsp:spPr>
        <a:xfrm rot="5539920">
          <a:off x="3808911" y="3297581"/>
          <a:ext cx="156008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156008" y="16176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5539920">
        <a:off x="3883014" y="3309857"/>
        <a:ext cx="7800" cy="7800"/>
      </dsp:txXfrm>
    </dsp:sp>
    <dsp:sp modelId="{ADD7FDE4-642C-4DD3-8DEA-FB05C755BA0A}">
      <dsp:nvSpPr>
        <dsp:cNvPr id="0" name=""/>
        <dsp:cNvSpPr/>
      </dsp:nvSpPr>
      <dsp:spPr>
        <a:xfrm>
          <a:off x="2580700" y="3391398"/>
          <a:ext cx="2538186" cy="1667815"/>
        </a:xfrm>
        <a:prstGeom prst="ellipse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Amenaza de productos y servicios sustitutos.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"ALTA"</a:t>
          </a:r>
        </a:p>
      </dsp:txBody>
      <dsp:txXfrm>
        <a:off x="2580700" y="3391398"/>
        <a:ext cx="2538186" cy="1667815"/>
      </dsp:txXfrm>
    </dsp:sp>
    <dsp:sp modelId="{296446D1-4816-4BA1-B190-48FCB2E6A83F}">
      <dsp:nvSpPr>
        <dsp:cNvPr id="0" name=""/>
        <dsp:cNvSpPr/>
      </dsp:nvSpPr>
      <dsp:spPr>
        <a:xfrm rot="10871169">
          <a:off x="2528117" y="2342784"/>
          <a:ext cx="267357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267357" y="16176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10871169">
        <a:off x="2655112" y="2352276"/>
        <a:ext cx="13367" cy="13367"/>
      </dsp:txXfrm>
    </dsp:sp>
    <dsp:sp modelId="{23392963-BCDE-4EF2-BEC2-4B7E921E4D81}">
      <dsp:nvSpPr>
        <dsp:cNvPr id="0" name=""/>
        <dsp:cNvSpPr/>
      </dsp:nvSpPr>
      <dsp:spPr>
        <a:xfrm>
          <a:off x="223245" y="1391134"/>
          <a:ext cx="2305271" cy="1882402"/>
        </a:xfrm>
        <a:prstGeom prst="ellipse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Poder de negociación de los proveedores.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</a:rPr>
            <a:t>"BAJA"</a:t>
          </a:r>
        </a:p>
      </dsp:txBody>
      <dsp:txXfrm>
        <a:off x="223245" y="1391134"/>
        <a:ext cx="2305271" cy="188240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05D69-3B16-42F1-BD92-BD2EDECA883E}">
      <dsp:nvSpPr>
        <dsp:cNvPr id="0" name=""/>
        <dsp:cNvSpPr/>
      </dsp:nvSpPr>
      <dsp:spPr>
        <a:xfrm>
          <a:off x="785814" y="0"/>
          <a:ext cx="4143410" cy="4064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TERCER NIVEL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2133459" y="203200"/>
        <a:ext cx="1448121" cy="609600"/>
      </dsp:txXfrm>
    </dsp:sp>
    <dsp:sp modelId="{94951AFE-6518-4C8B-BE4E-2494E37B9E12}">
      <dsp:nvSpPr>
        <dsp:cNvPr id="0" name=""/>
        <dsp:cNvSpPr/>
      </dsp:nvSpPr>
      <dsp:spPr>
        <a:xfrm>
          <a:off x="928699" y="1015999"/>
          <a:ext cx="3857640" cy="3048000"/>
        </a:xfrm>
        <a:prstGeom prst="ellipse">
          <a:avLst/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SEGUNDO NIVEL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1958689" y="1206499"/>
        <a:ext cx="1797660" cy="571500"/>
      </dsp:txXfrm>
    </dsp:sp>
    <dsp:sp modelId="{DF1EE069-256B-4941-83B9-05ACC8775666}">
      <dsp:nvSpPr>
        <dsp:cNvPr id="0" name=""/>
        <dsp:cNvSpPr/>
      </dsp:nvSpPr>
      <dsp:spPr>
        <a:xfrm>
          <a:off x="1841520" y="2032000"/>
          <a:ext cx="2032000" cy="2032000"/>
        </a:xfrm>
        <a:prstGeom prst="ellipse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PRIMER NIVEL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2139099" y="2540000"/>
        <a:ext cx="1436840" cy="10160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6E83F-3F9A-46B6-88E6-10E5CC08E206}">
      <dsp:nvSpPr>
        <dsp:cNvPr id="0" name=""/>
        <dsp:cNvSpPr/>
      </dsp:nvSpPr>
      <dsp:spPr>
        <a:xfrm rot="10800000">
          <a:off x="2003540" y="0"/>
          <a:ext cx="5472684" cy="2500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2576" tIns="190500" rIns="3556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b="1" kern="1200" dirty="0" smtClean="0">
              <a:solidFill>
                <a:schemeClr val="tx1"/>
              </a:solidFill>
            </a:rPr>
            <a:t>¡GRACIAS POR SU ATENCION!</a:t>
          </a:r>
          <a:endParaRPr lang="es-EC" sz="5000" b="1" kern="1200" dirty="0">
            <a:solidFill>
              <a:schemeClr val="tx1"/>
            </a:solidFill>
          </a:endParaRPr>
        </a:p>
      </dsp:txBody>
      <dsp:txXfrm rot="10800000">
        <a:off x="2003540" y="0"/>
        <a:ext cx="5472684" cy="2500330"/>
      </dsp:txXfrm>
    </dsp:sp>
    <dsp:sp modelId="{33CA7665-8955-458C-B65C-7611C667E25F}">
      <dsp:nvSpPr>
        <dsp:cNvPr id="0" name=""/>
        <dsp:cNvSpPr/>
      </dsp:nvSpPr>
      <dsp:spPr>
        <a:xfrm>
          <a:off x="753375" y="0"/>
          <a:ext cx="2500330" cy="25003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87163-2E7A-41EE-959D-3615B5CC476E}">
      <dsp:nvSpPr>
        <dsp:cNvPr id="0" name=""/>
        <dsp:cNvSpPr/>
      </dsp:nvSpPr>
      <dsp:spPr>
        <a:xfrm>
          <a:off x="3941361" y="1368046"/>
          <a:ext cx="2173130" cy="1889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A2962-AA44-4326-9AC6-9AE3EDD0F9FA}">
      <dsp:nvSpPr>
        <dsp:cNvPr id="0" name=""/>
        <dsp:cNvSpPr/>
      </dsp:nvSpPr>
      <dsp:spPr>
        <a:xfrm>
          <a:off x="571" y="0"/>
          <a:ext cx="3940789" cy="4625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Es un suplemente hecho a base de la cáscara de maracuyá, producto de naturaleza industrial, pertenece al sector alimenticio brindando una alternativa más sana ya que el producto esta a base de componentes naturales y con una mínima cantidad de conservantes.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71" y="0"/>
        <a:ext cx="3940789" cy="46256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2A3DB-F0E4-4565-B4FF-75F6FA588C2E}">
      <dsp:nvSpPr>
        <dsp:cNvPr id="0" name=""/>
        <dsp:cNvSpPr/>
      </dsp:nvSpPr>
      <dsp:spPr>
        <a:xfrm>
          <a:off x="3186109" y="419610"/>
          <a:ext cx="2000262" cy="1791217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BF9CF3-3442-4D79-BA7F-960C3E869197}">
      <dsp:nvSpPr>
        <dsp:cNvPr id="0" name=""/>
        <dsp:cNvSpPr/>
      </dsp:nvSpPr>
      <dsp:spPr>
        <a:xfrm>
          <a:off x="2900352" y="10741"/>
          <a:ext cx="2446262" cy="3998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Moderar el apetito.</a:t>
          </a:r>
          <a:endParaRPr lang="es-EC" sz="2000" kern="1200" dirty="0"/>
        </a:p>
      </dsp:txBody>
      <dsp:txXfrm>
        <a:off x="2900352" y="10741"/>
        <a:ext cx="2446262" cy="399867"/>
      </dsp:txXfrm>
    </dsp:sp>
    <dsp:sp modelId="{17D4703D-D1EA-4197-8467-8231E8DF51B9}">
      <dsp:nvSpPr>
        <dsp:cNvPr id="0" name=""/>
        <dsp:cNvSpPr/>
      </dsp:nvSpPr>
      <dsp:spPr>
        <a:xfrm>
          <a:off x="3829047" y="991123"/>
          <a:ext cx="1931460" cy="164051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1330"/>
            <a:lumOff val="1107"/>
            <a:alphaOff val="6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940B78-0D5D-476D-938E-57D72570687E}">
      <dsp:nvSpPr>
        <dsp:cNvPr id="0" name=""/>
        <dsp:cNvSpPr/>
      </dsp:nvSpPr>
      <dsp:spPr>
        <a:xfrm>
          <a:off x="5472116" y="419617"/>
          <a:ext cx="2318241" cy="10638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Regular la absorción de los azucares, y controla la obesidad.</a:t>
          </a:r>
          <a:endParaRPr lang="es-EC" sz="2000" kern="1200" dirty="0"/>
        </a:p>
      </dsp:txBody>
      <dsp:txXfrm>
        <a:off x="5472116" y="419617"/>
        <a:ext cx="2318241" cy="1063890"/>
      </dsp:txXfrm>
    </dsp:sp>
    <dsp:sp modelId="{B9B6B574-A64B-4C7F-BCAB-227B2B8ECD83}">
      <dsp:nvSpPr>
        <dsp:cNvPr id="0" name=""/>
        <dsp:cNvSpPr/>
      </dsp:nvSpPr>
      <dsp:spPr>
        <a:xfrm>
          <a:off x="4043363" y="1634067"/>
          <a:ext cx="1788593" cy="1719192"/>
        </a:xfrm>
        <a:prstGeom prst="ellipse">
          <a:avLst/>
        </a:prstGeom>
        <a:solidFill>
          <a:schemeClr val="accent4">
            <a:shade val="80000"/>
            <a:alpha val="50000"/>
            <a:hueOff val="-1"/>
            <a:satOff val="2659"/>
            <a:lumOff val="2215"/>
            <a:alphaOff val="12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1EC4E2-3677-419E-BDE6-0D8E3326F496}">
      <dsp:nvSpPr>
        <dsp:cNvPr id="0" name=""/>
        <dsp:cNvSpPr/>
      </dsp:nvSpPr>
      <dsp:spPr>
        <a:xfrm>
          <a:off x="5614993" y="2634187"/>
          <a:ext cx="2318241" cy="11887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Evita síndrome de colon irritable.</a:t>
          </a:r>
          <a:endParaRPr lang="es-ES" sz="2000" kern="1200" dirty="0"/>
        </a:p>
      </dsp:txBody>
      <dsp:txXfrm>
        <a:off x="5614993" y="2634187"/>
        <a:ext cx="2318241" cy="1188781"/>
      </dsp:txXfrm>
    </dsp:sp>
    <dsp:sp modelId="{F57CC4D7-EDB0-4858-A275-907B7F665193}">
      <dsp:nvSpPr>
        <dsp:cNvPr id="0" name=""/>
        <dsp:cNvSpPr/>
      </dsp:nvSpPr>
      <dsp:spPr>
        <a:xfrm>
          <a:off x="3400425" y="2205572"/>
          <a:ext cx="1857395" cy="1508806"/>
        </a:xfrm>
        <a:prstGeom prst="ellipse">
          <a:avLst/>
        </a:prstGeom>
        <a:solidFill>
          <a:schemeClr val="accent4">
            <a:shade val="80000"/>
            <a:alpha val="50000"/>
            <a:hueOff val="-1"/>
            <a:satOff val="3989"/>
            <a:lumOff val="3322"/>
            <a:alphaOff val="18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3F6DB4-E97E-44DD-B216-3402DD4EC539}">
      <dsp:nvSpPr>
        <dsp:cNvPr id="0" name=""/>
        <dsp:cNvSpPr/>
      </dsp:nvSpPr>
      <dsp:spPr>
        <a:xfrm>
          <a:off x="2686033" y="3582633"/>
          <a:ext cx="2446262" cy="9713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Equilibra la función del aparato digestivo. </a:t>
          </a:r>
          <a:endParaRPr lang="es-ES" sz="2000" kern="1200" dirty="0"/>
        </a:p>
      </dsp:txBody>
      <dsp:txXfrm>
        <a:off x="2686033" y="3582633"/>
        <a:ext cx="2446262" cy="971377"/>
      </dsp:txXfrm>
    </dsp:sp>
    <dsp:sp modelId="{CAE329B5-14C4-4F70-B3F1-268866960196}">
      <dsp:nvSpPr>
        <dsp:cNvPr id="0" name=""/>
        <dsp:cNvSpPr/>
      </dsp:nvSpPr>
      <dsp:spPr>
        <a:xfrm>
          <a:off x="2543157" y="1705494"/>
          <a:ext cx="1788578" cy="1576310"/>
        </a:xfrm>
        <a:prstGeom prst="ellipse">
          <a:avLst/>
        </a:prstGeom>
        <a:solidFill>
          <a:schemeClr val="accent4">
            <a:shade val="80000"/>
            <a:alpha val="50000"/>
            <a:hueOff val="-1"/>
            <a:satOff val="5318"/>
            <a:lumOff val="4430"/>
            <a:alphaOff val="24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1DAF47-3B80-4785-BA3C-283EAE64C5A6}">
      <dsp:nvSpPr>
        <dsp:cNvPr id="0" name=""/>
        <dsp:cNvSpPr/>
      </dsp:nvSpPr>
      <dsp:spPr>
        <a:xfrm>
          <a:off x="542897" y="2368186"/>
          <a:ext cx="2318241" cy="11887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Previene el estreñimiento y reduce el riesgo de sufrir hemorroides.</a:t>
          </a:r>
          <a:endParaRPr lang="es-EC" sz="2000" kern="1200" dirty="0"/>
        </a:p>
      </dsp:txBody>
      <dsp:txXfrm>
        <a:off x="542897" y="2368186"/>
        <a:ext cx="2318241" cy="1188781"/>
      </dsp:txXfrm>
    </dsp:sp>
    <dsp:sp modelId="{539B785F-7C8C-436D-A27A-5756D6345315}">
      <dsp:nvSpPr>
        <dsp:cNvPr id="0" name=""/>
        <dsp:cNvSpPr/>
      </dsp:nvSpPr>
      <dsp:spPr>
        <a:xfrm>
          <a:off x="2614598" y="919682"/>
          <a:ext cx="1788578" cy="1640518"/>
        </a:xfrm>
        <a:prstGeom prst="ellipse">
          <a:avLst/>
        </a:prstGeom>
        <a:solidFill>
          <a:schemeClr val="accent4">
            <a:shade val="80000"/>
            <a:alpha val="50000"/>
            <a:hueOff val="-1"/>
            <a:satOff val="6648"/>
            <a:lumOff val="5537"/>
            <a:alphaOff val="3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2F3A10-8D3A-4792-8E3F-49C3B7895F2F}">
      <dsp:nvSpPr>
        <dsp:cNvPr id="0" name=""/>
        <dsp:cNvSpPr/>
      </dsp:nvSpPr>
      <dsp:spPr>
        <a:xfrm>
          <a:off x="542897" y="653677"/>
          <a:ext cx="2318241" cy="11887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Evita los problemas cardiacos o cardiovasculares.</a:t>
          </a:r>
          <a:endParaRPr lang="es-EC" sz="2000" kern="1200" dirty="0"/>
        </a:p>
      </dsp:txBody>
      <dsp:txXfrm>
        <a:off x="542897" y="653677"/>
        <a:ext cx="2318241" cy="11887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4E239C-AC3E-4A77-B6BB-C861EFA08BEE}">
      <dsp:nvSpPr>
        <dsp:cNvPr id="0" name=""/>
        <dsp:cNvSpPr/>
      </dsp:nvSpPr>
      <dsp:spPr>
        <a:xfrm>
          <a:off x="810017" y="0"/>
          <a:ext cx="6167877" cy="40433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B2553-9480-40EB-9C3F-661D0A495D6A}">
      <dsp:nvSpPr>
        <dsp:cNvPr id="0" name=""/>
        <dsp:cNvSpPr/>
      </dsp:nvSpPr>
      <dsp:spPr>
        <a:xfrm>
          <a:off x="2996521" y="405963"/>
          <a:ext cx="4423060" cy="625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bajo costo de la materia prima.</a:t>
          </a:r>
          <a:endParaRPr lang="es-ES" sz="1800" kern="1200" dirty="0"/>
        </a:p>
      </dsp:txBody>
      <dsp:txXfrm>
        <a:off x="2996521" y="405963"/>
        <a:ext cx="4423060" cy="625558"/>
      </dsp:txXfrm>
    </dsp:sp>
    <dsp:sp modelId="{B2DAF44F-5507-4BC0-ADF1-03B4D2D6869A}">
      <dsp:nvSpPr>
        <dsp:cNvPr id="0" name=""/>
        <dsp:cNvSpPr/>
      </dsp:nvSpPr>
      <dsp:spPr>
        <a:xfrm>
          <a:off x="2996521" y="1052251"/>
          <a:ext cx="4423060" cy="625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Aprovechamiento del desperdicio de las empresas productoras de maracuyá.</a:t>
          </a:r>
          <a:endParaRPr lang="es-ES" sz="1800" kern="1200" dirty="0"/>
        </a:p>
      </dsp:txBody>
      <dsp:txXfrm>
        <a:off x="2996521" y="1052251"/>
        <a:ext cx="4423060" cy="625558"/>
      </dsp:txXfrm>
    </dsp:sp>
    <dsp:sp modelId="{106F11D7-95F8-4462-9098-46F0759477E4}">
      <dsp:nvSpPr>
        <dsp:cNvPr id="0" name=""/>
        <dsp:cNvSpPr/>
      </dsp:nvSpPr>
      <dsp:spPr>
        <a:xfrm>
          <a:off x="2996521" y="1698540"/>
          <a:ext cx="4423060" cy="625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Alta rentabilidad proveniente del mercado industrial.</a:t>
          </a:r>
          <a:endParaRPr lang="es-EC" sz="1800" kern="1200" dirty="0"/>
        </a:p>
      </dsp:txBody>
      <dsp:txXfrm>
        <a:off x="2996521" y="1698540"/>
        <a:ext cx="4423060" cy="625558"/>
      </dsp:txXfrm>
    </dsp:sp>
    <dsp:sp modelId="{C5FEDFDF-9533-484E-87EC-F0522070C3E3}">
      <dsp:nvSpPr>
        <dsp:cNvPr id="0" name=""/>
        <dsp:cNvSpPr/>
      </dsp:nvSpPr>
      <dsp:spPr>
        <a:xfrm>
          <a:off x="2996521" y="2344829"/>
          <a:ext cx="4423060" cy="625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Poca competencia.</a:t>
          </a:r>
          <a:endParaRPr lang="es-EC" sz="1800" kern="1200" dirty="0"/>
        </a:p>
      </dsp:txBody>
      <dsp:txXfrm>
        <a:off x="2996521" y="2344829"/>
        <a:ext cx="4423060" cy="625558"/>
      </dsp:txXfrm>
    </dsp:sp>
    <dsp:sp modelId="{ACC4AC45-FD05-4B90-88DA-B8E8BC7589C2}">
      <dsp:nvSpPr>
        <dsp:cNvPr id="0" name=""/>
        <dsp:cNvSpPr/>
      </dsp:nvSpPr>
      <dsp:spPr>
        <a:xfrm>
          <a:off x="2996521" y="2991118"/>
          <a:ext cx="4423060" cy="625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Alto nivel de aceptación de los consumidores hacia el producto</a:t>
          </a:r>
          <a:endParaRPr lang="es-EC" sz="1800" kern="1200" dirty="0"/>
        </a:p>
      </dsp:txBody>
      <dsp:txXfrm>
        <a:off x="2996521" y="2991118"/>
        <a:ext cx="4423060" cy="6255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4D80C-6A7C-440C-89B5-D24A47A0D83F}">
      <dsp:nvSpPr>
        <dsp:cNvPr id="0" name=""/>
        <dsp:cNvSpPr/>
      </dsp:nvSpPr>
      <dsp:spPr>
        <a:xfrm>
          <a:off x="1143019" y="142879"/>
          <a:ext cx="5915120" cy="2457879"/>
        </a:xfrm>
        <a:prstGeom prst="roundRect">
          <a:avLst/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i="1" kern="1200" cap="none" spc="0" dirty="0" smtClean="0">
              <a:ln w="1143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MISION</a:t>
          </a:r>
          <a:r>
            <a:rPr lang="es-EC" sz="3000" b="1" i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</a:t>
          </a:r>
          <a:r>
            <a:rPr lang="es-EC" sz="3000" b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s-EC" sz="3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                   </a:t>
          </a:r>
          <a:r>
            <a:rPr lang="es-EC" sz="3000" b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“Crear un producto que contenga </a:t>
          </a:r>
          <a:r>
            <a:rPr lang="es-ES" sz="3000" b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las bondades del producto y garantizar su buena calidad”</a:t>
          </a:r>
          <a:endParaRPr lang="es-ES" sz="3000" b="1" kern="1200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143019" y="142879"/>
        <a:ext cx="5915120" cy="2457879"/>
      </dsp:txXfrm>
    </dsp:sp>
    <dsp:sp modelId="{C16A69BD-FA02-40B4-ABD1-5CD2957A5429}">
      <dsp:nvSpPr>
        <dsp:cNvPr id="0" name=""/>
        <dsp:cNvSpPr/>
      </dsp:nvSpPr>
      <dsp:spPr>
        <a:xfrm>
          <a:off x="1143019" y="2571782"/>
          <a:ext cx="5915120" cy="2149990"/>
        </a:xfrm>
        <a:prstGeom prst="roundRect">
          <a:avLst/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i="1" kern="1200" cap="none" spc="0" dirty="0" smtClean="0">
              <a:ln w="1143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VISION  </a:t>
          </a:r>
          <a:r>
            <a:rPr lang="es-ES" sz="3000" b="1" i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s-ES" sz="3000" b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s-ES" sz="3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                                        </a:t>
          </a:r>
          <a:r>
            <a:rPr lang="es-ES" sz="3000" b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“Ser el mejor suplemento del Ecuador”</a:t>
          </a:r>
          <a:endParaRPr lang="es-ES" sz="3000" b="1" kern="1200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143019" y="2571782"/>
        <a:ext cx="5915120" cy="21499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1035A-F74A-49BB-90A4-21299CCB6676}">
      <dsp:nvSpPr>
        <dsp:cNvPr id="0" name=""/>
        <dsp:cNvSpPr/>
      </dsp:nvSpPr>
      <dsp:spPr>
        <a:xfrm>
          <a:off x="0" y="0"/>
          <a:ext cx="8501122" cy="1075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Obtener retornos positivos de la inversión.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1807733" y="0"/>
        <a:ext cx="6693388" cy="1075092"/>
      </dsp:txXfrm>
    </dsp:sp>
    <dsp:sp modelId="{38CA4A12-AEA6-49AE-AD28-3CCFD3393DC8}">
      <dsp:nvSpPr>
        <dsp:cNvPr id="0" name=""/>
        <dsp:cNvSpPr/>
      </dsp:nvSpPr>
      <dsp:spPr>
        <a:xfrm>
          <a:off x="107509" y="74959"/>
          <a:ext cx="1700224" cy="9251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2EBD0-924A-4BD0-8628-EF089F41ADED}">
      <dsp:nvSpPr>
        <dsp:cNvPr id="0" name=""/>
        <dsp:cNvSpPr/>
      </dsp:nvSpPr>
      <dsp:spPr>
        <a:xfrm>
          <a:off x="0" y="1182601"/>
          <a:ext cx="8501122" cy="1075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Ofrecer un  producto de alta calidad de acuerdo a las estrictas normas de calidad existentes .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1807733" y="1182601"/>
        <a:ext cx="6693388" cy="1075092"/>
      </dsp:txXfrm>
    </dsp:sp>
    <dsp:sp modelId="{63D8A246-CD71-40F7-AA8E-9F54D4229126}">
      <dsp:nvSpPr>
        <dsp:cNvPr id="0" name=""/>
        <dsp:cNvSpPr/>
      </dsp:nvSpPr>
      <dsp:spPr>
        <a:xfrm>
          <a:off x="107509" y="1285883"/>
          <a:ext cx="1700224" cy="868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1F3A3-CBB2-4C17-AD19-D6D1A143575F}">
      <dsp:nvSpPr>
        <dsp:cNvPr id="0" name=""/>
        <dsp:cNvSpPr/>
      </dsp:nvSpPr>
      <dsp:spPr>
        <a:xfrm>
          <a:off x="0" y="2365203"/>
          <a:ext cx="8501122" cy="1075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Generar nuevas fuentes de empleo para el país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1807733" y="2365203"/>
        <a:ext cx="6693388" cy="1075092"/>
      </dsp:txXfrm>
    </dsp:sp>
    <dsp:sp modelId="{115B0CCB-12C8-4F54-B9E4-326D190A1DDA}">
      <dsp:nvSpPr>
        <dsp:cNvPr id="0" name=""/>
        <dsp:cNvSpPr/>
      </dsp:nvSpPr>
      <dsp:spPr>
        <a:xfrm>
          <a:off x="107509" y="2472713"/>
          <a:ext cx="1700224" cy="860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8FEA0-1761-4F16-9DF0-18D6B54696FD}">
      <dsp:nvSpPr>
        <dsp:cNvPr id="0" name=""/>
        <dsp:cNvSpPr/>
      </dsp:nvSpPr>
      <dsp:spPr>
        <a:xfrm>
          <a:off x="0" y="3547805"/>
          <a:ext cx="8501122" cy="1075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Satisface las necesidades de los consumidores con un producto que cuida su salud y figura.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1807733" y="3547805"/>
        <a:ext cx="6693388" cy="1075092"/>
      </dsp:txXfrm>
    </dsp:sp>
    <dsp:sp modelId="{4FA7C928-72CC-48D6-B43C-F73C1C7496B1}">
      <dsp:nvSpPr>
        <dsp:cNvPr id="0" name=""/>
        <dsp:cNvSpPr/>
      </dsp:nvSpPr>
      <dsp:spPr>
        <a:xfrm>
          <a:off x="107509" y="3655315"/>
          <a:ext cx="1700224" cy="860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6CE84-DE92-4978-8D18-E89BDC57FAA2}">
      <dsp:nvSpPr>
        <dsp:cNvPr id="0" name=""/>
        <dsp:cNvSpPr/>
      </dsp:nvSpPr>
      <dsp:spPr>
        <a:xfrm>
          <a:off x="0" y="0"/>
          <a:ext cx="8229600" cy="856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Realizar procesos productivos eficientes y al mínimo costo.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731520" y="0"/>
        <a:ext cx="6498079" cy="856008"/>
      </dsp:txXfrm>
    </dsp:sp>
    <dsp:sp modelId="{60D989CA-CBD4-4134-B1EA-A33EA65242F8}">
      <dsp:nvSpPr>
        <dsp:cNvPr id="0" name=""/>
        <dsp:cNvSpPr/>
      </dsp:nvSpPr>
      <dsp:spPr>
        <a:xfrm>
          <a:off x="85600" y="85600"/>
          <a:ext cx="1645920" cy="684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B5484-7B9E-4CD6-ABD3-1F636594BC16}">
      <dsp:nvSpPr>
        <dsp:cNvPr id="0" name=""/>
        <dsp:cNvSpPr/>
      </dsp:nvSpPr>
      <dsp:spPr>
        <a:xfrm>
          <a:off x="0" y="941609"/>
          <a:ext cx="8229600" cy="856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Aumentar la demanda anual del producto a través de las estrategias de marketing.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731520" y="941609"/>
        <a:ext cx="6498079" cy="856008"/>
      </dsp:txXfrm>
    </dsp:sp>
    <dsp:sp modelId="{7A64FC08-E45F-4A2B-90B4-47DF35CAA833}">
      <dsp:nvSpPr>
        <dsp:cNvPr id="0" name=""/>
        <dsp:cNvSpPr/>
      </dsp:nvSpPr>
      <dsp:spPr>
        <a:xfrm>
          <a:off x="85600" y="1027210"/>
          <a:ext cx="1645920" cy="684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590B9-B6C6-4E97-A6D9-0BF42EED27E3}">
      <dsp:nvSpPr>
        <dsp:cNvPr id="0" name=""/>
        <dsp:cNvSpPr/>
      </dsp:nvSpPr>
      <dsp:spPr>
        <a:xfrm>
          <a:off x="0" y="1883219"/>
          <a:ext cx="8229600" cy="856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Desarrollar procesos de acuerdo a las normas de calidad establecidas.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731520" y="1883219"/>
        <a:ext cx="6498079" cy="856008"/>
      </dsp:txXfrm>
    </dsp:sp>
    <dsp:sp modelId="{54A40547-2D67-45C9-A8DC-A7D60B87719A}">
      <dsp:nvSpPr>
        <dsp:cNvPr id="0" name=""/>
        <dsp:cNvSpPr/>
      </dsp:nvSpPr>
      <dsp:spPr>
        <a:xfrm>
          <a:off x="85600" y="1968820"/>
          <a:ext cx="1645920" cy="684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17892-86EF-493E-BF90-C32C11815DA0}">
      <dsp:nvSpPr>
        <dsp:cNvPr id="0" name=""/>
        <dsp:cNvSpPr/>
      </dsp:nvSpPr>
      <dsp:spPr>
        <a:xfrm>
          <a:off x="0" y="2824828"/>
          <a:ext cx="8229600" cy="856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Contratar personal idóneo y calificado que contribuyan al crecimiento del negocio.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731520" y="2824828"/>
        <a:ext cx="6498079" cy="856008"/>
      </dsp:txXfrm>
    </dsp:sp>
    <dsp:sp modelId="{B34D99CF-E775-4914-B4DF-65C73E4B68CD}">
      <dsp:nvSpPr>
        <dsp:cNvPr id="0" name=""/>
        <dsp:cNvSpPr/>
      </dsp:nvSpPr>
      <dsp:spPr>
        <a:xfrm>
          <a:off x="85600" y="2910429"/>
          <a:ext cx="1645920" cy="684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A74A5-1263-4D8C-B191-6D36D3554B05}">
      <dsp:nvSpPr>
        <dsp:cNvPr id="0" name=""/>
        <dsp:cNvSpPr/>
      </dsp:nvSpPr>
      <dsp:spPr>
        <a:xfrm>
          <a:off x="0" y="3766438"/>
          <a:ext cx="8229600" cy="856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Cumplir con las expectativas de los clientes de acuerdo a la segmentación de mercado.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31520" y="3766438"/>
        <a:ext cx="6498079" cy="856008"/>
      </dsp:txXfrm>
    </dsp:sp>
    <dsp:sp modelId="{BF323EBF-FB83-493C-9420-1ABDB2B5D1B9}">
      <dsp:nvSpPr>
        <dsp:cNvPr id="0" name=""/>
        <dsp:cNvSpPr/>
      </dsp:nvSpPr>
      <dsp:spPr>
        <a:xfrm>
          <a:off x="85600" y="3852039"/>
          <a:ext cx="1645920" cy="684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D3733-1A13-4669-8102-58A832BBB72B}">
      <dsp:nvSpPr>
        <dsp:cNvPr id="0" name=""/>
        <dsp:cNvSpPr/>
      </dsp:nvSpPr>
      <dsp:spPr>
        <a:xfrm>
          <a:off x="2583004" y="664976"/>
          <a:ext cx="2714486" cy="5997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GERENTE GENERAL</a:t>
          </a:r>
        </a:p>
      </dsp:txBody>
      <dsp:txXfrm>
        <a:off x="2583004" y="664976"/>
        <a:ext cx="2714486" cy="599711"/>
      </dsp:txXfrm>
    </dsp:sp>
    <dsp:sp modelId="{84608EB2-31B2-41E8-B21E-5F72CA914D0B}">
      <dsp:nvSpPr>
        <dsp:cNvPr id="0" name=""/>
        <dsp:cNvSpPr/>
      </dsp:nvSpPr>
      <dsp:spPr>
        <a:xfrm>
          <a:off x="1414189" y="1492860"/>
          <a:ext cx="1445646" cy="7821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AREA MARKETING</a:t>
          </a:r>
        </a:p>
      </dsp:txBody>
      <dsp:txXfrm>
        <a:off x="1414189" y="1492860"/>
        <a:ext cx="1445646" cy="782171"/>
      </dsp:txXfrm>
    </dsp:sp>
    <dsp:sp modelId="{57AC9CDC-5058-45F7-B1F3-50DBA29EDB1E}">
      <dsp:nvSpPr>
        <dsp:cNvPr id="0" name=""/>
        <dsp:cNvSpPr/>
      </dsp:nvSpPr>
      <dsp:spPr>
        <a:xfrm>
          <a:off x="1558753" y="2275032"/>
          <a:ext cx="167845" cy="798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265"/>
              </a:lnTo>
              <a:lnTo>
                <a:pt x="167845" y="798265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EBFC6-C21D-4E08-A932-B56C247B9232}">
      <dsp:nvSpPr>
        <dsp:cNvPr id="0" name=""/>
        <dsp:cNvSpPr/>
      </dsp:nvSpPr>
      <dsp:spPr>
        <a:xfrm>
          <a:off x="1726599" y="2676528"/>
          <a:ext cx="1483960" cy="7935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DEPT. PUBLICIDAD</a:t>
          </a:r>
        </a:p>
      </dsp:txBody>
      <dsp:txXfrm>
        <a:off x="1726599" y="2676528"/>
        <a:ext cx="1483960" cy="793538"/>
      </dsp:txXfrm>
    </dsp:sp>
    <dsp:sp modelId="{FE9346BF-2F5E-4EFF-9AAC-730DB8B3754B}">
      <dsp:nvSpPr>
        <dsp:cNvPr id="0" name=""/>
        <dsp:cNvSpPr/>
      </dsp:nvSpPr>
      <dsp:spPr>
        <a:xfrm>
          <a:off x="3640073" y="1492021"/>
          <a:ext cx="1495539" cy="9209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AREA ADMINISTRATIVA - FINANCIERA</a:t>
          </a:r>
        </a:p>
      </dsp:txBody>
      <dsp:txXfrm>
        <a:off x="3640073" y="1492021"/>
        <a:ext cx="1495539" cy="920978"/>
      </dsp:txXfrm>
    </dsp:sp>
    <dsp:sp modelId="{8DC562BC-712A-44D2-BA76-ABFD7EE1038D}">
      <dsp:nvSpPr>
        <dsp:cNvPr id="0" name=""/>
        <dsp:cNvSpPr/>
      </dsp:nvSpPr>
      <dsp:spPr>
        <a:xfrm>
          <a:off x="3789627" y="2413000"/>
          <a:ext cx="356876" cy="675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575"/>
              </a:lnTo>
              <a:lnTo>
                <a:pt x="356876" y="675575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02C6A-3712-4E85-B19B-33816ACD444D}">
      <dsp:nvSpPr>
        <dsp:cNvPr id="0" name=""/>
        <dsp:cNvSpPr/>
      </dsp:nvSpPr>
      <dsp:spPr>
        <a:xfrm>
          <a:off x="4146504" y="2686933"/>
          <a:ext cx="1386196" cy="8032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DEPT. CONTABILIDAD</a:t>
          </a:r>
        </a:p>
      </dsp:txBody>
      <dsp:txXfrm>
        <a:off x="4146504" y="2686933"/>
        <a:ext cx="1386196" cy="803286"/>
      </dsp:txXfrm>
    </dsp:sp>
    <dsp:sp modelId="{0DBAF624-9199-4000-B726-81983F07F25B}">
      <dsp:nvSpPr>
        <dsp:cNvPr id="0" name=""/>
        <dsp:cNvSpPr/>
      </dsp:nvSpPr>
      <dsp:spPr>
        <a:xfrm>
          <a:off x="3789627" y="2413000"/>
          <a:ext cx="398337" cy="1848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839"/>
              </a:lnTo>
              <a:lnTo>
                <a:pt x="398337" y="1848839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B657-CC37-4825-AF53-E9845ED4B168}">
      <dsp:nvSpPr>
        <dsp:cNvPr id="0" name=""/>
        <dsp:cNvSpPr/>
      </dsp:nvSpPr>
      <dsp:spPr>
        <a:xfrm>
          <a:off x="4187965" y="3902993"/>
          <a:ext cx="1220911" cy="7176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ASISTENTE</a:t>
          </a:r>
        </a:p>
      </dsp:txBody>
      <dsp:txXfrm>
        <a:off x="4187965" y="3902993"/>
        <a:ext cx="1220911" cy="717693"/>
      </dsp:txXfrm>
    </dsp:sp>
    <dsp:sp modelId="{0DE71146-6B09-4992-9005-97830CC9BF99}">
      <dsp:nvSpPr>
        <dsp:cNvPr id="0" name=""/>
        <dsp:cNvSpPr/>
      </dsp:nvSpPr>
      <dsp:spPr>
        <a:xfrm>
          <a:off x="3789627" y="2413000"/>
          <a:ext cx="428226" cy="293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7895"/>
              </a:lnTo>
              <a:lnTo>
                <a:pt x="428226" y="2937895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A678F-2F0E-4293-97C6-4A2FC214E691}">
      <dsp:nvSpPr>
        <dsp:cNvPr id="0" name=""/>
        <dsp:cNvSpPr/>
      </dsp:nvSpPr>
      <dsp:spPr>
        <a:xfrm>
          <a:off x="4217853" y="5004427"/>
          <a:ext cx="1282820" cy="6929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DEPT. RECURSOS HUMANOS</a:t>
          </a:r>
        </a:p>
      </dsp:txBody>
      <dsp:txXfrm>
        <a:off x="4217853" y="5004427"/>
        <a:ext cx="1282820" cy="692938"/>
      </dsp:txXfrm>
    </dsp:sp>
    <dsp:sp modelId="{5F3E4BD8-DC9A-4D49-A6B1-49E02792C386}">
      <dsp:nvSpPr>
        <dsp:cNvPr id="0" name=""/>
        <dsp:cNvSpPr/>
      </dsp:nvSpPr>
      <dsp:spPr>
        <a:xfrm>
          <a:off x="5808867" y="1506163"/>
          <a:ext cx="1423645" cy="8200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AREA PRODUCCION</a:t>
          </a:r>
        </a:p>
      </dsp:txBody>
      <dsp:txXfrm>
        <a:off x="5808867" y="1506163"/>
        <a:ext cx="1423645" cy="820072"/>
      </dsp:txXfrm>
    </dsp:sp>
    <dsp:sp modelId="{918EBDF5-7D49-4702-BAD5-EFD742B1624F}">
      <dsp:nvSpPr>
        <dsp:cNvPr id="0" name=""/>
        <dsp:cNvSpPr/>
      </dsp:nvSpPr>
      <dsp:spPr>
        <a:xfrm>
          <a:off x="5951231" y="2326236"/>
          <a:ext cx="569732" cy="84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876"/>
              </a:lnTo>
              <a:lnTo>
                <a:pt x="569732" y="849876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E1DE9-1A63-4584-AE31-A7CE3BAAA7A3}">
      <dsp:nvSpPr>
        <dsp:cNvPr id="0" name=""/>
        <dsp:cNvSpPr/>
      </dsp:nvSpPr>
      <dsp:spPr>
        <a:xfrm>
          <a:off x="6520964" y="2736089"/>
          <a:ext cx="1245780" cy="880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DEPT.</a:t>
          </a:r>
          <a:r>
            <a:rPr lang="es-EC" sz="1200" kern="1200" baseline="0" dirty="0"/>
            <a:t> PRODUCTO</a:t>
          </a:r>
          <a:endParaRPr lang="es-EC" sz="1200" kern="1200" dirty="0"/>
        </a:p>
      </dsp:txBody>
      <dsp:txXfrm>
        <a:off x="6520964" y="2736089"/>
        <a:ext cx="1245780" cy="880046"/>
      </dsp:txXfrm>
    </dsp:sp>
    <dsp:sp modelId="{72B48300-330F-4C40-A24F-78B143426E3F}">
      <dsp:nvSpPr>
        <dsp:cNvPr id="0" name=""/>
        <dsp:cNvSpPr/>
      </dsp:nvSpPr>
      <dsp:spPr>
        <a:xfrm>
          <a:off x="5951231" y="2326236"/>
          <a:ext cx="580044" cy="2076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6201"/>
              </a:lnTo>
              <a:lnTo>
                <a:pt x="580044" y="2076201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CC6DC-2723-4D4E-B699-B9BA4815C835}">
      <dsp:nvSpPr>
        <dsp:cNvPr id="0" name=""/>
        <dsp:cNvSpPr/>
      </dsp:nvSpPr>
      <dsp:spPr>
        <a:xfrm>
          <a:off x="6531276" y="3925624"/>
          <a:ext cx="1301681" cy="95362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DEPT. CONTROL CALIDAD</a:t>
          </a:r>
        </a:p>
      </dsp:txBody>
      <dsp:txXfrm>
        <a:off x="6531276" y="3925624"/>
        <a:ext cx="1301681" cy="953626"/>
      </dsp:txXfrm>
    </dsp:sp>
    <dsp:sp modelId="{45156E80-CACA-49E9-8526-28131106533D}">
      <dsp:nvSpPr>
        <dsp:cNvPr id="0" name=""/>
        <dsp:cNvSpPr/>
      </dsp:nvSpPr>
      <dsp:spPr>
        <a:xfrm>
          <a:off x="5951231" y="2326236"/>
          <a:ext cx="582544" cy="309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296"/>
              </a:lnTo>
              <a:lnTo>
                <a:pt x="582544" y="3090296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DF7CC-6E34-4EBD-B3F5-E0CA2B5F0CA9}">
      <dsp:nvSpPr>
        <dsp:cNvPr id="0" name=""/>
        <dsp:cNvSpPr/>
      </dsp:nvSpPr>
      <dsp:spPr>
        <a:xfrm>
          <a:off x="6533776" y="5046588"/>
          <a:ext cx="1285912" cy="7398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DEPT. ENVASADO Y ETIQUETADO</a:t>
          </a:r>
        </a:p>
      </dsp:txBody>
      <dsp:txXfrm>
        <a:off x="6533776" y="5046588"/>
        <a:ext cx="1285912" cy="7398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8045F-E44E-4495-8EAE-2484883819C7}">
      <dsp:nvSpPr>
        <dsp:cNvPr id="0" name=""/>
        <dsp:cNvSpPr/>
      </dsp:nvSpPr>
      <dsp:spPr>
        <a:xfrm>
          <a:off x="492922" y="0"/>
          <a:ext cx="5586451" cy="2928958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3470C6B-A431-43C3-A59F-6FE20A4F47FD}">
      <dsp:nvSpPr>
        <dsp:cNvPr id="0" name=""/>
        <dsp:cNvSpPr/>
      </dsp:nvSpPr>
      <dsp:spPr>
        <a:xfrm>
          <a:off x="315" y="878687"/>
          <a:ext cx="1235644" cy="1171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CLIENTES</a:t>
          </a:r>
          <a:endParaRPr lang="es-EC" sz="1500" kern="1200" dirty="0"/>
        </a:p>
      </dsp:txBody>
      <dsp:txXfrm>
        <a:off x="315" y="878687"/>
        <a:ext cx="1235644" cy="1171583"/>
      </dsp:txXfrm>
    </dsp:sp>
    <dsp:sp modelId="{8099F34A-876C-4B7E-A255-98058B90C20E}">
      <dsp:nvSpPr>
        <dsp:cNvPr id="0" name=""/>
        <dsp:cNvSpPr/>
      </dsp:nvSpPr>
      <dsp:spPr>
        <a:xfrm>
          <a:off x="1334320" y="878687"/>
          <a:ext cx="1235644" cy="11715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VALOR</a:t>
          </a:r>
          <a:endParaRPr lang="es-EC" sz="1500" kern="1200" dirty="0"/>
        </a:p>
      </dsp:txBody>
      <dsp:txXfrm>
        <a:off x="1334320" y="878687"/>
        <a:ext cx="1235644" cy="1171583"/>
      </dsp:txXfrm>
    </dsp:sp>
    <dsp:sp modelId="{46B6B4AA-16E9-42CF-84F6-CB1D1910D375}">
      <dsp:nvSpPr>
        <dsp:cNvPr id="0" name=""/>
        <dsp:cNvSpPr/>
      </dsp:nvSpPr>
      <dsp:spPr>
        <a:xfrm>
          <a:off x="2668325" y="878687"/>
          <a:ext cx="1235644" cy="11715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PRECIO</a:t>
          </a:r>
          <a:endParaRPr lang="es-EC" sz="1500" kern="1200" dirty="0"/>
        </a:p>
      </dsp:txBody>
      <dsp:txXfrm>
        <a:off x="2668325" y="878687"/>
        <a:ext cx="1235644" cy="1171583"/>
      </dsp:txXfrm>
    </dsp:sp>
    <dsp:sp modelId="{64467033-B9C9-441B-920B-2D48E5098EBD}">
      <dsp:nvSpPr>
        <dsp:cNvPr id="0" name=""/>
        <dsp:cNvSpPr/>
      </dsp:nvSpPr>
      <dsp:spPr>
        <a:xfrm>
          <a:off x="4002330" y="878687"/>
          <a:ext cx="1235644" cy="11715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COSTO</a:t>
          </a:r>
          <a:endParaRPr lang="es-EC" sz="1500" kern="1200" dirty="0"/>
        </a:p>
      </dsp:txBody>
      <dsp:txXfrm>
        <a:off x="4002330" y="878687"/>
        <a:ext cx="1235644" cy="1171583"/>
      </dsp:txXfrm>
    </dsp:sp>
    <dsp:sp modelId="{DEBD83A3-F079-4F4C-AD5B-A04C472B5EA8}">
      <dsp:nvSpPr>
        <dsp:cNvPr id="0" name=""/>
        <dsp:cNvSpPr/>
      </dsp:nvSpPr>
      <dsp:spPr>
        <a:xfrm>
          <a:off x="5336335" y="878687"/>
          <a:ext cx="1235644" cy="117158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PRODUCTO</a:t>
          </a:r>
          <a:endParaRPr lang="es-EC" sz="1500" kern="1200" dirty="0"/>
        </a:p>
      </dsp:txBody>
      <dsp:txXfrm>
        <a:off x="5336335" y="878687"/>
        <a:ext cx="1235644" cy="1171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D75B6-78F6-42D5-B6D6-7501F3881F4F}" type="datetimeFigureOut">
              <a:rPr lang="es-EC" smtClean="0"/>
              <a:pPr/>
              <a:t>18/04/2010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63CE-FAFD-4EE9-BB68-BCEF47B6373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1C7E-9354-4EC1-8221-259B904A97A3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6C92-0700-47C6-BF0D-73E66F192C7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6C92-0700-47C6-BF0D-73E66F192C71}" type="slidenum">
              <a:rPr lang="es-EC" smtClean="0"/>
              <a:pPr/>
              <a:t>41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6C92-0700-47C6-BF0D-73E66F192C71}" type="slidenum">
              <a:rPr lang="es-EC" smtClean="0"/>
              <a:pPr/>
              <a:t>42</a:t>
            </a:fld>
            <a:endParaRPr lang="es-EC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6C92-0700-47C6-BF0D-73E66F192C71}" type="slidenum">
              <a:rPr lang="es-EC" smtClean="0"/>
              <a:pPr/>
              <a:t>43</a:t>
            </a:fld>
            <a:endParaRPr lang="es-EC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6C92-0700-47C6-BF0D-73E66F192C71}" type="slidenum">
              <a:rPr lang="es-EC" smtClean="0"/>
              <a:pPr/>
              <a:t>44</a:t>
            </a:fld>
            <a:endParaRPr lang="es-EC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6C92-0700-47C6-BF0D-73E66F192C71}" type="slidenum">
              <a:rPr lang="es-EC" smtClean="0"/>
              <a:pPr/>
              <a:t>47</a:t>
            </a:fld>
            <a:endParaRPr lang="es-EC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6C92-0700-47C6-BF0D-73E66F192C71}" type="slidenum">
              <a:rPr lang="es-EC" smtClean="0"/>
              <a:pPr/>
              <a:t>48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CA1657-21D4-4412-ABC3-FC011EF63B75}" type="datetimeFigureOut">
              <a:rPr lang="es-EC" smtClean="0"/>
              <a:pPr/>
              <a:t>18/04/2010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E89DDF-6E94-4C51-A917-77D95376A11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8286808" cy="1684339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/>
              <a:t>“PROYECTO DE PRODUCCION Y COMERCIALIZACION DE LA HARINA DE CASCARA DE MARACUYA PARA EL MERCADO LOCAL”</a:t>
            </a:r>
            <a:endParaRPr lang="es-EC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s-EC" sz="2400" b="1" u="sng" dirty="0" smtClean="0">
                <a:solidFill>
                  <a:schemeClr val="tx1"/>
                </a:solidFill>
              </a:rPr>
              <a:t>INTEGRANTES:</a:t>
            </a:r>
          </a:p>
          <a:p>
            <a:pPr algn="ctr">
              <a:buFontTx/>
              <a:buChar char="-"/>
            </a:pPr>
            <a:r>
              <a:rPr lang="es-EC" sz="2400" dirty="0" smtClean="0">
                <a:solidFill>
                  <a:schemeClr val="tx1"/>
                </a:solidFill>
              </a:rPr>
              <a:t>MARIA FERNANDA TARIRA VULGARIN.</a:t>
            </a:r>
          </a:p>
          <a:p>
            <a:pPr algn="ctr">
              <a:buFontTx/>
              <a:buChar char="-"/>
            </a:pPr>
            <a:r>
              <a:rPr lang="es-EC" sz="2400" dirty="0" smtClean="0">
                <a:solidFill>
                  <a:schemeClr val="tx1"/>
                </a:solidFill>
              </a:rPr>
              <a:t> LUCIA BIRLENDY TERAN CASTRO.</a:t>
            </a:r>
          </a:p>
          <a:p>
            <a:pPr algn="ctr">
              <a:buFontTx/>
              <a:buChar char="-"/>
            </a:pPr>
            <a:r>
              <a:rPr lang="es-EC" sz="2400" dirty="0" smtClean="0">
                <a:solidFill>
                  <a:schemeClr val="tx1"/>
                </a:solidFill>
              </a:rPr>
              <a:t>NESTOR LEONARDO PLAZA RODAS.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429264"/>
            <a:ext cx="1428760" cy="1157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357826"/>
            <a:ext cx="1571636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2214546" y="928670"/>
            <a:ext cx="6215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HARICUYÁ S.A.</a:t>
            </a:r>
            <a:endParaRPr lang="es-ES" sz="66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42918"/>
            <a:ext cx="1214446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57158" y="928670"/>
          <a:ext cx="821537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ORGANIGRAMA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ESTUDIO DE MERCADO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58" y="2156391"/>
          <a:ext cx="8286808" cy="4522996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600232"/>
                <a:gridCol w="4686576"/>
              </a:tblGrid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CRITERIOS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SEGMENTACION</a:t>
                      </a:r>
                      <a:endParaRPr lang="es-E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SEGMENTOS TIPICOS DEL MERCADO</a:t>
                      </a:r>
                      <a:endParaRPr lang="es-E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s-ES" sz="2400" u="sng" dirty="0" smtClean="0">
                          <a:solidFill>
                            <a:schemeClr val="tx1"/>
                          </a:solidFill>
                        </a:rPr>
                        <a:t>GEOGRAFICOS</a:t>
                      </a:r>
                      <a:endParaRPr lang="es-ES" sz="2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REGION DEL PAIS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GUAYAQUIL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TAMAÑO DE LA CIUDAD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2,366,902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DENSIDAD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URBANA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– SUBURBANA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CLIMA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CALUROSO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– LLUVIOSO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s-ES" sz="2400" u="sng" dirty="0" smtClean="0">
                          <a:solidFill>
                            <a:schemeClr val="tx1"/>
                          </a:solidFill>
                        </a:rPr>
                        <a:t>DEMOGRAFICOS</a:t>
                      </a:r>
                      <a:endParaRPr lang="es-ES" sz="2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1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INGRESO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MENOS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5,000  - 6,000 – 10,000  ANUALES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20 – 25, 25 AÑOS EN ADELANTE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GENERO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INDIFERENTE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992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CICLO DE VIDA FAMILIAR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JOVEN, SOLTERO, CASADO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,CON HIJOS, DIVORCIADA, VIUDA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9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SEGMENTACION DE MERCADO: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1714488"/>
          <a:ext cx="8286808" cy="489744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600232"/>
                <a:gridCol w="4686576"/>
              </a:tblGrid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s-ES" sz="2400" b="1" i="0" u="sng" dirty="0" smtClean="0">
                          <a:solidFill>
                            <a:schemeClr val="tx1"/>
                          </a:solidFill>
                        </a:rPr>
                        <a:t>PSICOLOGICOS</a:t>
                      </a:r>
                      <a:endParaRPr lang="es-ES" sz="2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PERSONALIDAD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AMBICIOSA,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SEGURO DE SÍ MISMA, PREOCUPADA POR SU SALUD Y SU FIGURA.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ESTILO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VIDA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EXITOSAS,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ESFORZADAS, LUCHADORAS.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CLASE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 SOCIAL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ALTA,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MEDIA </a:t>
                      </a:r>
                      <a:r>
                        <a:rPr lang="es-ES" baseline="0" dirty="0" err="1" smtClean="0">
                          <a:solidFill>
                            <a:schemeClr val="tx1"/>
                          </a:solidFill>
                        </a:rPr>
                        <a:t>MEDIA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, MEDIA ALTA.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s-ES" sz="2400" b="1" i="0" u="sng" dirty="0" smtClean="0">
                          <a:solidFill>
                            <a:schemeClr val="tx1"/>
                          </a:solidFill>
                        </a:rPr>
                        <a:t>CONDUCTUALES</a:t>
                      </a:r>
                      <a:endParaRPr lang="es-ES" sz="2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81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BENEFICIOS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DESEADOS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CALIDAD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, CONVENIENCIA, LUCIR BIEN, PREOCUPADOS POR SU SALUD.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OCASIONES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OCASIONES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HABITUALES.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ESTATUS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LEALTAD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MEDIA,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MEDIA FUERTE.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992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TASA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USO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USUARIO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POTENCIAL, USUARIO HABITUAL.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992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ACTITUD HACIA EL PRODUCTO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ENTUSIASTA,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POSITIVA, OPTIMISTA.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9 Marcador de contenido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C" sz="28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SEGMENTACION DE MERCADO:</a:t>
            </a:r>
            <a:endParaRPr lang="es-EC" sz="2800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ESTUDIO DE MERCADO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42909" y="2428868"/>
          <a:ext cx="8072494" cy="35004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798751"/>
                <a:gridCol w="1587517"/>
                <a:gridCol w="1690882"/>
                <a:gridCol w="1536670"/>
                <a:gridCol w="1383004"/>
                <a:gridCol w="1075670"/>
              </a:tblGrid>
              <a:tr h="11513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EC" sz="20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solidFill>
                            <a:schemeClr val="tx1"/>
                          </a:solidFill>
                        </a:rPr>
                        <a:t>Número de personas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solidFill>
                            <a:schemeClr val="tx1"/>
                          </a:solidFill>
                        </a:rPr>
                        <a:t>Edad 18 a 25 años 20%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Nivel de ingresos 38.8%</a:t>
                      </a:r>
                      <a:endParaRPr lang="es-EC" sz="20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Anual</a:t>
                      </a:r>
                      <a:endParaRPr lang="es-EC" sz="20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Mensual</a:t>
                      </a:r>
                      <a:endParaRPr lang="es-EC" sz="20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ctr"/>
                </a:tc>
              </a:tr>
              <a:tr h="3915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EC" sz="2000" b="1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1.985.379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397075,8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154065,41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46220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3851,64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</a:tr>
              <a:tr h="3915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s-EC" sz="2000" b="1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2.390.396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478079,2632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185494,75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55648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4637,37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</a:tr>
              <a:tr h="3915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C" sz="2000" b="1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2.878.037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575607,4329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223335,68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67001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5583,39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</a:tr>
              <a:tr h="3915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EC" sz="2000" b="1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3.465.157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693031,3492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solidFill>
                            <a:schemeClr val="tx1"/>
                          </a:solidFill>
                        </a:rPr>
                        <a:t>268896,16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80669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6722,40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</a:tr>
              <a:tr h="3915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EC" sz="2000" b="1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4.172.049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834409,7444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323750,98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97125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8093,77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</a:tr>
              <a:tr h="3915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s-EC" sz="2000" b="1" i="1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5.023.147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1004629,332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389796,18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solidFill>
                            <a:schemeClr val="tx1"/>
                          </a:solidFill>
                        </a:rPr>
                        <a:t>116939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 dirty="0">
                          <a:solidFill>
                            <a:schemeClr val="tx1"/>
                          </a:solidFill>
                        </a:rPr>
                        <a:t>9744,90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293" marR="9293" marT="9293" marB="0" anchor="b"/>
                </a:tc>
              </a:tr>
            </a:tbl>
          </a:graphicData>
        </a:graphic>
      </p:graphicFrame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ANALISIS DE LA DEMANDA: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CANTIDAD DE PRODUCCION OPTIMA: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ESTUDIO DE MERCADO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428728" y="2857496"/>
          <a:ext cx="6096000" cy="3566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CANTIDAD OPTIMA</a:t>
                      </a: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</a:rPr>
                        <a:t> ANUAL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9000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10800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12960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15552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18662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22395</a:t>
                      </a:r>
                      <a:endParaRPr lang="es-EC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32391"/>
            <a:ext cx="8229600" cy="4625609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	Se </a:t>
            </a:r>
            <a:r>
              <a:rPr lang="es-ES" dirty="0"/>
              <a:t>puede considerar que algunos de los </a:t>
            </a:r>
            <a:r>
              <a:rPr lang="es-ES" dirty="0" smtClean="0"/>
              <a:t>factores que </a:t>
            </a:r>
            <a:r>
              <a:rPr lang="es-ES" dirty="0"/>
              <a:t>influyen en la oferta es el número de competidores, capacidad instalada y de producción, que al principio será </a:t>
            </a:r>
            <a:r>
              <a:rPr lang="es-ES" dirty="0" smtClean="0"/>
              <a:t>poca debido </a:t>
            </a:r>
            <a:r>
              <a:rPr lang="es-ES" dirty="0"/>
              <a:t>a los altos costos de instalación, maquinaria necesaria y número de los trabajadores.</a:t>
            </a:r>
            <a:endParaRPr lang="es-EC" dirty="0"/>
          </a:p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ESTUDIO DE MERCADO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9 Marcador de contenido"/>
          <p:cNvSpPr txBox="1">
            <a:spLocks/>
          </p:cNvSpPr>
          <p:nvPr/>
        </p:nvSpPr>
        <p:spPr>
          <a:xfrm>
            <a:off x="500034" y="1571612"/>
            <a:ext cx="8229600" cy="569387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EC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ANÁLISIS</a:t>
            </a:r>
            <a:r>
              <a:rPr kumimoji="0" lang="es-EC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 LA OFERTA</a:t>
            </a:r>
            <a:r>
              <a:rPr kumimoji="0" lang="es-EC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C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1357290" y="2285992"/>
            <a:ext cx="2000264" cy="68580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C" sz="3200" b="1" i="0" u="none" strike="noStrike" kern="120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DIRECTA</a:t>
            </a:r>
            <a:endParaRPr kumimoji="0" lang="es-EC" sz="3200" b="1" i="0" u="none" strike="noStrike" kern="1200" normalizeH="0" baseline="0" noProof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000628" y="2285992"/>
            <a:ext cx="292895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3200" b="1" i="0" u="none" strike="noStrike" kern="120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INDIRECTA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ESTUDIO DE MERCADO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9 Marcador de contenido"/>
          <p:cNvSpPr txBox="1">
            <a:spLocks/>
          </p:cNvSpPr>
          <p:nvPr/>
        </p:nvSpPr>
        <p:spPr>
          <a:xfrm>
            <a:off x="500034" y="1571612"/>
            <a:ext cx="8229600" cy="569387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</a:t>
            </a:r>
            <a:r>
              <a:rPr kumimoji="0" lang="es-EC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EC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 descr="http://naturalstorec.com/oscommerce/images/Noni%20&amp;%20Lin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1214446" cy="1957093"/>
          </a:xfrm>
          <a:prstGeom prst="rect">
            <a:avLst/>
          </a:prstGeom>
          <a:noFill/>
        </p:spPr>
      </p:pic>
      <p:pic>
        <p:nvPicPr>
          <p:cNvPr id="53252" name="Picture 4" descr="http://www.evisos.es/images/advertisements/2009/03/20/multi-7-reductor-de-peso-excelente-producto-natural_be2572e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928934"/>
            <a:ext cx="2000264" cy="2000264"/>
          </a:xfrm>
          <a:prstGeom prst="rect">
            <a:avLst/>
          </a:prstGeom>
          <a:noFill/>
        </p:spPr>
      </p:pic>
      <p:pic>
        <p:nvPicPr>
          <p:cNvPr id="53254" name="Picture 6" descr="http://static.eluniversal.com/2009/12/15/regeneris.jpg.210.0.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496"/>
            <a:ext cx="2000250" cy="1885950"/>
          </a:xfrm>
          <a:prstGeom prst="rect">
            <a:avLst/>
          </a:prstGeom>
          <a:noFill/>
        </p:spPr>
      </p:pic>
      <p:pic>
        <p:nvPicPr>
          <p:cNvPr id="53256" name="Picture 8" descr="http://images04.olx.com.ec/ui/4/74/50/66297450_1-Fotos-de-TE-ADELGAZANTE-con-Ginse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857760"/>
            <a:ext cx="2327145" cy="1706573"/>
          </a:xfrm>
          <a:prstGeom prst="rect">
            <a:avLst/>
          </a:prstGeom>
          <a:noFill/>
        </p:spPr>
      </p:pic>
      <p:pic>
        <p:nvPicPr>
          <p:cNvPr id="53258" name="Picture 10" descr="http://www.farmaestilo.com/documentos/imagenes/aceite-de-germen-de-tri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92919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slope"/>
            </a:sp3d>
          </a:bodyPr>
          <a:lstStyle/>
          <a:p>
            <a:pPr algn="ctr"/>
            <a:r>
              <a:rPr lang="es-EC" b="1" u="sng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ANALISIS DE PRECIOS</a:t>
            </a:r>
            <a:endParaRPr lang="es-EC" b="1" u="sng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071670" y="1214422"/>
            <a:ext cx="5143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ESQUEMA DE FIJACIÓN DE PRECIOS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 descr="HARICUYA2"/>
          <p:cNvPicPr/>
          <p:nvPr/>
        </p:nvPicPr>
        <p:blipFill>
          <a:blip r:embed="rId2" cstate="print"/>
          <a:srcRect l="26250" t="20000" r="32500" b="10001"/>
          <a:stretch>
            <a:fillRect/>
          </a:stretch>
        </p:blipFill>
        <p:spPr bwMode="auto">
          <a:xfrm>
            <a:off x="2143108" y="4429132"/>
            <a:ext cx="1928826" cy="205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714876" y="5214950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91075" algn="l"/>
              </a:tabLst>
            </a:pP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Precio: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$14.34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91075" algn="l"/>
              </a:tabLst>
            </a:pP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Contenido: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500g. (1/2 kilo).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1500166" y="1857364"/>
          <a:ext cx="657229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01080" cy="1252728"/>
          </a:xfrm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COMERCIALIZACION DEL PRODUCTO</a:t>
            </a:r>
            <a:endParaRPr lang="es-EC" u="sng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500298" y="1714488"/>
            <a:ext cx="4079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CANAL DE DISTRIBUCIÓN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Diagrama"/>
          <p:cNvGraphicFramePr/>
          <p:nvPr/>
        </p:nvGraphicFramePr>
        <p:xfrm>
          <a:off x="1000100" y="2500306"/>
          <a:ext cx="7143800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22 Imagen" descr="supermaxi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571744"/>
            <a:ext cx="200026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23 Imagen" descr="comisariat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643182"/>
            <a:ext cx="221457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PUBLICIDAD</a:t>
            </a:r>
            <a:endParaRPr lang="es-EC" sz="5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Radio.</a:t>
            </a:r>
          </a:p>
          <a:p>
            <a:r>
              <a:rPr lang="es-ES" dirty="0" smtClean="0"/>
              <a:t>Revistas de Hogar y Cocina.</a:t>
            </a:r>
            <a:endParaRPr lang="es-EC" dirty="0" smtClean="0"/>
          </a:p>
          <a:p>
            <a:pPr lvl="0"/>
            <a:r>
              <a:rPr lang="es-ES" dirty="0" smtClean="0"/>
              <a:t>Impulsadoras.</a:t>
            </a:r>
          </a:p>
          <a:p>
            <a:r>
              <a:rPr lang="es-ES" dirty="0" smtClean="0"/>
              <a:t>Relaciones públicas con la herramienta de la noticia.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57694"/>
            <a:ext cx="6786610" cy="18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571472" y="21429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5400" b="1" dirty="0" smtClean="0">
                <a:solidFill>
                  <a:schemeClr val="accent1">
                    <a:satMod val="1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INTRODUCCION</a:t>
            </a:r>
            <a:endParaRPr kumimoji="0" lang="es-EC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57200" y="155448"/>
          <a:ext cx="8229600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643050"/>
            <a:ext cx="6143668" cy="496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MATRIZ BOSTON CONSULTING GROUP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3579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FUERZAS DE PORTER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57224" y="1651408"/>
          <a:ext cx="7643866" cy="499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867991"/>
          </a:xfrm>
        </p:spPr>
        <p:txBody>
          <a:bodyPr/>
          <a:lstStyle/>
          <a:p>
            <a:pPr algn="ctr">
              <a:buNone/>
            </a:pPr>
            <a:r>
              <a:rPr lang="es-EC" b="1" u="sng" dirty="0" smtClean="0"/>
              <a:t>NIVELES DE NO CLIENTES</a:t>
            </a:r>
            <a:endParaRPr lang="es-EC" b="1" u="sng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66" cy="1252728"/>
          </a:xfrm>
        </p:spPr>
        <p:txBody>
          <a:bodyPr vert="horz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ESTRATEGIAS PARA INCREMENTAR LA PARTICIPACION EN EL MERCADO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500166" y="2571744"/>
          <a:ext cx="5715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9 Conector curvado"/>
          <p:cNvCxnSpPr/>
          <p:nvPr/>
        </p:nvCxnSpPr>
        <p:spPr>
          <a:xfrm flipV="1">
            <a:off x="4786314" y="3286124"/>
            <a:ext cx="2071702" cy="18573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10 Imagen" descr="HARICUYA2"/>
          <p:cNvPicPr/>
          <p:nvPr/>
        </p:nvPicPr>
        <p:blipFill>
          <a:blip r:embed="rId7" cstate="print"/>
          <a:srcRect l="26250" t="20000" r="32500" b="10001"/>
          <a:stretch>
            <a:fillRect/>
          </a:stretch>
        </p:blipFill>
        <p:spPr bwMode="auto">
          <a:xfrm>
            <a:off x="7215206" y="2428868"/>
            <a:ext cx="157163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	</a:t>
            </a:r>
            <a:r>
              <a:rPr lang="es-ES" dirty="0" smtClean="0"/>
              <a:t>Utilizando las seis vías para poder llegar a un océano azul, se escogió tres de las mismas para llegar a ser líderes en el mercado con Haricuyá: </a:t>
            </a:r>
          </a:p>
          <a:p>
            <a:pPr algn="just"/>
            <a:r>
              <a:rPr lang="es-ES" dirty="0" smtClean="0"/>
              <a:t>Explorar la cadena de compradores.</a:t>
            </a:r>
          </a:p>
          <a:p>
            <a:pPr algn="just"/>
            <a:r>
              <a:rPr lang="es-ES" dirty="0" smtClean="0"/>
              <a:t>Explorar el atractivo funcional o emocional de los compradores.</a:t>
            </a:r>
          </a:p>
          <a:p>
            <a:pPr algn="just"/>
            <a:r>
              <a:rPr lang="es-ES" dirty="0" smtClean="0"/>
              <a:t>Explorar la dimensión del tiempo.</a:t>
            </a: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66" cy="1252728"/>
          </a:xfrm>
        </p:spPr>
        <p:txBody>
          <a:bodyPr vert="horz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ESTRATEGIAS PARA INCREMENTAR LA PARTICIPACION EN EL MERCADO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66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ENCUESTA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786" y="1857364"/>
          <a:ext cx="8031862" cy="466711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32648"/>
                <a:gridCol w="5899214"/>
              </a:tblGrid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Pregunta número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Tema que recoge para la investigación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Tres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Si el individuo consume o no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suplementos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Cuatro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Preferencias de empaques del producto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Cinco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Periodicidad de consumo 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suplementos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Seis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Si el individuo consume o no maracuyá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Siete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Si conoce algunos beneficios 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cáscara de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maracuyá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Si el individuo estaría dispuesto a consumir HARICUYÁ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Nueve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Preferencia de lugares en donde le gustaría comprar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ANALISIS DE RESULTADOS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2910" y="164305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/>
              <a:t>NIVEL DE ACEPTACION DE HARICUYA POR GENERO</a:t>
            </a:r>
            <a:endParaRPr lang="es-EC" sz="2400" b="1" u="sng" dirty="0"/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500066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857224" y="600076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términos generales 64.3%,  con un 62.1% de mujeres y un 67.5% de hombres encuestados.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ANALISIS DE RESULTADOS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57161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/>
              <a:t>FRECUENCIA DEL CONSUMO DE HARICUYA POR SEMANA</a:t>
            </a:r>
            <a:endParaRPr lang="es-EC" sz="2400" b="1" u="sng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357850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857224" y="600076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Del 64.3% de las personas, 56.5% en 1-3 veces por semana, 31.1% en 4-6 veces por semana y 12.4% lo harían mas de 6 veces por semana.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ANALISIS DE RESULTADOS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164305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/>
              <a:t>GRADO DE CONOCIMIENTO DE LOS BENEFICIOS HARICUYA</a:t>
            </a:r>
            <a:endParaRPr lang="es-EC" sz="2400" b="1" u="sng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929222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857224" y="600076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Del total de la población un 77.6% no conoce ningún beneficio y el 22.3% conoce al menos un beneficio de la misma.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ANALISIS DE RESULTADOS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178592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/>
              <a:t>PREFERENCIA DE LUGARES DE COMPRA DE HARICUYA</a:t>
            </a:r>
            <a:endParaRPr lang="es-EC" sz="2400" b="1" u="sng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428868"/>
            <a:ext cx="4355607" cy="3470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857224" y="600076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57.3% del total de la población preferirían comprar Haricuyá en los supermercados y el 27.3% en cualquier otro lugar.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6115064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71472" y="21429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5400" b="1" noProof="0" dirty="0" smtClean="0">
                <a:solidFill>
                  <a:schemeClr val="accent1">
                    <a:satMod val="1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PRODUCTO</a:t>
            </a:r>
            <a:endParaRPr kumimoji="0" lang="es-EC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6561" name="Picture 1" descr="G:\EMPAQUE DE HARICUYA.jpg"/>
          <p:cNvPicPr>
            <a:picLocks noChangeAspect="1" noChangeArrowheads="1"/>
          </p:cNvPicPr>
          <p:nvPr/>
        </p:nvPicPr>
        <p:blipFill>
          <a:blip r:embed="rId7" cstate="print"/>
          <a:srcRect r="44681"/>
          <a:stretch>
            <a:fillRect/>
          </a:stretch>
        </p:blipFill>
        <p:spPr bwMode="auto">
          <a:xfrm>
            <a:off x="6572265" y="2681651"/>
            <a:ext cx="2174394" cy="2676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25643"/>
          </a:xfrm>
        </p:spPr>
        <p:txBody>
          <a:bodyPr/>
          <a:lstStyle/>
          <a:p>
            <a:r>
              <a:rPr lang="es-EC" sz="2000" b="1" dirty="0" smtClean="0"/>
              <a:t>Ho:</a:t>
            </a:r>
            <a:r>
              <a:rPr lang="es-EC" sz="2000" dirty="0" smtClean="0"/>
              <a:t> </a:t>
            </a:r>
            <a:r>
              <a:rPr lang="es-EC" sz="2000" i="1" dirty="0" smtClean="0"/>
              <a:t>El 60% de las personas están dispuestas a consumir el suplemento elaborado de la cáscara de maracuyá.</a:t>
            </a:r>
            <a:endParaRPr lang="es-MX" sz="2000" dirty="0" smtClean="0"/>
          </a:p>
          <a:p>
            <a:r>
              <a:rPr lang="es-EC" sz="2000" b="1" dirty="0" smtClean="0"/>
              <a:t>Ha:</a:t>
            </a:r>
            <a:r>
              <a:rPr lang="es-EC" sz="2000" dirty="0" smtClean="0"/>
              <a:t> </a:t>
            </a:r>
            <a:r>
              <a:rPr lang="es-EC" sz="2000" i="1" dirty="0" smtClean="0"/>
              <a:t>El 60% de las personas no están dispuestas a consumir el suplemento elaborado de la cáscara de maracuyá.</a:t>
            </a:r>
            <a:endParaRPr lang="es-MX" sz="20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HIPOTESIS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14546" y="3286124"/>
          <a:ext cx="4714908" cy="2880360"/>
        </p:xfrm>
        <a:graphic>
          <a:graphicData uri="http://schemas.openxmlformats.org/drawingml/2006/table">
            <a:tbl>
              <a:tblPr firstCol="1" bandRow="1">
                <a:tableStyleId>{284E427A-3D55-4303-BF80-6455036E1DE7}</a:tableStyleId>
              </a:tblPr>
              <a:tblGrid>
                <a:gridCol w="2159783"/>
                <a:gridCol w="2555125"/>
              </a:tblGrid>
              <a:tr h="324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Ho: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0.6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4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n   =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300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4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err="1"/>
                        <a:t>frec_observada</a:t>
                      </a:r>
                      <a:r>
                        <a:rPr lang="es-ES" sz="1800" dirty="0"/>
                        <a:t> =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193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4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frec_esperada =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180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4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Chi_estad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0.938888889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4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P-value =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0.62534959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75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Región de rechazo: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0.05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25643"/>
          </a:xfrm>
        </p:spPr>
        <p:txBody>
          <a:bodyPr/>
          <a:lstStyle/>
          <a:p>
            <a:r>
              <a:rPr lang="es-EC" sz="2000" b="1" dirty="0" smtClean="0"/>
              <a:t>Ho:</a:t>
            </a:r>
            <a:r>
              <a:rPr lang="es-EC" sz="2000" dirty="0" smtClean="0"/>
              <a:t> El</a:t>
            </a:r>
            <a:r>
              <a:rPr lang="es-EC" sz="2000" i="1" dirty="0" smtClean="0"/>
              <a:t> principal segmento de mercado son las mujeres entre 18 y 41 años de edad.</a:t>
            </a:r>
            <a:endParaRPr lang="es-MX" sz="2000" dirty="0" smtClean="0"/>
          </a:p>
          <a:p>
            <a:r>
              <a:rPr lang="es-EC" sz="2000" b="1" dirty="0" smtClean="0"/>
              <a:t>Ha:</a:t>
            </a:r>
            <a:r>
              <a:rPr lang="es-EC" sz="2000" dirty="0" smtClean="0"/>
              <a:t> El</a:t>
            </a:r>
            <a:r>
              <a:rPr lang="es-EC" sz="2000" i="1" dirty="0" smtClean="0"/>
              <a:t> principal segmento de mercado no son las mujeres entre 18 y 41 años de edad.</a:t>
            </a:r>
            <a:endParaRPr lang="es-MX" sz="20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HIPOTESIS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3107" y="3101579"/>
          <a:ext cx="4857785" cy="3143271"/>
        </p:xfrm>
        <a:graphic>
          <a:graphicData uri="http://schemas.openxmlformats.org/drawingml/2006/table">
            <a:tbl>
              <a:tblPr firstCol="1" bandRow="1">
                <a:tableStyleId>{284E427A-3D55-4303-BF80-6455036E1DE7}</a:tableStyleId>
              </a:tblPr>
              <a:tblGrid>
                <a:gridCol w="2141261"/>
                <a:gridCol w="2716524"/>
              </a:tblGrid>
              <a:tr h="412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Ho: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0.4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12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n   =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300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12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err="1"/>
                        <a:t>frec_observada</a:t>
                      </a:r>
                      <a:r>
                        <a:rPr lang="es-ES" sz="1800" dirty="0"/>
                        <a:t> =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smtClean="0"/>
                        <a:t>82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12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err="1"/>
                        <a:t>frec_esperada</a:t>
                      </a:r>
                      <a:r>
                        <a:rPr lang="es-ES" sz="1800" dirty="0"/>
                        <a:t> =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120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12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Chi_estad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12.03333333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12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P-value =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0.002437782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665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/>
                        <a:t>Región de rechazo:</a:t>
                      </a:r>
                      <a:endParaRPr lang="es-MX" sz="18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0.05</a:t>
                      </a:r>
                      <a:endParaRPr lang="es-MX" sz="18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25643"/>
          </a:xfrm>
        </p:spPr>
        <p:txBody>
          <a:bodyPr/>
          <a:lstStyle/>
          <a:p>
            <a:r>
              <a:rPr lang="es-EC" sz="2000" b="1" dirty="0" smtClean="0"/>
              <a:t>Ho:</a:t>
            </a:r>
            <a:r>
              <a:rPr lang="es-EC" sz="2000" dirty="0" smtClean="0"/>
              <a:t> </a:t>
            </a:r>
            <a:r>
              <a:rPr lang="es-EC" sz="2000" i="1" dirty="0" smtClean="0"/>
              <a:t>El 55% de la población objetivo no conoce ninguno de los beneficios que trae consigo el consumo de la cáscara de maracuyá.</a:t>
            </a:r>
            <a:endParaRPr lang="es-MX" sz="2000" dirty="0" smtClean="0"/>
          </a:p>
          <a:p>
            <a:r>
              <a:rPr lang="es-EC" sz="2000" b="1" dirty="0" smtClean="0"/>
              <a:t>Ha:</a:t>
            </a:r>
            <a:r>
              <a:rPr lang="es-EC" sz="2000" dirty="0" smtClean="0"/>
              <a:t> </a:t>
            </a:r>
            <a:r>
              <a:rPr lang="es-EC" sz="2000" i="1" dirty="0" smtClean="0"/>
              <a:t>El 55% de la población objetivo conoce alguno de los beneficios que trae consigo el consumo de la cáscara de maracuyá.</a:t>
            </a:r>
            <a:r>
              <a:rPr lang="es-EC" sz="2000" dirty="0" smtClean="0"/>
              <a:t> </a:t>
            </a:r>
            <a:endParaRPr lang="es-MX" sz="20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HIPOTESIS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28860" y="3214686"/>
          <a:ext cx="4143375" cy="3200400"/>
        </p:xfrm>
        <a:graphic>
          <a:graphicData uri="http://schemas.openxmlformats.org/drawingml/2006/table">
            <a:tbl>
              <a:tblPr firstCol="1" bandRow="1">
                <a:tableStyleId>{284E427A-3D55-4303-BF80-6455036E1DE7}</a:tableStyleId>
              </a:tblPr>
              <a:tblGrid>
                <a:gridCol w="2501900"/>
                <a:gridCol w="1641475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/>
                        <a:t>Ho:</a:t>
                      </a:r>
                      <a:endParaRPr lang="es-MX" sz="20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0.55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n  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300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err="1"/>
                        <a:t>frec_observada</a:t>
                      </a:r>
                      <a:r>
                        <a:rPr lang="es-ES" sz="2000" dirty="0"/>
                        <a:t> =</a:t>
                      </a:r>
                      <a:endParaRPr lang="es-MX" sz="20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181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frec_esperada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165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Chi_estad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1.551515152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P-value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0.460354906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Región de rechazo: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/>
                        <a:t>0.05</a:t>
                      </a:r>
                      <a:endParaRPr lang="es-MX" sz="20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68453"/>
          </a:xfrm>
        </p:spPr>
        <p:txBody>
          <a:bodyPr/>
          <a:lstStyle/>
          <a:p>
            <a:r>
              <a:rPr lang="es-EC" sz="2000" b="1" dirty="0" smtClean="0"/>
              <a:t>Ho:</a:t>
            </a:r>
            <a:r>
              <a:rPr lang="es-EC" sz="2000" dirty="0" smtClean="0"/>
              <a:t> </a:t>
            </a:r>
            <a:r>
              <a:rPr lang="es-EC" sz="2000" i="1" dirty="0" smtClean="0"/>
              <a:t>El 50%  personas prefieren la presentación de 500 gramos.</a:t>
            </a:r>
            <a:endParaRPr lang="es-MX" sz="2000" dirty="0" smtClean="0"/>
          </a:p>
          <a:p>
            <a:r>
              <a:rPr lang="es-EC" sz="2000" b="1" dirty="0" smtClean="0"/>
              <a:t>Ha:</a:t>
            </a:r>
            <a:r>
              <a:rPr lang="es-EC" sz="2000" dirty="0" smtClean="0"/>
              <a:t> </a:t>
            </a:r>
            <a:r>
              <a:rPr lang="es-EC" sz="2000" i="1" dirty="0" smtClean="0"/>
              <a:t>El 50%  personas no prefieren la presentación de 1000 gramos.</a:t>
            </a:r>
            <a:r>
              <a:rPr lang="es-EC" sz="2000" dirty="0" smtClean="0"/>
              <a:t> </a:t>
            </a:r>
            <a:endParaRPr lang="es-MX" sz="2000" dirty="0" smtClean="0"/>
          </a:p>
          <a:p>
            <a:pPr>
              <a:buNone/>
            </a:pPr>
            <a:r>
              <a:rPr lang="es-EC" dirty="0" smtClean="0"/>
              <a:t> </a:t>
            </a:r>
            <a:endParaRPr lang="es-MX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HIPOTESIS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28860" y="3143248"/>
          <a:ext cx="4143375" cy="3214708"/>
        </p:xfrm>
        <a:graphic>
          <a:graphicData uri="http://schemas.openxmlformats.org/drawingml/2006/table">
            <a:tbl>
              <a:tblPr firstCol="1" bandRow="1">
                <a:tableStyleId>{284E427A-3D55-4303-BF80-6455036E1DE7}</a:tableStyleId>
              </a:tblPr>
              <a:tblGrid>
                <a:gridCol w="2501900"/>
                <a:gridCol w="1641475"/>
              </a:tblGrid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Ho: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0.6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n  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300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frec_observada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181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frec_esperada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180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Chi_estad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0.005555556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P-value =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0.997226077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/>
                        <a:t>Región de rechazo:</a:t>
                      </a:r>
                      <a:endParaRPr lang="es-MX" sz="20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/>
                        <a:t>0.05</a:t>
                      </a:r>
                      <a:endParaRPr lang="es-MX" sz="20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TECNICO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2214554"/>
          <a:ext cx="8572559" cy="3652520"/>
        </p:xfrm>
        <a:graphic>
          <a:graphicData uri="http://schemas.openxmlformats.org/drawingml/2006/table">
            <a:tbl>
              <a:tblPr firstRow="1" firstCol="1" lastRow="1" bandRow="1">
                <a:tableStyleId>{284E427A-3D55-4303-BF80-6455036E1DE7}</a:tableStyleId>
              </a:tblPr>
              <a:tblGrid>
                <a:gridCol w="2454099"/>
                <a:gridCol w="804945"/>
                <a:gridCol w="856134"/>
                <a:gridCol w="917394"/>
                <a:gridCol w="856134"/>
                <a:gridCol w="910325"/>
                <a:gridCol w="856134"/>
                <a:gridCol w="917394"/>
              </a:tblGrid>
              <a:tr h="1771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Guayaquil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Quevedo</a:t>
                      </a:r>
                      <a:endParaRPr lang="es-EC" sz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</a:rPr>
                        <a:t>                                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Montalvo</a:t>
                      </a:r>
                      <a:endParaRPr lang="es-EC" sz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i="1" dirty="0">
                          <a:solidFill>
                            <a:schemeClr val="tx1"/>
                          </a:solidFill>
                        </a:rPr>
                        <a:t>Factores</a:t>
                      </a:r>
                      <a:endParaRPr lang="es-EC" sz="16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Peso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Calificación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Ponderación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Calificación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Ponderación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Calificación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i="1" dirty="0">
                          <a:solidFill>
                            <a:schemeClr val="tx1"/>
                          </a:solidFill>
                        </a:rPr>
                        <a:t>Ponderación</a:t>
                      </a:r>
                      <a:endParaRPr lang="es-EC" sz="1200" b="1" i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Cercanía del mercado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2,25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1,25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Costo de transporte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1,05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0,75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Disponibilidad de Insumos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Costos de Insumos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1,33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1,33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1,52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Disponibilidad de Agua y servicios Básicos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0,88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0,88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0,88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11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7,31</a:t>
                      </a:r>
                      <a:endParaRPr lang="es-EC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6,71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6,8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00100" y="164305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u="sng" dirty="0" smtClean="0"/>
              <a:t>LOCALIZACION DE LA PLANTA</a:t>
            </a:r>
            <a:endParaRPr lang="es-EC" sz="2800" b="1" u="sng" dirty="0"/>
          </a:p>
        </p:txBody>
      </p:sp>
      <p:sp>
        <p:nvSpPr>
          <p:cNvPr id="8" name="7 CuadroTexto"/>
          <p:cNvSpPr txBox="1"/>
          <p:nvPr/>
        </p:nvSpPr>
        <p:spPr>
          <a:xfrm>
            <a:off x="857224" y="600076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Esto nos quiere decir que la planta se construirá en Guayaquil por el Km. 4 ½ vía Daule en un terreno de 200m</a:t>
            </a:r>
            <a:r>
              <a:rPr lang="es-EC" baseline="30000" dirty="0" smtClean="0"/>
              <a:t>2</a:t>
            </a:r>
            <a:r>
              <a:rPr lang="es-EC" dirty="0" smtClean="0"/>
              <a:t>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929058" y="45079"/>
          <a:ext cx="5214942" cy="6812921"/>
        </p:xfrm>
        <a:graphic>
          <a:graphicData uri="http://schemas.openxmlformats.org/presentationml/2006/ole">
            <p:oleObj spid="_x0000_s35841" r:id="rId3" imgW="7625100" imgH="10757123" progId="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214346" y="228599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“FLUJO DEL PROCESO DE PRODUCCION”</a:t>
            </a:r>
            <a:endParaRPr lang="es-EC" sz="3600" b="1" i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214282" y="4286256"/>
            <a:ext cx="3357586" cy="42862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C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lephant"/>
              </a:rPr>
              <a:t>HARICUYÁ S.A</a:t>
            </a:r>
            <a:endParaRPr lang="es-EC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leph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57750"/>
          </a:xfrm>
        </p:spPr>
        <p:txBody>
          <a:bodyPr>
            <a:noAutofit/>
          </a:bodyPr>
          <a:lstStyle/>
          <a:p>
            <a:pPr lvl="0" algn="just"/>
            <a:r>
              <a:rPr lang="es-ES" sz="2000" dirty="0" smtClean="0"/>
              <a:t>La primera parte consiste en la recepción de las cáscaras de la maracuyá.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La misma pasa a la Cámara de Lavado donde se procede a lavar la cáscara.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Luego se procede a cortar en trozos pequeños de 1.59cm con el fin de que el secado sea mejor y en menor  tiempo.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La operación de secado la realizamos en el Secador de Túnel a una temperatura de secado a 66 ºC, con una humedad del 11%. La temperatura en la cual fue de secado favorece a la poca desnaturalización de las proteínas y vitaminas del producto, logrando una mejor visión del producto en sí.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Proceso de molida en el molino tipo MEDINA, el cual se debe realizar con un correcto manejo, tratando de no desperdiciar nada durante el proceso.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El Tamizado se basa en cernir la harina, el cual nos permite obtener la mejor granulometría la de la malla 400 – 315 y así tener el polvo deshidratado de la cáscara de  maracuyá.</a:t>
            </a:r>
            <a:endParaRPr lang="es-EC" sz="2000" dirty="0" smtClean="0"/>
          </a:p>
          <a:p>
            <a:pPr algn="just">
              <a:buNone/>
            </a:pPr>
            <a:endParaRPr lang="es-EC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PROCESO DE PRODUCCION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INICIAL: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00232" y="2643182"/>
          <a:ext cx="5359591" cy="3086117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3011678"/>
                <a:gridCol w="2347913"/>
              </a:tblGrid>
              <a:tr h="4639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</a:rPr>
                        <a:t>INVERSION INICIAL</a:t>
                      </a:r>
                      <a:endParaRPr lang="es-EC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/>
                        <a:t>INVERSION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/>
                        <a:t>MONTO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3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ACTIVOS FIJOS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$           41.160,00 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3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PREOPERACIONALES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$                878,00 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3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UTILES DE OFICINA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$                700,63 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3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PREPAGADOS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$             3.578,00 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3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 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$           46.316,66 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COSTOS VARIABLES: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57290" y="2643182"/>
          <a:ext cx="6527701" cy="3529872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947162"/>
                <a:gridCol w="1947863"/>
                <a:gridCol w="1632676"/>
              </a:tblGrid>
              <a:tr h="4639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COSTOS</a:t>
                      </a: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VARIABLES</a:t>
                      </a:r>
                      <a:endParaRPr lang="es-EC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latin typeface="Arial"/>
                          <a:ea typeface="Calibri"/>
                          <a:cs typeface="Times New Roman"/>
                        </a:rPr>
                        <a:t>MATERIA</a:t>
                      </a:r>
                      <a:r>
                        <a:rPr lang="es-EC" sz="2400" b="1" baseline="0" dirty="0" smtClean="0">
                          <a:latin typeface="Arial"/>
                          <a:ea typeface="Calibri"/>
                          <a:cs typeface="Times New Roman"/>
                        </a:rPr>
                        <a:t> PRIMA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/>
                        <a:t>COSTO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latin typeface="Arial"/>
                          <a:ea typeface="Calibri"/>
                          <a:cs typeface="Times New Roman"/>
                        </a:rPr>
                        <a:t>500G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CASCARA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latin typeface="Arial"/>
                          <a:ea typeface="Calibri"/>
                          <a:cs typeface="Times New Roman"/>
                        </a:rPr>
                        <a:t>5 TN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$ 0.80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EMPAQUE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</a:t>
                      </a:r>
                      <a:r>
                        <a:rPr lang="es-EC" sz="2400" dirty="0" smtClean="0"/>
                        <a:t>$ 0.99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$ 0.50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PRESERVANTES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</a:t>
                      </a:r>
                      <a:r>
                        <a:rPr lang="es-EC" sz="2400" dirty="0" smtClean="0"/>
                        <a:t>            $ 3.00  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$ 0.99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3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/>
                        <a:t> </a:t>
                      </a:r>
                      <a:r>
                        <a:rPr lang="es-EC" sz="2400" i="1" dirty="0" smtClean="0"/>
                        <a:t>COSTO MATERIALES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$ 2.29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MOD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$ 2.73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C.V.U.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$ 5.02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42910" y="3857628"/>
          <a:ext cx="7858180" cy="2523744"/>
        </p:xfrm>
        <a:graphic>
          <a:graphicData uri="http://schemas.openxmlformats.org/drawingml/2006/table">
            <a:tbl>
              <a:tblPr firstRow="1" lastRow="1">
                <a:tableStyleId>{775DCB02-9BB8-47FD-8907-85C794F793BA}</a:tableStyleId>
              </a:tblPr>
              <a:tblGrid>
                <a:gridCol w="4278062"/>
                <a:gridCol w="1947634"/>
                <a:gridCol w="1632484"/>
              </a:tblGrid>
              <a:tr h="370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COSTOS</a:t>
                      </a: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FIJOS</a:t>
                      </a:r>
                      <a:endParaRPr lang="es-EC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8603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latin typeface="Arial"/>
                          <a:ea typeface="Calibri"/>
                          <a:cs typeface="Times New Roman"/>
                        </a:rPr>
                        <a:t>MENSUAL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latin typeface="Arial"/>
                          <a:ea typeface="Calibri"/>
                          <a:cs typeface="Times New Roman"/>
                        </a:rPr>
                        <a:t>ANUAL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6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 i="1" dirty="0" smtClean="0">
                          <a:latin typeface="Arial"/>
                          <a:ea typeface="Calibri"/>
                          <a:cs typeface="Times New Roman"/>
                        </a:rPr>
                        <a:t>ALQUILER</a:t>
                      </a:r>
                      <a:r>
                        <a:rPr lang="es-EC" sz="2400" b="0" i="1" baseline="0" dirty="0" smtClean="0">
                          <a:latin typeface="Arial"/>
                          <a:ea typeface="Calibri"/>
                          <a:cs typeface="Times New Roman"/>
                        </a:rPr>
                        <a:t> DE PLANTA</a:t>
                      </a:r>
                      <a:endParaRPr lang="es-EC" sz="24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 $ 1,000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$ 12,000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6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GASTOS</a:t>
                      </a:r>
                      <a:r>
                        <a:rPr lang="es-EC" sz="2400" i="1" baseline="0" dirty="0" smtClean="0">
                          <a:latin typeface="Arial"/>
                          <a:ea typeface="Calibri"/>
                          <a:cs typeface="Times New Roman"/>
                        </a:rPr>
                        <a:t> ADMINISTRATIVOS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/>
                        <a:t> </a:t>
                      </a:r>
                      <a:r>
                        <a:rPr lang="es-EC" sz="2400" dirty="0" smtClean="0"/>
                        <a:t>$ 420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/>
                        <a:t>$ 5,040</a:t>
                      </a:r>
                      <a:endParaRPr lang="es-EC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6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GASTOS</a:t>
                      </a:r>
                      <a:r>
                        <a:rPr lang="es-EC" sz="2400" i="1" baseline="0" dirty="0" smtClean="0">
                          <a:latin typeface="Arial"/>
                          <a:ea typeface="Calibri"/>
                          <a:cs typeface="Times New Roman"/>
                        </a:rPr>
                        <a:t> DE TRANSPORTE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 $ 120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 $ 1,440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6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smtClean="0">
                          <a:latin typeface="Arial"/>
                          <a:ea typeface="Calibri"/>
                          <a:cs typeface="Times New Roman"/>
                        </a:rPr>
                        <a:t>TOTAL DE COSTOS FIJOS</a:t>
                      </a:r>
                      <a:endParaRPr lang="es-EC" sz="24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 $ 1,540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/>
                        <a:t> $ 18,480</a:t>
                      </a:r>
                      <a:endParaRPr lang="es-EC" sz="24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85786" y="1928802"/>
          <a:ext cx="7572427" cy="151721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9141"/>
                <a:gridCol w="1495554"/>
                <a:gridCol w="1262071"/>
                <a:gridCol w="1514485"/>
                <a:gridCol w="1691176"/>
              </a:tblGrid>
              <a:tr h="3696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/>
                        <a:t>MOD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Mensual</a:t>
                      </a:r>
                      <a:endParaRPr lang="es-MX" sz="2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Anual</a:t>
                      </a:r>
                      <a:endParaRPr lang="es-MX" sz="2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Proporcional</a:t>
                      </a:r>
                      <a:endParaRPr lang="es-MX" sz="2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6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u="none" strike="noStrike"/>
                        <a:t>Obreros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 dirty="0"/>
                        <a:t>3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/>
                        <a:t>250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/>
                        <a:t>3000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/>
                        <a:t>1.67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6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u="none" strike="noStrike"/>
                        <a:t> operativo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 dirty="0"/>
                        <a:t>2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u="none" strike="noStrike" dirty="0"/>
                        <a:t>400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/>
                        <a:t>4800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/>
                        <a:t>1.07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356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u="none" strike="noStrike" dirty="0"/>
                        <a:t>total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/>
                        <a:t>5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/>
                        <a:t>650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/>
                        <a:t>7800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/>
                        <a:t>2.73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COSTOS FIJOS DE PLANTA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571472" y="21429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5400" b="1" dirty="0" smtClean="0">
                <a:solidFill>
                  <a:schemeClr val="accent1">
                    <a:satMod val="1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BENEFICIOS DEL </a:t>
            </a:r>
            <a:r>
              <a:rPr lang="es-EC" sz="5400" b="1" noProof="0" dirty="0" smtClean="0">
                <a:solidFill>
                  <a:schemeClr val="accent1">
                    <a:satMod val="1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PRODUCTO</a:t>
            </a:r>
            <a:endParaRPr kumimoji="0" lang="es-EC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50" y="2285991"/>
          <a:ext cx="7715301" cy="39222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98437"/>
                <a:gridCol w="1901327"/>
                <a:gridCol w="1759906"/>
                <a:gridCol w="1555631"/>
              </a:tblGrid>
              <a:tr h="533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/>
                        <a:t>Gastos operativos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3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/>
                        <a:t> </a:t>
                      </a:r>
                      <a:endParaRPr lang="es-MX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 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/>
                        <a:t>Mensual</a:t>
                      </a:r>
                      <a:endParaRPr lang="es-MX" sz="2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/>
                        <a:t>Anual</a:t>
                      </a:r>
                      <a:endParaRPr lang="es-MX" sz="2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33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 Gastos de Publicidad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 $         300.00 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 $   3,600.00 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33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 Gastos de Transporte (gasolina)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 $         120.00 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 $   1,440.00 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33586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 Sueldos y Salarios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 </a:t>
                      </a:r>
                      <a:endParaRPr lang="es-MX" sz="2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 $      1,718.00 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 $ 20,616.00 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33586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 Beneficios Sociales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 </a:t>
                      </a:r>
                      <a:endParaRPr lang="es-MX" sz="2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 dirty="0"/>
                        <a:t> $         238.33 </a:t>
                      </a:r>
                      <a:endParaRPr lang="es-MX" sz="2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u="none" strike="noStrike"/>
                        <a:t> $   2,859.92 </a:t>
                      </a:r>
                      <a:endParaRPr lang="es-MX" sz="2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33586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u="none" strike="noStrike" dirty="0"/>
                        <a:t> Total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u="none" strike="noStrike" dirty="0"/>
                        <a:t> 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u="none" strike="noStrike" dirty="0"/>
                        <a:t> $      2,376.33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1" u="none" strike="noStrike" dirty="0"/>
                        <a:t> $ 28,515.92 </a:t>
                      </a:r>
                      <a:endParaRPr lang="es-MX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COSTOS ADMINISTRATIVOS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COSTO VOLUMEN UTILIDAD: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628" y="2571745"/>
          <a:ext cx="3786214" cy="388811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282864"/>
                <a:gridCol w="1503350"/>
              </a:tblGrid>
              <a:tr h="3251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PRECIO</a:t>
                      </a:r>
                      <a:endParaRPr lang="es-EC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3169">
                <a:tc>
                  <a:txBody>
                    <a:bodyPr/>
                    <a:lstStyle/>
                    <a:p>
                      <a:pPr algn="ctr"/>
                      <a:r>
                        <a:rPr lang="es-EC" sz="1800" i="1" dirty="0" smtClean="0"/>
                        <a:t>CVU</a:t>
                      </a:r>
                      <a:endParaRPr lang="es-EC" sz="1800" i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 $ 5.02</a:t>
                      </a: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1" dirty="0" smtClean="0">
                          <a:latin typeface="Arial"/>
                          <a:ea typeface="Calibri"/>
                          <a:cs typeface="Times New Roman"/>
                        </a:rPr>
                        <a:t>COSTO</a:t>
                      </a:r>
                      <a:r>
                        <a:rPr lang="es-EC" sz="1800" b="0" i="1" baseline="0" dirty="0" smtClean="0">
                          <a:latin typeface="Arial"/>
                          <a:ea typeface="Calibri"/>
                          <a:cs typeface="Times New Roman"/>
                        </a:rPr>
                        <a:t> FIJO UNITARIO</a:t>
                      </a:r>
                      <a:endParaRPr lang="es-EC" sz="18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 $ 2,05</a:t>
                      </a: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latin typeface="Arial"/>
                          <a:ea typeface="Calibri"/>
                          <a:cs typeface="Times New Roman"/>
                        </a:rPr>
                        <a:t>COSTO</a:t>
                      </a:r>
                      <a:r>
                        <a:rPr lang="es-EC" sz="1800" i="1" baseline="0" dirty="0" smtClean="0">
                          <a:latin typeface="Arial"/>
                          <a:ea typeface="Calibri"/>
                          <a:cs typeface="Times New Roman"/>
                        </a:rPr>
                        <a:t> TOTAL UNITARIO</a:t>
                      </a:r>
                      <a:endParaRPr lang="es-EC" sz="18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 $ 7,08</a:t>
                      </a: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latin typeface="Arial"/>
                          <a:ea typeface="Calibri"/>
                          <a:cs typeface="Times New Roman"/>
                        </a:rPr>
                        <a:t>MARGEN DE UTILIDAD</a:t>
                      </a:r>
                      <a:endParaRPr lang="es-EC" sz="18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 40%</a:t>
                      </a: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latin typeface="Arial"/>
                          <a:ea typeface="Calibri"/>
                          <a:cs typeface="Times New Roman"/>
                        </a:rPr>
                        <a:t>PRECIO</a:t>
                      </a:r>
                      <a:endParaRPr lang="es-EC" sz="18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 $ 9,91</a:t>
                      </a: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66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latin typeface="Arial"/>
                          <a:ea typeface="Calibri"/>
                          <a:cs typeface="Times New Roman"/>
                        </a:rPr>
                        <a:t>PRECIO</a:t>
                      </a:r>
                      <a:r>
                        <a:rPr lang="es-EC" sz="1800" i="1" baseline="0" dirty="0" smtClean="0">
                          <a:latin typeface="Arial"/>
                          <a:ea typeface="Calibri"/>
                          <a:cs typeface="Times New Roman"/>
                        </a:rPr>
                        <a:t> DE VENTA</a:t>
                      </a:r>
                      <a:endParaRPr lang="es-EC" sz="180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 $ 14,34</a:t>
                      </a: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28662" y="2643183"/>
          <a:ext cx="3571900" cy="374302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71567"/>
                <a:gridCol w="1200333"/>
              </a:tblGrid>
              <a:tr h="5932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/>
                        <a:t>Análisis </a:t>
                      </a:r>
                      <a:r>
                        <a:rPr lang="es-MX" sz="2000" u="none" strike="noStrike" dirty="0"/>
                        <a:t>Costo Volumen Utilidad</a:t>
                      </a:r>
                      <a:endParaRPr lang="es-MX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30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/>
                        <a:t>Punto de Equilibrio</a:t>
                      </a:r>
                      <a:endParaRPr lang="es-MX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8527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/>
                        <a:t>Costo Fijo</a:t>
                      </a:r>
                      <a:endParaRPr lang="es-MX" sz="20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/>
                        <a:t> $   46,995.92 </a:t>
                      </a:r>
                      <a:endParaRPr lang="es-MX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9322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/>
                        <a:t>Precio</a:t>
                      </a:r>
                      <a:endParaRPr lang="es-MX" sz="20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/>
                        <a:t> $           14.34 </a:t>
                      </a:r>
                      <a:endParaRPr lang="es-MX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9322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/>
                        <a:t>Cantidad de Equilibrio</a:t>
                      </a:r>
                      <a:endParaRPr lang="es-MX" sz="20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/>
                        <a:t>5044</a:t>
                      </a:r>
                      <a:endParaRPr lang="es-MX" sz="2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167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/>
                        <a:t>Cantidad de Equilibrio Mensual</a:t>
                      </a:r>
                      <a:endParaRPr lang="es-MX" sz="20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/>
                        <a:t>420</a:t>
                      </a:r>
                      <a:endParaRPr lang="es-MX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DEPRECIACION DE MAQUINARIA:</a:t>
            </a: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DEPRECIACION DE EQUIPOS ADMINISTRATIVOS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428728" y="2643182"/>
          <a:ext cx="6000792" cy="1010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00264"/>
                <a:gridCol w="2000264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Inversión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Inicial en máquinas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Depreciación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Anual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Valor de Desecho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$14,000.00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$1,993.33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$1,400.00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28728" y="5143512"/>
          <a:ext cx="6000792" cy="1010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00264"/>
                <a:gridCol w="2000264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Inversión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Inicial en equipos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Depreciación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Anual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Valor de Desecho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$16,770.00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$3,160.33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$1,503.00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25609"/>
          </a:xfrm>
        </p:spPr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DE TRABAJO:</a:t>
            </a: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FINANCIAMIENTO: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857752" y="2500306"/>
          <a:ext cx="2827350" cy="140208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094652"/>
                <a:gridCol w="732698"/>
              </a:tblGrid>
              <a:tr h="335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Política de Cobro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Contado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30 días plazo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60 días plazo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s-EC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28662" y="2643182"/>
          <a:ext cx="3500462" cy="10515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84638"/>
                <a:gridCol w="1315824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i="1" dirty="0"/>
                        <a:t>INVERSION DE CAPITAL DE TRABAJO </a:t>
                      </a:r>
                      <a:endParaRPr lang="es-EC" sz="2000" b="1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$ 11.220,98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214414" y="4786322"/>
          <a:ext cx="6896100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8100"/>
                <a:gridCol w="3048000"/>
              </a:tblGrid>
              <a:tr h="31583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FINANCIAMIENTO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3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INVERSION INICIAL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$ 46,316.16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3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INVERSION DE CAPITAL DE TRABAJO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$11,220.98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270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TOTAL DE INVERSION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$57,537.14</a:t>
                      </a:r>
                    </a:p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25609"/>
          </a:xfrm>
        </p:spPr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AMORTIZACION DEL PRESTAMO:</a:t>
            </a: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142976" y="2714620"/>
          <a:ext cx="6855143" cy="25958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19200"/>
                <a:gridCol w="1219200"/>
                <a:gridCol w="1219200"/>
                <a:gridCol w="1893570"/>
                <a:gridCol w="130397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PERIODO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CUOTA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INTERÉS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AMORTIZACIÓN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SALDO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 $ 0.00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$ 57,537.14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$11,507.43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$ 9,205.94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$ 2,301.49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$ 46,029.71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$11,507.43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$ 7,364.75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$ 4,142.67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$ 34,522.28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$11,507.43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$ 5,523.57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$ 5,983.86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$ 23,014.86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$11,507.43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$ 3,682.38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$ 7,825.05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$ 11,507.43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$11,507.43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$ 9,205.94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$ 9,666.24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$ 0.00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28" y="1857364"/>
          <a:ext cx="6357983" cy="4286286"/>
        </p:xfrm>
        <a:graphic>
          <a:graphicData uri="http://schemas.openxmlformats.org/drawingml/2006/table">
            <a:tbl>
              <a:tblPr firstRow="1" firstCol="1" lastRow="1" bandRow="1">
                <a:tableStyleId>{775DCB02-9BB8-47FD-8907-85C794F793BA}</a:tableStyleId>
              </a:tblPr>
              <a:tblGrid>
                <a:gridCol w="686781"/>
                <a:gridCol w="772628"/>
                <a:gridCol w="1030171"/>
                <a:gridCol w="1030171"/>
                <a:gridCol w="1201866"/>
                <a:gridCol w="1636366"/>
              </a:tblGrid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 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</a:rPr>
                        <a:t>1er Año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7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 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Demanda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Material Directo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MOD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Costo Fijo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Costo Total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 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500g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500g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500g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Mensual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Mensual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ene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750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1,717.50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  5,307.50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feb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750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1,717.50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mar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750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1,717.50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  5,307.50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abr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750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1,717.50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2,050.00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  5,307.50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may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750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1,717.50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  5,307.50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jun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750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1,717.50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jul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750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1,717.50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  5,307.50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ago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750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1,717.50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2,050.00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1,540.00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sep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750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1,717.50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2,050.00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1,540.00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oct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750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1,717.50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2,050.00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1,540.00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nov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750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1,717.50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2,050.00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1,540.00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3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dic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750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1,717.50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2,050.00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  1,540.00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  5,307.50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77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Costo Anual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 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$ 20,610.00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$ 24,600.00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/>
                        <a:t> $ 18,480.00 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/>
                        <a:t> $   63,690.00 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PROYECCION DE LOS COSTOS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000240"/>
          <a:ext cx="3214710" cy="3714783"/>
        </p:xfrm>
        <a:graphic>
          <a:graphicData uri="http://schemas.openxmlformats.org/drawingml/2006/table">
            <a:tbl>
              <a:tblPr firstRow="1" lastRow="1" bandRow="1">
                <a:tableStyleId>{775DCB02-9BB8-47FD-8907-85C794F793BA}</a:tableStyleId>
              </a:tblPr>
              <a:tblGrid>
                <a:gridCol w="960411"/>
                <a:gridCol w="1120480"/>
                <a:gridCol w="1133819"/>
              </a:tblGrid>
              <a:tr h="2311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</a:rPr>
                        <a:t>1er año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</a:rPr>
                        <a:t>Precio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Mes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Ingresos Mensuales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14.34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69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Demanda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Ene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750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Feb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750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Mar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Abr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May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Jun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Jul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/>
                        <a:t> $    10,755.00 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Ago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Sep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Oct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  10,755.00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Nov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/>
                        <a:t> $    10,755.00 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Dic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/>
                        <a:t> $    10,755.00 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750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11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Total Anual</a:t>
                      </a:r>
                      <a:endParaRPr lang="es-MX" sz="14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/>
                        <a:t> $  129,060.00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9000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929190" y="2071678"/>
          <a:ext cx="3214710" cy="3603268"/>
        </p:xfrm>
        <a:graphic>
          <a:graphicData uri="http://schemas.openxmlformats.org/drawingml/2006/table">
            <a:tbl>
              <a:tblPr firstRow="1" lastRow="1" bandRow="1">
                <a:tableStyleId>{775DCB02-9BB8-47FD-8907-85C794F793BA}</a:tableStyleId>
              </a:tblPr>
              <a:tblGrid>
                <a:gridCol w="956930"/>
                <a:gridCol w="1116419"/>
                <a:gridCol w="1141361"/>
              </a:tblGrid>
              <a:tr h="2232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</a:rPr>
                        <a:t>2do año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tx1"/>
                          </a:solidFill>
                        </a:rPr>
                        <a:t>Precio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32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Mes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Ingresos Mensuales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14.6268</a:t>
                      </a:r>
                      <a:endParaRPr lang="es-MX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7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Demanda</a:t>
                      </a:r>
                      <a:endParaRPr lang="es-MX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Ene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Feb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Mar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Abr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May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Jun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Jul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Ago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Sep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 $    12,615.62 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Oct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Nov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83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Dic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 $    12,615.62 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863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3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Total Anual</a:t>
                      </a:r>
                      <a:endParaRPr lang="es-MX" sz="1400" b="1" i="1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 $  151,387.38 </a:t>
                      </a:r>
                      <a:endParaRPr lang="es-MX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10350</a:t>
                      </a:r>
                      <a:endParaRPr lang="es-MX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PROYECCION DE LOS INGRESOS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25609"/>
          </a:xfrm>
        </p:spPr>
        <p:txBody>
          <a:bodyPr/>
          <a:lstStyle/>
          <a:p>
            <a:pPr>
              <a:buNone/>
            </a:pPr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FLUJO DE CAJA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404958" y="5357826"/>
          <a:ext cx="6096000" cy="7416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TIR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TMAR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VAN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40,67%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13;21%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$58,854.22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9" y="1857365"/>
          <a:ext cx="8286806" cy="3075429"/>
        </p:xfrm>
        <a:graphic>
          <a:graphicData uri="http://schemas.openxmlformats.org/drawingml/2006/table">
            <a:tbl>
              <a:tblPr firstRow="1" firstCol="1" lastRow="1" bandRow="1">
                <a:tableStyleId>{775DCB02-9BB8-47FD-8907-85C794F793BA}</a:tableStyleId>
              </a:tblPr>
              <a:tblGrid>
                <a:gridCol w="2277661"/>
                <a:gridCol w="884410"/>
                <a:gridCol w="1029793"/>
                <a:gridCol w="1054023"/>
                <a:gridCol w="1029793"/>
                <a:gridCol w="981333"/>
                <a:gridCol w="1029793"/>
              </a:tblGrid>
              <a:tr h="4463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2200" u="none" strike="noStrike" dirty="0" smtClean="0">
                          <a:solidFill>
                            <a:schemeClr val="tx1"/>
                          </a:solidFill>
                        </a:rPr>
                        <a:t>Flujo de Caja</a:t>
                      </a:r>
                      <a:endParaRPr lang="es-MX" sz="2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15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AÑO 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 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2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3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4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5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</a:tr>
              <a:tr h="4215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Ingresos por ventas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 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129060.00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141966.00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177577.40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204214.01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234846.11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</a:tr>
              <a:tr h="4215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Costos Totales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 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92205.92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103945.52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108103.05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124106.13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136315.77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</a:tr>
              <a:tr h="4215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Utilidad Antes de Impuesto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 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22318.87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25977.68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59109.92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71421.84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91522.68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</a:tr>
              <a:tr h="4215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Utilidad Neta 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/>
                        <a:t> </a:t>
                      </a:r>
                      <a:endParaRPr lang="es-MX" sz="1600" b="1" i="0" u="none" strike="noStrike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16739.16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19483.26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44332.44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53566.38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68642.01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</a:tr>
              <a:tr h="44634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Flujo de Caja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-57537.14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19766.94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12907.07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35563.28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42200.28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/>
                        <a:t>54200.64</a:t>
                      </a:r>
                      <a:endParaRPr lang="es-MX" sz="1600" b="1" i="0" u="none" strike="noStrike" dirty="0">
                        <a:latin typeface="Arial"/>
                      </a:endParaRPr>
                    </a:p>
                  </a:txBody>
                  <a:tcPr marL="8895" marR="8895" marT="889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25609"/>
          </a:xfrm>
        </p:spPr>
        <p:txBody>
          <a:bodyPr/>
          <a:lstStyle/>
          <a:p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PAYBACK:</a:t>
            </a: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ESTUDIO FINANCIERO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71472" y="2786058"/>
          <a:ext cx="7858180" cy="2786081"/>
        </p:xfrm>
        <a:graphic>
          <a:graphicData uri="http://schemas.openxmlformats.org/drawingml/2006/table">
            <a:tbl>
              <a:tblPr firstRow="1" firstCol="1" bandCol="1">
                <a:tableStyleId>{775DCB02-9BB8-47FD-8907-85C794F793BA}</a:tableStyleId>
              </a:tblPr>
              <a:tblGrid>
                <a:gridCol w="928694"/>
                <a:gridCol w="1428760"/>
                <a:gridCol w="1571636"/>
                <a:gridCol w="2000264"/>
                <a:gridCol w="1928826"/>
              </a:tblGrid>
              <a:tr h="3209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solidFill>
                            <a:schemeClr val="tx1"/>
                          </a:solidFill>
                        </a:rPr>
                        <a:t>PayBack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42" marR="8742" marT="8742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72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Periodo</a:t>
                      </a:r>
                      <a:endParaRPr lang="es-EC" sz="1800" b="1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Saldo de Inversión</a:t>
                      </a:r>
                      <a:endParaRPr lang="es-EC" sz="1800" b="1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Flujo de Caja</a:t>
                      </a:r>
                      <a:endParaRPr lang="es-EC" sz="1800" b="1" i="0" u="none" strike="noStrike" dirty="0">
                        <a:latin typeface="Arial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Rentabilidad exigida</a:t>
                      </a:r>
                      <a:endParaRPr lang="es-EC" sz="1800" b="1" i="0" u="none" strike="noStrike" dirty="0">
                        <a:latin typeface="Arial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Recuperación de Inversión</a:t>
                      </a:r>
                      <a:endParaRPr lang="es-EC" sz="1800" b="1" i="0" u="none" strike="noStrike" dirty="0">
                        <a:latin typeface="Arial"/>
                      </a:endParaRPr>
                    </a:p>
                  </a:txBody>
                  <a:tcPr marL="8742" marR="8742" marT="8742" marB="0" anchor="ctr"/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1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57.537,14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19.766,94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2.611,21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17.155,72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2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40.381,41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12.907,07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1.705,02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11.202,05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3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29.179,37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35.563,28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4.697,91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30.865,37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4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-$    1.686,00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42.200,28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5.574,66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36.625,63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5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-$  38.311,63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54.200,64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7.159,90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47.040,73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6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-$  85.352,36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          -  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          -  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 $                     -   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8742" marR="8742" marT="8742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9708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dirty="0" smtClean="0"/>
              <a:t>El Ecuador es el segundo país mayor exportador de maracuyá con 110000 ton después de Brasil.</a:t>
            </a:r>
            <a:endParaRPr lang="es-EC" sz="4400" dirty="0" smtClean="0"/>
          </a:p>
          <a:p>
            <a:pPr algn="just">
              <a:buNone/>
            </a:pPr>
            <a:endParaRPr lang="es-EC" sz="4400" dirty="0" smtClean="0"/>
          </a:p>
          <a:p>
            <a:pPr algn="just"/>
            <a:r>
              <a:rPr lang="es-ES" sz="4400" dirty="0" smtClean="0"/>
              <a:t>El grado de aceptación y disposición a consumir HARICUYÁ constituye en términos generales un 64.3%, porcentaje se explica en un 62.1% de las mujeres encuestadas y un 67.5% de los hombres</a:t>
            </a:r>
            <a:endParaRPr lang="es-EC" sz="4400" dirty="0" smtClean="0"/>
          </a:p>
          <a:p>
            <a:pPr algn="just">
              <a:buNone/>
            </a:pPr>
            <a:endParaRPr lang="es-EC" sz="4400" dirty="0" smtClean="0"/>
          </a:p>
          <a:p>
            <a:pPr algn="just"/>
            <a:r>
              <a:rPr lang="es-ES" sz="4400" dirty="0" smtClean="0"/>
              <a:t>Las estrategias de marketing a través de radio, prensa y revistas serán orientadas a dar a conocer los beneficios para la salud y cuidado físico.</a:t>
            </a:r>
          </a:p>
          <a:p>
            <a:pPr algn="just">
              <a:buNone/>
            </a:pPr>
            <a:endParaRPr lang="es-ES" sz="4500" dirty="0" smtClean="0"/>
          </a:p>
          <a:p>
            <a:pPr algn="just"/>
            <a:r>
              <a:rPr lang="es-ES" sz="4500" dirty="0" smtClean="0"/>
              <a:t>La planta será ubicada en la zona industrial el Km. 4 ½ vía </a:t>
            </a:r>
            <a:r>
              <a:rPr lang="es-ES" sz="4500" dirty="0" err="1" smtClean="0"/>
              <a:t>Daule</a:t>
            </a:r>
            <a:r>
              <a:rPr lang="es-ES" sz="4500" dirty="0" smtClean="0"/>
              <a:t>.</a:t>
            </a:r>
            <a:endParaRPr lang="es-EC" sz="4500" dirty="0" smtClean="0"/>
          </a:p>
          <a:p>
            <a:pPr algn="just"/>
            <a:endParaRPr lang="es-EC" sz="4400" dirty="0" smtClean="0"/>
          </a:p>
          <a:p>
            <a:pPr algn="just"/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CONCLUSIONES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357422" y="1643050"/>
          <a:ext cx="4794413" cy="5059407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3266965"/>
                <a:gridCol w="1527448"/>
              </a:tblGrid>
              <a:tr h="670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/>
                        <a:t>TAMAÑO </a:t>
                      </a:r>
                      <a:r>
                        <a:rPr lang="es-ES" sz="1600" b="1" dirty="0"/>
                        <a:t>POR PORCION: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1 TAZA (100G)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CONTENIDO POR PORCIÓN: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CALORIAS: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335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PROTEINAS: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6.72%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GRASA: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1.25%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HUMEDAD: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15.75%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CENIZA TOTAL: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6.85%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FIBRA: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31.62%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VITAMINA A: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30 UI / G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VITAMINA B: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0.15 UI / G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HIERRO: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0.2 MG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CALCIO: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1.5 MG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CARBOHIDRATOS:</a:t>
                      </a:r>
                      <a:endParaRPr lang="es-EC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38%</a:t>
                      </a:r>
                      <a:endParaRPr lang="es-EC" sz="1600" b="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6206" marR="56206" marT="0" marB="0" anchor="ctr"/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TABLA NUTRICIONAL</a:t>
            </a:r>
            <a:endParaRPr lang="es-EC" sz="5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La inversión total requerida para la realización del proyecto será de $46316.16. Los análisis financiero determinan que  el proyecto es rentable con una VAN de $54854,22 y la TIR de 40.67%</a:t>
            </a: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Se ha determinado la política de pago para los clientes potenciales en este caso los supermercados de 20% al contado, 30% en un mes y el resto a 60 días con el objetivo de ingresar en las grandes cadenas de distribución masiva. 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Se establecerá acuerdos comerciales o alianzas con proveedores para fijar precios y evitar futuras fluctuaciones.</a:t>
            </a:r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Se establecerán procesos de calidad que certifiquen el producto Norma ISO 9001 y patentes que protejan la idea de negocio.</a:t>
            </a:r>
            <a:endParaRPr lang="es-EC" dirty="0" smtClean="0"/>
          </a:p>
          <a:p>
            <a:pPr>
              <a:buNone/>
            </a:pPr>
            <a:endParaRPr lang="es-EC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CONCLUSIONES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algn="ctr"/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RECOMENDACIONES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 Se debe establecer programas de capacitación y asesoramiento técnico para el área del proceso industrial.</a:t>
            </a: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Se recomienda fortalecer el mercado de la harina de maracuyá mediante una integración vertical y ciertos acuerdos comerciales.</a:t>
            </a: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Controlar y verificar la calidad de la materia prima para producir un producto de excelente calidad y a la vez competitivo en el mercado. </a:t>
            </a: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Atraer la atención del Gobierno para proyectos micro empresariales y aprovechar las oportunidades de financiamiento que el mismo ofrece.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571604" y="142852"/>
            <a:ext cx="6215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HARICUYÁ S.A.</a:t>
            </a:r>
            <a:endParaRPr lang="es-ES" sz="66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404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8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5400" b="1" dirty="0" smtClean="0">
                <a:solidFill>
                  <a:schemeClr val="accent1">
                    <a:satMod val="1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CAUSAS QUE GENERAN LA IDEA DEL NEGOCIO</a:t>
            </a:r>
            <a:endParaRPr kumimoji="0" lang="es-EC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571604" y="214290"/>
            <a:ext cx="6215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HARICUYÁ S.A.</a:t>
            </a:r>
            <a:endParaRPr lang="es-ES" sz="66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501122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OBJETIVOS GENERALES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OBJETIVOS ESPECIFICOS</a:t>
            </a:r>
            <a:endParaRPr lang="es-ES" sz="54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1149</TotalTime>
  <Words>2830</Words>
  <Application>Microsoft Office PowerPoint</Application>
  <PresentationFormat>Presentación en pantalla (4:3)</PresentationFormat>
  <Paragraphs>907</Paragraphs>
  <Slides>52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Módulo</vt:lpstr>
      <vt:lpstr>“PROYECTO DE PRODUCCION Y COMERCIALIZACION DE LA HARINA DE CASCARA DE MARACUYA PARA EL MERCADO LOCAL”</vt:lpstr>
      <vt:lpstr>Diapositiva 2</vt:lpstr>
      <vt:lpstr>Diapositiva 3</vt:lpstr>
      <vt:lpstr>Diapositiva 4</vt:lpstr>
      <vt:lpstr>TABLA NUTRICIONAL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ANALISIS DE PRECIOS</vt:lpstr>
      <vt:lpstr>COMERCIALIZACION DEL PRODUCTO</vt:lpstr>
      <vt:lpstr>PUBLICIDAD</vt:lpstr>
      <vt:lpstr>Diapositiva 20</vt:lpstr>
      <vt:lpstr>MATRIZ BOSTON CONSULTING GROUP</vt:lpstr>
      <vt:lpstr>FUERZAS DE PORTER</vt:lpstr>
      <vt:lpstr>ESTRATEGIAS PARA INCREMENTAR LA PARTICIPACION EN EL MERCADO</vt:lpstr>
      <vt:lpstr>ESTRATEGIAS PARA INCREMENTAR LA PARTICIPACION EN EL MERCADO</vt:lpstr>
      <vt:lpstr>ENCUESTA</vt:lpstr>
      <vt:lpstr>ANALISIS DE RESULTADOS</vt:lpstr>
      <vt:lpstr>ANALISIS DE RESULTADOS</vt:lpstr>
      <vt:lpstr>ANALISIS DE RESULTADOS</vt:lpstr>
      <vt:lpstr>ANALISIS DE RESULTADOS</vt:lpstr>
      <vt:lpstr>HIPOTESIS</vt:lpstr>
      <vt:lpstr>HIPOTESIS</vt:lpstr>
      <vt:lpstr>HIPOTESIS</vt:lpstr>
      <vt:lpstr>HIPOTESIS</vt:lpstr>
      <vt:lpstr>ESTUDIO TECNICO</vt:lpstr>
      <vt:lpstr>Diapositiva 35</vt:lpstr>
      <vt:lpstr>PROCESO DE PRODUCCION</vt:lpstr>
      <vt:lpstr>ESTUDIO FINANCIERO</vt:lpstr>
      <vt:lpstr>ESTUDIO FINANCIERO</vt:lpstr>
      <vt:lpstr>COSTOS FIJOS DE PLANTA</vt:lpstr>
      <vt:lpstr>COSTOS ADMINISTRATIVOS</vt:lpstr>
      <vt:lpstr>ESTUDIO FINANCIERO</vt:lpstr>
      <vt:lpstr>ESTUDIO FINANCIERO</vt:lpstr>
      <vt:lpstr>ESTUDIO FINANCIERO</vt:lpstr>
      <vt:lpstr>ESTUDIO FINANCIERO</vt:lpstr>
      <vt:lpstr>PROYECCION DE LOS COSTOS</vt:lpstr>
      <vt:lpstr>PROYECCION DE LOS INGRESOS</vt:lpstr>
      <vt:lpstr>FLUJO DE CAJA</vt:lpstr>
      <vt:lpstr>ESTUDIO FINANCIERO</vt:lpstr>
      <vt:lpstr>CONCLUSIONES</vt:lpstr>
      <vt:lpstr>CONCLUSIONES</vt:lpstr>
      <vt:lpstr>RECOMENDACIONES</vt:lpstr>
      <vt:lpstr>Diapositiva 52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Dj Dennis</dc:creator>
  <cp:lastModifiedBy>Andrés</cp:lastModifiedBy>
  <cp:revision>127</cp:revision>
  <dcterms:created xsi:type="dcterms:W3CDTF">2010-02-28T21:13:48Z</dcterms:created>
  <dcterms:modified xsi:type="dcterms:W3CDTF">2010-04-18T23:04:06Z</dcterms:modified>
</cp:coreProperties>
</file>