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6" r:id="rId2"/>
    <p:sldId id="302" r:id="rId3"/>
    <p:sldId id="304" r:id="rId4"/>
    <p:sldId id="303" r:id="rId5"/>
    <p:sldId id="311" r:id="rId6"/>
    <p:sldId id="258" r:id="rId7"/>
    <p:sldId id="317" r:id="rId8"/>
    <p:sldId id="305" r:id="rId9"/>
    <p:sldId id="309" r:id="rId10"/>
    <p:sldId id="321" r:id="rId11"/>
    <p:sldId id="322" r:id="rId12"/>
    <p:sldId id="318" r:id="rId13"/>
    <p:sldId id="319" r:id="rId14"/>
    <p:sldId id="314" r:id="rId15"/>
    <p:sldId id="315" r:id="rId16"/>
    <p:sldId id="310" r:id="rId17"/>
    <p:sldId id="316" r:id="rId1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96B32D"/>
    <a:srgbClr val="339933"/>
    <a:srgbClr val="007635"/>
    <a:srgbClr val="009900"/>
    <a:srgbClr val="6CB46C"/>
    <a:srgbClr val="98ADB2"/>
    <a:srgbClr val="BBE0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0" autoAdjust="0"/>
    <p:restoredTop sz="94700" autoAdjust="0"/>
  </p:normalViewPr>
  <p:slideViewPr>
    <p:cSldViewPr snapToGrid="0">
      <p:cViewPr varScale="1">
        <p:scale>
          <a:sx n="74" d="100"/>
          <a:sy n="74"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5A226-6884-43EF-B29C-10428F6C91A4}" type="doc">
      <dgm:prSet loTypeId="urn:microsoft.com/office/officeart/2005/8/layout/cycle6" loCatId="relationship" qsTypeId="urn:microsoft.com/office/officeart/2005/8/quickstyle/3d3" qsCatId="3D" csTypeId="urn:microsoft.com/office/officeart/2005/8/colors/accent6_3" csCatId="accent6" phldr="1"/>
      <dgm:spPr/>
      <dgm:t>
        <a:bodyPr/>
        <a:lstStyle/>
        <a:p>
          <a:endParaRPr lang="es-ES"/>
        </a:p>
      </dgm:t>
    </dgm:pt>
    <dgm:pt modelId="{DC8DC5D7-3910-405A-83EA-29165825E744}">
      <dgm:prSet custT="1"/>
      <dgm:spPr/>
      <dgm:t>
        <a:bodyPr/>
        <a:lstStyle/>
        <a:p>
          <a:pPr rtl="0"/>
          <a:r>
            <a:rPr lang="en-US" sz="1200" b="0" i="0" baseline="0" dirty="0" smtClean="0"/>
            <a:t>Iluminación</a:t>
          </a:r>
          <a:endParaRPr lang="es-ES" sz="1200" b="0" i="0" baseline="0" dirty="0"/>
        </a:p>
      </dgm:t>
    </dgm:pt>
    <dgm:pt modelId="{C87FB6EF-5E13-4953-A72B-C049030FC1CB}" type="parTrans" cxnId="{75F9288E-087A-4755-89E2-61A4D3B6494C}">
      <dgm:prSet/>
      <dgm:spPr/>
      <dgm:t>
        <a:bodyPr/>
        <a:lstStyle/>
        <a:p>
          <a:endParaRPr lang="es-ES"/>
        </a:p>
      </dgm:t>
    </dgm:pt>
    <dgm:pt modelId="{13B8844E-B012-4DEE-8427-1245DF77F24E}" type="sibTrans" cxnId="{75F9288E-087A-4755-89E2-61A4D3B6494C}">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4536422A-BC5B-43C5-83FB-E8B714964A46}">
      <dgm:prSet custT="1"/>
      <dgm:spPr/>
      <dgm:t>
        <a:bodyPr/>
        <a:lstStyle/>
        <a:p>
          <a:r>
            <a:rPr lang="es-ES" sz="1200" b="1" dirty="0" smtClean="0"/>
            <a:t>Fuentes de Luz</a:t>
          </a:r>
          <a:endParaRPr lang="es-ES" sz="1200" dirty="0"/>
        </a:p>
      </dgm:t>
    </dgm:pt>
    <dgm:pt modelId="{4F9A3CA4-6850-433C-B446-79C0165F02F3}" type="parTrans" cxnId="{A4437F86-E1FD-4DFB-BB89-76565E588FE4}">
      <dgm:prSet/>
      <dgm:spPr/>
      <dgm:t>
        <a:bodyPr/>
        <a:lstStyle/>
        <a:p>
          <a:endParaRPr lang="es-ES"/>
        </a:p>
      </dgm:t>
    </dgm:pt>
    <dgm:pt modelId="{DDEA51DE-68EC-49F4-AAE8-A87F249D6BE6}" type="sibTrans" cxnId="{A4437F86-E1FD-4DFB-BB89-76565E588FE4}">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587C3208-8EAE-43DD-94FC-71878601AE81}">
      <dgm:prSet custT="1"/>
      <dgm:spPr/>
      <dgm:t>
        <a:bodyPr/>
        <a:lstStyle/>
        <a:p>
          <a:r>
            <a:rPr lang="es-ES" sz="1200" b="1" dirty="0" smtClean="0"/>
            <a:t>Cámaras</a:t>
          </a:r>
          <a:endParaRPr lang="es-ES" sz="1200" dirty="0"/>
        </a:p>
      </dgm:t>
    </dgm:pt>
    <dgm:pt modelId="{04557D82-D50F-4C26-951A-3876C30AFBA2}" type="parTrans" cxnId="{C2278FBC-53FC-4B2F-A052-E168A44410A3}">
      <dgm:prSet/>
      <dgm:spPr/>
      <dgm:t>
        <a:bodyPr/>
        <a:lstStyle/>
        <a:p>
          <a:endParaRPr lang="es-ES"/>
        </a:p>
      </dgm:t>
    </dgm:pt>
    <dgm:pt modelId="{263E7056-0592-415F-AE72-7A9885EBCC30}" type="sibTrans" cxnId="{C2278FBC-53FC-4B2F-A052-E168A44410A3}">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7046810F-15CF-4527-A78F-11B499330462}">
      <dgm:prSet custT="1"/>
      <dgm:spPr/>
      <dgm:t>
        <a:bodyPr/>
        <a:lstStyle/>
        <a:p>
          <a:r>
            <a:rPr lang="es-ES" sz="1200" b="1" dirty="0" smtClean="0"/>
            <a:t>Procesamiento</a:t>
          </a:r>
          <a:endParaRPr lang="es-ES" sz="1200" dirty="0"/>
        </a:p>
      </dgm:t>
    </dgm:pt>
    <dgm:pt modelId="{53B10769-16AE-47EC-A4E4-93C531361883}" type="parTrans" cxnId="{80F0CC21-A95E-49DD-B2E7-C522247E02B2}">
      <dgm:prSet/>
      <dgm:spPr/>
      <dgm:t>
        <a:bodyPr/>
        <a:lstStyle/>
        <a:p>
          <a:endParaRPr lang="es-ES"/>
        </a:p>
      </dgm:t>
    </dgm:pt>
    <dgm:pt modelId="{3A5D5E36-B84A-4383-9DDE-48E114A12A18}" type="sibTrans" cxnId="{80F0CC21-A95E-49DD-B2E7-C522247E02B2}">
      <dgm:prSet>
        <dgm:style>
          <a:lnRef idx="3">
            <a:schemeClr val="accent5"/>
          </a:lnRef>
          <a:fillRef idx="0">
            <a:schemeClr val="accent5"/>
          </a:fillRef>
          <a:effectRef idx="2">
            <a:schemeClr val="accent5"/>
          </a:effectRef>
          <a:fontRef idx="minor">
            <a:schemeClr val="tx1"/>
          </a:fontRef>
        </dgm:style>
      </dgm:prSet>
      <dgm:spPr/>
      <dgm:t>
        <a:bodyPr/>
        <a:lstStyle/>
        <a:p>
          <a:endParaRPr lang="es-ES"/>
        </a:p>
      </dgm:t>
    </dgm:pt>
    <dgm:pt modelId="{AD096AC3-2CCD-4C96-B440-6733C56E2D31}" type="pres">
      <dgm:prSet presAssocID="{63E5A226-6884-43EF-B29C-10428F6C91A4}" presName="cycle" presStyleCnt="0">
        <dgm:presLayoutVars>
          <dgm:dir/>
          <dgm:resizeHandles val="exact"/>
        </dgm:presLayoutVars>
      </dgm:prSet>
      <dgm:spPr/>
      <dgm:t>
        <a:bodyPr/>
        <a:lstStyle/>
        <a:p>
          <a:endParaRPr lang="es-ES"/>
        </a:p>
      </dgm:t>
    </dgm:pt>
    <dgm:pt modelId="{DD027455-2384-45BF-8989-BFBE3B481604}" type="pres">
      <dgm:prSet presAssocID="{DC8DC5D7-3910-405A-83EA-29165825E744}" presName="node" presStyleLbl="node1" presStyleIdx="0" presStyleCnt="4" custScaleX="86470" custScaleY="126328">
        <dgm:presLayoutVars>
          <dgm:bulletEnabled val="1"/>
        </dgm:presLayoutVars>
      </dgm:prSet>
      <dgm:spPr>
        <a:prstGeom prst="flowChartConnector">
          <a:avLst/>
        </a:prstGeom>
      </dgm:spPr>
      <dgm:t>
        <a:bodyPr/>
        <a:lstStyle/>
        <a:p>
          <a:endParaRPr lang="es-ES"/>
        </a:p>
      </dgm:t>
    </dgm:pt>
    <dgm:pt modelId="{41A3019C-AB4E-4B76-B7F0-ED0AB311F5AA}" type="pres">
      <dgm:prSet presAssocID="{DC8DC5D7-3910-405A-83EA-29165825E744}" presName="spNode" presStyleCnt="0"/>
      <dgm:spPr/>
    </dgm:pt>
    <dgm:pt modelId="{5AEB47F6-3902-4D2F-9DEF-33CEF6E726F4}" type="pres">
      <dgm:prSet presAssocID="{13B8844E-B012-4DEE-8427-1245DF77F24E}" presName="sibTrans" presStyleLbl="sibTrans1D1" presStyleIdx="0" presStyleCnt="4"/>
      <dgm:spPr/>
      <dgm:t>
        <a:bodyPr/>
        <a:lstStyle/>
        <a:p>
          <a:endParaRPr lang="es-ES"/>
        </a:p>
      </dgm:t>
    </dgm:pt>
    <dgm:pt modelId="{4CF1D73A-38AA-4427-B866-826C9A95AC52}" type="pres">
      <dgm:prSet presAssocID="{4536422A-BC5B-43C5-83FB-E8B714964A46}" presName="node" presStyleLbl="node1" presStyleIdx="1" presStyleCnt="4" custScaleX="94551" custScaleY="131289" custRadScaleRad="101654" custRadScaleInc="-11159">
        <dgm:presLayoutVars>
          <dgm:bulletEnabled val="1"/>
        </dgm:presLayoutVars>
      </dgm:prSet>
      <dgm:spPr>
        <a:prstGeom prst="flowChartConnector">
          <a:avLst/>
        </a:prstGeom>
      </dgm:spPr>
      <dgm:t>
        <a:bodyPr/>
        <a:lstStyle/>
        <a:p>
          <a:endParaRPr lang="es-ES"/>
        </a:p>
      </dgm:t>
    </dgm:pt>
    <dgm:pt modelId="{FD78C019-ECE3-4FEF-943C-C0D076EE8613}" type="pres">
      <dgm:prSet presAssocID="{4536422A-BC5B-43C5-83FB-E8B714964A46}" presName="spNode" presStyleCnt="0"/>
      <dgm:spPr/>
    </dgm:pt>
    <dgm:pt modelId="{8D310888-5227-43FE-9251-4569492C369B}" type="pres">
      <dgm:prSet presAssocID="{DDEA51DE-68EC-49F4-AAE8-A87F249D6BE6}" presName="sibTrans" presStyleLbl="sibTrans1D1" presStyleIdx="1" presStyleCnt="4"/>
      <dgm:spPr/>
      <dgm:t>
        <a:bodyPr/>
        <a:lstStyle/>
        <a:p>
          <a:endParaRPr lang="es-ES"/>
        </a:p>
      </dgm:t>
    </dgm:pt>
    <dgm:pt modelId="{7C087610-FEAB-43B1-AC6E-9646BC5FDF55}" type="pres">
      <dgm:prSet presAssocID="{587C3208-8EAE-43DD-94FC-71878601AE81}" presName="node" presStyleLbl="node1" presStyleIdx="2" presStyleCnt="4" custScaleX="86733" custScaleY="131110">
        <dgm:presLayoutVars>
          <dgm:bulletEnabled val="1"/>
        </dgm:presLayoutVars>
      </dgm:prSet>
      <dgm:spPr>
        <a:prstGeom prst="flowChartConnector">
          <a:avLst/>
        </a:prstGeom>
      </dgm:spPr>
      <dgm:t>
        <a:bodyPr/>
        <a:lstStyle/>
        <a:p>
          <a:endParaRPr lang="es-ES"/>
        </a:p>
      </dgm:t>
    </dgm:pt>
    <dgm:pt modelId="{65B793D7-86FF-407B-9F1B-573D65E09931}" type="pres">
      <dgm:prSet presAssocID="{587C3208-8EAE-43DD-94FC-71878601AE81}" presName="spNode" presStyleCnt="0"/>
      <dgm:spPr/>
    </dgm:pt>
    <dgm:pt modelId="{0FCF2388-E782-441E-83BF-8E1307B9D1B9}" type="pres">
      <dgm:prSet presAssocID="{263E7056-0592-415F-AE72-7A9885EBCC30}" presName="sibTrans" presStyleLbl="sibTrans1D1" presStyleIdx="2" presStyleCnt="4"/>
      <dgm:spPr/>
      <dgm:t>
        <a:bodyPr/>
        <a:lstStyle/>
        <a:p>
          <a:endParaRPr lang="es-ES"/>
        </a:p>
      </dgm:t>
    </dgm:pt>
    <dgm:pt modelId="{8D0911EA-34A9-4AF8-AD46-37E3514499E4}" type="pres">
      <dgm:prSet presAssocID="{7046810F-15CF-4527-A78F-11B499330462}" presName="node" presStyleLbl="node1" presStyleIdx="3" presStyleCnt="4" custScaleX="87034" custScaleY="131289">
        <dgm:presLayoutVars>
          <dgm:bulletEnabled val="1"/>
        </dgm:presLayoutVars>
      </dgm:prSet>
      <dgm:spPr>
        <a:prstGeom prst="flowChartConnector">
          <a:avLst/>
        </a:prstGeom>
      </dgm:spPr>
      <dgm:t>
        <a:bodyPr/>
        <a:lstStyle/>
        <a:p>
          <a:endParaRPr lang="es-ES"/>
        </a:p>
      </dgm:t>
    </dgm:pt>
    <dgm:pt modelId="{FE0A05D5-DD65-41A6-9A04-26D168FACCFC}" type="pres">
      <dgm:prSet presAssocID="{7046810F-15CF-4527-A78F-11B499330462}" presName="spNode" presStyleCnt="0"/>
      <dgm:spPr/>
    </dgm:pt>
    <dgm:pt modelId="{942080C7-0BAE-4400-8048-D3DA33BF0C02}" type="pres">
      <dgm:prSet presAssocID="{3A5D5E36-B84A-4383-9DDE-48E114A12A18}" presName="sibTrans" presStyleLbl="sibTrans1D1" presStyleIdx="3" presStyleCnt="4"/>
      <dgm:spPr/>
      <dgm:t>
        <a:bodyPr/>
        <a:lstStyle/>
        <a:p>
          <a:endParaRPr lang="es-ES"/>
        </a:p>
      </dgm:t>
    </dgm:pt>
  </dgm:ptLst>
  <dgm:cxnLst>
    <dgm:cxn modelId="{A4437F86-E1FD-4DFB-BB89-76565E588FE4}" srcId="{63E5A226-6884-43EF-B29C-10428F6C91A4}" destId="{4536422A-BC5B-43C5-83FB-E8B714964A46}" srcOrd="1" destOrd="0" parTransId="{4F9A3CA4-6850-433C-B446-79C0165F02F3}" sibTransId="{DDEA51DE-68EC-49F4-AAE8-A87F249D6BE6}"/>
    <dgm:cxn modelId="{75F9288E-087A-4755-89E2-61A4D3B6494C}" srcId="{63E5A226-6884-43EF-B29C-10428F6C91A4}" destId="{DC8DC5D7-3910-405A-83EA-29165825E744}" srcOrd="0" destOrd="0" parTransId="{C87FB6EF-5E13-4953-A72B-C049030FC1CB}" sibTransId="{13B8844E-B012-4DEE-8427-1245DF77F24E}"/>
    <dgm:cxn modelId="{67B30216-76D5-4DC0-AE56-EBA4316F78B6}" type="presOf" srcId="{63E5A226-6884-43EF-B29C-10428F6C91A4}" destId="{AD096AC3-2CCD-4C96-B440-6733C56E2D31}" srcOrd="0" destOrd="0" presId="urn:microsoft.com/office/officeart/2005/8/layout/cycle6"/>
    <dgm:cxn modelId="{80F0CC21-A95E-49DD-B2E7-C522247E02B2}" srcId="{63E5A226-6884-43EF-B29C-10428F6C91A4}" destId="{7046810F-15CF-4527-A78F-11B499330462}" srcOrd="3" destOrd="0" parTransId="{53B10769-16AE-47EC-A4E4-93C531361883}" sibTransId="{3A5D5E36-B84A-4383-9DDE-48E114A12A18}"/>
    <dgm:cxn modelId="{85FB2577-1CAA-4C4B-9953-2A38CC4FCBA1}" type="presOf" srcId="{7046810F-15CF-4527-A78F-11B499330462}" destId="{8D0911EA-34A9-4AF8-AD46-37E3514499E4}" srcOrd="0" destOrd="0" presId="urn:microsoft.com/office/officeart/2005/8/layout/cycle6"/>
    <dgm:cxn modelId="{3C50A4BF-E367-4F4D-8578-A1F7EFB52C02}" type="presOf" srcId="{13B8844E-B012-4DEE-8427-1245DF77F24E}" destId="{5AEB47F6-3902-4D2F-9DEF-33CEF6E726F4}" srcOrd="0" destOrd="0" presId="urn:microsoft.com/office/officeart/2005/8/layout/cycle6"/>
    <dgm:cxn modelId="{F9066AD0-9E21-4A0B-B9D3-EBD65F0ABDEF}" type="presOf" srcId="{DC8DC5D7-3910-405A-83EA-29165825E744}" destId="{DD027455-2384-45BF-8989-BFBE3B481604}" srcOrd="0" destOrd="0" presId="urn:microsoft.com/office/officeart/2005/8/layout/cycle6"/>
    <dgm:cxn modelId="{AE03B64D-1BA1-40D1-B34F-A38E868EA0CC}" type="presOf" srcId="{3A5D5E36-B84A-4383-9DDE-48E114A12A18}" destId="{942080C7-0BAE-4400-8048-D3DA33BF0C02}" srcOrd="0" destOrd="0" presId="urn:microsoft.com/office/officeart/2005/8/layout/cycle6"/>
    <dgm:cxn modelId="{19388181-C56E-4806-BF66-C1CF7614B29A}" type="presOf" srcId="{587C3208-8EAE-43DD-94FC-71878601AE81}" destId="{7C087610-FEAB-43B1-AC6E-9646BC5FDF55}" srcOrd="0" destOrd="0" presId="urn:microsoft.com/office/officeart/2005/8/layout/cycle6"/>
    <dgm:cxn modelId="{49266448-1390-4C2E-BEA2-185D7A3AD360}" type="presOf" srcId="{DDEA51DE-68EC-49F4-AAE8-A87F249D6BE6}" destId="{8D310888-5227-43FE-9251-4569492C369B}" srcOrd="0" destOrd="0" presId="urn:microsoft.com/office/officeart/2005/8/layout/cycle6"/>
    <dgm:cxn modelId="{C3E5368F-77C5-4D03-AFB1-22A31F5682D0}" type="presOf" srcId="{263E7056-0592-415F-AE72-7A9885EBCC30}" destId="{0FCF2388-E782-441E-83BF-8E1307B9D1B9}" srcOrd="0" destOrd="0" presId="urn:microsoft.com/office/officeart/2005/8/layout/cycle6"/>
    <dgm:cxn modelId="{C2278FBC-53FC-4B2F-A052-E168A44410A3}" srcId="{63E5A226-6884-43EF-B29C-10428F6C91A4}" destId="{587C3208-8EAE-43DD-94FC-71878601AE81}" srcOrd="2" destOrd="0" parTransId="{04557D82-D50F-4C26-951A-3876C30AFBA2}" sibTransId="{263E7056-0592-415F-AE72-7A9885EBCC30}"/>
    <dgm:cxn modelId="{33B9190A-FA60-4AA9-B786-CF566DF7F5B4}" type="presOf" srcId="{4536422A-BC5B-43C5-83FB-E8B714964A46}" destId="{4CF1D73A-38AA-4427-B866-826C9A95AC52}" srcOrd="0" destOrd="0" presId="urn:microsoft.com/office/officeart/2005/8/layout/cycle6"/>
    <dgm:cxn modelId="{15CD252A-E78D-4FD6-A050-3293D8D61DCB}" type="presParOf" srcId="{AD096AC3-2CCD-4C96-B440-6733C56E2D31}" destId="{DD027455-2384-45BF-8989-BFBE3B481604}" srcOrd="0" destOrd="0" presId="urn:microsoft.com/office/officeart/2005/8/layout/cycle6"/>
    <dgm:cxn modelId="{A89130BA-3EF0-431E-BFEF-539BD554F0CD}" type="presParOf" srcId="{AD096AC3-2CCD-4C96-B440-6733C56E2D31}" destId="{41A3019C-AB4E-4B76-B7F0-ED0AB311F5AA}" srcOrd="1" destOrd="0" presId="urn:microsoft.com/office/officeart/2005/8/layout/cycle6"/>
    <dgm:cxn modelId="{9BBA849D-4A26-41BE-9F11-8C0AFBED2FEF}" type="presParOf" srcId="{AD096AC3-2CCD-4C96-B440-6733C56E2D31}" destId="{5AEB47F6-3902-4D2F-9DEF-33CEF6E726F4}" srcOrd="2" destOrd="0" presId="urn:microsoft.com/office/officeart/2005/8/layout/cycle6"/>
    <dgm:cxn modelId="{41F316DC-F730-448B-947C-442EA5E3A22E}" type="presParOf" srcId="{AD096AC3-2CCD-4C96-B440-6733C56E2D31}" destId="{4CF1D73A-38AA-4427-B866-826C9A95AC52}" srcOrd="3" destOrd="0" presId="urn:microsoft.com/office/officeart/2005/8/layout/cycle6"/>
    <dgm:cxn modelId="{89FB12D1-B06D-41F4-BE57-35750342A822}" type="presParOf" srcId="{AD096AC3-2CCD-4C96-B440-6733C56E2D31}" destId="{FD78C019-ECE3-4FEF-943C-C0D076EE8613}" srcOrd="4" destOrd="0" presId="urn:microsoft.com/office/officeart/2005/8/layout/cycle6"/>
    <dgm:cxn modelId="{EFD192E4-D780-42FF-A2FD-168509C1070C}" type="presParOf" srcId="{AD096AC3-2CCD-4C96-B440-6733C56E2D31}" destId="{8D310888-5227-43FE-9251-4569492C369B}" srcOrd="5" destOrd="0" presId="urn:microsoft.com/office/officeart/2005/8/layout/cycle6"/>
    <dgm:cxn modelId="{462545E4-3F65-4532-9CC3-5870A0F6B86E}" type="presParOf" srcId="{AD096AC3-2CCD-4C96-B440-6733C56E2D31}" destId="{7C087610-FEAB-43B1-AC6E-9646BC5FDF55}" srcOrd="6" destOrd="0" presId="urn:microsoft.com/office/officeart/2005/8/layout/cycle6"/>
    <dgm:cxn modelId="{159D06A2-A8A5-4518-9C05-513C01F19B63}" type="presParOf" srcId="{AD096AC3-2CCD-4C96-B440-6733C56E2D31}" destId="{65B793D7-86FF-407B-9F1B-573D65E09931}" srcOrd="7" destOrd="0" presId="urn:microsoft.com/office/officeart/2005/8/layout/cycle6"/>
    <dgm:cxn modelId="{43FB22CC-8786-4261-828C-BC5E91013505}" type="presParOf" srcId="{AD096AC3-2CCD-4C96-B440-6733C56E2D31}" destId="{0FCF2388-E782-441E-83BF-8E1307B9D1B9}" srcOrd="8" destOrd="0" presId="urn:microsoft.com/office/officeart/2005/8/layout/cycle6"/>
    <dgm:cxn modelId="{49D08E3C-36DB-439E-9498-70E66E7321B0}" type="presParOf" srcId="{AD096AC3-2CCD-4C96-B440-6733C56E2D31}" destId="{8D0911EA-34A9-4AF8-AD46-37E3514499E4}" srcOrd="9" destOrd="0" presId="urn:microsoft.com/office/officeart/2005/8/layout/cycle6"/>
    <dgm:cxn modelId="{5A729C67-D53F-4719-AF26-D72E309E4B1B}" type="presParOf" srcId="{AD096AC3-2CCD-4C96-B440-6733C56E2D31}" destId="{FE0A05D5-DD65-41A6-9A04-26D168FACCFC}" srcOrd="10" destOrd="0" presId="urn:microsoft.com/office/officeart/2005/8/layout/cycle6"/>
    <dgm:cxn modelId="{7E0ABF61-44A7-4F79-BCA6-C8BB8E8ACAEA}" type="presParOf" srcId="{AD096AC3-2CCD-4C96-B440-6733C56E2D31}" destId="{942080C7-0BAE-4400-8048-D3DA33BF0C02}" srcOrd="11"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D95C0153-5472-44E7-B977-7CACFD05A241}" type="doc">
      <dgm:prSet loTypeId="urn:microsoft.com/office/officeart/2005/8/layout/radial5" loCatId="relationship" qsTypeId="urn:microsoft.com/office/officeart/2005/8/quickstyle/3d1" qsCatId="3D" csTypeId="urn:microsoft.com/office/officeart/2005/8/colors/colorful5" csCatId="colorful" phldr="1"/>
      <dgm:spPr/>
      <dgm:t>
        <a:bodyPr/>
        <a:lstStyle/>
        <a:p>
          <a:endParaRPr lang="es-ES"/>
        </a:p>
      </dgm:t>
    </dgm:pt>
    <dgm:pt modelId="{23CF9DE1-008F-48B4-B766-208DB82435D3}">
      <dgm:prSet/>
      <dgm:spPr>
        <a:gradFill rotWithShape="0">
          <a:gsLst>
            <a:gs pos="0">
              <a:schemeClr val="accent2">
                <a:lumMod val="60000"/>
                <a:lumOff val="40000"/>
              </a:schemeClr>
            </a:gs>
            <a:gs pos="39999">
              <a:srgbClr val="85C2FF"/>
            </a:gs>
            <a:gs pos="70000">
              <a:srgbClr val="C4D6EB"/>
            </a:gs>
            <a:gs pos="100000">
              <a:srgbClr val="FFEBFA"/>
            </a:gs>
          </a:gsLst>
          <a:lin ang="16200000" scaled="0"/>
        </a:gradFill>
      </dgm:spPr>
      <dgm:t>
        <a:bodyPr/>
        <a:lstStyle/>
        <a:p>
          <a:pPr rtl="0"/>
          <a:r>
            <a:rPr lang="en-US" dirty="0" smtClean="0">
              <a:solidFill>
                <a:schemeClr val="tx1"/>
              </a:solidFill>
            </a:rPr>
            <a:t>Software de </a:t>
          </a:r>
          <a:r>
            <a:rPr lang="es-ES" dirty="0" smtClean="0">
              <a:solidFill>
                <a:schemeClr val="tx1"/>
              </a:solidFill>
            </a:rPr>
            <a:t>análisis</a:t>
          </a:r>
          <a:r>
            <a:rPr lang="en-US" dirty="0" smtClean="0">
              <a:solidFill>
                <a:schemeClr val="tx1"/>
              </a:solidFill>
            </a:rPr>
            <a:t> y control</a:t>
          </a:r>
          <a:endParaRPr lang="es-ES" dirty="0">
            <a:solidFill>
              <a:schemeClr val="tx1"/>
            </a:solidFill>
          </a:endParaRPr>
        </a:p>
      </dgm:t>
    </dgm:pt>
    <dgm:pt modelId="{EBE2FFC6-C4AF-4097-88F7-C36E5BF6FAEE}" type="parTrans" cxnId="{1C2E4DBA-A67F-4E58-A782-A726559923FA}">
      <dgm:prSet/>
      <dgm:spPr/>
      <dgm:t>
        <a:bodyPr/>
        <a:lstStyle/>
        <a:p>
          <a:endParaRPr lang="es-ES"/>
        </a:p>
      </dgm:t>
    </dgm:pt>
    <dgm:pt modelId="{225E8CDD-64DB-4E68-94F6-0F924033513D}" type="sibTrans" cxnId="{1C2E4DBA-A67F-4E58-A782-A726559923FA}">
      <dgm:prSet/>
      <dgm:spPr/>
      <dgm:t>
        <a:bodyPr/>
        <a:lstStyle/>
        <a:p>
          <a:endParaRPr lang="es-ES"/>
        </a:p>
      </dgm:t>
    </dgm:pt>
    <dgm:pt modelId="{356AA90C-6821-4000-9AB7-A576A81C8CAF}">
      <dgm:prSet custT="1"/>
      <dgm:spPr/>
      <dgm:t>
        <a:bodyPr/>
        <a:lstStyle/>
        <a:p>
          <a:r>
            <a:rPr lang="en-US" sz="1000" dirty="0" smtClean="0">
              <a:solidFill>
                <a:schemeClr val="tx1"/>
              </a:solidFill>
            </a:rPr>
            <a:t>Tarjeta Control de Brazos</a:t>
          </a:r>
          <a:endParaRPr lang="es-ES" sz="1000" dirty="0">
            <a:solidFill>
              <a:schemeClr val="tx1"/>
            </a:solidFill>
          </a:endParaRPr>
        </a:p>
      </dgm:t>
    </dgm:pt>
    <dgm:pt modelId="{27AEB163-62BB-4F9E-A904-DCCFAEC18E22}" type="parTrans" cxnId="{D57CBADC-7873-49D4-9B8C-D3B196A18FA9}">
      <dgm:prSet/>
      <dgm:spPr/>
      <dgm:t>
        <a:bodyPr/>
        <a:lstStyle/>
        <a:p>
          <a:endParaRPr lang="es-ES"/>
        </a:p>
      </dgm:t>
    </dgm:pt>
    <dgm:pt modelId="{5ACB44CF-2FD2-44CE-BE86-A7AA88E8F684}" type="sibTrans" cxnId="{D57CBADC-7873-49D4-9B8C-D3B196A18FA9}">
      <dgm:prSet/>
      <dgm:spPr/>
      <dgm:t>
        <a:bodyPr/>
        <a:lstStyle/>
        <a:p>
          <a:endParaRPr lang="es-ES"/>
        </a:p>
      </dgm:t>
    </dgm:pt>
    <dgm:pt modelId="{E55EB467-AF09-4B22-B1D9-60B1B03173C4}">
      <dgm:prSet/>
      <dgm:spPr/>
      <dgm:t>
        <a:bodyPr/>
        <a:lstStyle/>
        <a:p>
          <a:r>
            <a:rPr lang="en-US" dirty="0" smtClean="0"/>
            <a:t>Tarjeta Control de Bandas</a:t>
          </a:r>
          <a:endParaRPr lang="es-ES" dirty="0"/>
        </a:p>
      </dgm:t>
    </dgm:pt>
    <dgm:pt modelId="{BD9A3F52-A9B2-4A8C-AF11-D9174F2DD489}" type="parTrans" cxnId="{0CC675AF-B591-4CA2-99DA-597231F4E434}">
      <dgm:prSet/>
      <dgm:spPr/>
      <dgm:t>
        <a:bodyPr/>
        <a:lstStyle/>
        <a:p>
          <a:endParaRPr lang="es-ES"/>
        </a:p>
      </dgm:t>
    </dgm:pt>
    <dgm:pt modelId="{38518AE6-FEE1-4CD8-8E6D-BA832E3BE5E7}" type="sibTrans" cxnId="{0CC675AF-B591-4CA2-99DA-597231F4E434}">
      <dgm:prSet/>
      <dgm:spPr/>
      <dgm:t>
        <a:bodyPr/>
        <a:lstStyle/>
        <a:p>
          <a:endParaRPr lang="es-ES"/>
        </a:p>
      </dgm:t>
    </dgm:pt>
    <dgm:pt modelId="{9790B6B8-A55F-441B-9862-F6C75DB252C0}">
      <dgm:prSet/>
      <dgm:spPr/>
      <dgm:t>
        <a:bodyPr/>
        <a:lstStyle/>
        <a:p>
          <a:r>
            <a:rPr lang="en-US" dirty="0" smtClean="0"/>
            <a:t>Camara USB</a:t>
          </a:r>
          <a:endParaRPr lang="es-ES" dirty="0"/>
        </a:p>
      </dgm:t>
    </dgm:pt>
    <dgm:pt modelId="{CDB969D9-A068-421D-988D-3F09EEF5DFDA}" type="parTrans" cxnId="{3C76C6F8-6D50-477C-8EA3-DE75B082DFEC}">
      <dgm:prSet/>
      <dgm:spPr/>
      <dgm:t>
        <a:bodyPr/>
        <a:lstStyle/>
        <a:p>
          <a:endParaRPr lang="es-ES"/>
        </a:p>
      </dgm:t>
    </dgm:pt>
    <dgm:pt modelId="{BC7BDF33-CF6B-48B0-9BB0-6D991605085F}" type="sibTrans" cxnId="{3C76C6F8-6D50-477C-8EA3-DE75B082DFEC}">
      <dgm:prSet/>
      <dgm:spPr/>
      <dgm:t>
        <a:bodyPr/>
        <a:lstStyle/>
        <a:p>
          <a:endParaRPr lang="es-ES"/>
        </a:p>
      </dgm:t>
    </dgm:pt>
    <dgm:pt modelId="{CCEE31B5-1438-474C-A532-49DA2814156D}" type="pres">
      <dgm:prSet presAssocID="{D95C0153-5472-44E7-B977-7CACFD05A241}" presName="Name0" presStyleCnt="0">
        <dgm:presLayoutVars>
          <dgm:chMax val="1"/>
          <dgm:dir/>
          <dgm:animLvl val="ctr"/>
          <dgm:resizeHandles val="exact"/>
        </dgm:presLayoutVars>
      </dgm:prSet>
      <dgm:spPr/>
      <dgm:t>
        <a:bodyPr/>
        <a:lstStyle/>
        <a:p>
          <a:endParaRPr lang="es-ES"/>
        </a:p>
      </dgm:t>
    </dgm:pt>
    <dgm:pt modelId="{503E2E83-5AD4-4016-A9ED-3CD22CE61F7D}" type="pres">
      <dgm:prSet presAssocID="{23CF9DE1-008F-48B4-B766-208DB82435D3}" presName="centerShape" presStyleLbl="node0" presStyleIdx="0" presStyleCnt="1" custLinFactNeighborX="1061" custLinFactNeighborY="-37660"/>
      <dgm:spPr/>
      <dgm:t>
        <a:bodyPr/>
        <a:lstStyle/>
        <a:p>
          <a:endParaRPr lang="es-ES"/>
        </a:p>
      </dgm:t>
    </dgm:pt>
    <dgm:pt modelId="{87652BA5-2664-4C8A-89D1-D844278ACAF6}" type="pres">
      <dgm:prSet presAssocID="{27AEB163-62BB-4F9E-A904-DCCFAEC18E22}" presName="parTrans" presStyleLbl="sibTrans2D1" presStyleIdx="0" presStyleCnt="3" custScaleX="173175" custScaleY="109555"/>
      <dgm:spPr>
        <a:prstGeom prst="leftRightArrow">
          <a:avLst/>
        </a:prstGeom>
      </dgm:spPr>
      <dgm:t>
        <a:bodyPr/>
        <a:lstStyle/>
        <a:p>
          <a:endParaRPr lang="es-ES"/>
        </a:p>
      </dgm:t>
    </dgm:pt>
    <dgm:pt modelId="{E1F63FC0-EA01-436D-8152-FAB78A4DBB80}" type="pres">
      <dgm:prSet presAssocID="{27AEB163-62BB-4F9E-A904-DCCFAEC18E22}" presName="connectorText" presStyleLbl="sibTrans2D1" presStyleIdx="0" presStyleCnt="3"/>
      <dgm:spPr/>
      <dgm:t>
        <a:bodyPr/>
        <a:lstStyle/>
        <a:p>
          <a:endParaRPr lang="es-ES"/>
        </a:p>
      </dgm:t>
    </dgm:pt>
    <dgm:pt modelId="{23418507-40B5-4701-AB64-1006389C6223}" type="pres">
      <dgm:prSet presAssocID="{356AA90C-6821-4000-9AB7-A576A81C8CAF}" presName="node" presStyleLbl="node1" presStyleIdx="0" presStyleCnt="3" custScaleX="78066" custScaleY="71763" custRadScaleRad="162444" custRadScaleInc="-103773">
        <dgm:presLayoutVars>
          <dgm:bulletEnabled val="1"/>
        </dgm:presLayoutVars>
      </dgm:prSet>
      <dgm:spPr/>
      <dgm:t>
        <a:bodyPr/>
        <a:lstStyle/>
        <a:p>
          <a:endParaRPr lang="es-ES"/>
        </a:p>
      </dgm:t>
    </dgm:pt>
    <dgm:pt modelId="{94701832-39EA-43FD-AF1A-065B1EB5755D}" type="pres">
      <dgm:prSet presAssocID="{BD9A3F52-A9B2-4A8C-AF11-D9174F2DD489}" presName="parTrans" presStyleLbl="sibTrans2D1" presStyleIdx="1" presStyleCnt="3" custScaleX="175114" custScaleY="83944"/>
      <dgm:spPr>
        <a:prstGeom prst="leftRightArrow">
          <a:avLst/>
        </a:prstGeom>
      </dgm:spPr>
      <dgm:t>
        <a:bodyPr/>
        <a:lstStyle/>
        <a:p>
          <a:endParaRPr lang="es-ES"/>
        </a:p>
      </dgm:t>
    </dgm:pt>
    <dgm:pt modelId="{45CFA96E-53A5-4016-956D-D823E08FED0B}" type="pres">
      <dgm:prSet presAssocID="{BD9A3F52-A9B2-4A8C-AF11-D9174F2DD489}" presName="connectorText" presStyleLbl="sibTrans2D1" presStyleIdx="1" presStyleCnt="3"/>
      <dgm:spPr/>
      <dgm:t>
        <a:bodyPr/>
        <a:lstStyle/>
        <a:p>
          <a:endParaRPr lang="es-ES"/>
        </a:p>
      </dgm:t>
    </dgm:pt>
    <dgm:pt modelId="{ADBEF191-EC32-4530-B65F-E9E6695FCC19}" type="pres">
      <dgm:prSet presAssocID="{E55EB467-AF09-4B22-B1D9-60B1B03173C4}" presName="node" presStyleLbl="node1" presStyleIdx="1" presStyleCnt="3" custScaleX="72407" custScaleY="73076" custRadScaleRad="155624" custRadScaleInc="-97475">
        <dgm:presLayoutVars>
          <dgm:bulletEnabled val="1"/>
        </dgm:presLayoutVars>
      </dgm:prSet>
      <dgm:spPr/>
      <dgm:t>
        <a:bodyPr/>
        <a:lstStyle/>
        <a:p>
          <a:endParaRPr lang="es-ES"/>
        </a:p>
      </dgm:t>
    </dgm:pt>
    <dgm:pt modelId="{321BD287-552A-408F-9301-DFA229CD8D9B}" type="pres">
      <dgm:prSet presAssocID="{CDB969D9-A068-421D-988D-3F09EEF5DFDA}" presName="parTrans" presStyleLbl="sibTrans2D1" presStyleIdx="2" presStyleCnt="3" custScaleX="155052" custScaleY="88250"/>
      <dgm:spPr>
        <a:prstGeom prst="leftRightArrow">
          <a:avLst/>
        </a:prstGeom>
      </dgm:spPr>
      <dgm:t>
        <a:bodyPr/>
        <a:lstStyle/>
        <a:p>
          <a:endParaRPr lang="es-ES"/>
        </a:p>
      </dgm:t>
    </dgm:pt>
    <dgm:pt modelId="{15D79695-DAE4-4593-A699-873E741E1C50}" type="pres">
      <dgm:prSet presAssocID="{CDB969D9-A068-421D-988D-3F09EEF5DFDA}" presName="connectorText" presStyleLbl="sibTrans2D1" presStyleIdx="2" presStyleCnt="3"/>
      <dgm:spPr/>
      <dgm:t>
        <a:bodyPr/>
        <a:lstStyle/>
        <a:p>
          <a:endParaRPr lang="es-ES"/>
        </a:p>
      </dgm:t>
    </dgm:pt>
    <dgm:pt modelId="{1B5D2959-EDF2-4925-95EF-C652154A3AC3}" type="pres">
      <dgm:prSet presAssocID="{9790B6B8-A55F-441B-9862-F6C75DB252C0}" presName="node" presStyleLbl="node1" presStyleIdx="2" presStyleCnt="3" custScaleX="74629" custScaleY="74242" custRadScaleRad="49089" custRadScaleInc="-112885">
        <dgm:presLayoutVars>
          <dgm:bulletEnabled val="1"/>
        </dgm:presLayoutVars>
      </dgm:prSet>
      <dgm:spPr/>
      <dgm:t>
        <a:bodyPr/>
        <a:lstStyle/>
        <a:p>
          <a:endParaRPr lang="es-ES"/>
        </a:p>
      </dgm:t>
    </dgm:pt>
  </dgm:ptLst>
  <dgm:cxnLst>
    <dgm:cxn modelId="{F2C40C93-D8FE-4D5A-A79E-4E7CE41C493C}" type="presOf" srcId="{9790B6B8-A55F-441B-9862-F6C75DB252C0}" destId="{1B5D2959-EDF2-4925-95EF-C652154A3AC3}" srcOrd="0" destOrd="0" presId="urn:microsoft.com/office/officeart/2005/8/layout/radial5"/>
    <dgm:cxn modelId="{F1192270-080F-4F51-9F0B-034DA839EB90}" type="presOf" srcId="{23CF9DE1-008F-48B4-B766-208DB82435D3}" destId="{503E2E83-5AD4-4016-A9ED-3CD22CE61F7D}" srcOrd="0" destOrd="0" presId="urn:microsoft.com/office/officeart/2005/8/layout/radial5"/>
    <dgm:cxn modelId="{741B3316-4827-4E47-981D-4E2FBE4EC191}" type="presOf" srcId="{BD9A3F52-A9B2-4A8C-AF11-D9174F2DD489}" destId="{94701832-39EA-43FD-AF1A-065B1EB5755D}" srcOrd="0" destOrd="0" presId="urn:microsoft.com/office/officeart/2005/8/layout/radial5"/>
    <dgm:cxn modelId="{624206B6-45B3-4939-B557-AD6D8CB2B6F8}" type="presOf" srcId="{BD9A3F52-A9B2-4A8C-AF11-D9174F2DD489}" destId="{45CFA96E-53A5-4016-956D-D823E08FED0B}" srcOrd="1" destOrd="0" presId="urn:microsoft.com/office/officeart/2005/8/layout/radial5"/>
    <dgm:cxn modelId="{2764DA9E-5B5E-4FF5-9C80-3A14A3636AB1}" type="presOf" srcId="{D95C0153-5472-44E7-B977-7CACFD05A241}" destId="{CCEE31B5-1438-474C-A532-49DA2814156D}" srcOrd="0" destOrd="0" presId="urn:microsoft.com/office/officeart/2005/8/layout/radial5"/>
    <dgm:cxn modelId="{D57CBADC-7873-49D4-9B8C-D3B196A18FA9}" srcId="{23CF9DE1-008F-48B4-B766-208DB82435D3}" destId="{356AA90C-6821-4000-9AB7-A576A81C8CAF}" srcOrd="0" destOrd="0" parTransId="{27AEB163-62BB-4F9E-A904-DCCFAEC18E22}" sibTransId="{5ACB44CF-2FD2-44CE-BE86-A7AA88E8F684}"/>
    <dgm:cxn modelId="{203DDC62-6856-475B-BF83-ACBE07963C53}" type="presOf" srcId="{356AA90C-6821-4000-9AB7-A576A81C8CAF}" destId="{23418507-40B5-4701-AB64-1006389C6223}" srcOrd="0" destOrd="0" presId="urn:microsoft.com/office/officeart/2005/8/layout/radial5"/>
    <dgm:cxn modelId="{8E258B9B-7DF8-4248-A3F7-4436BEA74A80}" type="presOf" srcId="{CDB969D9-A068-421D-988D-3F09EEF5DFDA}" destId="{15D79695-DAE4-4593-A699-873E741E1C50}" srcOrd="1" destOrd="0" presId="urn:microsoft.com/office/officeart/2005/8/layout/radial5"/>
    <dgm:cxn modelId="{5C233D0A-DD38-4243-AB94-E5B479F0CFA8}" type="presOf" srcId="{CDB969D9-A068-421D-988D-3F09EEF5DFDA}" destId="{321BD287-552A-408F-9301-DFA229CD8D9B}" srcOrd="0" destOrd="0" presId="urn:microsoft.com/office/officeart/2005/8/layout/radial5"/>
    <dgm:cxn modelId="{6BDC7E89-9A9C-4400-9952-D408FC6F132E}" type="presOf" srcId="{E55EB467-AF09-4B22-B1D9-60B1B03173C4}" destId="{ADBEF191-EC32-4530-B65F-E9E6695FCC19}" srcOrd="0" destOrd="0" presId="urn:microsoft.com/office/officeart/2005/8/layout/radial5"/>
    <dgm:cxn modelId="{0CC675AF-B591-4CA2-99DA-597231F4E434}" srcId="{23CF9DE1-008F-48B4-B766-208DB82435D3}" destId="{E55EB467-AF09-4B22-B1D9-60B1B03173C4}" srcOrd="1" destOrd="0" parTransId="{BD9A3F52-A9B2-4A8C-AF11-D9174F2DD489}" sibTransId="{38518AE6-FEE1-4CD8-8E6D-BA832E3BE5E7}"/>
    <dgm:cxn modelId="{1C2E4DBA-A67F-4E58-A782-A726559923FA}" srcId="{D95C0153-5472-44E7-B977-7CACFD05A241}" destId="{23CF9DE1-008F-48B4-B766-208DB82435D3}" srcOrd="0" destOrd="0" parTransId="{EBE2FFC6-C4AF-4097-88F7-C36E5BF6FAEE}" sibTransId="{225E8CDD-64DB-4E68-94F6-0F924033513D}"/>
    <dgm:cxn modelId="{3C76C6F8-6D50-477C-8EA3-DE75B082DFEC}" srcId="{23CF9DE1-008F-48B4-B766-208DB82435D3}" destId="{9790B6B8-A55F-441B-9862-F6C75DB252C0}" srcOrd="2" destOrd="0" parTransId="{CDB969D9-A068-421D-988D-3F09EEF5DFDA}" sibTransId="{BC7BDF33-CF6B-48B0-9BB0-6D991605085F}"/>
    <dgm:cxn modelId="{8EB17B75-11A8-4989-8CF8-AED38D61738D}" type="presOf" srcId="{27AEB163-62BB-4F9E-A904-DCCFAEC18E22}" destId="{87652BA5-2664-4C8A-89D1-D844278ACAF6}" srcOrd="0" destOrd="0" presId="urn:microsoft.com/office/officeart/2005/8/layout/radial5"/>
    <dgm:cxn modelId="{FA73F1AA-256A-41B3-BE0C-3C2E672452B0}" type="presOf" srcId="{27AEB163-62BB-4F9E-A904-DCCFAEC18E22}" destId="{E1F63FC0-EA01-436D-8152-FAB78A4DBB80}" srcOrd="1" destOrd="0" presId="urn:microsoft.com/office/officeart/2005/8/layout/radial5"/>
    <dgm:cxn modelId="{AAA8409A-B497-4CC4-9144-38ED26A12940}" type="presParOf" srcId="{CCEE31B5-1438-474C-A532-49DA2814156D}" destId="{503E2E83-5AD4-4016-A9ED-3CD22CE61F7D}" srcOrd="0" destOrd="0" presId="urn:microsoft.com/office/officeart/2005/8/layout/radial5"/>
    <dgm:cxn modelId="{825B2ADE-A667-49D1-ACD2-A0749704B6D2}" type="presParOf" srcId="{CCEE31B5-1438-474C-A532-49DA2814156D}" destId="{87652BA5-2664-4C8A-89D1-D844278ACAF6}" srcOrd="1" destOrd="0" presId="urn:microsoft.com/office/officeart/2005/8/layout/radial5"/>
    <dgm:cxn modelId="{C51A6B23-0EB4-4890-BB96-0CFC03DE053B}" type="presParOf" srcId="{87652BA5-2664-4C8A-89D1-D844278ACAF6}" destId="{E1F63FC0-EA01-436D-8152-FAB78A4DBB80}" srcOrd="0" destOrd="0" presId="urn:microsoft.com/office/officeart/2005/8/layout/radial5"/>
    <dgm:cxn modelId="{9A88938D-A3DE-409D-87E5-5C3947691823}" type="presParOf" srcId="{CCEE31B5-1438-474C-A532-49DA2814156D}" destId="{23418507-40B5-4701-AB64-1006389C6223}" srcOrd="2" destOrd="0" presId="urn:microsoft.com/office/officeart/2005/8/layout/radial5"/>
    <dgm:cxn modelId="{4087DA84-95C2-459D-9CC2-C173A2A918C0}" type="presParOf" srcId="{CCEE31B5-1438-474C-A532-49DA2814156D}" destId="{94701832-39EA-43FD-AF1A-065B1EB5755D}" srcOrd="3" destOrd="0" presId="urn:microsoft.com/office/officeart/2005/8/layout/radial5"/>
    <dgm:cxn modelId="{CFF10FE4-0F36-46D3-9C34-6DBB5CCE8B40}" type="presParOf" srcId="{94701832-39EA-43FD-AF1A-065B1EB5755D}" destId="{45CFA96E-53A5-4016-956D-D823E08FED0B}" srcOrd="0" destOrd="0" presId="urn:microsoft.com/office/officeart/2005/8/layout/radial5"/>
    <dgm:cxn modelId="{CA7B94B5-8F0D-4943-9198-95F5998AAD99}" type="presParOf" srcId="{CCEE31B5-1438-474C-A532-49DA2814156D}" destId="{ADBEF191-EC32-4530-B65F-E9E6695FCC19}" srcOrd="4" destOrd="0" presId="urn:microsoft.com/office/officeart/2005/8/layout/radial5"/>
    <dgm:cxn modelId="{400075C4-623D-45A2-8AC9-71BE4E0FCD51}" type="presParOf" srcId="{CCEE31B5-1438-474C-A532-49DA2814156D}" destId="{321BD287-552A-408F-9301-DFA229CD8D9B}" srcOrd="5" destOrd="0" presId="urn:microsoft.com/office/officeart/2005/8/layout/radial5"/>
    <dgm:cxn modelId="{BBE3A8D5-1D37-46AB-B86D-57E98A91215A}" type="presParOf" srcId="{321BD287-552A-408F-9301-DFA229CD8D9B}" destId="{15D79695-DAE4-4593-A699-873E741E1C50}" srcOrd="0" destOrd="0" presId="urn:microsoft.com/office/officeart/2005/8/layout/radial5"/>
    <dgm:cxn modelId="{4945D67C-85A5-42D9-85F0-345D71D4E694}" type="presParOf" srcId="{CCEE31B5-1438-474C-A532-49DA2814156D}" destId="{1B5D2959-EDF2-4925-95EF-C652154A3AC3}" srcOrd="6"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s-ES"/>
          </a:p>
        </p:txBody>
      </p:sp>
      <p:sp>
        <p:nvSpPr>
          <p:cNvPr id="32771"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s-ES"/>
          </a:p>
        </p:txBody>
      </p:sp>
      <p:sp>
        <p:nvSpPr>
          <p:cNvPr id="327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s-ES"/>
          </a:p>
        </p:txBody>
      </p:sp>
      <p:sp>
        <p:nvSpPr>
          <p:cNvPr id="32773" name="Rectangle 5"/>
          <p:cNvSpPr>
            <a:spLocks noGrp="1" noChangeArrowheads="1"/>
          </p:cNvSpPr>
          <p:nvPr>
            <p:ph type="sldNum" sz="quarter" idx="3"/>
          </p:nvPr>
        </p:nvSpPr>
        <p:spPr bwMode="auto">
          <a:xfrm>
            <a:off x="3849688"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4DAD44A-376E-431F-A8BD-B109CFD3AE70}"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s-AR"/>
          </a:p>
        </p:txBody>
      </p:sp>
      <p:sp>
        <p:nvSpPr>
          <p:cNvPr id="36867"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s-AR"/>
          </a:p>
        </p:txBody>
      </p:sp>
      <p:sp>
        <p:nvSpPr>
          <p:cNvPr id="2253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s-AR" noProof="0" smtClean="0"/>
              <a:t>Haga clic para modificar el estilo de texto del patrón</a:t>
            </a:r>
          </a:p>
          <a:p>
            <a:pPr lvl="1"/>
            <a:r>
              <a:rPr lang="es-AR" noProof="0" smtClean="0"/>
              <a:t>Segundo nivel</a:t>
            </a:r>
          </a:p>
          <a:p>
            <a:pPr lvl="2"/>
            <a:r>
              <a:rPr lang="es-AR" noProof="0" smtClean="0"/>
              <a:t>Tercer nivel</a:t>
            </a:r>
          </a:p>
          <a:p>
            <a:pPr lvl="3"/>
            <a:r>
              <a:rPr lang="es-AR" noProof="0" smtClean="0"/>
              <a:t>Cuarto nivel</a:t>
            </a:r>
          </a:p>
          <a:p>
            <a:pPr lvl="4"/>
            <a:r>
              <a:rPr lang="es-AR" noProof="0" smtClean="0"/>
              <a:t>Quinto nivel</a:t>
            </a:r>
          </a:p>
        </p:txBody>
      </p:sp>
      <p:sp>
        <p:nvSpPr>
          <p:cNvPr id="36870"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s-AR"/>
          </a:p>
        </p:txBody>
      </p:sp>
      <p:sp>
        <p:nvSpPr>
          <p:cNvPr id="36871"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2236289A-161C-4662-A76B-E736C840A1B4}"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A97BC03-FFD9-4EC6-A945-5D4798107392}" type="slidenum">
              <a:rPr lang="es-AR" smtClean="0"/>
              <a:pPr/>
              <a:t>1</a:t>
            </a:fld>
            <a:endParaRPr lang="es-A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7A961B-7B1C-42DE-B00C-2A98411FAC4D}" type="slidenum">
              <a:rPr lang="es-AR" smtClean="0"/>
              <a:pPr/>
              <a:t>17</a:t>
            </a:fld>
            <a:endParaRPr lang="es-A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ts-connection.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2"/>
          <p:cNvSpPr>
            <a:spLocks noChangeArrowheads="1"/>
          </p:cNvSpPr>
          <p:nvPr/>
        </p:nvSpPr>
        <p:spPr bwMode="auto">
          <a:xfrm>
            <a:off x="214313" y="279400"/>
            <a:ext cx="8783637" cy="1062038"/>
          </a:xfrm>
          <a:prstGeom prst="rect">
            <a:avLst/>
          </a:prstGeom>
          <a:solidFill>
            <a:schemeClr val="bg1"/>
          </a:solidFill>
          <a:ln w="9525">
            <a:noFill/>
            <a:miter lim="800000"/>
            <a:headEnd/>
            <a:tailEnd/>
          </a:ln>
          <a:effectLst/>
        </p:spPr>
        <p:txBody>
          <a:bodyPr wrap="none" anchor="ctr"/>
          <a:lstStyle/>
          <a:p>
            <a:pPr>
              <a:defRPr/>
            </a:pPr>
            <a:endParaRPr lang="es-ES"/>
          </a:p>
        </p:txBody>
      </p:sp>
      <p:sp>
        <p:nvSpPr>
          <p:cNvPr id="3" name="Rectangle 3"/>
          <p:cNvSpPr>
            <a:spLocks noChangeArrowheads="1"/>
          </p:cNvSpPr>
          <p:nvPr/>
        </p:nvSpPr>
        <p:spPr bwMode="auto">
          <a:xfrm>
            <a:off x="228600" y="6092825"/>
            <a:ext cx="8782050" cy="371475"/>
          </a:xfrm>
          <a:prstGeom prst="rect">
            <a:avLst/>
          </a:prstGeom>
          <a:solidFill>
            <a:srgbClr val="96B32D"/>
          </a:solidFill>
          <a:ln w="9525">
            <a:noFill/>
            <a:miter lim="800000"/>
            <a:headEnd/>
            <a:tailEnd/>
          </a:ln>
          <a:effectLst/>
        </p:spPr>
        <p:txBody>
          <a:bodyPr wrap="none" anchor="ctr"/>
          <a:lstStyle/>
          <a:p>
            <a:pPr>
              <a:defRPr/>
            </a:pPr>
            <a:endParaRPr lang="es-ES"/>
          </a:p>
        </p:txBody>
      </p:sp>
      <p:sp>
        <p:nvSpPr>
          <p:cNvPr id="4" name="Text Box 4">
            <a:hlinkClick r:id="rId2"/>
          </p:cNvPr>
          <p:cNvSpPr txBox="1">
            <a:spLocks noChangeArrowheads="1"/>
          </p:cNvSpPr>
          <p:nvPr/>
        </p:nvSpPr>
        <p:spPr bwMode="auto">
          <a:xfrm>
            <a:off x="6669088" y="6135688"/>
            <a:ext cx="2319337" cy="304800"/>
          </a:xfrm>
          <a:prstGeom prst="rect">
            <a:avLst/>
          </a:prstGeom>
          <a:noFill/>
          <a:ln w="9525">
            <a:noFill/>
            <a:miter lim="800000"/>
            <a:headEnd/>
            <a:tailEnd/>
          </a:ln>
          <a:effectLst/>
        </p:spPr>
        <p:txBody>
          <a:bodyPr wrap="none">
            <a:spAutoFit/>
          </a:bodyPr>
          <a:lstStyle/>
          <a:p>
            <a:pPr>
              <a:defRPr/>
            </a:pPr>
            <a:r>
              <a:rPr lang="en-US" sz="1400" b="1">
                <a:solidFill>
                  <a:schemeClr val="bg1"/>
                </a:solidFill>
              </a:rPr>
              <a:t>www.ats-connection.com</a:t>
            </a:r>
          </a:p>
        </p:txBody>
      </p:sp>
      <p:sp>
        <p:nvSpPr>
          <p:cNvPr id="5" name="Line 5"/>
          <p:cNvSpPr>
            <a:spLocks noChangeShapeType="1"/>
          </p:cNvSpPr>
          <p:nvPr/>
        </p:nvSpPr>
        <p:spPr bwMode="auto">
          <a:xfrm>
            <a:off x="214313" y="1341438"/>
            <a:ext cx="8783637" cy="0"/>
          </a:xfrm>
          <a:prstGeom prst="line">
            <a:avLst/>
          </a:prstGeom>
          <a:noFill/>
          <a:ln w="19050">
            <a:solidFill>
              <a:srgbClr val="96B32D"/>
            </a:solidFill>
            <a:round/>
            <a:headEnd/>
            <a:tailEnd/>
          </a:ln>
          <a:effectLst/>
        </p:spPr>
        <p:txBody>
          <a:bodyPr/>
          <a:lstStyle/>
          <a:p>
            <a:pPr>
              <a:defRPr/>
            </a:pPr>
            <a:endParaRPr lang="es-ES"/>
          </a:p>
        </p:txBody>
      </p:sp>
      <p:pic>
        <p:nvPicPr>
          <p:cNvPr id="6" name="Picture 12"/>
          <p:cNvPicPr>
            <a:picLocks noChangeAspect="1" noChangeArrowheads="1"/>
          </p:cNvPicPr>
          <p:nvPr/>
        </p:nvPicPr>
        <p:blipFill>
          <a:blip r:embed="rId3"/>
          <a:srcRect/>
          <a:stretch>
            <a:fillRect/>
          </a:stretch>
        </p:blipFill>
        <p:spPr bwMode="auto">
          <a:xfrm>
            <a:off x="611188" y="549275"/>
            <a:ext cx="3482975" cy="62071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3688" y="187325"/>
            <a:ext cx="2105025" cy="6121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23850" y="187325"/>
            <a:ext cx="6167438" cy="6121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23850" y="187325"/>
            <a:ext cx="7488238" cy="64928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23850" y="1268413"/>
            <a:ext cx="4135438" cy="5040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11688" y="1268413"/>
            <a:ext cx="4137025" cy="5040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23850" y="187325"/>
            <a:ext cx="7488238" cy="64928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23850" y="1268413"/>
            <a:ext cx="4135438" cy="5040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11688" y="1268413"/>
            <a:ext cx="4137025" cy="2443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11688" y="3863975"/>
            <a:ext cx="4137025" cy="2444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323850" y="187325"/>
            <a:ext cx="7488238" cy="649288"/>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323850" y="1268413"/>
            <a:ext cx="4135438" cy="2443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11688" y="1268413"/>
            <a:ext cx="4137025" cy="2443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323850" y="3863975"/>
            <a:ext cx="4135438" cy="2444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11688" y="3863975"/>
            <a:ext cx="4137025" cy="2444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23850" y="1268413"/>
            <a:ext cx="413543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11688" y="1268413"/>
            <a:ext cx="41370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rgbClr val="FBFBFB"/>
          </a:fgClr>
          <a:bgClr>
            <a:srgbClr val="F2F2F2"/>
          </a:bgClr>
        </a:pattFill>
        <a:effectLst/>
      </p:bgPr>
    </p:bg>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76200"/>
            <a:ext cx="9144000" cy="762000"/>
          </a:xfrm>
          <a:prstGeom prst="rect">
            <a:avLst/>
          </a:prstGeom>
          <a:solidFill>
            <a:srgbClr val="96B32D"/>
          </a:solidFill>
          <a:ln w="9525">
            <a:noFill/>
            <a:miter lim="800000"/>
            <a:headEnd/>
            <a:tailEnd/>
          </a:ln>
          <a:effectLst/>
        </p:spPr>
        <p:txBody>
          <a:bodyPr wrap="none" anchor="ctr"/>
          <a:lstStyle/>
          <a:p>
            <a:pPr>
              <a:defRPr/>
            </a:pPr>
            <a:endParaRPr lang="es-ES"/>
          </a:p>
        </p:txBody>
      </p:sp>
      <p:pic>
        <p:nvPicPr>
          <p:cNvPr id="138243" name="Picture 3" descr="back"/>
          <p:cNvPicPr>
            <a:picLocks noChangeAspect="1" noChangeArrowheads="1"/>
          </p:cNvPicPr>
          <p:nvPr/>
        </p:nvPicPr>
        <p:blipFill>
          <a:blip r:embed="rId16"/>
          <a:srcRect/>
          <a:stretch>
            <a:fillRect/>
          </a:stretch>
        </p:blipFill>
        <p:spPr bwMode="auto">
          <a:xfrm>
            <a:off x="179388" y="1106488"/>
            <a:ext cx="8766175" cy="5419725"/>
          </a:xfrm>
          <a:prstGeom prst="rect">
            <a:avLst/>
          </a:prstGeom>
          <a:noFill/>
          <a:effectLst>
            <a:outerShdw dist="35921" dir="2700000" algn="ctr" rotWithShape="0">
              <a:srgbClr val="808080"/>
            </a:outerShdw>
          </a:effectLst>
        </p:spPr>
      </p:pic>
      <p:sp>
        <p:nvSpPr>
          <p:cNvPr id="1028" name="Rectangle 4"/>
          <p:cNvSpPr>
            <a:spLocks noGrp="1" noChangeArrowheads="1"/>
          </p:cNvSpPr>
          <p:nvPr>
            <p:ph type="body" idx="1"/>
          </p:nvPr>
        </p:nvSpPr>
        <p:spPr bwMode="auto">
          <a:xfrm>
            <a:off x="323850" y="1268413"/>
            <a:ext cx="8424863"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endParaRPr lang="es-ES_tradnl" smtClean="0"/>
          </a:p>
        </p:txBody>
      </p:sp>
      <p:sp>
        <p:nvSpPr>
          <p:cNvPr id="1029" name="Rectangle 5"/>
          <p:cNvSpPr>
            <a:spLocks noGrp="1" noChangeArrowheads="1"/>
          </p:cNvSpPr>
          <p:nvPr>
            <p:ph type="title"/>
          </p:nvPr>
        </p:nvSpPr>
        <p:spPr bwMode="auto">
          <a:xfrm>
            <a:off x="323850" y="187325"/>
            <a:ext cx="7488238"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THE ATS VALUE PROPOSAL</a:t>
            </a:r>
          </a:p>
        </p:txBody>
      </p:sp>
      <p:sp>
        <p:nvSpPr>
          <p:cNvPr id="138246" name="Text Box 6"/>
          <p:cNvSpPr txBox="1">
            <a:spLocks noChangeArrowheads="1"/>
          </p:cNvSpPr>
          <p:nvPr/>
        </p:nvSpPr>
        <p:spPr bwMode="auto">
          <a:xfrm>
            <a:off x="6562725" y="6557963"/>
            <a:ext cx="2447925" cy="304800"/>
          </a:xfrm>
          <a:prstGeom prst="rect">
            <a:avLst/>
          </a:prstGeom>
          <a:noFill/>
          <a:ln w="9525">
            <a:noFill/>
            <a:miter lim="800000"/>
            <a:headEnd/>
            <a:tailEnd/>
          </a:ln>
          <a:effectLst/>
        </p:spPr>
        <p:txBody>
          <a:bodyPr>
            <a:spAutoFit/>
          </a:bodyPr>
          <a:lstStyle/>
          <a:p>
            <a:pPr>
              <a:spcBef>
                <a:spcPct val="50000"/>
              </a:spcBef>
              <a:defRPr/>
            </a:pPr>
            <a:r>
              <a:rPr lang="es-AR" sz="1400" b="1">
                <a:solidFill>
                  <a:schemeClr val="bg2"/>
                </a:solidFill>
                <a:latin typeface="Arial Narrow" pitchFamily="34" charset="0"/>
              </a:rPr>
              <a:t>advanced technology solutions</a:t>
            </a:r>
          </a:p>
        </p:txBody>
      </p:sp>
      <p:sp>
        <p:nvSpPr>
          <p:cNvPr id="138247" name="Rectangle 7"/>
          <p:cNvSpPr>
            <a:spLocks noChangeArrowheads="1"/>
          </p:cNvSpPr>
          <p:nvPr/>
        </p:nvSpPr>
        <p:spPr bwMode="auto">
          <a:xfrm>
            <a:off x="6516688" y="6681788"/>
            <a:ext cx="98425" cy="98425"/>
          </a:xfrm>
          <a:prstGeom prst="rect">
            <a:avLst/>
          </a:prstGeom>
          <a:solidFill>
            <a:schemeClr val="folHlink"/>
          </a:solidFill>
          <a:ln w="9525">
            <a:no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750"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fontAlgn="base">
        <a:spcBef>
          <a:spcPct val="0"/>
        </a:spcBef>
        <a:spcAft>
          <a:spcPct val="0"/>
        </a:spcAft>
        <a:defRPr sz="3000" b="1">
          <a:solidFill>
            <a:schemeClr val="bg1"/>
          </a:solidFill>
          <a:latin typeface="Arial" charset="0"/>
        </a:defRPr>
      </a:lvl6pPr>
      <a:lvl7pPr marL="914400" algn="l" rtl="0" fontAlgn="base">
        <a:spcBef>
          <a:spcPct val="0"/>
        </a:spcBef>
        <a:spcAft>
          <a:spcPct val="0"/>
        </a:spcAft>
        <a:defRPr sz="3000" b="1">
          <a:solidFill>
            <a:schemeClr val="bg1"/>
          </a:solidFill>
          <a:latin typeface="Arial" charset="0"/>
        </a:defRPr>
      </a:lvl7pPr>
      <a:lvl8pPr marL="1371600" algn="l" rtl="0" fontAlgn="base">
        <a:spcBef>
          <a:spcPct val="0"/>
        </a:spcBef>
        <a:spcAft>
          <a:spcPct val="0"/>
        </a:spcAft>
        <a:defRPr sz="3000" b="1">
          <a:solidFill>
            <a:schemeClr val="bg1"/>
          </a:solidFill>
          <a:latin typeface="Arial" charset="0"/>
        </a:defRPr>
      </a:lvl8pPr>
      <a:lvl9pPr marL="1828800" algn="l" rtl="0" fontAlgn="base">
        <a:spcBef>
          <a:spcPct val="0"/>
        </a:spcBef>
        <a:spcAft>
          <a:spcPct val="0"/>
        </a:spcAft>
        <a:defRPr sz="3000" b="1">
          <a:solidFill>
            <a:schemeClr val="bg1"/>
          </a:solidFill>
          <a:latin typeface="Arial" charset="0"/>
        </a:defRPr>
      </a:lvl9pPr>
    </p:titleStyle>
    <p:bodyStyle>
      <a:lvl1pPr marL="342900" indent="-342900" algn="ctr" rtl="0" eaLnBrk="0" fontAlgn="base" hangingPunct="0">
        <a:spcBef>
          <a:spcPct val="0"/>
        </a:spcBef>
        <a:spcAft>
          <a:spcPct val="30000"/>
        </a:spcAft>
        <a:buClr>
          <a:schemeClr val="folHlink"/>
        </a:buClr>
        <a:buFont typeface="Wingdings" pitchFamily="2" charset="2"/>
        <a:buChar char="•"/>
        <a:defRPr sz="1400">
          <a:solidFill>
            <a:schemeClr val="bg2"/>
          </a:solidFill>
          <a:latin typeface="+mn-lt"/>
          <a:ea typeface="+mn-ea"/>
          <a:cs typeface="+mn-cs"/>
        </a:defRPr>
      </a:lvl1pPr>
      <a:lvl2pPr marL="742950" indent="-285750" algn="r" rtl="0" eaLnBrk="0" fontAlgn="base" hangingPunct="0">
        <a:spcBef>
          <a:spcPct val="0"/>
        </a:spcBef>
        <a:spcAft>
          <a:spcPct val="30000"/>
        </a:spcAft>
        <a:buClr>
          <a:schemeClr val="folHlink"/>
        </a:buClr>
        <a:buFont typeface="Wingdings" pitchFamily="2" charset="2"/>
        <a:buChar char="–"/>
        <a:defRPr sz="1400">
          <a:solidFill>
            <a:schemeClr val="bg2"/>
          </a:solidFill>
          <a:latin typeface="+mn-lt"/>
        </a:defRPr>
      </a:lvl2pPr>
      <a:lvl3pPr marL="1143000" indent="-228600" algn="l" rtl="0" eaLnBrk="0" fontAlgn="base" hangingPunct="0">
        <a:spcBef>
          <a:spcPct val="0"/>
        </a:spcBef>
        <a:spcAft>
          <a:spcPct val="30000"/>
        </a:spcAft>
        <a:buClr>
          <a:schemeClr val="folHlink"/>
        </a:buClr>
        <a:buFont typeface="Wingdings" pitchFamily="2" charset="2"/>
        <a:buChar char="u"/>
        <a:defRPr sz="1400">
          <a:solidFill>
            <a:schemeClr val="bg2"/>
          </a:solidFill>
          <a:latin typeface="+mn-lt"/>
        </a:defRPr>
      </a:lvl3pPr>
      <a:lvl4pPr marL="1600200" indent="-228600" algn="l" rtl="0" eaLnBrk="0" fontAlgn="base" hangingPunct="0">
        <a:spcBef>
          <a:spcPct val="0"/>
        </a:spcBef>
        <a:spcAft>
          <a:spcPct val="30000"/>
        </a:spcAft>
        <a:buClr>
          <a:schemeClr val="folHlink"/>
        </a:buClr>
        <a:buFont typeface="Wingdings" pitchFamily="2" charset="2"/>
        <a:buChar char="–"/>
        <a:defRPr sz="1400">
          <a:solidFill>
            <a:schemeClr val="bg2"/>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10.gif"/><Relationship Id="rId9" Type="http://schemas.openxmlformats.org/officeDocument/2006/relationships/image" Target="../media/image52.pn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9.png"/><Relationship Id="rId2" Type="http://schemas.openxmlformats.org/officeDocument/2006/relationships/slideLayout" Target="../slideLayouts/slideLayout12.xml"/><Relationship Id="rId1" Type="http://schemas.openxmlformats.org/officeDocument/2006/relationships/video" Target="file:///C:\Documents%20and%20Settings\Denisse\Mis%20documentos\Mis%20v&#237;deos\Nueva%20carpeta\SeleccionDePlantillas.wmv" TargetMode="External"/><Relationship Id="rId6" Type="http://schemas.openxmlformats.org/officeDocument/2006/relationships/image" Target="../media/image8.png"/><Relationship Id="rId5" Type="http://schemas.openxmlformats.org/officeDocument/2006/relationships/image" Target="../media/image10.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0.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0.gif"/><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video" Target="file:///C:\Documents%20and%20Settings\Denisse\Mis%20documentos\Mis%20v&#237;deos\Nueva%20carpeta\RunTimeComplete.wmv" TargetMode="External"/><Relationship Id="rId6" Type="http://schemas.openxmlformats.org/officeDocument/2006/relationships/image" Target="../media/image8.png"/><Relationship Id="rId5" Type="http://schemas.openxmlformats.org/officeDocument/2006/relationships/image" Target="../media/image10.gi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0.gi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0.gif"/><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gif"/><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32.png"/><Relationship Id="rId5" Type="http://schemas.openxmlformats.org/officeDocument/2006/relationships/diagramData" Target="../diagrams/data1.xml"/><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0.gif"/><Relationship Id="rId9" Type="http://schemas.openxmlformats.org/officeDocument/2006/relationships/image" Target="../media/image30.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10.gif"/><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gif"/><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46.png"/><Relationship Id="rId5" Type="http://schemas.openxmlformats.org/officeDocument/2006/relationships/image" Target="../media/image10.gif"/><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stretch>
            <a:fillRect l="-40000" t="-45000" b="-49000"/>
          </a:stretch>
        </a:blip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4"/>
          <a:srcRect/>
          <a:stretch>
            <a:fillRect/>
          </a:stretch>
        </p:blipFill>
        <p:spPr bwMode="auto">
          <a:xfrm>
            <a:off x="0" y="592138"/>
            <a:ext cx="9144000" cy="5229225"/>
          </a:xfrm>
          <a:prstGeom prst="rect">
            <a:avLst/>
          </a:prstGeom>
          <a:noFill/>
          <a:ln w="9525">
            <a:noFill/>
            <a:miter lim="800000"/>
            <a:headEnd/>
            <a:tailEnd/>
          </a:ln>
        </p:spPr>
      </p:pic>
      <p:sp>
        <p:nvSpPr>
          <p:cNvPr id="4" name="3 Recortar rectángulo de esquina diagonal"/>
          <p:cNvSpPr/>
          <p:nvPr/>
        </p:nvSpPr>
        <p:spPr>
          <a:xfrm>
            <a:off x="5962918" y="5138672"/>
            <a:ext cx="2537138" cy="528034"/>
          </a:xfrm>
          <a:prstGeom prst="snip2DiagRect">
            <a:avLst/>
          </a:prstGeom>
          <a:noFill/>
          <a:ln>
            <a:noFill/>
          </a:ln>
          <a:effectLst>
            <a:glow rad="101600">
              <a:srgbClr val="007635">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Denisse</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Tello</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Paladines</a:t>
            </a:r>
            <a:endParaRPr lang="es-ES" b="1" dirty="0">
              <a:solidFill>
                <a:schemeClr val="accent1">
                  <a:lumMod val="50000"/>
                </a:schemeClr>
              </a:solidFill>
              <a:effectLst>
                <a:outerShdw blurRad="38100" dist="38100" dir="2700000" algn="tl">
                  <a:srgbClr val="000000">
                    <a:alpha val="43137"/>
                  </a:srgbClr>
                </a:outerShdw>
              </a:effectLst>
              <a:latin typeface="Calibri" pitchFamily="34" charset="0"/>
            </a:endParaRPr>
          </a:p>
          <a:p>
            <a:pPr algn="r">
              <a:defRPr/>
            </a:pPr>
            <a:r>
              <a:rPr lang="en-US" b="1" dirty="0" smtClean="0">
                <a:solidFill>
                  <a:schemeClr val="accent1">
                    <a:lumMod val="50000"/>
                  </a:schemeClr>
                </a:solidFill>
                <a:effectLst>
                  <a:outerShdw blurRad="38100" dist="38100" dir="2700000" algn="tl">
                    <a:srgbClr val="000000">
                      <a:alpha val="43137"/>
                    </a:srgbClr>
                  </a:outerShdw>
                </a:effectLst>
                <a:latin typeface="Calibri" pitchFamily="34" charset="0"/>
              </a:rPr>
              <a:t>Miguel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Salcan</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smtClean="0">
                <a:solidFill>
                  <a:schemeClr val="accent1">
                    <a:lumMod val="50000"/>
                  </a:schemeClr>
                </a:solidFill>
                <a:effectLst>
                  <a:outerShdw blurRad="38100" dist="38100" dir="2700000" algn="tl">
                    <a:srgbClr val="000000">
                      <a:alpha val="43137"/>
                    </a:srgbClr>
                  </a:outerShdw>
                </a:effectLst>
                <a:latin typeface="Calibri" pitchFamily="34" charset="0"/>
              </a:rPr>
              <a:t>Reyes</a:t>
            </a:r>
            <a:endParaRPr lang="es-ES" b="1" dirty="0">
              <a:solidFill>
                <a:schemeClr val="accent1">
                  <a:lumMod val="50000"/>
                </a:schemeClr>
              </a:solidFill>
              <a:effectLst>
                <a:outerShdw blurRad="38100" dist="38100" dir="2700000" algn="tl">
                  <a:srgbClr val="000000">
                    <a:alpha val="43137"/>
                  </a:srgbClr>
                </a:outerShdw>
              </a:effectLst>
              <a:latin typeface="Calibri" pitchFamily="34" charset="0"/>
            </a:endParaRPr>
          </a:p>
        </p:txBody>
      </p:sp>
      <p:sp>
        <p:nvSpPr>
          <p:cNvPr id="3078" name="Rectangle 9"/>
          <p:cNvSpPr>
            <a:spLocks noGrp="1" noChangeArrowheads="1"/>
          </p:cNvSpPr>
          <p:nvPr>
            <p:ph type="ctrTitle" idx="4294967295"/>
          </p:nvPr>
        </p:nvSpPr>
        <p:spPr>
          <a:xfrm>
            <a:off x="1970088" y="2151063"/>
            <a:ext cx="6697662" cy="1223962"/>
          </a:xfrm>
        </p:spPr>
        <p:txBody>
          <a:bodyPr/>
          <a:lstStyle/>
          <a:p>
            <a:pPr algn="r"/>
            <a:r>
              <a:rPr lang="es-MX" sz="2800" smtClean="0">
                <a:solidFill>
                  <a:srgbClr val="002060"/>
                </a:solidFill>
              </a:rPr>
              <a:t>APLICACIÓN DE VISIÓN CON LabVIEW PARA LA DETECCIÓN DE FRASCOS DE DISTINTO COLOR</a:t>
            </a:r>
            <a:endParaRPr lang="es-ES" sz="2800" smtClean="0">
              <a:solidFill>
                <a:srgbClr val="002060"/>
              </a:solidFill>
            </a:endParaRPr>
          </a:p>
        </p:txBody>
      </p:sp>
      <p:pic>
        <p:nvPicPr>
          <p:cNvPr id="3079" name="Picture 8"/>
          <p:cNvPicPr>
            <a:picLocks noChangeAspect="1" noChangeArrowheads="1"/>
          </p:cNvPicPr>
          <p:nvPr/>
        </p:nvPicPr>
        <p:blipFill>
          <a:blip r:embed="rId5"/>
          <a:srcRect/>
          <a:stretch>
            <a:fillRect/>
          </a:stretch>
        </p:blipFill>
        <p:spPr bwMode="auto">
          <a:xfrm>
            <a:off x="0" y="5767388"/>
            <a:ext cx="9144000" cy="923925"/>
          </a:xfrm>
          <a:prstGeom prst="rect">
            <a:avLst/>
          </a:prstGeom>
          <a:noFill/>
          <a:ln w="9525">
            <a:noFill/>
            <a:miter lim="800000"/>
            <a:headEnd/>
            <a:tailEnd/>
          </a:ln>
        </p:spPr>
      </p:pic>
      <p:grpSp>
        <p:nvGrpSpPr>
          <p:cNvPr id="3080" name="10 Grupo"/>
          <p:cNvGrpSpPr>
            <a:grpSpLocks/>
          </p:cNvGrpSpPr>
          <p:nvPr/>
        </p:nvGrpSpPr>
        <p:grpSpPr bwMode="auto">
          <a:xfrm>
            <a:off x="0" y="0"/>
            <a:ext cx="9144000" cy="773113"/>
            <a:chOff x="0" y="-180306"/>
            <a:chExt cx="9144000" cy="772733"/>
          </a:xfrm>
        </p:grpSpPr>
        <p:sp>
          <p:nvSpPr>
            <p:cNvPr id="10" name="9 Rectángulo"/>
            <p:cNvSpPr/>
            <p:nvPr/>
          </p:nvSpPr>
          <p:spPr>
            <a:xfrm>
              <a:off x="0" y="-180306"/>
              <a:ext cx="9144000" cy="77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086" name="Picture 10"/>
            <p:cNvPicPr>
              <a:picLocks noChangeAspect="1" noChangeArrowheads="1"/>
            </p:cNvPicPr>
            <p:nvPr/>
          </p:nvPicPr>
          <p:blipFill>
            <a:blip r:embed="rId6"/>
            <a:srcRect l="1660" t="24648"/>
            <a:stretch>
              <a:fillRect/>
            </a:stretch>
          </p:blipFill>
          <p:spPr bwMode="auto">
            <a:xfrm>
              <a:off x="193183" y="454621"/>
              <a:ext cx="8424194" cy="133783"/>
            </a:xfrm>
            <a:prstGeom prst="rect">
              <a:avLst/>
            </a:prstGeom>
            <a:noFill/>
            <a:ln w="9525">
              <a:noFill/>
              <a:miter lim="800000"/>
              <a:headEnd/>
              <a:tailEnd/>
            </a:ln>
          </p:spPr>
        </p:pic>
        <p:pic>
          <p:nvPicPr>
            <p:cNvPr id="3087" name="Picture 9"/>
            <p:cNvPicPr>
              <a:picLocks noChangeAspect="1" noChangeArrowheads="1"/>
            </p:cNvPicPr>
            <p:nvPr/>
          </p:nvPicPr>
          <p:blipFill>
            <a:blip r:embed="rId7"/>
            <a:srcRect b="12946"/>
            <a:stretch>
              <a:fillRect/>
            </a:stretch>
          </p:blipFill>
          <p:spPr bwMode="auto">
            <a:xfrm>
              <a:off x="244701" y="-180306"/>
              <a:ext cx="3028950" cy="605307"/>
            </a:xfrm>
            <a:prstGeom prst="rect">
              <a:avLst/>
            </a:prstGeom>
            <a:noFill/>
            <a:ln w="9525">
              <a:noFill/>
              <a:miter lim="800000"/>
              <a:headEnd/>
              <a:tailEnd/>
            </a:ln>
          </p:spPr>
        </p:pic>
      </p:grpSp>
      <p:pic>
        <p:nvPicPr>
          <p:cNvPr id="3081" name="Picture 2"/>
          <p:cNvPicPr>
            <a:picLocks noChangeAspect="1" noChangeArrowheads="1"/>
          </p:cNvPicPr>
          <p:nvPr/>
        </p:nvPicPr>
        <p:blipFill>
          <a:blip r:embed="rId8"/>
          <a:srcRect/>
          <a:stretch>
            <a:fillRect/>
          </a:stretch>
        </p:blipFill>
        <p:spPr bwMode="auto">
          <a:xfrm>
            <a:off x="6524625" y="3992563"/>
            <a:ext cx="596900" cy="596900"/>
          </a:xfrm>
          <a:prstGeom prst="rect">
            <a:avLst/>
          </a:prstGeom>
          <a:noFill/>
          <a:ln w="9525">
            <a:noFill/>
            <a:miter lim="800000"/>
            <a:headEnd/>
            <a:tailEnd/>
          </a:ln>
        </p:spPr>
      </p:pic>
      <p:sp>
        <p:nvSpPr>
          <p:cNvPr id="13" name="12 Recortar rectángulo de esquina diagonal"/>
          <p:cNvSpPr/>
          <p:nvPr/>
        </p:nvSpPr>
        <p:spPr>
          <a:xfrm>
            <a:off x="2408345" y="64395"/>
            <a:ext cx="6310648" cy="528034"/>
          </a:xfrm>
          <a:prstGeom prst="snip2DiagRect">
            <a:avLst/>
          </a:prstGeom>
          <a:noFill/>
          <a:ln>
            <a:noFill/>
          </a:ln>
          <a:effectLst>
            <a:glow rad="101600">
              <a:srgbClr val="007635">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 sz="1200" b="1" dirty="0">
                <a:solidFill>
                  <a:schemeClr val="accent1">
                    <a:lumMod val="50000"/>
                  </a:schemeClr>
                </a:solidFill>
                <a:effectLst>
                  <a:outerShdw blurRad="38100" dist="38100" dir="2700000" algn="tl">
                    <a:srgbClr val="000000">
                      <a:alpha val="43137"/>
                    </a:srgbClr>
                  </a:outerShdw>
                </a:effectLst>
                <a:latin typeface="Arial Narrow" pitchFamily="34" charset="0"/>
              </a:rPr>
              <a:t>Tópico</a:t>
            </a:r>
          </a:p>
          <a:p>
            <a:pPr algn="r">
              <a:defRPr/>
            </a:pPr>
            <a:r>
              <a:rPr lang="es-ES" sz="1200" b="1" dirty="0">
                <a:solidFill>
                  <a:schemeClr val="accent1">
                    <a:lumMod val="50000"/>
                  </a:schemeClr>
                </a:solidFill>
                <a:effectLst>
                  <a:outerShdw blurRad="38100" dist="38100" dir="2700000" algn="tl">
                    <a:srgbClr val="000000">
                      <a:alpha val="43137"/>
                    </a:srgbClr>
                  </a:outerShdw>
                </a:effectLst>
                <a:latin typeface="Arial Narrow" pitchFamily="34" charset="0"/>
              </a:rPr>
              <a:t>“Plataforma para el desarrollo de proyectos con dsPICs y Visión Robótica con LabVIEW” </a:t>
            </a:r>
          </a:p>
          <a:p>
            <a:pPr algn="r">
              <a:defRPr/>
            </a:pPr>
            <a:r>
              <a:rPr lang="en-US" sz="1200" b="1" dirty="0">
                <a:solidFill>
                  <a:schemeClr val="accent1">
                    <a:lumMod val="50000"/>
                  </a:schemeClr>
                </a:solidFill>
                <a:effectLst>
                  <a:outerShdw blurRad="38100" dist="38100" dir="2700000" algn="tl">
                    <a:srgbClr val="000000">
                      <a:alpha val="43137"/>
                    </a:srgbClr>
                  </a:outerShdw>
                </a:effectLst>
                <a:latin typeface="Arial Narrow" pitchFamily="34" charset="0"/>
              </a:rPr>
              <a:t>Msc. Carlos Valdivieso</a:t>
            </a:r>
            <a:endParaRPr lang="es-ES" sz="1200" b="1" dirty="0">
              <a:solidFill>
                <a:schemeClr val="accent1">
                  <a:lumMod val="5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2291"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2293" name="Rectangle 2"/>
          <p:cNvSpPr>
            <a:spLocks noGrp="1" noChangeArrowheads="1"/>
          </p:cNvSpPr>
          <p:nvPr>
            <p:ph type="title"/>
          </p:nvPr>
        </p:nvSpPr>
        <p:spPr>
          <a:xfrm>
            <a:off x="246063" y="141288"/>
            <a:ext cx="8601075" cy="649287"/>
          </a:xfrm>
        </p:spPr>
        <p:txBody>
          <a:bodyPr/>
          <a:lstStyle/>
          <a:p>
            <a:pPr eaLnBrk="1" hangingPunct="1"/>
            <a:r>
              <a:rPr lang="es-AR" dirty="0" smtClean="0">
                <a:solidFill>
                  <a:srgbClr val="FFFFFF"/>
                </a:solidFill>
              </a:rPr>
              <a:t>Detección de Frascos de distintos colores</a:t>
            </a:r>
          </a:p>
        </p:txBody>
      </p:sp>
      <p:sp>
        <p:nvSpPr>
          <p:cNvPr id="12294"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MX" sz="2000" dirty="0" smtClean="0"/>
              <a:t>Parámetros para la búsqueda de patrones de colores</a:t>
            </a:r>
            <a:endParaRPr lang="es-ES" sz="2000" dirty="0" smtClean="0"/>
          </a:p>
        </p:txBody>
      </p:sp>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2298" name="Picture 2"/>
          <p:cNvPicPr>
            <a:picLocks noChangeAspect="1" noChangeArrowheads="1"/>
          </p:cNvPicPr>
          <p:nvPr/>
        </p:nvPicPr>
        <p:blipFill>
          <a:blip r:embed="rId5"/>
          <a:srcRect/>
          <a:stretch>
            <a:fillRect/>
          </a:stretch>
        </p:blipFill>
        <p:spPr bwMode="auto">
          <a:xfrm>
            <a:off x="8701088" y="90488"/>
            <a:ext cx="430212" cy="430212"/>
          </a:xfrm>
          <a:prstGeom prst="rect">
            <a:avLst/>
          </a:prstGeom>
          <a:noFill/>
          <a:ln w="9525">
            <a:noFill/>
            <a:miter lim="800000"/>
            <a:headEnd/>
            <a:tailEnd/>
          </a:ln>
        </p:spPr>
      </p:pic>
      <p:sp>
        <p:nvSpPr>
          <p:cNvPr id="1027" name="AutoShape 3"/>
          <p:cNvSpPr>
            <a:spLocks noChangeArrowheads="1"/>
          </p:cNvSpPr>
          <p:nvPr/>
        </p:nvSpPr>
        <p:spPr bwMode="auto">
          <a:xfrm>
            <a:off x="356090" y="1710564"/>
            <a:ext cx="3533329" cy="3750078"/>
          </a:xfrm>
          <a:prstGeom prst="roundRect">
            <a:avLst>
              <a:gd name="adj" fmla="val 7968"/>
            </a:avLst>
          </a:prstGeom>
          <a:solidFill>
            <a:srgbClr val="FFFFFF"/>
          </a:solidFill>
          <a:ln w="9525">
            <a:solidFill>
              <a:srgbClr val="D8D8D8"/>
            </a:solidFill>
            <a:round/>
            <a:headEnd/>
            <a:tailEnd/>
          </a:ln>
          <a:effectLst>
            <a:outerShdw dist="35921" dir="2700000" algn="ctr" rotWithShape="0">
              <a:srgbClr val="D8D8D8"/>
            </a:outerShdw>
          </a:effectLst>
        </p:spPr>
        <p:txBody>
          <a:bodyPr vert="horz" wrap="square" lIns="91440" tIns="45720" rIns="91440" bIns="45720" numCol="1" anchor="t" anchorCtr="0" compatLnSpc="1">
            <a:prstTxWarp prst="textNoShape">
              <a:avLst/>
            </a:prstTxWarp>
          </a:bodyPr>
          <a:lstStyle/>
          <a:p>
            <a:endParaRPr lang="es-ES"/>
          </a:p>
        </p:txBody>
      </p:sp>
      <p:pic>
        <p:nvPicPr>
          <p:cNvPr id="1028" name="Picture 4"/>
          <p:cNvPicPr>
            <a:picLocks noChangeAspect="1" noChangeArrowheads="1"/>
          </p:cNvPicPr>
          <p:nvPr/>
        </p:nvPicPr>
        <p:blipFill>
          <a:blip r:embed="rId6"/>
          <a:srcRect t="32780"/>
          <a:stretch>
            <a:fillRect/>
          </a:stretch>
        </p:blipFill>
        <p:spPr bwMode="auto">
          <a:xfrm>
            <a:off x="949287" y="2202288"/>
            <a:ext cx="2176433" cy="2440308"/>
          </a:xfrm>
          <a:prstGeom prst="rect">
            <a:avLst/>
          </a:prstGeom>
          <a:noFill/>
          <a:ln w="9525">
            <a:noFill/>
            <a:miter lim="800000"/>
            <a:headEnd/>
            <a:tailEnd/>
          </a:ln>
        </p:spPr>
      </p:pic>
      <p:pic>
        <p:nvPicPr>
          <p:cNvPr id="2050" name="Picture 2"/>
          <p:cNvPicPr>
            <a:picLocks noChangeAspect="1" noChangeArrowheads="1"/>
          </p:cNvPicPr>
          <p:nvPr/>
        </p:nvPicPr>
        <p:blipFill>
          <a:blip r:embed="rId7"/>
          <a:srcRect/>
          <a:stretch>
            <a:fillRect/>
          </a:stretch>
        </p:blipFill>
        <p:spPr bwMode="auto">
          <a:xfrm>
            <a:off x="4559122" y="2407392"/>
            <a:ext cx="3400022" cy="244983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randombar(horizontal)">
                                      <p:cBhvr>
                                        <p:cTn id="7" dur="500"/>
                                        <p:tgtEl>
                                          <p:spTgt spid="12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2291"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2293" name="Rectangle 2"/>
          <p:cNvSpPr>
            <a:spLocks noGrp="1" noChangeArrowheads="1"/>
          </p:cNvSpPr>
          <p:nvPr>
            <p:ph type="title"/>
          </p:nvPr>
        </p:nvSpPr>
        <p:spPr>
          <a:xfrm>
            <a:off x="246063" y="141288"/>
            <a:ext cx="8601075" cy="649287"/>
          </a:xfrm>
        </p:spPr>
        <p:txBody>
          <a:bodyPr/>
          <a:lstStyle/>
          <a:p>
            <a:pPr eaLnBrk="1" hangingPunct="1"/>
            <a:r>
              <a:rPr lang="es-AR" dirty="0" smtClean="0">
                <a:solidFill>
                  <a:srgbClr val="FFFFFF"/>
                </a:solidFill>
              </a:rPr>
              <a:t>Detección de Frascos de distintos colores</a:t>
            </a:r>
          </a:p>
        </p:txBody>
      </p:sp>
      <p:sp>
        <p:nvSpPr>
          <p:cNvPr id="12294" name="Rectangle 3"/>
          <p:cNvSpPr>
            <a:spLocks noGrp="1" noChangeArrowheads="1"/>
          </p:cNvSpPr>
          <p:nvPr>
            <p:ph type="body" sz="half" idx="1"/>
          </p:nvPr>
        </p:nvSpPr>
        <p:spPr>
          <a:xfrm>
            <a:off x="323850" y="1127125"/>
            <a:ext cx="8434388" cy="431800"/>
          </a:xfrm>
        </p:spPr>
        <p:txBody>
          <a:bodyPr/>
          <a:lstStyle/>
          <a:p>
            <a:pPr marL="0" indent="0" algn="l" eaLnBrk="1" hangingPunct="1">
              <a:buNone/>
            </a:pPr>
            <a:endParaRPr lang="es-ES" sz="2000" dirty="0" smtClean="0"/>
          </a:p>
        </p:txBody>
      </p:sp>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2298" name="Picture 2"/>
          <p:cNvPicPr>
            <a:picLocks noChangeAspect="1" noChangeArrowheads="1"/>
          </p:cNvPicPr>
          <p:nvPr/>
        </p:nvPicPr>
        <p:blipFill>
          <a:blip r:embed="rId5"/>
          <a:srcRect/>
          <a:stretch>
            <a:fillRect/>
          </a:stretch>
        </p:blipFill>
        <p:spPr bwMode="auto">
          <a:xfrm>
            <a:off x="8701088" y="90488"/>
            <a:ext cx="430212" cy="430212"/>
          </a:xfrm>
          <a:prstGeom prst="rect">
            <a:avLst/>
          </a:prstGeom>
          <a:noFill/>
          <a:ln w="9525">
            <a:noFill/>
            <a:miter lim="800000"/>
            <a:headEnd/>
            <a:tailEnd/>
          </a:ln>
        </p:spPr>
      </p:pic>
      <p:pic>
        <p:nvPicPr>
          <p:cNvPr id="1026" name="Picture 2"/>
          <p:cNvPicPr>
            <a:picLocks noChangeAspect="1" noChangeArrowheads="1"/>
          </p:cNvPicPr>
          <p:nvPr/>
        </p:nvPicPr>
        <p:blipFill>
          <a:blip r:embed="rId6"/>
          <a:srcRect t="18709" b="16426"/>
          <a:stretch>
            <a:fillRect/>
          </a:stretch>
        </p:blipFill>
        <p:spPr bwMode="auto">
          <a:xfrm>
            <a:off x="2735220" y="3412901"/>
            <a:ext cx="1381125" cy="914400"/>
          </a:xfrm>
          <a:prstGeom prst="rect">
            <a:avLst/>
          </a:prstGeom>
          <a:noFill/>
          <a:ln w="9525">
            <a:noFill/>
            <a:miter lim="800000"/>
            <a:headEnd/>
            <a:tailEnd/>
          </a:ln>
          <a:effectLst/>
        </p:spPr>
      </p:pic>
      <p:pic>
        <p:nvPicPr>
          <p:cNvPr id="3" name="Picture 3"/>
          <p:cNvPicPr>
            <a:picLocks noChangeAspect="1" noChangeArrowheads="1"/>
          </p:cNvPicPr>
          <p:nvPr/>
        </p:nvPicPr>
        <p:blipFill>
          <a:blip r:embed="rId7"/>
          <a:srcRect/>
          <a:stretch>
            <a:fillRect/>
          </a:stretch>
        </p:blipFill>
        <p:spPr bwMode="auto">
          <a:xfrm>
            <a:off x="4503782" y="3422561"/>
            <a:ext cx="2428875" cy="914400"/>
          </a:xfrm>
          <a:prstGeom prst="rect">
            <a:avLst/>
          </a:prstGeom>
          <a:noFill/>
          <a:ln w="9525">
            <a:noFill/>
            <a:miter lim="800000"/>
            <a:headEnd/>
            <a:tailEnd/>
          </a:ln>
          <a:effectLst/>
        </p:spPr>
      </p:pic>
      <p:pic>
        <p:nvPicPr>
          <p:cNvPr id="4" name="Picture 4"/>
          <p:cNvPicPr>
            <a:picLocks noChangeAspect="1" noChangeArrowheads="1"/>
          </p:cNvPicPr>
          <p:nvPr/>
        </p:nvPicPr>
        <p:blipFill>
          <a:blip r:embed="rId8"/>
          <a:srcRect t="15503" b="16892"/>
          <a:stretch>
            <a:fillRect/>
          </a:stretch>
        </p:blipFill>
        <p:spPr bwMode="auto">
          <a:xfrm>
            <a:off x="2744744" y="1506828"/>
            <a:ext cx="1362075" cy="940158"/>
          </a:xfrm>
          <a:prstGeom prst="rect">
            <a:avLst/>
          </a:prstGeom>
          <a:noFill/>
          <a:ln w="9525">
            <a:noFill/>
            <a:miter lim="800000"/>
            <a:headEnd/>
            <a:tailEnd/>
          </a:ln>
          <a:effectLst/>
        </p:spPr>
      </p:pic>
      <p:pic>
        <p:nvPicPr>
          <p:cNvPr id="1029" name="Picture 5"/>
          <p:cNvPicPr>
            <a:picLocks noChangeAspect="1" noChangeArrowheads="1"/>
          </p:cNvPicPr>
          <p:nvPr/>
        </p:nvPicPr>
        <p:blipFill>
          <a:blip r:embed="rId9"/>
          <a:srcRect/>
          <a:stretch>
            <a:fillRect/>
          </a:stretch>
        </p:blipFill>
        <p:spPr bwMode="auto">
          <a:xfrm>
            <a:off x="4503782" y="1542245"/>
            <a:ext cx="2428875" cy="914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a:srcRect t="16657" b="18956"/>
          <a:stretch>
            <a:fillRect/>
          </a:stretch>
        </p:blipFill>
        <p:spPr bwMode="auto">
          <a:xfrm>
            <a:off x="2752859" y="5318975"/>
            <a:ext cx="1371600" cy="901521"/>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a:srcRect/>
          <a:stretch>
            <a:fillRect/>
          </a:stretch>
        </p:blipFill>
        <p:spPr bwMode="auto">
          <a:xfrm>
            <a:off x="4511898" y="5315755"/>
            <a:ext cx="2438400" cy="9144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12"/>
          <a:srcRect t="19416" b="18037"/>
          <a:stretch>
            <a:fillRect/>
          </a:stretch>
        </p:blipFill>
        <p:spPr bwMode="auto">
          <a:xfrm>
            <a:off x="2735219" y="4378817"/>
            <a:ext cx="1381125" cy="875763"/>
          </a:xfrm>
          <a:prstGeom prst="rect">
            <a:avLst/>
          </a:prstGeom>
          <a:noFill/>
          <a:ln w="9525">
            <a:noFill/>
            <a:miter lim="800000"/>
            <a:headEnd/>
            <a:tailEnd/>
          </a:ln>
          <a:effectLst/>
        </p:spPr>
      </p:pic>
      <p:pic>
        <p:nvPicPr>
          <p:cNvPr id="1033" name="Picture 9"/>
          <p:cNvPicPr>
            <a:picLocks noChangeAspect="1" noChangeArrowheads="1"/>
          </p:cNvPicPr>
          <p:nvPr/>
        </p:nvPicPr>
        <p:blipFill>
          <a:blip r:embed="rId13"/>
          <a:srcRect/>
          <a:stretch>
            <a:fillRect/>
          </a:stretch>
        </p:blipFill>
        <p:spPr bwMode="auto">
          <a:xfrm>
            <a:off x="4499019" y="4375598"/>
            <a:ext cx="2438400" cy="9144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4"/>
          <a:srcRect t="19207" b="17818"/>
          <a:stretch>
            <a:fillRect/>
          </a:stretch>
        </p:blipFill>
        <p:spPr bwMode="auto">
          <a:xfrm>
            <a:off x="2739979" y="2485623"/>
            <a:ext cx="1371600" cy="87576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5"/>
          <a:srcRect/>
          <a:stretch>
            <a:fillRect/>
          </a:stretch>
        </p:blipFill>
        <p:spPr bwMode="auto">
          <a:xfrm>
            <a:off x="4499021" y="2482403"/>
            <a:ext cx="2438400" cy="914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randombar(horizontal)">
                                      <p:cBhvr>
                                        <p:cTn id="7" dur="500"/>
                                        <p:tgtEl>
                                          <p:spTgt spid="12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3"/>
          <a:srcRect t="38388"/>
          <a:stretch>
            <a:fillRect/>
          </a:stretch>
        </p:blipFill>
        <p:spPr bwMode="auto">
          <a:xfrm>
            <a:off x="0" y="77788"/>
            <a:ext cx="9144000" cy="768350"/>
          </a:xfrm>
          <a:prstGeom prst="rect">
            <a:avLst/>
          </a:prstGeom>
          <a:noFill/>
          <a:ln w="9525">
            <a:noFill/>
            <a:miter lim="800000"/>
            <a:headEnd/>
            <a:tailEnd/>
          </a:ln>
        </p:spPr>
      </p:pic>
      <p:pic>
        <p:nvPicPr>
          <p:cNvPr id="14339" name="Picture 8"/>
          <p:cNvPicPr>
            <a:picLocks noChangeAspect="1" noChangeArrowheads="1"/>
          </p:cNvPicPr>
          <p:nvPr/>
        </p:nvPicPr>
        <p:blipFill>
          <a:blip r:embed="rId4"/>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5"/>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4341"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Diseño e implementación</a:t>
            </a:r>
          </a:p>
        </p:txBody>
      </p:sp>
      <p:sp>
        <p:nvSpPr>
          <p:cNvPr id="14342"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ES" sz="1600" smtClean="0"/>
              <a:t>Diseño del patrón a reconocer</a:t>
            </a:r>
          </a:p>
        </p:txBody>
      </p:sp>
      <p:sp>
        <p:nvSpPr>
          <p:cNvPr id="143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4344" name="Picture 2"/>
          <p:cNvPicPr>
            <a:picLocks noChangeAspect="1" noChangeArrowheads="1"/>
          </p:cNvPicPr>
          <p:nvPr/>
        </p:nvPicPr>
        <p:blipFill>
          <a:blip r:embed="rId6"/>
          <a:srcRect/>
          <a:stretch>
            <a:fillRect/>
          </a:stretch>
        </p:blipFill>
        <p:spPr bwMode="auto">
          <a:xfrm>
            <a:off x="8701088" y="90488"/>
            <a:ext cx="430212" cy="430212"/>
          </a:xfrm>
          <a:prstGeom prst="rect">
            <a:avLst/>
          </a:prstGeom>
          <a:noFill/>
          <a:ln w="9525">
            <a:noFill/>
            <a:miter lim="800000"/>
            <a:headEnd/>
            <a:tailEnd/>
          </a:ln>
        </p:spPr>
      </p:pic>
      <p:pic>
        <p:nvPicPr>
          <p:cNvPr id="10" name="SeleccionDePlantillas.wmv">
            <a:hlinkClick r:id="" action="ppaction://media"/>
          </p:cNvPr>
          <p:cNvPicPr>
            <a:picLocks noRot="1" noChangeAspect="1"/>
          </p:cNvPicPr>
          <p:nvPr>
            <a:videoFile r:link="rId1"/>
          </p:nvPr>
        </p:nvPicPr>
        <p:blipFill>
          <a:blip r:embed="rId7"/>
          <a:stretch>
            <a:fillRect/>
          </a:stretch>
        </p:blipFill>
        <p:spPr>
          <a:xfrm>
            <a:off x="1400576" y="1468192"/>
            <a:ext cx="6250277" cy="5000221"/>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5363"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5365" name="Rectangle 2"/>
          <p:cNvSpPr>
            <a:spLocks noGrp="1" noChangeArrowheads="1"/>
          </p:cNvSpPr>
          <p:nvPr>
            <p:ph type="title"/>
          </p:nvPr>
        </p:nvSpPr>
        <p:spPr>
          <a:xfrm>
            <a:off x="246063" y="141288"/>
            <a:ext cx="8601075" cy="649287"/>
          </a:xfrm>
        </p:spPr>
        <p:txBody>
          <a:bodyPr/>
          <a:lstStyle/>
          <a:p>
            <a:pPr eaLnBrk="1" hangingPunct="1"/>
            <a:r>
              <a:rPr lang="es-AR" dirty="0" smtClean="0">
                <a:solidFill>
                  <a:srgbClr val="FFFFFF"/>
                </a:solidFill>
              </a:rPr>
              <a:t>Datos Experimentales</a:t>
            </a:r>
          </a:p>
        </p:txBody>
      </p:sp>
      <p:sp>
        <p:nvSpPr>
          <p:cNvPr id="14342"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MX" sz="2000" dirty="0" smtClean="0"/>
              <a:t>Análisis de Resultados</a:t>
            </a:r>
            <a:endParaRPr lang="es-ES" sz="2000" dirty="0" smtClean="0"/>
          </a:p>
        </p:txBody>
      </p:sp>
      <p:sp>
        <p:nvSpPr>
          <p:cNvPr id="153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5377" name="Picture 2"/>
          <p:cNvPicPr>
            <a:picLocks noChangeAspect="1" noChangeArrowheads="1"/>
          </p:cNvPicPr>
          <p:nvPr/>
        </p:nvPicPr>
        <p:blipFill>
          <a:blip r:embed="rId5"/>
          <a:srcRect/>
          <a:stretch>
            <a:fillRect/>
          </a:stretch>
        </p:blipFill>
        <p:spPr bwMode="auto">
          <a:xfrm>
            <a:off x="8701088" y="90488"/>
            <a:ext cx="430212" cy="430212"/>
          </a:xfrm>
          <a:prstGeom prst="rect">
            <a:avLst/>
          </a:prstGeom>
          <a:noFill/>
          <a:ln w="9525">
            <a:noFill/>
            <a:miter lim="800000"/>
            <a:headEnd/>
            <a:tailEnd/>
          </a:ln>
        </p:spPr>
      </p:pic>
      <p:sp>
        <p:nvSpPr>
          <p:cNvPr id="18" name="Rectangle 3"/>
          <p:cNvSpPr txBox="1">
            <a:spLocks noChangeArrowheads="1"/>
          </p:cNvSpPr>
          <p:nvPr/>
        </p:nvSpPr>
        <p:spPr bwMode="auto">
          <a:xfrm>
            <a:off x="708339" y="1693795"/>
            <a:ext cx="7598534" cy="3728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ct val="30000"/>
              </a:spcAft>
              <a:buClr>
                <a:schemeClr val="folHlink"/>
              </a:buClr>
            </a:pPr>
            <a:r>
              <a:rPr kumimoji="0" lang="es-ES" sz="2000" b="0" i="0" u="none" strike="noStrike" kern="0" cap="none" spc="0" normalizeH="0" baseline="0" noProof="0" dirty="0" smtClean="0">
                <a:ln>
                  <a:noFill/>
                </a:ln>
                <a:solidFill>
                  <a:schemeClr val="bg2"/>
                </a:solidFill>
                <a:effectLst/>
                <a:uLnTx/>
                <a:uFillTx/>
                <a:latin typeface="+mn-lt"/>
                <a:ea typeface="+mn-ea"/>
                <a:cs typeface="+mn-cs"/>
              </a:rPr>
              <a:t>El presente análisis se basó en 90 pruebas con frascos de colores tales como el amarillo, rojo, verde, anaranjado, y azul. </a:t>
            </a:r>
          </a:p>
          <a:p>
            <a:pPr lvl="0">
              <a:spcAft>
                <a:spcPct val="30000"/>
              </a:spcAft>
              <a:buClr>
                <a:schemeClr val="folHlink"/>
              </a:buClr>
            </a:pPr>
            <a:endParaRPr kumimoji="0" lang="es-ES" sz="2000" b="0" i="0" u="none" strike="noStrike" kern="0" cap="none" spc="0" normalizeH="0" baseline="0" noProof="0" dirty="0" smtClean="0">
              <a:ln>
                <a:noFill/>
              </a:ln>
              <a:solidFill>
                <a:schemeClr val="bg2"/>
              </a:solidFill>
              <a:effectLst/>
              <a:uLnTx/>
              <a:uFillTx/>
              <a:latin typeface="+mn-lt"/>
              <a:ea typeface="+mn-ea"/>
              <a:cs typeface="+mn-cs"/>
            </a:endParaRPr>
          </a:p>
          <a:p>
            <a:pPr lvl="0">
              <a:spcAft>
                <a:spcPct val="30000"/>
              </a:spcAft>
              <a:buClr>
                <a:schemeClr val="folHlink"/>
              </a:buClr>
            </a:pPr>
            <a:r>
              <a:rPr kumimoji="0" lang="es-ES" sz="2000" b="0" i="0" u="none" strike="noStrike" kern="0" cap="none" spc="0" normalizeH="0" baseline="0" noProof="0" dirty="0" smtClean="0">
                <a:ln>
                  <a:noFill/>
                </a:ln>
                <a:solidFill>
                  <a:schemeClr val="bg2"/>
                </a:solidFill>
                <a:effectLst/>
                <a:uLnTx/>
                <a:uFillTx/>
                <a:latin typeface="+mn-lt"/>
                <a:ea typeface="+mn-ea"/>
                <a:cs typeface="+mn-cs"/>
              </a:rPr>
              <a:t>Se introdujeron 50 muestras de colores válidos y 40 con colores inválidos de manera alternada y secuencialmente.</a:t>
            </a:r>
          </a:p>
          <a:p>
            <a:pPr lvl="0">
              <a:spcAft>
                <a:spcPct val="30000"/>
              </a:spcAft>
              <a:buClr>
                <a:schemeClr val="folHlink"/>
              </a:buClr>
            </a:pPr>
            <a:endParaRPr kumimoji="0" lang="es-ES" sz="2000" b="0" i="0" u="none" strike="noStrike" kern="0" cap="none" spc="0" normalizeH="0" baseline="0" noProof="0" dirty="0" smtClean="0">
              <a:ln>
                <a:noFill/>
              </a:ln>
              <a:solidFill>
                <a:schemeClr val="bg2"/>
              </a:solidFill>
              <a:effectLst/>
              <a:uLnTx/>
              <a:uFillTx/>
              <a:latin typeface="+mn-lt"/>
              <a:ea typeface="+mn-ea"/>
              <a:cs typeface="+mn-cs"/>
            </a:endParaRPr>
          </a:p>
          <a:p>
            <a:pPr>
              <a:spcAft>
                <a:spcPct val="30000"/>
              </a:spcAft>
              <a:buClr>
                <a:schemeClr val="folHlink"/>
              </a:buClr>
            </a:pPr>
            <a:r>
              <a:rPr kumimoji="0" lang="es-ES" sz="2000" b="0" i="0" u="none" strike="noStrike" kern="0" cap="none" spc="0" normalizeH="0" baseline="0" noProof="0" dirty="0" smtClean="0">
                <a:ln>
                  <a:noFill/>
                </a:ln>
                <a:solidFill>
                  <a:schemeClr val="bg2"/>
                </a:solidFill>
                <a:effectLst/>
                <a:uLnTx/>
                <a:uFillTx/>
                <a:latin typeface="+mn-lt"/>
                <a:ea typeface="+mn-ea"/>
                <a:cs typeface="+mn-cs"/>
              </a:rPr>
              <a:t>Se obtuvo una eficiencia del 97.78% para el presente desarrollo.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randombar(horizontal)">
                                      <p:cBhvr>
                                        <p:cTn id="7" dur="500"/>
                                        <p:tgtEl>
                                          <p:spTgt spid="14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2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7411"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7413"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Conclusiones</a:t>
            </a:r>
          </a:p>
        </p:txBody>
      </p:sp>
      <p:sp>
        <p:nvSpPr>
          <p:cNvPr id="17414" name="Rectangle 3"/>
          <p:cNvSpPr>
            <a:spLocks noGrp="1" noChangeArrowheads="1"/>
          </p:cNvSpPr>
          <p:nvPr>
            <p:ph type="body" sz="half" idx="1"/>
          </p:nvPr>
        </p:nvSpPr>
        <p:spPr>
          <a:xfrm>
            <a:off x="426166" y="1236462"/>
            <a:ext cx="7313613" cy="3940845"/>
          </a:xfrm>
        </p:spPr>
        <p:txBody>
          <a:bodyPr/>
          <a:lstStyle/>
          <a:p>
            <a:pPr marL="0" lvl="1" indent="0" algn="l" eaLnBrk="1" hangingPunct="1">
              <a:spcAft>
                <a:spcPts val="0"/>
              </a:spcAft>
              <a:buFont typeface="Wingdings" pitchFamily="2" charset="2"/>
              <a:buChar char="n"/>
            </a:pPr>
            <a:r>
              <a:rPr lang="es-ES" sz="2000" dirty="0" smtClean="0"/>
              <a:t>Reemplazo a los procedimientos manuales que tienen serias desventajas técnicas y económicas debido a la dependencia humana.</a:t>
            </a:r>
          </a:p>
          <a:p>
            <a:pPr marL="914400" lvl="2" indent="-514350" eaLnBrk="1" hangingPunct="1">
              <a:spcAft>
                <a:spcPts val="0"/>
              </a:spcAft>
              <a:buFont typeface="+mj-lt"/>
              <a:buAutoNum type="romanUcPeriod"/>
            </a:pPr>
            <a:r>
              <a:rPr lang="es-ES" sz="2000" dirty="0" smtClean="0"/>
              <a:t>Elevación de los niveles de calidad de los productos.</a:t>
            </a:r>
          </a:p>
          <a:p>
            <a:pPr marL="914400" lvl="2" indent="-514350" eaLnBrk="1" hangingPunct="1">
              <a:spcAft>
                <a:spcPts val="0"/>
              </a:spcAft>
              <a:buFont typeface="+mj-lt"/>
              <a:buAutoNum type="romanUcPeriod"/>
            </a:pPr>
            <a:r>
              <a:rPr lang="es-ES" sz="2000" dirty="0" smtClean="0"/>
              <a:t>Menores</a:t>
            </a:r>
            <a:r>
              <a:rPr lang="en-US" sz="2000" dirty="0" smtClean="0"/>
              <a:t> </a:t>
            </a:r>
            <a:r>
              <a:rPr lang="es-ES" sz="2000" dirty="0" smtClean="0"/>
              <a:t>tiempos en etapas de control</a:t>
            </a:r>
          </a:p>
          <a:p>
            <a:pPr marL="400050" lvl="1" indent="0" algn="l" eaLnBrk="1" hangingPunct="1">
              <a:spcAft>
                <a:spcPts val="0"/>
              </a:spcAft>
              <a:buNone/>
            </a:pPr>
            <a:endParaRPr lang="en-US" sz="2000" dirty="0" smtClean="0"/>
          </a:p>
          <a:p>
            <a:pPr marL="0" indent="0" algn="l" eaLnBrk="1" hangingPunct="1">
              <a:spcAft>
                <a:spcPts val="0"/>
              </a:spcAft>
              <a:buFont typeface="Wingdings" pitchFamily="2" charset="2"/>
              <a:buChar char="n"/>
            </a:pPr>
            <a:r>
              <a:rPr lang="es-ES" sz="2000" dirty="0" smtClean="0"/>
              <a:t>Esta solución además de tener un bajo costo de implementación, es una opción con moderado tiempo de ejecución, siendo esta característica una ventaja a considerar al momento de elegir entre los sistemas automáticos de detección de colores.</a:t>
            </a:r>
          </a:p>
          <a:p>
            <a:pPr marL="0" indent="0" algn="l" eaLnBrk="1" hangingPunct="1">
              <a:spcAft>
                <a:spcPts val="0"/>
              </a:spcAft>
              <a:buNone/>
            </a:pPr>
            <a:endParaRPr lang="es-ES" sz="2000" dirty="0" smtClean="0"/>
          </a:p>
        </p:txBody>
      </p:sp>
      <p:sp>
        <p:nvSpPr>
          <p:cNvPr id="1741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7416" name="Picture 53" descr="Link"/>
          <p:cNvPicPr>
            <a:picLocks noChangeAspect="1" noChangeArrowheads="1"/>
          </p:cNvPicPr>
          <p:nvPr/>
        </p:nvPicPr>
        <p:blipFill>
          <a:blip r:embed="rId5"/>
          <a:srcRect/>
          <a:stretch>
            <a:fillRect/>
          </a:stretch>
        </p:blipFill>
        <p:spPr bwMode="auto">
          <a:xfrm>
            <a:off x="7410987" y="1678748"/>
            <a:ext cx="1539875" cy="1117600"/>
          </a:xfrm>
          <a:prstGeom prst="rect">
            <a:avLst/>
          </a:prstGeom>
          <a:noFill/>
          <a:ln w="9525">
            <a:noFill/>
            <a:miter lim="800000"/>
            <a:headEnd/>
            <a:tailEnd/>
          </a:ln>
        </p:spPr>
      </p:pic>
      <p:pic>
        <p:nvPicPr>
          <p:cNvPr id="17418" name="Picture 2"/>
          <p:cNvPicPr>
            <a:picLocks noChangeAspect="1" noChangeArrowheads="1"/>
          </p:cNvPicPr>
          <p:nvPr/>
        </p:nvPicPr>
        <p:blipFill>
          <a:blip r:embed="rId6"/>
          <a:srcRect/>
          <a:stretch>
            <a:fillRect/>
          </a:stretch>
        </p:blipFill>
        <p:spPr bwMode="auto">
          <a:xfrm>
            <a:off x="8701088" y="90488"/>
            <a:ext cx="430212" cy="430212"/>
          </a:xfrm>
          <a:prstGeom prst="rect">
            <a:avLst/>
          </a:prstGeom>
          <a:noFill/>
          <a:ln w="9525">
            <a:noFill/>
            <a:miter lim="800000"/>
            <a:headEnd/>
            <a:tailEnd/>
          </a:ln>
        </p:spPr>
      </p:pic>
      <p:pic>
        <p:nvPicPr>
          <p:cNvPr id="11" name="Picture 6"/>
          <p:cNvPicPr>
            <a:picLocks noChangeAspect="1" noChangeArrowheads="1"/>
          </p:cNvPicPr>
          <p:nvPr/>
        </p:nvPicPr>
        <p:blipFill>
          <a:blip r:embed="rId7"/>
          <a:srcRect/>
          <a:stretch>
            <a:fillRect/>
          </a:stretch>
        </p:blipFill>
        <p:spPr bwMode="auto">
          <a:xfrm>
            <a:off x="7927483" y="3392533"/>
            <a:ext cx="733425" cy="819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8435"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8437"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Conclusiones</a:t>
            </a:r>
          </a:p>
        </p:txBody>
      </p:sp>
      <p:sp>
        <p:nvSpPr>
          <p:cNvPr id="18438" name="Rectangle 3"/>
          <p:cNvSpPr>
            <a:spLocks noGrp="1" noChangeArrowheads="1"/>
          </p:cNvSpPr>
          <p:nvPr>
            <p:ph type="body" sz="half" idx="1"/>
          </p:nvPr>
        </p:nvSpPr>
        <p:spPr>
          <a:xfrm>
            <a:off x="414338" y="1004351"/>
            <a:ext cx="7119937" cy="5564187"/>
          </a:xfrm>
        </p:spPr>
        <p:txBody>
          <a:bodyPr/>
          <a:lstStyle/>
          <a:p>
            <a:pPr marL="0" indent="0" algn="l" eaLnBrk="1" hangingPunct="1">
              <a:spcAft>
                <a:spcPts val="0"/>
              </a:spcAft>
              <a:buFont typeface="Wingdings" pitchFamily="2" charset="2"/>
              <a:buChar char="n"/>
            </a:pPr>
            <a:r>
              <a:rPr lang="es-ES" sz="2000" dirty="0" smtClean="0"/>
              <a:t>Alta flexibilidad de integración ya que pudo acoplarse perfectamente con los sistemas de brazos y bandas desarrollados por otros grupos de estudiantes.</a:t>
            </a:r>
          </a:p>
          <a:p>
            <a:pPr marL="0" indent="0" algn="l" eaLnBrk="1" hangingPunct="1">
              <a:spcAft>
                <a:spcPts val="0"/>
              </a:spcAft>
              <a:buFont typeface="Wingdings" pitchFamily="2" charset="2"/>
              <a:buNone/>
            </a:pPr>
            <a:endParaRPr lang="en-US" sz="2000" dirty="0" smtClean="0"/>
          </a:p>
          <a:p>
            <a:pPr marL="0" indent="0" algn="l" eaLnBrk="1" hangingPunct="1">
              <a:spcAft>
                <a:spcPts val="0"/>
              </a:spcAft>
              <a:buFont typeface="Wingdings" pitchFamily="2" charset="2"/>
              <a:buNone/>
            </a:pPr>
            <a:endParaRPr lang="es-ES" sz="2000" dirty="0" smtClean="0"/>
          </a:p>
          <a:p>
            <a:pPr marL="0" indent="0" algn="l" eaLnBrk="1" hangingPunct="1">
              <a:spcAft>
                <a:spcPts val="0"/>
              </a:spcAft>
              <a:buFont typeface="Wingdings" pitchFamily="2" charset="2"/>
              <a:buChar char="n"/>
            </a:pPr>
            <a:r>
              <a:rPr lang="es-ES" sz="2000" dirty="0" smtClean="0"/>
              <a:t>El sistema respondió satisfactoriamente gracias al uso de parámetros adecuados que le dieron la efectividad a la solución.</a:t>
            </a:r>
          </a:p>
          <a:p>
            <a:pPr marL="0" indent="0" algn="l" eaLnBrk="1" hangingPunct="1">
              <a:spcAft>
                <a:spcPts val="0"/>
              </a:spcAft>
              <a:buNone/>
            </a:pPr>
            <a:endParaRPr lang="en-US" sz="2000" dirty="0" smtClean="0"/>
          </a:p>
          <a:p>
            <a:pPr marL="0" indent="0" algn="l" eaLnBrk="1" hangingPunct="1">
              <a:spcAft>
                <a:spcPts val="0"/>
              </a:spcAft>
              <a:buNone/>
            </a:pPr>
            <a:endParaRPr lang="es-ES" sz="2000" dirty="0" smtClean="0"/>
          </a:p>
          <a:p>
            <a:pPr marL="0" indent="0" algn="l" eaLnBrk="1" hangingPunct="1">
              <a:spcAft>
                <a:spcPts val="0"/>
              </a:spcAft>
              <a:buFont typeface="Wingdings" pitchFamily="2" charset="2"/>
              <a:buChar char="n"/>
            </a:pPr>
            <a:r>
              <a:rPr lang="es-ES" sz="2000" dirty="0" smtClean="0"/>
              <a:t>La presente investigación permitió incorporar funcionalidades que aportan positivamente a la docencia en el campo de Visión Artificial, constituyéndose en </a:t>
            </a:r>
            <a:r>
              <a:rPr lang="es-ES" sz="2000" smtClean="0"/>
              <a:t>una magnífica </a:t>
            </a:r>
            <a:r>
              <a:rPr lang="es-ES" sz="2000" dirty="0" smtClean="0"/>
              <a:t>herramienta para fines educativos.  </a:t>
            </a:r>
          </a:p>
          <a:p>
            <a:pPr marL="0" indent="0" algn="l" eaLnBrk="1" hangingPunct="1">
              <a:spcAft>
                <a:spcPts val="0"/>
              </a:spcAft>
              <a:buFont typeface="Wingdings" pitchFamily="2" charset="2"/>
              <a:buChar char="n"/>
            </a:pPr>
            <a:endParaRPr lang="es-ES" sz="2000" dirty="0" smtClean="0"/>
          </a:p>
          <a:p>
            <a:pPr marL="0" indent="0" algn="l" eaLnBrk="1" hangingPunct="1">
              <a:spcAft>
                <a:spcPts val="0"/>
              </a:spcAft>
              <a:buFont typeface="Wingdings" pitchFamily="2" charset="2"/>
              <a:buNone/>
            </a:pPr>
            <a:r>
              <a:rPr lang="es-ES" sz="2000" dirty="0" smtClean="0"/>
              <a:t/>
            </a:r>
            <a:br>
              <a:rPr lang="es-ES" sz="2000" dirty="0" smtClean="0"/>
            </a:br>
            <a:endParaRPr lang="es-ES" sz="2000" dirty="0" smtClean="0"/>
          </a:p>
        </p:txBody>
      </p:sp>
      <p:sp>
        <p:nvSpPr>
          <p:cNvPr id="1843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pSp>
        <p:nvGrpSpPr>
          <p:cNvPr id="18440" name="13 Grupo"/>
          <p:cNvGrpSpPr>
            <a:grpSpLocks/>
          </p:cNvGrpSpPr>
          <p:nvPr/>
        </p:nvGrpSpPr>
        <p:grpSpPr bwMode="auto">
          <a:xfrm>
            <a:off x="7766073" y="1171709"/>
            <a:ext cx="977900" cy="1108075"/>
            <a:chOff x="7521329" y="2047674"/>
            <a:chExt cx="987112" cy="1059824"/>
          </a:xfrm>
        </p:grpSpPr>
        <p:pic>
          <p:nvPicPr>
            <p:cNvPr id="18444" name="Picture 4"/>
            <p:cNvPicPr>
              <a:picLocks noChangeAspect="1" noChangeArrowheads="1"/>
            </p:cNvPicPr>
            <p:nvPr/>
          </p:nvPicPr>
          <p:blipFill>
            <a:blip r:embed="rId5"/>
            <a:srcRect/>
            <a:stretch>
              <a:fillRect/>
            </a:stretch>
          </p:blipFill>
          <p:spPr bwMode="auto">
            <a:xfrm>
              <a:off x="7641666" y="2488373"/>
              <a:ext cx="866775" cy="619125"/>
            </a:xfrm>
            <a:prstGeom prst="rect">
              <a:avLst/>
            </a:prstGeom>
            <a:noFill/>
            <a:ln w="9525">
              <a:noFill/>
              <a:miter lim="800000"/>
              <a:headEnd/>
              <a:tailEnd/>
            </a:ln>
          </p:spPr>
        </p:pic>
        <p:pic>
          <p:nvPicPr>
            <p:cNvPr id="18445"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521329" y="2047674"/>
              <a:ext cx="695325" cy="676275"/>
            </a:xfrm>
            <a:prstGeom prst="rect">
              <a:avLst/>
            </a:prstGeom>
            <a:noFill/>
            <a:ln w="9525">
              <a:noFill/>
              <a:miter lim="800000"/>
              <a:headEnd/>
              <a:tailEnd/>
            </a:ln>
          </p:spPr>
        </p:pic>
      </p:grpSp>
      <p:pic>
        <p:nvPicPr>
          <p:cNvPr id="18442" name="Picture 7"/>
          <p:cNvPicPr>
            <a:picLocks noChangeAspect="1" noChangeArrowheads="1"/>
          </p:cNvPicPr>
          <p:nvPr/>
        </p:nvPicPr>
        <p:blipFill>
          <a:blip r:embed="rId7"/>
          <a:srcRect/>
          <a:stretch>
            <a:fillRect/>
          </a:stretch>
        </p:blipFill>
        <p:spPr bwMode="auto">
          <a:xfrm>
            <a:off x="7784408" y="2506148"/>
            <a:ext cx="831850" cy="1108075"/>
          </a:xfrm>
          <a:prstGeom prst="rect">
            <a:avLst/>
          </a:prstGeom>
          <a:noFill/>
          <a:ln w="9525">
            <a:noFill/>
            <a:miter lim="800000"/>
            <a:headEnd/>
            <a:tailEnd/>
          </a:ln>
        </p:spPr>
      </p:pic>
      <p:pic>
        <p:nvPicPr>
          <p:cNvPr id="18443" name="Picture 2"/>
          <p:cNvPicPr>
            <a:picLocks noChangeAspect="1" noChangeArrowheads="1"/>
          </p:cNvPicPr>
          <p:nvPr/>
        </p:nvPicPr>
        <p:blipFill>
          <a:blip r:embed="rId8"/>
          <a:srcRect/>
          <a:stretch>
            <a:fillRect/>
          </a:stretch>
        </p:blipFill>
        <p:spPr bwMode="auto">
          <a:xfrm>
            <a:off x="8701088" y="90488"/>
            <a:ext cx="430212" cy="430212"/>
          </a:xfrm>
          <a:prstGeom prst="rect">
            <a:avLst/>
          </a:prstGeom>
          <a:noFill/>
          <a:ln w="9525">
            <a:noFill/>
            <a:miter lim="800000"/>
            <a:headEnd/>
            <a:tailEnd/>
          </a:ln>
        </p:spPr>
      </p:pic>
      <p:pic>
        <p:nvPicPr>
          <p:cNvPr id="14" name="Picture 2"/>
          <p:cNvPicPr>
            <a:picLocks noChangeAspect="1" noChangeArrowheads="1"/>
          </p:cNvPicPr>
          <p:nvPr/>
        </p:nvPicPr>
        <p:blipFill>
          <a:blip r:embed="rId9"/>
          <a:srcRect/>
          <a:stretch>
            <a:fillRect/>
          </a:stretch>
        </p:blipFill>
        <p:spPr bwMode="auto">
          <a:xfrm>
            <a:off x="7942621" y="4146305"/>
            <a:ext cx="666750" cy="874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srcRect t="38388"/>
          <a:stretch>
            <a:fillRect/>
          </a:stretch>
        </p:blipFill>
        <p:spPr bwMode="auto">
          <a:xfrm>
            <a:off x="0" y="77788"/>
            <a:ext cx="9144000" cy="768350"/>
          </a:xfrm>
          <a:prstGeom prst="rect">
            <a:avLst/>
          </a:prstGeom>
          <a:noFill/>
          <a:ln w="9525">
            <a:noFill/>
            <a:miter lim="800000"/>
            <a:headEnd/>
            <a:tailEnd/>
          </a:ln>
        </p:spPr>
      </p:pic>
      <p:pic>
        <p:nvPicPr>
          <p:cNvPr id="16387" name="Picture 8"/>
          <p:cNvPicPr>
            <a:picLocks noChangeAspect="1" noChangeArrowheads="1"/>
          </p:cNvPicPr>
          <p:nvPr/>
        </p:nvPicPr>
        <p:blipFill>
          <a:blip r:embed="rId4"/>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5"/>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6389"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Diseño e implementación</a:t>
            </a:r>
          </a:p>
        </p:txBody>
      </p:sp>
      <p:sp>
        <p:nvSpPr>
          <p:cNvPr id="16390"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MX" sz="1600" smtClean="0"/>
              <a:t>RunTime de la Aplicación</a:t>
            </a:r>
            <a:endParaRPr lang="es-ES" sz="1600" smtClean="0"/>
          </a:p>
        </p:txBody>
      </p:sp>
      <p:sp>
        <p:nvSpPr>
          <p:cNvPr id="163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6392" name="Picture 2"/>
          <p:cNvPicPr>
            <a:picLocks noChangeAspect="1" noChangeArrowheads="1"/>
          </p:cNvPicPr>
          <p:nvPr/>
        </p:nvPicPr>
        <p:blipFill>
          <a:blip r:embed="rId6"/>
          <a:srcRect/>
          <a:stretch>
            <a:fillRect/>
          </a:stretch>
        </p:blipFill>
        <p:spPr bwMode="auto">
          <a:xfrm>
            <a:off x="8701088" y="90488"/>
            <a:ext cx="430212" cy="430212"/>
          </a:xfrm>
          <a:prstGeom prst="rect">
            <a:avLst/>
          </a:prstGeom>
          <a:noFill/>
          <a:ln w="9525">
            <a:noFill/>
            <a:miter lim="800000"/>
            <a:headEnd/>
            <a:tailEnd/>
          </a:ln>
        </p:spPr>
      </p:pic>
      <p:pic>
        <p:nvPicPr>
          <p:cNvPr id="12" name="RunTimeComplete.wmv">
            <a:hlinkClick r:id="" action="ppaction://media"/>
          </p:cNvPr>
          <p:cNvPicPr>
            <a:picLocks noRot="1" noChangeAspect="1"/>
          </p:cNvPicPr>
          <p:nvPr>
            <a:videoFile r:link="rId1"/>
          </p:nvPr>
        </p:nvPicPr>
        <p:blipFill>
          <a:blip r:embed="rId7"/>
          <a:stretch>
            <a:fillRect/>
          </a:stretch>
        </p:blipFill>
        <p:spPr>
          <a:xfrm>
            <a:off x="1464972" y="1530654"/>
            <a:ext cx="6236594" cy="4989275"/>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a:srcRect/>
          <a:stretch>
            <a:fillRect/>
          </a:stretch>
        </p:blipFill>
        <p:spPr bwMode="auto">
          <a:xfrm>
            <a:off x="0" y="592138"/>
            <a:ext cx="9144000" cy="5229225"/>
          </a:xfrm>
          <a:prstGeom prst="rect">
            <a:avLst/>
          </a:prstGeom>
          <a:noFill/>
          <a:ln w="9525">
            <a:noFill/>
            <a:miter lim="800000"/>
            <a:headEnd/>
            <a:tailEnd/>
          </a:ln>
        </p:spPr>
      </p:pic>
      <p:sp>
        <p:nvSpPr>
          <p:cNvPr id="4" name="3 Recortar rectángulo de esquina diagonal"/>
          <p:cNvSpPr/>
          <p:nvPr/>
        </p:nvSpPr>
        <p:spPr>
          <a:xfrm>
            <a:off x="3258355" y="3039416"/>
            <a:ext cx="2537138" cy="528034"/>
          </a:xfrm>
          <a:prstGeom prst="snip2DiagRect">
            <a:avLst/>
          </a:prstGeom>
          <a:noFill/>
          <a:ln>
            <a:noFill/>
          </a:ln>
          <a:effectLst>
            <a:glow rad="101600">
              <a:srgbClr val="007635">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Denisse</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Tello</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Paladines</a:t>
            </a:r>
            <a:endParaRPr lang="es-ES" b="1" dirty="0">
              <a:solidFill>
                <a:schemeClr val="accent1">
                  <a:lumMod val="50000"/>
                </a:schemeClr>
              </a:solidFill>
              <a:effectLst>
                <a:outerShdw blurRad="38100" dist="38100" dir="2700000" algn="tl">
                  <a:srgbClr val="000000">
                    <a:alpha val="43137"/>
                  </a:srgbClr>
                </a:outerShdw>
              </a:effectLst>
              <a:latin typeface="Calibri" pitchFamily="34" charset="0"/>
            </a:endParaRPr>
          </a:p>
          <a:p>
            <a:pPr algn="ctr">
              <a:defRPr/>
            </a:pPr>
            <a:r>
              <a:rPr lang="en-US" b="1" dirty="0" smtClean="0">
                <a:solidFill>
                  <a:schemeClr val="accent1">
                    <a:lumMod val="50000"/>
                  </a:schemeClr>
                </a:solidFill>
                <a:effectLst>
                  <a:outerShdw blurRad="38100" dist="38100" dir="2700000" algn="tl">
                    <a:srgbClr val="000000">
                      <a:alpha val="43137"/>
                    </a:srgbClr>
                  </a:outerShdw>
                </a:effectLst>
                <a:latin typeface="Calibri" pitchFamily="34" charset="0"/>
              </a:rPr>
              <a:t>Miguel </a:t>
            </a:r>
            <a:r>
              <a:rPr lang="en-US" b="1" dirty="0" err="1">
                <a:solidFill>
                  <a:schemeClr val="accent1">
                    <a:lumMod val="50000"/>
                  </a:schemeClr>
                </a:solidFill>
                <a:effectLst>
                  <a:outerShdw blurRad="38100" dist="38100" dir="2700000" algn="tl">
                    <a:srgbClr val="000000">
                      <a:alpha val="43137"/>
                    </a:srgbClr>
                  </a:outerShdw>
                </a:effectLst>
                <a:latin typeface="Calibri" pitchFamily="34" charset="0"/>
              </a:rPr>
              <a:t>Salcan</a:t>
            </a:r>
            <a:r>
              <a:rPr lang="en-US" b="1" dirty="0">
                <a:solidFill>
                  <a:schemeClr val="accent1">
                    <a:lumMod val="50000"/>
                  </a:schemeClr>
                </a:solidFill>
                <a:effectLst>
                  <a:outerShdw blurRad="38100" dist="38100" dir="2700000" algn="tl">
                    <a:srgbClr val="000000">
                      <a:alpha val="43137"/>
                    </a:srgbClr>
                  </a:outerShdw>
                </a:effectLst>
                <a:latin typeface="Calibri" pitchFamily="34" charset="0"/>
              </a:rPr>
              <a:t> </a:t>
            </a:r>
            <a:r>
              <a:rPr lang="en-US" b="1" dirty="0" smtClean="0">
                <a:solidFill>
                  <a:schemeClr val="accent1">
                    <a:lumMod val="50000"/>
                  </a:schemeClr>
                </a:solidFill>
                <a:effectLst>
                  <a:outerShdw blurRad="38100" dist="38100" dir="2700000" algn="tl">
                    <a:srgbClr val="000000">
                      <a:alpha val="43137"/>
                    </a:srgbClr>
                  </a:outerShdw>
                </a:effectLst>
                <a:latin typeface="Calibri" pitchFamily="34" charset="0"/>
              </a:rPr>
              <a:t>Reyes</a:t>
            </a:r>
            <a:endParaRPr lang="es-ES" b="1" dirty="0">
              <a:solidFill>
                <a:schemeClr val="accent1">
                  <a:lumMod val="50000"/>
                </a:schemeClr>
              </a:solidFill>
              <a:effectLst>
                <a:outerShdw blurRad="38100" dist="38100" dir="2700000" algn="tl">
                  <a:srgbClr val="000000">
                    <a:alpha val="43137"/>
                  </a:srgbClr>
                </a:outerShdw>
              </a:effectLst>
              <a:latin typeface="Calibri" pitchFamily="34" charset="0"/>
            </a:endParaRPr>
          </a:p>
        </p:txBody>
      </p:sp>
      <p:sp>
        <p:nvSpPr>
          <p:cNvPr id="19462" name="Rectangle 9"/>
          <p:cNvSpPr>
            <a:spLocks noGrp="1" noChangeArrowheads="1"/>
          </p:cNvSpPr>
          <p:nvPr>
            <p:ph type="ctrTitle" idx="4294967295"/>
          </p:nvPr>
        </p:nvSpPr>
        <p:spPr>
          <a:xfrm>
            <a:off x="1841500" y="2035175"/>
            <a:ext cx="5627688" cy="1223963"/>
          </a:xfrm>
        </p:spPr>
        <p:txBody>
          <a:bodyPr/>
          <a:lstStyle/>
          <a:p>
            <a:pPr algn="ctr"/>
            <a:r>
              <a:rPr lang="es-MX" sz="2800" dirty="0" smtClean="0">
                <a:solidFill>
                  <a:srgbClr val="002060"/>
                </a:solidFill>
              </a:rPr>
              <a:t>Gracias por su atención</a:t>
            </a:r>
            <a:endParaRPr lang="es-ES" sz="2800" dirty="0" smtClean="0">
              <a:solidFill>
                <a:srgbClr val="002060"/>
              </a:solidFill>
            </a:endParaRPr>
          </a:p>
        </p:txBody>
      </p:sp>
      <p:pic>
        <p:nvPicPr>
          <p:cNvPr id="21511" name="Picture 8"/>
          <p:cNvPicPr>
            <a:picLocks noChangeAspect="1" noChangeArrowheads="1"/>
          </p:cNvPicPr>
          <p:nvPr/>
        </p:nvPicPr>
        <p:blipFill>
          <a:blip r:embed="rId4"/>
          <a:srcRect/>
          <a:stretch>
            <a:fillRect/>
          </a:stretch>
        </p:blipFill>
        <p:spPr bwMode="auto">
          <a:xfrm>
            <a:off x="0" y="5767388"/>
            <a:ext cx="9144000" cy="923925"/>
          </a:xfrm>
          <a:prstGeom prst="rect">
            <a:avLst/>
          </a:prstGeom>
          <a:noFill/>
          <a:ln w="9525">
            <a:noFill/>
            <a:miter lim="800000"/>
            <a:headEnd/>
            <a:tailEnd/>
          </a:ln>
        </p:spPr>
      </p:pic>
      <p:grpSp>
        <p:nvGrpSpPr>
          <p:cNvPr id="21512" name="10 Grupo"/>
          <p:cNvGrpSpPr>
            <a:grpSpLocks/>
          </p:cNvGrpSpPr>
          <p:nvPr/>
        </p:nvGrpSpPr>
        <p:grpSpPr bwMode="auto">
          <a:xfrm>
            <a:off x="0" y="0"/>
            <a:ext cx="9144000" cy="773113"/>
            <a:chOff x="0" y="-180305"/>
            <a:chExt cx="9144000" cy="772732"/>
          </a:xfrm>
        </p:grpSpPr>
        <p:sp>
          <p:nvSpPr>
            <p:cNvPr id="10" name="9 Rectángulo"/>
            <p:cNvSpPr/>
            <p:nvPr/>
          </p:nvSpPr>
          <p:spPr>
            <a:xfrm>
              <a:off x="0" y="-180305"/>
              <a:ext cx="9144000" cy="77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1514" name="Picture 10"/>
            <p:cNvPicPr>
              <a:picLocks noChangeAspect="1" noChangeArrowheads="1"/>
            </p:cNvPicPr>
            <p:nvPr/>
          </p:nvPicPr>
          <p:blipFill>
            <a:blip r:embed="rId5"/>
            <a:srcRect l="1660" t="24648"/>
            <a:stretch>
              <a:fillRect/>
            </a:stretch>
          </p:blipFill>
          <p:spPr bwMode="auto">
            <a:xfrm>
              <a:off x="193183" y="454621"/>
              <a:ext cx="8424194" cy="13378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5123"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11" name="10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5125"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Objetivos</a:t>
            </a:r>
            <a:endParaRPr lang="es-AR" sz="2000" smtClean="0"/>
          </a:p>
        </p:txBody>
      </p:sp>
      <p:sp>
        <p:nvSpPr>
          <p:cNvPr id="5126" name="Rectangle 3"/>
          <p:cNvSpPr>
            <a:spLocks noGrp="1" noChangeArrowheads="1"/>
          </p:cNvSpPr>
          <p:nvPr>
            <p:ph type="body" sz="half" idx="1"/>
          </p:nvPr>
        </p:nvSpPr>
        <p:spPr>
          <a:xfrm>
            <a:off x="812800" y="1377950"/>
            <a:ext cx="6799263" cy="4262438"/>
          </a:xfrm>
        </p:spPr>
        <p:txBody>
          <a:bodyPr anchor="ctr"/>
          <a:lstStyle/>
          <a:p>
            <a:pPr marL="0" indent="0" algn="l" eaLnBrk="1" hangingPunct="1">
              <a:spcAft>
                <a:spcPts val="0"/>
              </a:spcAft>
              <a:buClr>
                <a:srgbClr val="8AC6CC"/>
              </a:buClr>
              <a:buFont typeface="Wingdings" pitchFamily="2" charset="2"/>
              <a:buChar char="n"/>
            </a:pPr>
            <a:r>
              <a:rPr lang="es-ES" sz="2000" dirty="0" smtClean="0">
                <a:solidFill>
                  <a:srgbClr val="808080"/>
                </a:solidFill>
              </a:rPr>
              <a:t>Desarrollar en </a:t>
            </a:r>
            <a:r>
              <a:rPr lang="es-ES" sz="2000" dirty="0" err="1" smtClean="0">
                <a:solidFill>
                  <a:srgbClr val="808080"/>
                </a:solidFill>
              </a:rPr>
              <a:t>labview</a:t>
            </a:r>
            <a:r>
              <a:rPr lang="es-ES" sz="2000" dirty="0" smtClean="0">
                <a:solidFill>
                  <a:srgbClr val="808080"/>
                </a:solidFill>
              </a:rPr>
              <a:t> un programa que permita la detección de frascos de distinto color usando el paquete IMAQ visión de </a:t>
            </a:r>
            <a:r>
              <a:rPr lang="es-ES" sz="2000" dirty="0" err="1" smtClean="0">
                <a:solidFill>
                  <a:srgbClr val="808080"/>
                </a:solidFill>
              </a:rPr>
              <a:t>labview</a:t>
            </a:r>
            <a:r>
              <a:rPr lang="es-ES" sz="2000" dirty="0" smtClean="0">
                <a:solidFill>
                  <a:srgbClr val="808080"/>
                </a:solidFill>
              </a:rPr>
              <a:t>.</a:t>
            </a:r>
          </a:p>
          <a:p>
            <a:pPr marL="0" indent="0" algn="l" eaLnBrk="1" hangingPunct="1">
              <a:spcAft>
                <a:spcPts val="0"/>
              </a:spcAft>
              <a:buClr>
                <a:srgbClr val="8AC6CC"/>
              </a:buClr>
              <a:buFont typeface="Wingdings" pitchFamily="2" charset="2"/>
              <a:buChar char="n"/>
            </a:pPr>
            <a:endParaRPr lang="es-ES" sz="2000" dirty="0" smtClean="0">
              <a:solidFill>
                <a:srgbClr val="808080"/>
              </a:solidFill>
            </a:endParaRPr>
          </a:p>
          <a:p>
            <a:pPr marL="0" indent="0" algn="l" eaLnBrk="1" hangingPunct="1">
              <a:spcAft>
                <a:spcPts val="0"/>
              </a:spcAft>
              <a:buClr>
                <a:srgbClr val="8AC6CC"/>
              </a:buClr>
              <a:buFont typeface="Wingdings" pitchFamily="2" charset="2"/>
              <a:buChar char="n"/>
            </a:pPr>
            <a:r>
              <a:rPr lang="es-MX" sz="2000" dirty="0" smtClean="0">
                <a:solidFill>
                  <a:srgbClr val="808080"/>
                </a:solidFill>
              </a:rPr>
              <a:t>Acoplar el programa a la Plataforma empleada tomando en cuenta todas sus características.</a:t>
            </a:r>
          </a:p>
          <a:p>
            <a:pPr marL="0" indent="0" algn="l" eaLnBrk="1" hangingPunct="1">
              <a:spcAft>
                <a:spcPts val="0"/>
              </a:spcAft>
              <a:buClr>
                <a:srgbClr val="8AC6CC"/>
              </a:buClr>
              <a:buFont typeface="Wingdings" pitchFamily="2" charset="2"/>
              <a:buChar char="n"/>
            </a:pPr>
            <a:endParaRPr lang="es-ES" sz="2000" dirty="0" smtClean="0">
              <a:solidFill>
                <a:srgbClr val="808080"/>
              </a:solidFill>
            </a:endParaRPr>
          </a:p>
          <a:p>
            <a:pPr marL="0" indent="0" algn="l" eaLnBrk="1" hangingPunct="1">
              <a:spcAft>
                <a:spcPts val="0"/>
              </a:spcAft>
              <a:buClr>
                <a:srgbClr val="8AC6CC"/>
              </a:buClr>
              <a:buFont typeface="Wingdings" pitchFamily="2" charset="2"/>
              <a:buChar char="n"/>
            </a:pPr>
            <a:r>
              <a:rPr lang="es-MX" sz="2000" dirty="0" smtClean="0">
                <a:solidFill>
                  <a:srgbClr val="808080"/>
                </a:solidFill>
              </a:rPr>
              <a:t>Permitir la realización de cambios rápidos o modulares en la programación que se acoplen a nuevas posiciones de trabajo.</a:t>
            </a:r>
          </a:p>
          <a:p>
            <a:pPr marL="0" indent="0" algn="l" eaLnBrk="1" hangingPunct="1">
              <a:spcAft>
                <a:spcPts val="0"/>
              </a:spcAft>
              <a:buClr>
                <a:srgbClr val="8AC6CC"/>
              </a:buClr>
              <a:buFont typeface="Wingdings" pitchFamily="2" charset="2"/>
              <a:buChar char="n"/>
            </a:pPr>
            <a:endParaRPr lang="es-ES" sz="2000" dirty="0" smtClean="0">
              <a:solidFill>
                <a:srgbClr val="808080"/>
              </a:solidFill>
            </a:endParaRPr>
          </a:p>
          <a:p>
            <a:pPr marL="0" indent="0" algn="l" eaLnBrk="1" hangingPunct="1">
              <a:spcAft>
                <a:spcPts val="0"/>
              </a:spcAft>
              <a:buClr>
                <a:srgbClr val="8AC6CC"/>
              </a:buClr>
              <a:buFont typeface="Wingdings" pitchFamily="2" charset="2"/>
              <a:buChar char="n"/>
            </a:pPr>
            <a:r>
              <a:rPr lang="es-MX" sz="2000" dirty="0" smtClean="0">
                <a:solidFill>
                  <a:srgbClr val="808080"/>
                </a:solidFill>
              </a:rPr>
              <a:t>Armonizar, documentar y sistematizar el uso del programa desarrollado para permitir su utilización como una opción modular de la plataforma empleada.</a:t>
            </a:r>
            <a:endParaRPr lang="es-ES" sz="2000" dirty="0" smtClean="0">
              <a:solidFill>
                <a:srgbClr val="808080"/>
              </a:solidFill>
            </a:endParaRPr>
          </a:p>
        </p:txBody>
      </p:sp>
      <p:pic>
        <p:nvPicPr>
          <p:cNvPr id="5127" name="Picture 2"/>
          <p:cNvPicPr>
            <a:picLocks noChangeAspect="1" noChangeArrowheads="1"/>
          </p:cNvPicPr>
          <p:nvPr/>
        </p:nvPicPr>
        <p:blipFill>
          <a:blip r:embed="rId5"/>
          <a:srcRect/>
          <a:stretch>
            <a:fillRect/>
          </a:stretch>
        </p:blipFill>
        <p:spPr bwMode="auto">
          <a:xfrm>
            <a:off x="8701088" y="90488"/>
            <a:ext cx="430212" cy="430212"/>
          </a:xfrm>
          <a:prstGeom prst="rect">
            <a:avLst/>
          </a:prstGeom>
          <a:noFill/>
          <a:ln w="9525">
            <a:noFill/>
            <a:miter lim="800000"/>
            <a:headEnd/>
            <a:tailEnd/>
          </a:ln>
        </p:spPr>
      </p:pic>
      <p:pic>
        <p:nvPicPr>
          <p:cNvPr id="8" name="Imagen 180"/>
          <p:cNvPicPr>
            <a:picLocks noChangeAspect="1" noChangeArrowheads="1"/>
          </p:cNvPicPr>
          <p:nvPr/>
        </p:nvPicPr>
        <p:blipFill>
          <a:blip r:embed="rId6"/>
          <a:srcRect r="52766"/>
          <a:stretch>
            <a:fillRect/>
          </a:stretch>
        </p:blipFill>
        <p:spPr bwMode="auto">
          <a:xfrm>
            <a:off x="7423500" y="1815922"/>
            <a:ext cx="1138693" cy="1108790"/>
          </a:xfrm>
          <a:prstGeom prst="rect">
            <a:avLst/>
          </a:prstGeom>
          <a:noFill/>
          <a:ln w="9525">
            <a:noFill/>
            <a:miter lim="800000"/>
            <a:headEnd/>
            <a:tailEnd/>
          </a:ln>
        </p:spPr>
      </p:pic>
      <p:pic>
        <p:nvPicPr>
          <p:cNvPr id="9" name="Imagen 180"/>
          <p:cNvPicPr>
            <a:picLocks noChangeAspect="1" noChangeArrowheads="1"/>
          </p:cNvPicPr>
          <p:nvPr/>
        </p:nvPicPr>
        <p:blipFill>
          <a:blip r:embed="rId6"/>
          <a:srcRect l="46393" t="26567" b="32188"/>
          <a:stretch>
            <a:fillRect/>
          </a:stretch>
        </p:blipFill>
        <p:spPr bwMode="auto">
          <a:xfrm>
            <a:off x="7131736" y="2921426"/>
            <a:ext cx="1754686" cy="6207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273050" y="1243013"/>
            <a:ext cx="4298950" cy="431800"/>
          </a:xfrm>
        </p:spPr>
        <p:txBody>
          <a:bodyPr/>
          <a:lstStyle/>
          <a:p>
            <a:pPr marL="0" indent="0" algn="l" eaLnBrk="1" hangingPunct="1">
              <a:buFont typeface="Wingdings" pitchFamily="2" charset="2"/>
              <a:buChar char="n"/>
            </a:pPr>
            <a:r>
              <a:rPr lang="es-ES" sz="2000" dirty="0" smtClean="0">
                <a:solidFill>
                  <a:schemeClr val="bg1">
                    <a:lumMod val="50000"/>
                  </a:schemeClr>
                </a:solidFill>
              </a:rPr>
              <a:t>Descripción del Problema</a:t>
            </a:r>
          </a:p>
        </p:txBody>
      </p:sp>
      <p:pic>
        <p:nvPicPr>
          <p:cNvPr id="6147"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6149"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6151"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Antecedentes</a:t>
            </a:r>
            <a:endParaRPr lang="es-AR" sz="2000" smtClean="0"/>
          </a:p>
        </p:txBody>
      </p:sp>
      <p:sp>
        <p:nvSpPr>
          <p:cNvPr id="23" name="Rectangle 3"/>
          <p:cNvSpPr txBox="1">
            <a:spLocks noChangeArrowheads="1"/>
          </p:cNvSpPr>
          <p:nvPr/>
        </p:nvSpPr>
        <p:spPr bwMode="auto">
          <a:xfrm>
            <a:off x="488614" y="3107386"/>
            <a:ext cx="8024812" cy="1541887"/>
          </a:xfrm>
          <a:prstGeom prst="rect">
            <a:avLst/>
          </a:prstGeom>
          <a:noFill/>
          <a:ln w="9525">
            <a:noFill/>
            <a:miter lim="800000"/>
            <a:headEnd/>
            <a:tailEnd/>
          </a:ln>
        </p:spPr>
        <p:txBody>
          <a:bodyPr/>
          <a:lstStyle/>
          <a:p>
            <a:pPr>
              <a:spcAft>
                <a:spcPct val="30000"/>
              </a:spcAft>
              <a:buClr>
                <a:schemeClr val="folHlink"/>
              </a:buClr>
              <a:defRPr/>
            </a:pPr>
            <a:r>
              <a:rPr lang="es-ES" sz="2000" kern="0" dirty="0" smtClean="0">
                <a:solidFill>
                  <a:schemeClr val="bg2"/>
                </a:solidFill>
                <a:latin typeface="+mn-lt"/>
              </a:rPr>
              <a:t>La aplicación que </a:t>
            </a:r>
            <a:r>
              <a:rPr lang="es-ES" sz="2000" kern="0" dirty="0">
                <a:solidFill>
                  <a:schemeClr val="bg2"/>
                </a:solidFill>
                <a:latin typeface="+mn-lt"/>
              </a:rPr>
              <a:t>se presenta fue conceptualizada a fin de dar solución a la necesidad actual de establecer un sistema de control automatizado en donde la calidad del producto y los minutos perdidos no sean la causa de pérdidas monetarias.</a:t>
            </a:r>
          </a:p>
        </p:txBody>
      </p:sp>
      <p:pic>
        <p:nvPicPr>
          <p:cNvPr id="6153" name="Picture 1"/>
          <p:cNvPicPr>
            <a:picLocks noChangeAspect="1" noChangeArrowheads="1"/>
          </p:cNvPicPr>
          <p:nvPr/>
        </p:nvPicPr>
        <p:blipFill>
          <a:blip r:embed="rId5"/>
          <a:srcRect/>
          <a:stretch>
            <a:fillRect/>
          </a:stretch>
        </p:blipFill>
        <p:spPr bwMode="auto">
          <a:xfrm>
            <a:off x="587554" y="5795478"/>
            <a:ext cx="523875" cy="495300"/>
          </a:xfrm>
          <a:prstGeom prst="rect">
            <a:avLst/>
          </a:prstGeom>
          <a:noFill/>
          <a:ln w="9525">
            <a:noFill/>
            <a:miter lim="800000"/>
            <a:headEnd/>
            <a:tailEnd/>
          </a:ln>
        </p:spPr>
      </p:pic>
      <p:pic>
        <p:nvPicPr>
          <p:cNvPr id="6154" name="Picture 3"/>
          <p:cNvPicPr>
            <a:picLocks noChangeAspect="1" noChangeArrowheads="1"/>
          </p:cNvPicPr>
          <p:nvPr/>
        </p:nvPicPr>
        <p:blipFill>
          <a:blip r:embed="rId6"/>
          <a:srcRect/>
          <a:stretch>
            <a:fillRect/>
          </a:stretch>
        </p:blipFill>
        <p:spPr bwMode="auto">
          <a:xfrm>
            <a:off x="1601967" y="5333515"/>
            <a:ext cx="909637" cy="1022350"/>
          </a:xfrm>
          <a:prstGeom prst="rect">
            <a:avLst/>
          </a:prstGeom>
          <a:noFill/>
          <a:ln w="9525">
            <a:noFill/>
            <a:miter lim="800000"/>
            <a:headEnd/>
            <a:tailEnd/>
          </a:ln>
        </p:spPr>
      </p:pic>
      <p:pic>
        <p:nvPicPr>
          <p:cNvPr id="6155" name="Picture 4"/>
          <p:cNvPicPr>
            <a:picLocks noChangeAspect="1" noChangeArrowheads="1"/>
          </p:cNvPicPr>
          <p:nvPr/>
        </p:nvPicPr>
        <p:blipFill>
          <a:blip r:embed="rId7"/>
          <a:srcRect/>
          <a:stretch>
            <a:fillRect/>
          </a:stretch>
        </p:blipFill>
        <p:spPr bwMode="auto">
          <a:xfrm>
            <a:off x="2913242" y="5679590"/>
            <a:ext cx="889000" cy="627063"/>
          </a:xfrm>
          <a:prstGeom prst="rect">
            <a:avLst/>
          </a:prstGeom>
          <a:noFill/>
          <a:ln w="9525">
            <a:noFill/>
            <a:miter lim="800000"/>
            <a:headEnd/>
            <a:tailEnd/>
          </a:ln>
        </p:spPr>
      </p:pic>
      <p:pic>
        <p:nvPicPr>
          <p:cNvPr id="6156" name="Picture 5"/>
          <p:cNvPicPr>
            <a:picLocks noChangeAspect="1" noChangeArrowheads="1"/>
          </p:cNvPicPr>
          <p:nvPr/>
        </p:nvPicPr>
        <p:blipFill>
          <a:blip r:embed="rId8" cstate="print"/>
          <a:srcRect t="16183" r="20103"/>
          <a:stretch>
            <a:fillRect/>
          </a:stretch>
        </p:blipFill>
        <p:spPr bwMode="auto">
          <a:xfrm>
            <a:off x="4257854" y="5412890"/>
            <a:ext cx="1163638" cy="927100"/>
          </a:xfrm>
          <a:prstGeom prst="rect">
            <a:avLst/>
          </a:prstGeom>
          <a:noFill/>
          <a:ln w="9525">
            <a:noFill/>
            <a:miter lim="800000"/>
            <a:headEnd/>
            <a:tailEnd/>
          </a:ln>
        </p:spPr>
      </p:pic>
      <p:pic>
        <p:nvPicPr>
          <p:cNvPr id="6157" name="Picture 7"/>
          <p:cNvPicPr>
            <a:picLocks noChangeAspect="1" noChangeArrowheads="1"/>
          </p:cNvPicPr>
          <p:nvPr/>
        </p:nvPicPr>
        <p:blipFill>
          <a:blip r:embed="rId9"/>
          <a:srcRect r="12091"/>
          <a:stretch>
            <a:fillRect/>
          </a:stretch>
        </p:blipFill>
        <p:spPr bwMode="auto">
          <a:xfrm>
            <a:off x="7132817" y="5408128"/>
            <a:ext cx="1354137" cy="982662"/>
          </a:xfrm>
          <a:prstGeom prst="rect">
            <a:avLst/>
          </a:prstGeom>
          <a:noFill/>
          <a:ln w="9525">
            <a:noFill/>
            <a:miter lim="800000"/>
            <a:headEnd/>
            <a:tailEnd/>
          </a:ln>
        </p:spPr>
      </p:pic>
      <p:pic>
        <p:nvPicPr>
          <p:cNvPr id="6158" name="Picture 4"/>
          <p:cNvPicPr>
            <a:picLocks noChangeAspect="1" noChangeArrowheads="1"/>
          </p:cNvPicPr>
          <p:nvPr/>
        </p:nvPicPr>
        <p:blipFill>
          <a:blip r:embed="rId10"/>
          <a:srcRect/>
          <a:stretch>
            <a:fillRect/>
          </a:stretch>
        </p:blipFill>
        <p:spPr bwMode="auto">
          <a:xfrm>
            <a:off x="5883454" y="5562115"/>
            <a:ext cx="1019175" cy="825500"/>
          </a:xfrm>
          <a:prstGeom prst="rect">
            <a:avLst/>
          </a:prstGeom>
          <a:noFill/>
          <a:ln w="9525">
            <a:noFill/>
            <a:miter lim="800000"/>
            <a:headEnd/>
            <a:tailEnd/>
          </a:ln>
        </p:spPr>
      </p:pic>
      <p:sp>
        <p:nvSpPr>
          <p:cNvPr id="6159"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6161" name="Picture 2"/>
          <p:cNvPicPr>
            <a:picLocks noChangeAspect="1" noChangeArrowheads="1"/>
          </p:cNvPicPr>
          <p:nvPr/>
        </p:nvPicPr>
        <p:blipFill>
          <a:blip r:embed="rId11"/>
          <a:srcRect/>
          <a:stretch>
            <a:fillRect/>
          </a:stretch>
        </p:blipFill>
        <p:spPr bwMode="auto">
          <a:xfrm>
            <a:off x="8701088" y="90488"/>
            <a:ext cx="430212" cy="430212"/>
          </a:xfrm>
          <a:prstGeom prst="rect">
            <a:avLst/>
          </a:prstGeom>
          <a:noFill/>
          <a:ln w="9525">
            <a:noFill/>
            <a:miter lim="800000"/>
            <a:headEnd/>
            <a:tailEnd/>
          </a:ln>
        </p:spPr>
      </p:pic>
      <p:sp>
        <p:nvSpPr>
          <p:cNvPr id="18" name="Rectangle 3"/>
          <p:cNvSpPr txBox="1">
            <a:spLocks noChangeArrowheads="1"/>
          </p:cNvSpPr>
          <p:nvPr/>
        </p:nvSpPr>
        <p:spPr bwMode="auto">
          <a:xfrm>
            <a:off x="475737" y="1793740"/>
            <a:ext cx="8024812" cy="1129763"/>
          </a:xfrm>
          <a:prstGeom prst="rect">
            <a:avLst/>
          </a:prstGeom>
          <a:noFill/>
          <a:ln w="9525">
            <a:noFill/>
            <a:miter lim="800000"/>
            <a:headEnd/>
            <a:tailEnd/>
          </a:ln>
        </p:spPr>
        <p:txBody>
          <a:bodyPr/>
          <a:lstStyle/>
          <a:p>
            <a:r>
              <a:rPr lang="es-MX" sz="2000" dirty="0" smtClean="0">
                <a:solidFill>
                  <a:schemeClr val="bg1">
                    <a:lumMod val="50000"/>
                  </a:schemeClr>
                </a:solidFill>
              </a:rPr>
              <a:t>Desarrollar un sistema capaz de realizar </a:t>
            </a:r>
            <a:r>
              <a:rPr lang="es-MX" sz="2000" dirty="0">
                <a:solidFill>
                  <a:schemeClr val="bg1">
                    <a:lumMod val="50000"/>
                  </a:schemeClr>
                </a:solidFill>
              </a:rPr>
              <a:t>inspecciones visuales cuyo funcionamiento </a:t>
            </a:r>
            <a:r>
              <a:rPr lang="es-MX" sz="2000" dirty="0" smtClean="0">
                <a:solidFill>
                  <a:schemeClr val="bg1">
                    <a:lumMod val="50000"/>
                  </a:schemeClr>
                </a:solidFill>
              </a:rPr>
              <a:t>sea continuo, comprobando </a:t>
            </a:r>
            <a:r>
              <a:rPr lang="es-MX" sz="2000" dirty="0">
                <a:solidFill>
                  <a:schemeClr val="bg1">
                    <a:lumMod val="50000"/>
                  </a:schemeClr>
                </a:solidFill>
              </a:rPr>
              <a:t>la conformidad de piezas con ciertos requisitos </a:t>
            </a:r>
            <a:r>
              <a:rPr lang="es-MX" sz="2000" dirty="0" smtClean="0">
                <a:solidFill>
                  <a:schemeClr val="bg1">
                    <a:lumMod val="50000"/>
                  </a:schemeClr>
                </a:solidFill>
              </a:rPr>
              <a:t>preestablecidos tales </a:t>
            </a:r>
            <a:r>
              <a:rPr lang="es-MX" sz="2000" dirty="0">
                <a:solidFill>
                  <a:schemeClr val="bg1">
                    <a:lumMod val="50000"/>
                  </a:schemeClr>
                </a:solidFill>
              </a:rPr>
              <a:t>como </a:t>
            </a:r>
            <a:r>
              <a:rPr lang="es-MX" sz="2000" dirty="0" smtClean="0">
                <a:solidFill>
                  <a:schemeClr val="bg1">
                    <a:lumMod val="50000"/>
                  </a:schemeClr>
                </a:solidFill>
              </a:rPr>
              <a:t>el color.</a:t>
            </a:r>
            <a:endParaRPr lang="es-ES" sz="20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randombar(horizontal)">
                                      <p:cBhvr>
                                        <p:cTn id="7" dur="500"/>
                                        <p:tgtEl>
                                          <p:spTgt spid="6146">
                                            <p:txEl>
                                              <p:pRg st="0" end="0"/>
                                            </p:txEl>
                                          </p:spTgt>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trips(downRight)">
                                      <p:cBhvr>
                                        <p:cTn id="15" dur="3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wipe(left)">
                                      <p:cBhvr>
                                        <p:cTn id="20" dur="2000"/>
                                        <p:tgtEl>
                                          <p:spTgt spid="6153"/>
                                        </p:tgtEl>
                                      </p:cBhvr>
                                    </p:animEffect>
                                  </p:childTnLst>
                                </p:cTn>
                              </p:par>
                              <p:par>
                                <p:cTn id="21" presetID="22" presetClass="entr" presetSubtype="8" fill="hold" nodeType="withEffect">
                                  <p:stCondLst>
                                    <p:cond delay="0"/>
                                  </p:stCondLst>
                                  <p:childTnLst>
                                    <p:set>
                                      <p:cBhvr>
                                        <p:cTn id="22" dur="1" fill="hold">
                                          <p:stCondLst>
                                            <p:cond delay="0"/>
                                          </p:stCondLst>
                                        </p:cTn>
                                        <p:tgtEl>
                                          <p:spTgt spid="6154"/>
                                        </p:tgtEl>
                                        <p:attrNameLst>
                                          <p:attrName>style.visibility</p:attrName>
                                        </p:attrNameLst>
                                      </p:cBhvr>
                                      <p:to>
                                        <p:strVal val="visible"/>
                                      </p:to>
                                    </p:set>
                                    <p:animEffect transition="in" filter="wipe(left)">
                                      <p:cBhvr>
                                        <p:cTn id="23" dur="2000"/>
                                        <p:tgtEl>
                                          <p:spTgt spid="6154"/>
                                        </p:tgtEl>
                                      </p:cBhvr>
                                    </p:animEffect>
                                  </p:childTnLst>
                                </p:cTn>
                              </p:par>
                              <p:par>
                                <p:cTn id="24" presetID="22" presetClass="entr" presetSubtype="8" fill="hold" nodeType="withEffect">
                                  <p:stCondLst>
                                    <p:cond delay="0"/>
                                  </p:stCondLst>
                                  <p:childTnLst>
                                    <p:set>
                                      <p:cBhvr>
                                        <p:cTn id="25" dur="1" fill="hold">
                                          <p:stCondLst>
                                            <p:cond delay="0"/>
                                          </p:stCondLst>
                                        </p:cTn>
                                        <p:tgtEl>
                                          <p:spTgt spid="6155"/>
                                        </p:tgtEl>
                                        <p:attrNameLst>
                                          <p:attrName>style.visibility</p:attrName>
                                        </p:attrNameLst>
                                      </p:cBhvr>
                                      <p:to>
                                        <p:strVal val="visible"/>
                                      </p:to>
                                    </p:set>
                                    <p:animEffect transition="in" filter="wipe(left)">
                                      <p:cBhvr>
                                        <p:cTn id="26" dur="2000"/>
                                        <p:tgtEl>
                                          <p:spTgt spid="6155"/>
                                        </p:tgtEl>
                                      </p:cBhvr>
                                    </p:animEffect>
                                  </p:childTnLst>
                                </p:cTn>
                              </p:par>
                              <p:par>
                                <p:cTn id="27" presetID="22" presetClass="entr" presetSubtype="8" fill="hold" nodeType="withEffect">
                                  <p:stCondLst>
                                    <p:cond delay="0"/>
                                  </p:stCondLst>
                                  <p:childTnLst>
                                    <p:set>
                                      <p:cBhvr>
                                        <p:cTn id="28" dur="1" fill="hold">
                                          <p:stCondLst>
                                            <p:cond delay="0"/>
                                          </p:stCondLst>
                                        </p:cTn>
                                        <p:tgtEl>
                                          <p:spTgt spid="6156"/>
                                        </p:tgtEl>
                                        <p:attrNameLst>
                                          <p:attrName>style.visibility</p:attrName>
                                        </p:attrNameLst>
                                      </p:cBhvr>
                                      <p:to>
                                        <p:strVal val="visible"/>
                                      </p:to>
                                    </p:set>
                                    <p:animEffect transition="in" filter="wipe(left)">
                                      <p:cBhvr>
                                        <p:cTn id="29" dur="2000"/>
                                        <p:tgtEl>
                                          <p:spTgt spid="6156"/>
                                        </p:tgtEl>
                                      </p:cBhvr>
                                    </p:animEffect>
                                  </p:childTnLst>
                                </p:cTn>
                              </p:par>
                              <p:par>
                                <p:cTn id="30" presetID="22" presetClass="entr" presetSubtype="8" fill="hold" nodeType="withEffect">
                                  <p:stCondLst>
                                    <p:cond delay="0"/>
                                  </p:stCondLst>
                                  <p:childTnLst>
                                    <p:set>
                                      <p:cBhvr>
                                        <p:cTn id="31" dur="1" fill="hold">
                                          <p:stCondLst>
                                            <p:cond delay="0"/>
                                          </p:stCondLst>
                                        </p:cTn>
                                        <p:tgtEl>
                                          <p:spTgt spid="6158"/>
                                        </p:tgtEl>
                                        <p:attrNameLst>
                                          <p:attrName>style.visibility</p:attrName>
                                        </p:attrNameLst>
                                      </p:cBhvr>
                                      <p:to>
                                        <p:strVal val="visible"/>
                                      </p:to>
                                    </p:set>
                                    <p:animEffect transition="in" filter="wipe(left)">
                                      <p:cBhvr>
                                        <p:cTn id="32" dur="2000"/>
                                        <p:tgtEl>
                                          <p:spTgt spid="6158"/>
                                        </p:tgtEl>
                                      </p:cBhvr>
                                    </p:animEffect>
                                  </p:childTnLst>
                                </p:cTn>
                              </p:par>
                              <p:par>
                                <p:cTn id="33" presetID="22" presetClass="entr" presetSubtype="8" fill="hold" nodeType="withEffect">
                                  <p:stCondLst>
                                    <p:cond delay="0"/>
                                  </p:stCondLst>
                                  <p:childTnLst>
                                    <p:set>
                                      <p:cBhvr>
                                        <p:cTn id="34" dur="1" fill="hold">
                                          <p:stCondLst>
                                            <p:cond delay="0"/>
                                          </p:stCondLst>
                                        </p:cTn>
                                        <p:tgtEl>
                                          <p:spTgt spid="6157"/>
                                        </p:tgtEl>
                                        <p:attrNameLst>
                                          <p:attrName>style.visibility</p:attrName>
                                        </p:attrNameLst>
                                      </p:cBhvr>
                                      <p:to>
                                        <p:strVal val="visible"/>
                                      </p:to>
                                    </p:set>
                                    <p:animEffect transition="in" filter="wipe(left)">
                                      <p:cBhvr>
                                        <p:cTn id="35" dur="20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23"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414002" y="4514269"/>
            <a:ext cx="8434388" cy="431800"/>
          </a:xfrm>
        </p:spPr>
        <p:txBody>
          <a:bodyPr/>
          <a:lstStyle/>
          <a:p>
            <a:pPr marL="0" indent="0" algn="l" eaLnBrk="1" hangingPunct="1">
              <a:buFont typeface="Wingdings" pitchFamily="2" charset="2"/>
              <a:buChar char="n"/>
            </a:pPr>
            <a:r>
              <a:rPr lang="es-ES" sz="1600" dirty="0" smtClean="0"/>
              <a:t>Ventajas y desventajas del Sistema de Visión Artificial con el Humano</a:t>
            </a:r>
          </a:p>
        </p:txBody>
      </p:sp>
      <p:pic>
        <p:nvPicPr>
          <p:cNvPr id="7171"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7172"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7174"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Antecedentes</a:t>
            </a:r>
            <a:endParaRPr lang="es-AR" sz="2000" smtClean="0"/>
          </a:p>
        </p:txBody>
      </p:sp>
      <p:grpSp>
        <p:nvGrpSpPr>
          <p:cNvPr id="2" name="47 Grupo"/>
          <p:cNvGrpSpPr>
            <a:grpSpLocks/>
          </p:cNvGrpSpPr>
          <p:nvPr/>
        </p:nvGrpSpPr>
        <p:grpSpPr bwMode="auto">
          <a:xfrm>
            <a:off x="347327" y="5049257"/>
            <a:ext cx="1042988" cy="1247775"/>
            <a:chOff x="283068" y="1790163"/>
            <a:chExt cx="1043456" cy="1249252"/>
          </a:xfrm>
        </p:grpSpPr>
        <p:pic>
          <p:nvPicPr>
            <p:cNvPr id="44034" name="Picture 2"/>
            <p:cNvPicPr>
              <a:picLocks noChangeAspect="1" noChangeArrowheads="1"/>
            </p:cNvPicPr>
            <p:nvPr/>
          </p:nvPicPr>
          <p:blipFill>
            <a:blip r:embed="rId5"/>
            <a:srcRect/>
            <a:stretch>
              <a:fillRect/>
            </a:stretch>
          </p:blipFill>
          <p:spPr bwMode="auto">
            <a:xfrm>
              <a:off x="394012" y="1790163"/>
              <a:ext cx="850004" cy="9272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853241" lon="21387245" rev="21557552"/>
              </a:camera>
              <a:lightRig rig="threePt" dir="t"/>
            </a:scene3d>
            <a:sp3d contourW="6350" prstMaterial="matte">
              <a:bevelT w="101600" h="101600"/>
              <a:contourClr>
                <a:srgbClr val="969696"/>
              </a:contourClr>
            </a:sp3d>
          </p:spPr>
        </p:pic>
        <p:sp>
          <p:nvSpPr>
            <p:cNvPr id="15" name="Rectangle 3"/>
            <p:cNvSpPr txBox="1">
              <a:spLocks noChangeArrowheads="1"/>
            </p:cNvSpPr>
            <p:nvPr/>
          </p:nvSpPr>
          <p:spPr bwMode="auto">
            <a:xfrm>
              <a:off x="283068" y="2746969"/>
              <a:ext cx="1043456" cy="292446"/>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Captura</a:t>
              </a:r>
              <a:endParaRPr lang="es-ES" sz="1400" kern="0" dirty="0">
                <a:solidFill>
                  <a:schemeClr val="bg2"/>
                </a:solidFill>
                <a:latin typeface="+mn-lt"/>
              </a:endParaRPr>
            </a:p>
          </p:txBody>
        </p:sp>
      </p:grpSp>
      <p:grpSp>
        <p:nvGrpSpPr>
          <p:cNvPr id="3" name="48 Grupo"/>
          <p:cNvGrpSpPr>
            <a:grpSpLocks/>
          </p:cNvGrpSpPr>
          <p:nvPr/>
        </p:nvGrpSpPr>
        <p:grpSpPr bwMode="auto">
          <a:xfrm>
            <a:off x="1415715" y="5100057"/>
            <a:ext cx="1739900" cy="1349375"/>
            <a:chOff x="1313376" y="1841680"/>
            <a:chExt cx="1738917" cy="1350134"/>
          </a:xfrm>
        </p:grpSpPr>
        <p:sp>
          <p:nvSpPr>
            <p:cNvPr id="16" name="Rectangle 3"/>
            <p:cNvSpPr txBox="1">
              <a:spLocks noChangeArrowheads="1"/>
            </p:cNvSpPr>
            <p:nvPr/>
          </p:nvSpPr>
          <p:spPr bwMode="auto">
            <a:xfrm>
              <a:off x="1313376" y="2759771"/>
              <a:ext cx="1738917" cy="432043"/>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Reconocimiento</a:t>
              </a:r>
              <a:endParaRPr lang="es-ES" sz="1400" kern="0" dirty="0">
                <a:solidFill>
                  <a:schemeClr val="bg2"/>
                </a:solidFill>
                <a:latin typeface="+mn-lt"/>
              </a:endParaRPr>
            </a:p>
          </p:txBody>
        </p:sp>
        <p:pic>
          <p:nvPicPr>
            <p:cNvPr id="44051" name="Picture 19"/>
            <p:cNvPicPr>
              <a:picLocks noChangeAspect="1" noChangeArrowheads="1"/>
            </p:cNvPicPr>
            <p:nvPr/>
          </p:nvPicPr>
          <p:blipFill>
            <a:blip r:embed="rId6"/>
            <a:srcRect/>
            <a:stretch>
              <a:fillRect/>
            </a:stretch>
          </p:blipFill>
          <p:spPr bwMode="auto">
            <a:xfrm>
              <a:off x="1720202" y="1841680"/>
              <a:ext cx="885223"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0" lon="0" rev="0"/>
              </a:camera>
              <a:lightRig rig="threePt" dir="t"/>
            </a:scene3d>
            <a:sp3d contourW="6350" prstMaterial="matte">
              <a:bevelT w="101600" h="101600"/>
              <a:contourClr>
                <a:srgbClr val="969696"/>
              </a:contourClr>
            </a:sp3d>
          </p:spPr>
        </p:pic>
      </p:grpSp>
      <p:grpSp>
        <p:nvGrpSpPr>
          <p:cNvPr id="4" name="50 Grupo"/>
          <p:cNvGrpSpPr>
            <a:grpSpLocks/>
          </p:cNvGrpSpPr>
          <p:nvPr/>
        </p:nvGrpSpPr>
        <p:grpSpPr bwMode="auto">
          <a:xfrm>
            <a:off x="4351002" y="5100057"/>
            <a:ext cx="1651000" cy="1360487"/>
            <a:chOff x="4260493" y="1841680"/>
            <a:chExt cx="1650910" cy="1360867"/>
          </a:xfrm>
        </p:grpSpPr>
        <p:sp>
          <p:nvSpPr>
            <p:cNvPr id="23" name="Rectangle 3"/>
            <p:cNvSpPr txBox="1">
              <a:spLocks noChangeArrowheads="1"/>
            </p:cNvSpPr>
            <p:nvPr/>
          </p:nvSpPr>
          <p:spPr bwMode="auto">
            <a:xfrm>
              <a:off x="4260493" y="2770626"/>
              <a:ext cx="1650910" cy="431921"/>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Manejo de Rutinas</a:t>
              </a:r>
              <a:endParaRPr lang="es-ES" sz="1400" kern="0" dirty="0">
                <a:solidFill>
                  <a:schemeClr val="bg2"/>
                </a:solidFill>
                <a:latin typeface="+mn-lt"/>
              </a:endParaRPr>
            </a:p>
          </p:txBody>
        </p:sp>
        <p:pic>
          <p:nvPicPr>
            <p:cNvPr id="44052" name="Picture 20"/>
            <p:cNvPicPr>
              <a:picLocks noChangeAspect="1" noChangeArrowheads="1"/>
            </p:cNvPicPr>
            <p:nvPr/>
          </p:nvPicPr>
          <p:blipFill>
            <a:blip r:embed="rId7"/>
            <a:srcRect/>
            <a:stretch>
              <a:fillRect/>
            </a:stretch>
          </p:blipFill>
          <p:spPr bwMode="auto">
            <a:xfrm>
              <a:off x="4683216" y="1841680"/>
              <a:ext cx="788535"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0" lon="0" rev="0"/>
              </a:camera>
              <a:lightRig rig="threePt" dir="t"/>
            </a:scene3d>
            <a:sp3d contourW="6350" prstMaterial="matte">
              <a:bevelT w="101600" h="101600"/>
              <a:contourClr>
                <a:srgbClr val="969696"/>
              </a:contourClr>
            </a:sp3d>
          </p:spPr>
        </p:pic>
      </p:grpSp>
      <p:grpSp>
        <p:nvGrpSpPr>
          <p:cNvPr id="5" name="51 Grupo"/>
          <p:cNvGrpSpPr>
            <a:grpSpLocks/>
          </p:cNvGrpSpPr>
          <p:nvPr/>
        </p:nvGrpSpPr>
        <p:grpSpPr bwMode="auto">
          <a:xfrm>
            <a:off x="5767052" y="5090532"/>
            <a:ext cx="1739900" cy="1382712"/>
            <a:chOff x="5677170" y="1832624"/>
            <a:chExt cx="1738917" cy="1382802"/>
          </a:xfrm>
        </p:grpSpPr>
        <p:sp>
          <p:nvSpPr>
            <p:cNvPr id="25" name="Rectangle 3"/>
            <p:cNvSpPr txBox="1">
              <a:spLocks noChangeArrowheads="1"/>
            </p:cNvSpPr>
            <p:nvPr/>
          </p:nvSpPr>
          <p:spPr bwMode="auto">
            <a:xfrm>
              <a:off x="5677170" y="2783598"/>
              <a:ext cx="1738917" cy="431828"/>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Procesamiento</a:t>
              </a:r>
              <a:endParaRPr lang="es-ES" sz="1400" kern="0" dirty="0">
                <a:solidFill>
                  <a:schemeClr val="bg2"/>
                </a:solidFill>
                <a:latin typeface="+mn-lt"/>
              </a:endParaRPr>
            </a:p>
          </p:txBody>
        </p:sp>
        <p:pic>
          <p:nvPicPr>
            <p:cNvPr id="44054" name="Picture 22"/>
            <p:cNvPicPr>
              <a:picLocks noChangeAspect="1" noChangeArrowheads="1"/>
            </p:cNvPicPr>
            <p:nvPr/>
          </p:nvPicPr>
          <p:blipFill>
            <a:blip r:embed="rId8"/>
            <a:srcRect/>
            <a:stretch>
              <a:fillRect/>
            </a:stretch>
          </p:blipFill>
          <p:spPr bwMode="auto">
            <a:xfrm>
              <a:off x="6059311" y="1832624"/>
              <a:ext cx="897616"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0" lon="0" rev="0"/>
              </a:camera>
              <a:lightRig rig="threePt" dir="t"/>
            </a:scene3d>
            <a:sp3d contourW="6350" prstMaterial="matte">
              <a:bevelT w="101600" h="101600"/>
              <a:contourClr>
                <a:srgbClr val="969696"/>
              </a:contourClr>
            </a:sp3d>
          </p:spPr>
        </p:pic>
      </p:grpSp>
      <p:grpSp>
        <p:nvGrpSpPr>
          <p:cNvPr id="6" name="49 Grupo"/>
          <p:cNvGrpSpPr>
            <a:grpSpLocks/>
          </p:cNvGrpSpPr>
          <p:nvPr/>
        </p:nvGrpSpPr>
        <p:grpSpPr bwMode="auto">
          <a:xfrm>
            <a:off x="2987340" y="5087357"/>
            <a:ext cx="1428750" cy="1336675"/>
            <a:chOff x="2859109" y="1829270"/>
            <a:chExt cx="1427408" cy="1336787"/>
          </a:xfrm>
        </p:grpSpPr>
        <p:sp>
          <p:nvSpPr>
            <p:cNvPr id="32" name="Rectangle 3"/>
            <p:cNvSpPr txBox="1">
              <a:spLocks noChangeArrowheads="1"/>
            </p:cNvSpPr>
            <p:nvPr/>
          </p:nvSpPr>
          <p:spPr bwMode="auto">
            <a:xfrm>
              <a:off x="2859109" y="2758035"/>
              <a:ext cx="1427408" cy="408022"/>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Mediciones</a:t>
              </a:r>
              <a:endParaRPr lang="es-ES" sz="1400" kern="0" dirty="0">
                <a:solidFill>
                  <a:schemeClr val="bg2"/>
                </a:solidFill>
                <a:latin typeface="+mn-lt"/>
              </a:endParaRPr>
            </a:p>
          </p:txBody>
        </p:sp>
        <p:pic>
          <p:nvPicPr>
            <p:cNvPr id="44055" name="Picture 23"/>
            <p:cNvPicPr>
              <a:picLocks noChangeAspect="1" noChangeArrowheads="1"/>
            </p:cNvPicPr>
            <p:nvPr/>
          </p:nvPicPr>
          <p:blipFill>
            <a:blip r:embed="rId9"/>
            <a:srcRect/>
            <a:stretch>
              <a:fillRect/>
            </a:stretch>
          </p:blipFill>
          <p:spPr bwMode="auto">
            <a:xfrm>
              <a:off x="3103539" y="1829270"/>
              <a:ext cx="981456"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0" lon="0" rev="0"/>
              </a:camera>
              <a:lightRig rig="threePt" dir="t"/>
            </a:scene3d>
            <a:sp3d contourW="6350" prstMaterial="matte">
              <a:bevelT w="101600" h="101600"/>
              <a:contourClr>
                <a:srgbClr val="969696"/>
              </a:contourClr>
            </a:sp3d>
          </p:spPr>
        </p:pic>
      </p:grpSp>
      <p:grpSp>
        <p:nvGrpSpPr>
          <p:cNvPr id="7" name="52 Grupo"/>
          <p:cNvGrpSpPr>
            <a:grpSpLocks/>
          </p:cNvGrpSpPr>
          <p:nvPr/>
        </p:nvGrpSpPr>
        <p:grpSpPr bwMode="auto">
          <a:xfrm>
            <a:off x="7492665" y="5103232"/>
            <a:ext cx="1406525" cy="1516062"/>
            <a:chOff x="7364568" y="1844965"/>
            <a:chExt cx="1405945" cy="1516422"/>
          </a:xfrm>
        </p:grpSpPr>
        <p:sp>
          <p:nvSpPr>
            <p:cNvPr id="36" name="Rectangle 3"/>
            <p:cNvSpPr txBox="1">
              <a:spLocks noChangeArrowheads="1"/>
            </p:cNvSpPr>
            <p:nvPr/>
          </p:nvSpPr>
          <p:spPr bwMode="auto">
            <a:xfrm>
              <a:off x="7364568" y="2781812"/>
              <a:ext cx="1405945" cy="579575"/>
            </a:xfrm>
            <a:prstGeom prst="rect">
              <a:avLst/>
            </a:prstGeom>
            <a:noFill/>
            <a:ln w="9525">
              <a:noFill/>
              <a:miter lim="800000"/>
              <a:headEnd/>
              <a:tailEnd/>
            </a:ln>
          </p:spPr>
          <p:txBody>
            <a:bodyPr/>
            <a:lstStyle/>
            <a:p>
              <a:pPr algn="ctr">
                <a:spcAft>
                  <a:spcPct val="30000"/>
                </a:spcAft>
                <a:buClr>
                  <a:schemeClr val="folHlink"/>
                </a:buClr>
                <a:defRPr/>
              </a:pPr>
              <a:r>
                <a:rPr lang="en-US" sz="1400" kern="0" dirty="0">
                  <a:solidFill>
                    <a:schemeClr val="bg2"/>
                  </a:solidFill>
                  <a:latin typeface="+mn-lt"/>
                </a:rPr>
                <a:t>Efectos Ilusiorios</a:t>
              </a:r>
              <a:endParaRPr lang="es-ES" sz="1400" kern="0" dirty="0">
                <a:solidFill>
                  <a:schemeClr val="bg2"/>
                </a:solidFill>
                <a:latin typeface="+mn-lt"/>
              </a:endParaRPr>
            </a:p>
          </p:txBody>
        </p:sp>
        <p:pic>
          <p:nvPicPr>
            <p:cNvPr id="44056" name="Picture 24"/>
            <p:cNvPicPr>
              <a:picLocks noChangeAspect="1" noChangeArrowheads="1"/>
            </p:cNvPicPr>
            <p:nvPr/>
          </p:nvPicPr>
          <p:blipFill>
            <a:blip r:embed="rId10"/>
            <a:srcRect/>
            <a:stretch>
              <a:fillRect/>
            </a:stretch>
          </p:blipFill>
          <p:spPr bwMode="auto">
            <a:xfrm>
              <a:off x="7429968" y="1844965"/>
              <a:ext cx="1250931"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0" lon="0" rev="0"/>
              </a:camera>
              <a:lightRig rig="threePt" dir="t"/>
            </a:scene3d>
            <a:sp3d contourW="6350" prstMaterial="matte">
              <a:bevelT w="101600" h="101600"/>
              <a:contourClr>
                <a:srgbClr val="969696"/>
              </a:contourClr>
            </a:sp3d>
          </p:spPr>
        </p:pic>
      </p:grpSp>
      <p:pic>
        <p:nvPicPr>
          <p:cNvPr id="7183" name="Picture 2"/>
          <p:cNvPicPr>
            <a:picLocks noChangeAspect="1" noChangeArrowheads="1"/>
          </p:cNvPicPr>
          <p:nvPr/>
        </p:nvPicPr>
        <p:blipFill>
          <a:blip r:embed="rId11"/>
          <a:srcRect/>
          <a:stretch>
            <a:fillRect/>
          </a:stretch>
        </p:blipFill>
        <p:spPr bwMode="auto">
          <a:xfrm>
            <a:off x="8701088" y="90488"/>
            <a:ext cx="430212" cy="430212"/>
          </a:xfrm>
          <a:prstGeom prst="rect">
            <a:avLst/>
          </a:prstGeom>
          <a:noFill/>
          <a:ln w="9525">
            <a:noFill/>
            <a:miter lim="800000"/>
            <a:headEnd/>
            <a:tailEnd/>
          </a:ln>
        </p:spPr>
      </p:pic>
      <p:pic>
        <p:nvPicPr>
          <p:cNvPr id="28" name="Imagen 1" descr="detecc"/>
          <p:cNvPicPr>
            <a:picLocks noChangeAspect="1" noChangeArrowheads="1"/>
          </p:cNvPicPr>
          <p:nvPr/>
        </p:nvPicPr>
        <p:blipFill>
          <a:blip r:embed="rId12"/>
          <a:srcRect/>
          <a:stretch>
            <a:fillRect/>
          </a:stretch>
        </p:blipFill>
        <p:spPr bwMode="auto">
          <a:xfrm>
            <a:off x="5307840" y="1380276"/>
            <a:ext cx="3561723" cy="2740964"/>
          </a:xfrm>
          <a:prstGeom prst="roundRect">
            <a:avLst>
              <a:gd name="adj" fmla="val 16667"/>
            </a:avLst>
          </a:prstGeom>
          <a:ln>
            <a:noFill/>
          </a:ln>
          <a:effectLst/>
        </p:spPr>
      </p:pic>
      <p:pic>
        <p:nvPicPr>
          <p:cNvPr id="29" name="Picture 9" descr="28092009(005)"/>
          <p:cNvPicPr>
            <a:picLocks noChangeAspect="1" noChangeArrowheads="1"/>
          </p:cNvPicPr>
          <p:nvPr/>
        </p:nvPicPr>
        <p:blipFill>
          <a:blip r:embed="rId13"/>
          <a:srcRect/>
          <a:stretch>
            <a:fillRect/>
          </a:stretch>
        </p:blipFill>
        <p:spPr bwMode="auto">
          <a:xfrm>
            <a:off x="3117000" y="1221154"/>
            <a:ext cx="2511067" cy="3331527"/>
          </a:xfrm>
          <a:prstGeom prst="rect">
            <a:avLst/>
          </a:prstGeom>
          <a:noFill/>
          <a:ln w="9525">
            <a:noFill/>
            <a:miter lim="800000"/>
            <a:headEnd/>
            <a:tailEnd/>
          </a:ln>
        </p:spPr>
      </p:pic>
      <p:sp>
        <p:nvSpPr>
          <p:cNvPr id="30" name="Rectangle 3"/>
          <p:cNvSpPr txBox="1">
            <a:spLocks noChangeArrowheads="1"/>
          </p:cNvSpPr>
          <p:nvPr/>
        </p:nvSpPr>
        <p:spPr bwMode="auto">
          <a:xfrm>
            <a:off x="220818" y="1320307"/>
            <a:ext cx="4853457" cy="2878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ct val="30000"/>
              </a:spcAft>
              <a:buClr>
                <a:schemeClr val="folHlink"/>
              </a:buClr>
            </a:pPr>
            <a:r>
              <a:rPr lang="es-ES" kern="0" dirty="0" smtClean="0">
                <a:solidFill>
                  <a:schemeClr val="bg2"/>
                </a:solidFill>
                <a:latin typeface="+mn-lt"/>
              </a:rPr>
              <a:t>La aplicación se integra con un sistema de bandas transportadoras y  brazo robótico a fin de simular una línea de producción de flujo continuo que cuenta con una estación de análisis.  Basados en técnicas de reconocimiento de patrones de colores se determina la aceptación de los frascos y con la ayuda de un Brazo Empuja Frascos se  ejecuta el rechazo de los mismos.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amond(in)">
                                      <p:cBhvr>
                                        <p:cTn id="11" dur="2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childTnLst>
                                    <p:anim calcmode="lin" valueType="num">
                                      <p:cBhvr>
                                        <p:cTn id="15" dur="1000"/>
                                        <p:tgtEl>
                                          <p:spTgt spid="28"/>
                                        </p:tgtEl>
                                        <p:attrNameLst>
                                          <p:attrName>ppt_w</p:attrName>
                                        </p:attrNameLst>
                                      </p:cBhvr>
                                      <p:tavLst>
                                        <p:tav tm="0">
                                          <p:val>
                                            <p:strVal val="ppt_w"/>
                                          </p:val>
                                        </p:tav>
                                        <p:tav tm="100000">
                                          <p:val>
                                            <p:strVal val="ppt_w*0.70"/>
                                          </p:val>
                                        </p:tav>
                                      </p:tavLst>
                                    </p:anim>
                                    <p:anim calcmode="lin" valueType="num">
                                      <p:cBhvr>
                                        <p:cTn id="16" dur="1000"/>
                                        <p:tgtEl>
                                          <p:spTgt spid="28"/>
                                        </p:tgtEl>
                                        <p:attrNameLst>
                                          <p:attrName>ppt_h</p:attrName>
                                        </p:attrNameLst>
                                      </p:cBhvr>
                                      <p:tavLst>
                                        <p:tav tm="0">
                                          <p:val>
                                            <p:strVal val="ppt_h"/>
                                          </p:val>
                                        </p:tav>
                                        <p:tav tm="100000">
                                          <p:val>
                                            <p:strVal val="ppt_h"/>
                                          </p:val>
                                        </p:tav>
                                      </p:tavLst>
                                    </p:anim>
                                    <p:animEffect transition="out" filter="fade">
                                      <p:cBhvr>
                                        <p:cTn id="17" dur="1000"/>
                                        <p:tgtEl>
                                          <p:spTgt spid="28"/>
                                        </p:tgtEl>
                                      </p:cBhvr>
                                    </p:animEffect>
                                    <p:set>
                                      <p:cBhvr>
                                        <p:cTn id="18" dur="1" fill="hold">
                                          <p:stCondLst>
                                            <p:cond delay="999"/>
                                          </p:stCondLst>
                                        </p:cTn>
                                        <p:tgtEl>
                                          <p:spTgt spid="28"/>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30">
                                            <p:txEl>
                                              <p:pRg st="0" end="0"/>
                                            </p:txEl>
                                          </p:spTgt>
                                        </p:tgtEl>
                                        <p:attrNameLst>
                                          <p:attrName>style.visibility</p:attrName>
                                        </p:attrNameLst>
                                      </p:cBhvr>
                                      <p:to>
                                        <p:strVal val="hidden"/>
                                      </p:to>
                                    </p:set>
                                  </p:childTnLst>
                                </p:cTn>
                              </p:par>
                            </p:childTnLst>
                          </p:cTn>
                        </p:par>
                        <p:par>
                          <p:cTn id="21" fill="hold">
                            <p:stCondLst>
                              <p:cond delay="1000"/>
                            </p:stCondLst>
                            <p:childTnLst>
                              <p:par>
                                <p:cTn id="22" presetID="8" presetClass="entr" presetSubtype="3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amond(out)">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170">
                                            <p:txEl>
                                              <p:pRg st="0" end="0"/>
                                            </p:txEl>
                                          </p:spTgt>
                                        </p:tgtEl>
                                        <p:attrNameLst>
                                          <p:attrName>style.visibility</p:attrName>
                                        </p:attrNameLst>
                                      </p:cBhvr>
                                      <p:to>
                                        <p:strVal val="visible"/>
                                      </p:to>
                                    </p:set>
                                    <p:animEffect transition="in" filter="randombar(horizontal)">
                                      <p:cBhvr>
                                        <p:cTn id="29" dur="500"/>
                                        <p:tgtEl>
                                          <p:spTgt spid="717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par>
                          <p:cTn id="35" fill="hold">
                            <p:stCondLst>
                              <p:cond delay="500"/>
                            </p:stCondLst>
                            <p:childTnLst>
                              <p:par>
                                <p:cTn id="36" presetID="6" presetClass="emph" presetSubtype="0" fill="hold" nodeType="afterEffect">
                                  <p:stCondLst>
                                    <p:cond delay="0"/>
                                  </p:stCondLst>
                                  <p:childTnLst>
                                    <p:animScale>
                                      <p:cBhvr>
                                        <p:cTn id="37" dur="1000" fill="hold"/>
                                        <p:tgtEl>
                                          <p:spTgt spid="2"/>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1000" fill="hold"/>
                                        <p:tgtEl>
                                          <p:spTgt spid="2"/>
                                        </p:tgtEl>
                                      </p:cBhvr>
                                      <p:by x="50000" y="50000"/>
                                    </p:animScale>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1000"/>
                                        <p:tgtEl>
                                          <p:spTgt spid="3"/>
                                        </p:tgtEl>
                                      </p:cBhvr>
                                    </p:animEffect>
                                  </p:childTnLst>
                                </p:cTn>
                              </p:par>
                            </p:childTnLst>
                          </p:cTn>
                        </p:par>
                        <p:par>
                          <p:cTn id="46" fill="hold">
                            <p:stCondLst>
                              <p:cond delay="2000"/>
                            </p:stCondLst>
                            <p:childTnLst>
                              <p:par>
                                <p:cTn id="47" presetID="6" presetClass="emph" presetSubtype="0" fill="hold" nodeType="afterEffect">
                                  <p:stCondLst>
                                    <p:cond delay="0"/>
                                  </p:stCondLst>
                                  <p:childTnLst>
                                    <p:animScale>
                                      <p:cBhvr>
                                        <p:cTn id="48" dur="1000" fill="hold"/>
                                        <p:tgtEl>
                                          <p:spTgt spid="3"/>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1000" fill="hold"/>
                                        <p:tgtEl>
                                          <p:spTgt spid="3"/>
                                        </p:tgtEl>
                                      </p:cBhvr>
                                      <p:by x="50000" y="50000"/>
                                    </p:animScale>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1000"/>
                                        <p:tgtEl>
                                          <p:spTgt spid="6"/>
                                        </p:tgtEl>
                                      </p:cBhvr>
                                    </p:animEffect>
                                  </p:childTnLst>
                                </p:cTn>
                              </p:par>
                            </p:childTnLst>
                          </p:cTn>
                        </p:par>
                        <p:par>
                          <p:cTn id="57" fill="hold">
                            <p:stCondLst>
                              <p:cond delay="2000"/>
                            </p:stCondLst>
                            <p:childTnLst>
                              <p:par>
                                <p:cTn id="58" presetID="6" presetClass="emph" presetSubtype="0" fill="hold" nodeType="afterEffect">
                                  <p:stCondLst>
                                    <p:cond delay="0"/>
                                  </p:stCondLst>
                                  <p:childTnLst>
                                    <p:animScale>
                                      <p:cBhvr>
                                        <p:cTn id="59" dur="1000" fill="hold"/>
                                        <p:tgtEl>
                                          <p:spTgt spid="6"/>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nodeType="clickEffect">
                                  <p:stCondLst>
                                    <p:cond delay="0"/>
                                  </p:stCondLst>
                                  <p:childTnLst>
                                    <p:animScale>
                                      <p:cBhvr>
                                        <p:cTn id="63" dur="1000" fill="hold"/>
                                        <p:tgtEl>
                                          <p:spTgt spid="6"/>
                                        </p:tgtEl>
                                      </p:cBhvr>
                                      <p:by x="50000" y="50000"/>
                                    </p:animScale>
                                  </p:childTnLst>
                                </p:cTn>
                              </p:par>
                            </p:childTnLst>
                          </p:cTn>
                        </p:par>
                        <p:par>
                          <p:cTn id="64" fill="hold">
                            <p:stCondLst>
                              <p:cond delay="1000"/>
                            </p:stCondLst>
                            <p:childTnLst>
                              <p:par>
                                <p:cTn id="65" presetID="9"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1000"/>
                                        <p:tgtEl>
                                          <p:spTgt spid="4"/>
                                        </p:tgtEl>
                                      </p:cBhvr>
                                    </p:animEffect>
                                  </p:childTnLst>
                                </p:cTn>
                              </p:par>
                            </p:childTnLst>
                          </p:cTn>
                        </p:par>
                        <p:par>
                          <p:cTn id="68" fill="hold">
                            <p:stCondLst>
                              <p:cond delay="2000"/>
                            </p:stCondLst>
                            <p:childTnLst>
                              <p:par>
                                <p:cTn id="69" presetID="6" presetClass="emph" presetSubtype="0" fill="hold" nodeType="afterEffect">
                                  <p:stCondLst>
                                    <p:cond delay="0"/>
                                  </p:stCondLst>
                                  <p:childTnLst>
                                    <p:animScale>
                                      <p:cBhvr>
                                        <p:cTn id="70" dur="1000" fill="hold"/>
                                        <p:tgtEl>
                                          <p:spTgt spid="4"/>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1000" fill="hold"/>
                                        <p:tgtEl>
                                          <p:spTgt spid="4"/>
                                        </p:tgtEl>
                                      </p:cBhvr>
                                      <p:by x="50000" y="50000"/>
                                    </p:animScale>
                                  </p:childTnLst>
                                </p:cTn>
                              </p:par>
                            </p:childTnLst>
                          </p:cTn>
                        </p:par>
                        <p:par>
                          <p:cTn id="75" fill="hold">
                            <p:stCondLst>
                              <p:cond delay="1000"/>
                            </p:stCondLst>
                            <p:childTnLst>
                              <p:par>
                                <p:cTn id="76" presetID="9"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dissolve">
                                      <p:cBhvr>
                                        <p:cTn id="78" dur="1000"/>
                                        <p:tgtEl>
                                          <p:spTgt spid="5"/>
                                        </p:tgtEl>
                                      </p:cBhvr>
                                    </p:animEffect>
                                  </p:childTnLst>
                                </p:cTn>
                              </p:par>
                            </p:childTnLst>
                          </p:cTn>
                        </p:par>
                        <p:par>
                          <p:cTn id="79" fill="hold">
                            <p:stCondLst>
                              <p:cond delay="2000"/>
                            </p:stCondLst>
                            <p:childTnLst>
                              <p:par>
                                <p:cTn id="80" presetID="6" presetClass="emph" presetSubtype="0" fill="hold" nodeType="afterEffect">
                                  <p:stCondLst>
                                    <p:cond delay="0"/>
                                  </p:stCondLst>
                                  <p:childTnLst>
                                    <p:animScale>
                                      <p:cBhvr>
                                        <p:cTn id="81" dur="1000" fill="hold"/>
                                        <p:tgtEl>
                                          <p:spTgt spid="5"/>
                                        </p:tgtEl>
                                      </p:cBhvr>
                                      <p:by x="150000" y="150000"/>
                                    </p:animScale>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1000" fill="hold"/>
                                        <p:tgtEl>
                                          <p:spTgt spid="5"/>
                                        </p:tgtEl>
                                      </p:cBhvr>
                                      <p:by x="50000" y="50000"/>
                                    </p:animScale>
                                  </p:childTnLst>
                                </p:cTn>
                              </p:par>
                            </p:childTnLst>
                          </p:cTn>
                        </p:par>
                        <p:par>
                          <p:cTn id="86" fill="hold">
                            <p:stCondLst>
                              <p:cond delay="1000"/>
                            </p:stCondLst>
                            <p:childTnLst>
                              <p:par>
                                <p:cTn id="87" presetID="9" presetClass="entr" presetSubtype="0"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dissolve">
                                      <p:cBhvr>
                                        <p:cTn id="89" dur="1000"/>
                                        <p:tgtEl>
                                          <p:spTgt spid="7"/>
                                        </p:tgtEl>
                                      </p:cBhvr>
                                    </p:animEffect>
                                  </p:childTnLst>
                                </p:cTn>
                              </p:par>
                            </p:childTnLst>
                          </p:cTn>
                        </p:par>
                        <p:par>
                          <p:cTn id="90" fill="hold">
                            <p:stCondLst>
                              <p:cond delay="2000"/>
                            </p:stCondLst>
                            <p:childTnLst>
                              <p:par>
                                <p:cTn id="91" presetID="6" presetClass="emph" presetSubtype="0" fill="hold" nodeType="afterEffect">
                                  <p:stCondLst>
                                    <p:cond delay="0"/>
                                  </p:stCondLst>
                                  <p:childTnLst>
                                    <p:animScale>
                                      <p:cBhvr>
                                        <p:cTn id="92" dur="1000" fill="hold"/>
                                        <p:tgtEl>
                                          <p:spTgt spid="7"/>
                                        </p:tgtEl>
                                      </p:cBhvr>
                                      <p:by x="150000" y="150000"/>
                                    </p:animScale>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1000" fill="hold"/>
                                        <p:tgtEl>
                                          <p:spTgt spid="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30" grpId="1" build="allAtOnce"/>
      <p:bldP spid="30" grpId="2"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0243"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0245"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Diseño e implementación</a:t>
            </a:r>
          </a:p>
        </p:txBody>
      </p:sp>
      <p:sp>
        <p:nvSpPr>
          <p:cNvPr id="1024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8" name="Rectangle 3"/>
          <p:cNvSpPr txBox="1">
            <a:spLocks noChangeArrowheads="1"/>
          </p:cNvSpPr>
          <p:nvPr/>
        </p:nvSpPr>
        <p:spPr bwMode="auto">
          <a:xfrm>
            <a:off x="1470025" y="5904387"/>
            <a:ext cx="2716213" cy="431800"/>
          </a:xfrm>
          <a:prstGeom prst="rect">
            <a:avLst/>
          </a:prstGeom>
          <a:noFill/>
          <a:ln w="9525">
            <a:noFill/>
            <a:miter lim="800000"/>
            <a:headEnd/>
            <a:tailEnd/>
          </a:ln>
        </p:spPr>
        <p:txBody>
          <a:bodyPr/>
          <a:lstStyle/>
          <a:p>
            <a:pPr>
              <a:spcAft>
                <a:spcPct val="30000"/>
              </a:spcAft>
              <a:buClr>
                <a:schemeClr val="folHlink"/>
              </a:buClr>
              <a:buFont typeface="Wingdings" pitchFamily="2" charset="2"/>
              <a:buChar char="n"/>
              <a:defRPr/>
            </a:pPr>
            <a:r>
              <a:rPr lang="es-MX" sz="2000" kern="0" dirty="0">
                <a:solidFill>
                  <a:schemeClr val="bg2"/>
                </a:solidFill>
                <a:latin typeface="+mn-lt"/>
              </a:rPr>
              <a:t>Restricciones</a:t>
            </a:r>
            <a:endParaRPr lang="es-ES" sz="2000" kern="0" dirty="0">
              <a:solidFill>
                <a:schemeClr val="bg2"/>
              </a:solidFill>
              <a:latin typeface="+mn-lt"/>
            </a:endParaRPr>
          </a:p>
        </p:txBody>
      </p:sp>
      <p:sp>
        <p:nvSpPr>
          <p:cNvPr id="20" name="Rectangle 3"/>
          <p:cNvSpPr txBox="1">
            <a:spLocks noChangeArrowheads="1"/>
          </p:cNvSpPr>
          <p:nvPr/>
        </p:nvSpPr>
        <p:spPr bwMode="auto">
          <a:xfrm>
            <a:off x="1404938" y="2671606"/>
            <a:ext cx="2716212" cy="431800"/>
          </a:xfrm>
          <a:prstGeom prst="rect">
            <a:avLst/>
          </a:prstGeom>
          <a:noFill/>
          <a:ln w="9525">
            <a:noFill/>
            <a:miter lim="800000"/>
            <a:headEnd/>
            <a:tailEnd/>
          </a:ln>
        </p:spPr>
        <p:txBody>
          <a:bodyPr/>
          <a:lstStyle/>
          <a:p>
            <a:pPr>
              <a:spcAft>
                <a:spcPct val="30000"/>
              </a:spcAft>
              <a:buClr>
                <a:schemeClr val="folHlink"/>
              </a:buClr>
              <a:buFont typeface="Wingdings" pitchFamily="2" charset="2"/>
              <a:buChar char="n"/>
              <a:defRPr/>
            </a:pPr>
            <a:r>
              <a:rPr lang="es-MX" sz="2000" kern="0" dirty="0">
                <a:solidFill>
                  <a:schemeClr val="bg2"/>
                </a:solidFill>
                <a:latin typeface="+mn-lt"/>
              </a:rPr>
              <a:t>Funcionalidades</a:t>
            </a:r>
            <a:endParaRPr lang="es-ES" sz="2000" kern="0" dirty="0">
              <a:solidFill>
                <a:schemeClr val="bg2"/>
              </a:solidFill>
              <a:latin typeface="+mn-lt"/>
            </a:endParaRPr>
          </a:p>
        </p:txBody>
      </p:sp>
      <p:pic>
        <p:nvPicPr>
          <p:cNvPr id="10249" name="Picture 2"/>
          <p:cNvPicPr>
            <a:picLocks noChangeAspect="1" noChangeArrowheads="1"/>
          </p:cNvPicPr>
          <p:nvPr/>
        </p:nvPicPr>
        <p:blipFill>
          <a:blip r:embed="rId5"/>
          <a:srcRect/>
          <a:stretch>
            <a:fillRect/>
          </a:stretch>
        </p:blipFill>
        <p:spPr bwMode="auto">
          <a:xfrm>
            <a:off x="708025" y="5539262"/>
            <a:ext cx="657225" cy="904875"/>
          </a:xfrm>
          <a:prstGeom prst="rect">
            <a:avLst/>
          </a:prstGeom>
          <a:noFill/>
          <a:ln w="9525">
            <a:noFill/>
            <a:miter lim="800000"/>
            <a:headEnd/>
            <a:tailEnd/>
          </a:ln>
        </p:spPr>
      </p:pic>
      <p:sp>
        <p:nvSpPr>
          <p:cNvPr id="21" name="Rectangle 3"/>
          <p:cNvSpPr txBox="1">
            <a:spLocks noChangeArrowheads="1"/>
          </p:cNvSpPr>
          <p:nvPr/>
        </p:nvSpPr>
        <p:spPr bwMode="auto">
          <a:xfrm>
            <a:off x="1392238" y="4526998"/>
            <a:ext cx="2716212" cy="431800"/>
          </a:xfrm>
          <a:prstGeom prst="rect">
            <a:avLst/>
          </a:prstGeom>
          <a:noFill/>
          <a:ln w="9525">
            <a:noFill/>
            <a:miter lim="800000"/>
            <a:headEnd/>
            <a:tailEnd/>
          </a:ln>
        </p:spPr>
        <p:txBody>
          <a:bodyPr/>
          <a:lstStyle/>
          <a:p>
            <a:pPr>
              <a:spcAft>
                <a:spcPct val="30000"/>
              </a:spcAft>
              <a:buClr>
                <a:schemeClr val="folHlink"/>
              </a:buClr>
              <a:buFont typeface="Wingdings" pitchFamily="2" charset="2"/>
              <a:buChar char="n"/>
              <a:defRPr/>
            </a:pPr>
            <a:r>
              <a:rPr lang="es-MX" sz="2000" kern="0" dirty="0">
                <a:solidFill>
                  <a:schemeClr val="bg2"/>
                </a:solidFill>
                <a:latin typeface="+mn-lt"/>
              </a:rPr>
              <a:t>Beneficios</a:t>
            </a:r>
            <a:endParaRPr lang="es-ES" sz="2000" kern="0" dirty="0">
              <a:solidFill>
                <a:schemeClr val="bg2"/>
              </a:solidFill>
              <a:latin typeface="+mn-lt"/>
            </a:endParaRPr>
          </a:p>
        </p:txBody>
      </p:sp>
      <p:sp>
        <p:nvSpPr>
          <p:cNvPr id="23" name="Rectangle 3"/>
          <p:cNvSpPr txBox="1">
            <a:spLocks noChangeArrowheads="1"/>
          </p:cNvSpPr>
          <p:nvPr/>
        </p:nvSpPr>
        <p:spPr bwMode="auto">
          <a:xfrm>
            <a:off x="1444625" y="1358744"/>
            <a:ext cx="2714625" cy="431800"/>
          </a:xfrm>
          <a:prstGeom prst="rect">
            <a:avLst/>
          </a:prstGeom>
          <a:noFill/>
          <a:ln w="9525">
            <a:noFill/>
            <a:miter lim="800000"/>
            <a:headEnd/>
            <a:tailEnd/>
          </a:ln>
        </p:spPr>
        <p:txBody>
          <a:bodyPr/>
          <a:lstStyle/>
          <a:p>
            <a:pPr>
              <a:spcAft>
                <a:spcPct val="30000"/>
              </a:spcAft>
              <a:buClr>
                <a:schemeClr val="folHlink"/>
              </a:buClr>
              <a:buFont typeface="Wingdings" pitchFamily="2" charset="2"/>
              <a:buChar char="n"/>
              <a:defRPr/>
            </a:pPr>
            <a:r>
              <a:rPr lang="es-MX" sz="2000" kern="0" dirty="0" smtClean="0">
                <a:solidFill>
                  <a:schemeClr val="bg2"/>
                </a:solidFill>
                <a:latin typeface="+mn-lt"/>
              </a:rPr>
              <a:t>Enfoque</a:t>
            </a:r>
            <a:endParaRPr lang="es-ES" sz="2000" kern="0" dirty="0">
              <a:solidFill>
                <a:schemeClr val="bg2"/>
              </a:solidFill>
              <a:latin typeface="+mn-lt"/>
            </a:endParaRPr>
          </a:p>
        </p:txBody>
      </p:sp>
      <p:pic>
        <p:nvPicPr>
          <p:cNvPr id="10252" name="Picture 114" descr="Dos_Mujeres"/>
          <p:cNvPicPr>
            <a:picLocks noChangeAspect="1" noChangeArrowheads="1"/>
          </p:cNvPicPr>
          <p:nvPr/>
        </p:nvPicPr>
        <p:blipFill>
          <a:blip r:embed="rId6"/>
          <a:srcRect/>
          <a:stretch>
            <a:fillRect/>
          </a:stretch>
        </p:blipFill>
        <p:spPr bwMode="auto">
          <a:xfrm>
            <a:off x="479425" y="1190469"/>
            <a:ext cx="1014413" cy="1035050"/>
          </a:xfrm>
          <a:prstGeom prst="rect">
            <a:avLst/>
          </a:prstGeom>
          <a:noFill/>
          <a:ln w="9525">
            <a:noFill/>
            <a:miter lim="800000"/>
            <a:headEnd/>
            <a:tailEnd/>
          </a:ln>
        </p:spPr>
      </p:pic>
      <p:pic>
        <p:nvPicPr>
          <p:cNvPr id="10253" name="Picture 3"/>
          <p:cNvPicPr>
            <a:picLocks noChangeAspect="1" noChangeArrowheads="1"/>
          </p:cNvPicPr>
          <p:nvPr/>
        </p:nvPicPr>
        <p:blipFill>
          <a:blip r:embed="rId7"/>
          <a:srcRect/>
          <a:stretch>
            <a:fillRect/>
          </a:stretch>
        </p:blipFill>
        <p:spPr bwMode="auto">
          <a:xfrm>
            <a:off x="625475" y="2476344"/>
            <a:ext cx="752475" cy="804862"/>
          </a:xfrm>
          <a:prstGeom prst="rect">
            <a:avLst/>
          </a:prstGeom>
          <a:noFill/>
          <a:ln w="9525">
            <a:noFill/>
            <a:miter lim="800000"/>
            <a:headEnd/>
            <a:tailEnd/>
          </a:ln>
        </p:spPr>
      </p:pic>
      <p:pic>
        <p:nvPicPr>
          <p:cNvPr id="10254" name="Picture 68" descr="Objetivo"/>
          <p:cNvPicPr>
            <a:picLocks noChangeAspect="1" noChangeArrowheads="1"/>
          </p:cNvPicPr>
          <p:nvPr/>
        </p:nvPicPr>
        <p:blipFill>
          <a:blip r:embed="rId8"/>
          <a:srcRect/>
          <a:stretch>
            <a:fillRect/>
          </a:stretch>
        </p:blipFill>
        <p:spPr bwMode="auto">
          <a:xfrm>
            <a:off x="368300" y="4114248"/>
            <a:ext cx="1184275" cy="1395412"/>
          </a:xfrm>
          <a:prstGeom prst="rect">
            <a:avLst/>
          </a:prstGeom>
          <a:noFill/>
          <a:ln w="9525">
            <a:noFill/>
            <a:miter lim="800000"/>
            <a:headEnd/>
            <a:tailEnd/>
          </a:ln>
        </p:spPr>
      </p:pic>
      <p:pic>
        <p:nvPicPr>
          <p:cNvPr id="10255" name="Picture 2"/>
          <p:cNvPicPr>
            <a:picLocks noChangeAspect="1" noChangeArrowheads="1"/>
          </p:cNvPicPr>
          <p:nvPr/>
        </p:nvPicPr>
        <p:blipFill>
          <a:blip r:embed="rId9"/>
          <a:srcRect/>
          <a:stretch>
            <a:fillRect/>
          </a:stretch>
        </p:blipFill>
        <p:spPr bwMode="auto">
          <a:xfrm>
            <a:off x="8701088" y="90488"/>
            <a:ext cx="430212" cy="430212"/>
          </a:xfrm>
          <a:prstGeom prst="rect">
            <a:avLst/>
          </a:prstGeom>
          <a:noFill/>
          <a:ln w="9525">
            <a:noFill/>
            <a:miter lim="800000"/>
            <a:headEnd/>
            <a:tailEnd/>
          </a:ln>
        </p:spPr>
      </p:pic>
      <p:sp>
        <p:nvSpPr>
          <p:cNvPr id="16" name="Rectangle 3"/>
          <p:cNvSpPr txBox="1">
            <a:spLocks noChangeArrowheads="1"/>
          </p:cNvSpPr>
          <p:nvPr/>
        </p:nvSpPr>
        <p:spPr bwMode="auto">
          <a:xfrm>
            <a:off x="3724502" y="1995551"/>
            <a:ext cx="5252077" cy="2254250"/>
          </a:xfrm>
          <a:prstGeom prst="rect">
            <a:avLst/>
          </a:prstGeom>
          <a:noFill/>
          <a:ln w="9525">
            <a:noFill/>
            <a:miter lim="800000"/>
            <a:headEnd/>
            <a:tailEnd/>
          </a:ln>
        </p:spPr>
        <p:txBody>
          <a:bodyPr/>
          <a:lstStyle/>
          <a:p>
            <a:pPr>
              <a:spcAft>
                <a:spcPts val="0"/>
              </a:spcAft>
              <a:buClr>
                <a:schemeClr val="folHlink"/>
              </a:buClr>
              <a:buFont typeface="Wingdings" pitchFamily="2" charset="2"/>
              <a:buChar char="q"/>
              <a:defRPr/>
            </a:pPr>
            <a:r>
              <a:rPr lang="es-ES" sz="2000" kern="0" dirty="0">
                <a:solidFill>
                  <a:schemeClr val="bg2"/>
                </a:solidFill>
                <a:latin typeface="+mn-lt"/>
              </a:rPr>
              <a:t>Tolerancia de las tonalidades.</a:t>
            </a:r>
          </a:p>
          <a:p>
            <a:pPr>
              <a:spcAft>
                <a:spcPts val="0"/>
              </a:spcAft>
              <a:buClr>
                <a:schemeClr val="folHlink"/>
              </a:buClr>
              <a:buFont typeface="Wingdings" pitchFamily="2" charset="2"/>
              <a:buChar char="q"/>
              <a:defRPr/>
            </a:pPr>
            <a:r>
              <a:rPr lang="es-ES" sz="2000" kern="0" dirty="0">
                <a:solidFill>
                  <a:schemeClr val="bg2"/>
                </a:solidFill>
                <a:latin typeface="+mn-lt"/>
              </a:rPr>
              <a:t>Diferenciar entre envases válidos y defectuosos. </a:t>
            </a:r>
          </a:p>
          <a:p>
            <a:pPr>
              <a:spcAft>
                <a:spcPts val="0"/>
              </a:spcAft>
              <a:buClr>
                <a:schemeClr val="folHlink"/>
              </a:buClr>
              <a:buFont typeface="Wingdings" pitchFamily="2" charset="2"/>
              <a:buChar char="q"/>
              <a:defRPr/>
            </a:pPr>
            <a:r>
              <a:rPr lang="es-ES" sz="2000" kern="0" dirty="0" smtClean="0">
                <a:solidFill>
                  <a:schemeClr val="bg2"/>
                </a:solidFill>
                <a:latin typeface="+mn-lt"/>
              </a:rPr>
              <a:t>Contabilización </a:t>
            </a:r>
            <a:r>
              <a:rPr lang="es-ES" sz="2000" kern="0" dirty="0" smtClean="0">
                <a:solidFill>
                  <a:schemeClr val="bg2"/>
                </a:solidFill>
                <a:latin typeface="+mn-lt"/>
              </a:rPr>
              <a:t>de Resultados.</a:t>
            </a:r>
            <a:endParaRPr lang="es-ES" sz="2000" kern="0" dirty="0">
              <a:solidFill>
                <a:schemeClr val="bg2"/>
              </a:solidFill>
              <a:latin typeface="+mn-lt"/>
            </a:endParaRPr>
          </a:p>
          <a:p>
            <a:pPr>
              <a:spcAft>
                <a:spcPts val="0"/>
              </a:spcAft>
              <a:buClr>
                <a:schemeClr val="folHlink"/>
              </a:buClr>
              <a:buFont typeface="Wingdings" pitchFamily="2" charset="2"/>
              <a:buChar char="q"/>
              <a:defRPr/>
            </a:pPr>
            <a:r>
              <a:rPr lang="es-ES" sz="2000" kern="0" dirty="0">
                <a:solidFill>
                  <a:schemeClr val="bg2"/>
                </a:solidFill>
                <a:latin typeface="+mn-lt"/>
              </a:rPr>
              <a:t>Control de </a:t>
            </a:r>
            <a:r>
              <a:rPr lang="es-ES" sz="2000" kern="0" dirty="0" smtClean="0">
                <a:solidFill>
                  <a:schemeClr val="bg2"/>
                </a:solidFill>
                <a:latin typeface="+mn-lt"/>
              </a:rPr>
              <a:t>velocidad.</a:t>
            </a:r>
            <a:endParaRPr lang="es-ES" sz="2000" kern="0" dirty="0">
              <a:solidFill>
                <a:schemeClr val="bg2"/>
              </a:solidFill>
              <a:latin typeface="+mn-lt"/>
            </a:endParaRPr>
          </a:p>
        </p:txBody>
      </p:sp>
      <p:sp>
        <p:nvSpPr>
          <p:cNvPr id="17" name="Rectangle 3"/>
          <p:cNvSpPr txBox="1">
            <a:spLocks noChangeArrowheads="1"/>
          </p:cNvSpPr>
          <p:nvPr/>
        </p:nvSpPr>
        <p:spPr bwMode="auto">
          <a:xfrm>
            <a:off x="3698742" y="5537247"/>
            <a:ext cx="5252077" cy="1146892"/>
          </a:xfrm>
          <a:prstGeom prst="rect">
            <a:avLst/>
          </a:prstGeom>
          <a:noFill/>
          <a:ln w="9525">
            <a:noFill/>
            <a:miter lim="800000"/>
            <a:headEnd/>
            <a:tailEnd/>
          </a:ln>
        </p:spPr>
        <p:txBody>
          <a:bodyPr/>
          <a:lstStyle/>
          <a:p>
            <a:pPr>
              <a:spcAft>
                <a:spcPts val="0"/>
              </a:spcAft>
              <a:buClr>
                <a:schemeClr val="folHlink"/>
              </a:buClr>
              <a:buFont typeface="Wingdings" pitchFamily="2" charset="2"/>
              <a:buChar char="q"/>
              <a:defRPr/>
            </a:pPr>
            <a:r>
              <a:rPr lang="es-ES" sz="2000" kern="0" dirty="0">
                <a:solidFill>
                  <a:schemeClr val="bg2"/>
                </a:solidFill>
                <a:latin typeface="+mn-lt"/>
              </a:rPr>
              <a:t>P</a:t>
            </a:r>
            <a:r>
              <a:rPr lang="es-ES" sz="2000" kern="0" dirty="0" smtClean="0">
                <a:solidFill>
                  <a:schemeClr val="bg2"/>
                </a:solidFill>
                <a:latin typeface="+mn-lt"/>
              </a:rPr>
              <a:t>atrón </a:t>
            </a:r>
            <a:r>
              <a:rPr lang="es-ES" sz="2000" kern="0" dirty="0">
                <a:solidFill>
                  <a:schemeClr val="bg2"/>
                </a:solidFill>
                <a:latin typeface="+mn-lt"/>
              </a:rPr>
              <a:t>no debe contener varios colores.</a:t>
            </a:r>
          </a:p>
          <a:p>
            <a:pPr>
              <a:spcAft>
                <a:spcPts val="0"/>
              </a:spcAft>
              <a:buClr>
                <a:schemeClr val="folHlink"/>
              </a:buClr>
              <a:buFont typeface="Wingdings" pitchFamily="2" charset="2"/>
              <a:buChar char="q"/>
              <a:defRPr/>
            </a:pPr>
            <a:r>
              <a:rPr lang="es-ES" sz="2000" kern="0" dirty="0" smtClean="0">
                <a:solidFill>
                  <a:schemeClr val="bg2"/>
                </a:solidFill>
                <a:latin typeface="+mn-lt"/>
              </a:rPr>
              <a:t>ROI debe </a:t>
            </a:r>
            <a:r>
              <a:rPr lang="es-ES" sz="2000" kern="0" dirty="0">
                <a:solidFill>
                  <a:schemeClr val="bg2"/>
                </a:solidFill>
                <a:latin typeface="+mn-lt"/>
              </a:rPr>
              <a:t>incluir </a:t>
            </a:r>
            <a:r>
              <a:rPr lang="es-ES" sz="2000" kern="0" dirty="0" smtClean="0">
                <a:solidFill>
                  <a:schemeClr val="bg2"/>
                </a:solidFill>
                <a:latin typeface="+mn-lt"/>
              </a:rPr>
              <a:t>únicamente color</a:t>
            </a:r>
            <a:endParaRPr lang="es-ES" sz="2000" kern="0" dirty="0">
              <a:solidFill>
                <a:schemeClr val="bg2"/>
              </a:solidFill>
              <a:latin typeface="+mn-lt"/>
            </a:endParaRPr>
          </a:p>
          <a:p>
            <a:pPr>
              <a:spcAft>
                <a:spcPts val="0"/>
              </a:spcAft>
              <a:buClr>
                <a:schemeClr val="folHlink"/>
              </a:buClr>
              <a:buFont typeface="Wingdings" pitchFamily="2" charset="2"/>
              <a:buChar char="q"/>
              <a:defRPr/>
            </a:pPr>
            <a:r>
              <a:rPr lang="es-ES" sz="2000" kern="0" dirty="0" smtClean="0">
                <a:solidFill>
                  <a:schemeClr val="bg2"/>
                </a:solidFill>
                <a:latin typeface="+mn-lt"/>
              </a:rPr>
              <a:t>La plantilla debe ser uniforme.</a:t>
            </a:r>
            <a:endParaRPr lang="es-ES" sz="2000" kern="0" dirty="0">
              <a:solidFill>
                <a:schemeClr val="bg2"/>
              </a:solidFill>
              <a:latin typeface="+mn-lt"/>
            </a:endParaRPr>
          </a:p>
        </p:txBody>
      </p:sp>
      <p:sp>
        <p:nvSpPr>
          <p:cNvPr id="19" name="Rectangle 3"/>
          <p:cNvSpPr txBox="1">
            <a:spLocks noChangeArrowheads="1"/>
          </p:cNvSpPr>
          <p:nvPr/>
        </p:nvSpPr>
        <p:spPr bwMode="auto">
          <a:xfrm>
            <a:off x="3891923" y="1338731"/>
            <a:ext cx="5252077" cy="425675"/>
          </a:xfrm>
          <a:prstGeom prst="rect">
            <a:avLst/>
          </a:prstGeom>
          <a:noFill/>
          <a:ln w="9525">
            <a:noFill/>
            <a:miter lim="800000"/>
            <a:headEnd/>
            <a:tailEnd/>
          </a:ln>
        </p:spPr>
        <p:txBody>
          <a:bodyPr/>
          <a:lstStyle/>
          <a:p>
            <a:pPr>
              <a:spcAft>
                <a:spcPts val="0"/>
              </a:spcAft>
              <a:buClr>
                <a:schemeClr val="folHlink"/>
              </a:buClr>
              <a:defRPr/>
            </a:pPr>
            <a:r>
              <a:rPr lang="es-ES" sz="2000" kern="0" dirty="0" smtClean="0">
                <a:solidFill>
                  <a:schemeClr val="bg2"/>
                </a:solidFill>
                <a:latin typeface="+mn-lt"/>
              </a:rPr>
              <a:t>Mercado Industrial Actual</a:t>
            </a:r>
            <a:endParaRPr lang="es-ES" sz="2000" kern="0" dirty="0">
              <a:solidFill>
                <a:schemeClr val="bg2"/>
              </a:solidFill>
              <a:latin typeface="+mn-lt"/>
            </a:endParaRPr>
          </a:p>
        </p:txBody>
      </p:sp>
      <p:sp>
        <p:nvSpPr>
          <p:cNvPr id="22" name="Rectangle 3"/>
          <p:cNvSpPr txBox="1">
            <a:spLocks noChangeArrowheads="1"/>
          </p:cNvSpPr>
          <p:nvPr/>
        </p:nvSpPr>
        <p:spPr bwMode="auto">
          <a:xfrm>
            <a:off x="3737378" y="4133449"/>
            <a:ext cx="5252077" cy="1005224"/>
          </a:xfrm>
          <a:prstGeom prst="rect">
            <a:avLst/>
          </a:prstGeom>
          <a:noFill/>
          <a:ln w="9525">
            <a:noFill/>
            <a:miter lim="800000"/>
            <a:headEnd/>
            <a:tailEnd/>
          </a:ln>
        </p:spPr>
        <p:txBody>
          <a:bodyPr/>
          <a:lstStyle/>
          <a:p>
            <a:pPr>
              <a:spcAft>
                <a:spcPts val="0"/>
              </a:spcAft>
              <a:buClr>
                <a:schemeClr val="folHlink"/>
              </a:buClr>
              <a:defRPr/>
            </a:pPr>
            <a:r>
              <a:rPr lang="es-ES" sz="2000" kern="0" dirty="0" smtClean="0">
                <a:solidFill>
                  <a:schemeClr val="bg2"/>
                </a:solidFill>
                <a:latin typeface="+mn-lt"/>
              </a:rPr>
              <a:t>Competitividad en el mercado Industrial Actual &gt; Automatización &gt; adquirir nuevas </a:t>
            </a:r>
            <a:r>
              <a:rPr lang="es-ES" sz="2000" kern="0" dirty="0">
                <a:solidFill>
                  <a:schemeClr val="bg2"/>
                </a:solidFill>
                <a:latin typeface="+mn-lt"/>
              </a:rPr>
              <a:t>aplicaciones para  mejorar </a:t>
            </a:r>
            <a:r>
              <a:rPr lang="es-ES" sz="2000" kern="0" dirty="0" smtClean="0">
                <a:solidFill>
                  <a:schemeClr val="bg2"/>
                </a:solidFill>
                <a:latin typeface="+mn-lt"/>
              </a:rPr>
              <a:t>procesos industriales</a:t>
            </a:r>
            <a:endParaRPr lang="es-ES" sz="2000" kern="0" dirty="0">
              <a:solidFill>
                <a:schemeClr val="bg2"/>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randombar(horizontal)">
                                      <p:cBhvr>
                                        <p:cTn id="7" dur="500"/>
                                        <p:tgtEl>
                                          <p:spTgt spid="102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53"/>
                                        </p:tgtEl>
                                        <p:attrNameLst>
                                          <p:attrName>style.visibility</p:attrName>
                                        </p:attrNameLst>
                                      </p:cBhvr>
                                      <p:to>
                                        <p:strVal val="visible"/>
                                      </p:to>
                                    </p:set>
                                    <p:animEffect transition="in" filter="randombar(horizontal)">
                                      <p:cBhvr>
                                        <p:cTn id="20" dur="500"/>
                                        <p:tgtEl>
                                          <p:spTgt spid="1025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254"/>
                                        </p:tgtEl>
                                        <p:attrNameLst>
                                          <p:attrName>style.visibility</p:attrName>
                                        </p:attrNameLst>
                                      </p:cBhvr>
                                      <p:to>
                                        <p:strVal val="visible"/>
                                      </p:to>
                                    </p:set>
                                    <p:animEffect transition="in" filter="randombar(horizontal)">
                                      <p:cBhvr>
                                        <p:cTn id="33" dur="500"/>
                                        <p:tgtEl>
                                          <p:spTgt spid="1025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49"/>
                                        </p:tgtEl>
                                        <p:attrNameLst>
                                          <p:attrName>style.visibility</p:attrName>
                                        </p:attrNameLst>
                                      </p:cBhvr>
                                      <p:to>
                                        <p:strVal val="visible"/>
                                      </p:to>
                                    </p:set>
                                    <p:animEffect transition="in" filter="randombar(horizontal)">
                                      <p:cBhvr>
                                        <p:cTn id="46" dur="500"/>
                                        <p:tgtEl>
                                          <p:spTgt spid="1024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16" grpId="0"/>
      <p:bldP spid="17"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8195"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8197"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Adquisición de </a:t>
            </a:r>
            <a:r>
              <a:rPr lang="es-AR" smtClean="0"/>
              <a:t>imágenes digitales</a:t>
            </a:r>
          </a:p>
        </p:txBody>
      </p:sp>
      <p:graphicFrame>
        <p:nvGraphicFramePr>
          <p:cNvPr id="65" name="64 Diagrama"/>
          <p:cNvGraphicFramePr/>
          <p:nvPr/>
        </p:nvGraphicFramePr>
        <p:xfrm>
          <a:off x="1738648" y="2322334"/>
          <a:ext cx="5203065" cy="3627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199" name="Picture 58" descr="Brujula"/>
          <p:cNvPicPr>
            <a:picLocks noChangeAspect="1" noChangeArrowheads="1"/>
          </p:cNvPicPr>
          <p:nvPr/>
        </p:nvPicPr>
        <p:blipFill>
          <a:blip r:embed="rId9"/>
          <a:srcRect/>
          <a:stretch>
            <a:fillRect/>
          </a:stretch>
        </p:blipFill>
        <p:spPr bwMode="auto">
          <a:xfrm>
            <a:off x="7972425" y="1055688"/>
            <a:ext cx="1017588" cy="1449387"/>
          </a:xfrm>
          <a:prstGeom prst="rect">
            <a:avLst/>
          </a:prstGeom>
          <a:noFill/>
          <a:ln w="9525">
            <a:noFill/>
            <a:miter lim="800000"/>
            <a:headEnd/>
            <a:tailEnd/>
          </a:ln>
        </p:spPr>
      </p:pic>
      <p:sp>
        <p:nvSpPr>
          <p:cNvPr id="8200"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ES" sz="1600" smtClean="0"/>
              <a:t>Visión Robótica utilizada en la Plataforma de Desarrollo</a:t>
            </a:r>
          </a:p>
        </p:txBody>
      </p:sp>
      <p:pic>
        <p:nvPicPr>
          <p:cNvPr id="8201" name="Picture 27"/>
          <p:cNvPicPr>
            <a:picLocks noChangeAspect="1" noChangeArrowheads="1"/>
          </p:cNvPicPr>
          <p:nvPr/>
        </p:nvPicPr>
        <p:blipFill>
          <a:blip r:embed="rId10"/>
          <a:srcRect/>
          <a:stretch>
            <a:fillRect/>
          </a:stretch>
        </p:blipFill>
        <p:spPr bwMode="auto">
          <a:xfrm>
            <a:off x="4048125" y="1392238"/>
            <a:ext cx="485775" cy="750887"/>
          </a:xfrm>
          <a:prstGeom prst="rect">
            <a:avLst/>
          </a:prstGeom>
          <a:noFill/>
          <a:ln w="9525">
            <a:noFill/>
            <a:miter lim="800000"/>
            <a:headEnd/>
            <a:tailEnd/>
          </a:ln>
        </p:spPr>
      </p:pic>
      <p:pic>
        <p:nvPicPr>
          <p:cNvPr id="8203" name="Picture 29"/>
          <p:cNvPicPr>
            <a:picLocks noChangeAspect="1" noChangeArrowheads="1"/>
          </p:cNvPicPr>
          <p:nvPr/>
        </p:nvPicPr>
        <p:blipFill>
          <a:blip r:embed="rId11"/>
          <a:srcRect/>
          <a:stretch>
            <a:fillRect/>
          </a:stretch>
        </p:blipFill>
        <p:spPr bwMode="auto">
          <a:xfrm>
            <a:off x="334404" y="4778554"/>
            <a:ext cx="2663825" cy="1704975"/>
          </a:xfrm>
          <a:prstGeom prst="rect">
            <a:avLst/>
          </a:prstGeom>
          <a:noFill/>
          <a:ln w="9525">
            <a:noFill/>
            <a:miter lim="800000"/>
            <a:headEnd/>
            <a:tailEnd/>
          </a:ln>
        </p:spPr>
      </p:pic>
      <p:pic>
        <p:nvPicPr>
          <p:cNvPr id="8204" name="Picture 30"/>
          <p:cNvPicPr>
            <a:picLocks noChangeAspect="1" noChangeArrowheads="1"/>
          </p:cNvPicPr>
          <p:nvPr/>
        </p:nvPicPr>
        <p:blipFill>
          <a:blip r:embed="rId12"/>
          <a:srcRect/>
          <a:stretch>
            <a:fillRect/>
          </a:stretch>
        </p:blipFill>
        <p:spPr bwMode="auto">
          <a:xfrm>
            <a:off x="6553200" y="3155950"/>
            <a:ext cx="2106613" cy="1038225"/>
          </a:xfrm>
          <a:prstGeom prst="rect">
            <a:avLst/>
          </a:prstGeom>
          <a:noFill/>
          <a:ln w="9525">
            <a:noFill/>
            <a:miter lim="800000"/>
            <a:headEnd/>
            <a:tailEnd/>
          </a:ln>
        </p:spPr>
      </p:pic>
      <p:pic>
        <p:nvPicPr>
          <p:cNvPr id="8205" name="Picture 7"/>
          <p:cNvPicPr>
            <a:picLocks noChangeAspect="1" noChangeArrowheads="1"/>
          </p:cNvPicPr>
          <p:nvPr/>
        </p:nvPicPr>
        <p:blipFill>
          <a:blip r:embed="rId13"/>
          <a:srcRect r="12091"/>
          <a:stretch>
            <a:fillRect/>
          </a:stretch>
        </p:blipFill>
        <p:spPr bwMode="auto">
          <a:xfrm>
            <a:off x="1413926" y="2112135"/>
            <a:ext cx="1355725" cy="981075"/>
          </a:xfrm>
          <a:prstGeom prst="rect">
            <a:avLst/>
          </a:prstGeom>
          <a:noFill/>
          <a:ln w="9525">
            <a:noFill/>
            <a:miter lim="800000"/>
            <a:headEnd/>
            <a:tailEnd/>
          </a:ln>
        </p:spPr>
      </p:pic>
      <p:pic>
        <p:nvPicPr>
          <p:cNvPr id="8206" name="Picture 31"/>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079088" y="2829685"/>
            <a:ext cx="650875" cy="690563"/>
          </a:xfrm>
          <a:prstGeom prst="rect">
            <a:avLst/>
          </a:prstGeom>
          <a:noFill/>
          <a:ln w="9525">
            <a:noFill/>
            <a:miter lim="800000"/>
            <a:headEnd/>
            <a:tailEnd/>
          </a:ln>
        </p:spPr>
      </p:pic>
      <p:pic>
        <p:nvPicPr>
          <p:cNvPr id="8207" name="Picture 2"/>
          <p:cNvPicPr>
            <a:picLocks noChangeAspect="1" noChangeArrowheads="1"/>
          </p:cNvPicPr>
          <p:nvPr/>
        </p:nvPicPr>
        <p:blipFill>
          <a:blip r:embed="rId15"/>
          <a:srcRect/>
          <a:stretch>
            <a:fillRect/>
          </a:stretch>
        </p:blipFill>
        <p:spPr bwMode="auto">
          <a:xfrm>
            <a:off x="8701088" y="90488"/>
            <a:ext cx="430212" cy="4302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randombar(horizontal)">
                                      <p:cBhvr>
                                        <p:cTn id="7" dur="500"/>
                                        <p:tgtEl>
                                          <p:spTgt spid="8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edge">
                                      <p:cBhvr>
                                        <p:cTn id="12" dur="2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dissolve">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201"/>
                                        </p:tgtEl>
                                        <p:attrNameLst>
                                          <p:attrName>style.visibility</p:attrName>
                                        </p:attrNameLst>
                                      </p:cBhvr>
                                      <p:to>
                                        <p:strVal val="hidden"/>
                                      </p:to>
                                    </p:set>
                                  </p:childTnLst>
                                </p:cTn>
                              </p:par>
                            </p:childTnLst>
                          </p:cTn>
                        </p:par>
                        <p:par>
                          <p:cTn id="22" fill="hold">
                            <p:stCondLst>
                              <p:cond delay="0"/>
                            </p:stCondLst>
                            <p:childTnLst>
                              <p:par>
                                <p:cTn id="23" presetID="9" presetClass="entr" presetSubtype="0" fill="hold" nodeType="afterEffect">
                                  <p:stCondLst>
                                    <p:cond delay="0"/>
                                  </p:stCondLst>
                                  <p:childTnLst>
                                    <p:set>
                                      <p:cBhvr>
                                        <p:cTn id="24" dur="1" fill="hold">
                                          <p:stCondLst>
                                            <p:cond delay="0"/>
                                          </p:stCondLst>
                                        </p:cTn>
                                        <p:tgtEl>
                                          <p:spTgt spid="8204"/>
                                        </p:tgtEl>
                                        <p:attrNameLst>
                                          <p:attrName>style.visibility</p:attrName>
                                        </p:attrNameLst>
                                      </p:cBhvr>
                                      <p:to>
                                        <p:strVal val="visible"/>
                                      </p:to>
                                    </p:set>
                                    <p:animEffect transition="in" filter="dissolve">
                                      <p:cBhvr>
                                        <p:cTn id="25" dur="500"/>
                                        <p:tgtEl>
                                          <p:spTgt spid="820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204"/>
                                        </p:tgtEl>
                                        <p:attrNameLst>
                                          <p:attrName>style.visibility</p:attrName>
                                        </p:attrNameLst>
                                      </p:cBhvr>
                                      <p:to>
                                        <p:strVal val="hidden"/>
                                      </p:to>
                                    </p:set>
                                  </p:childTnLst>
                                </p:cTn>
                              </p:par>
                            </p:childTnLst>
                          </p:cTn>
                        </p:par>
                        <p:par>
                          <p:cTn id="30" fill="hold">
                            <p:stCondLst>
                              <p:cond delay="0"/>
                            </p:stCondLst>
                            <p:childTnLst>
                              <p:par>
                                <p:cTn id="31" presetID="9" presetClass="entr" presetSubtype="0" fill="hold" nodeType="afterEffect">
                                  <p:stCondLst>
                                    <p:cond delay="0"/>
                                  </p:stCondLst>
                                  <p:childTnLst>
                                    <p:set>
                                      <p:cBhvr>
                                        <p:cTn id="32" dur="1" fill="hold">
                                          <p:stCondLst>
                                            <p:cond delay="0"/>
                                          </p:stCondLst>
                                        </p:cTn>
                                        <p:tgtEl>
                                          <p:spTgt spid="8203"/>
                                        </p:tgtEl>
                                        <p:attrNameLst>
                                          <p:attrName>style.visibility</p:attrName>
                                        </p:attrNameLst>
                                      </p:cBhvr>
                                      <p:to>
                                        <p:strVal val="visible"/>
                                      </p:to>
                                    </p:set>
                                    <p:animEffect transition="in" filter="dissolve">
                                      <p:cBhvr>
                                        <p:cTn id="33" dur="500"/>
                                        <p:tgtEl>
                                          <p:spTgt spid="820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203"/>
                                        </p:tgtEl>
                                        <p:attrNameLst>
                                          <p:attrName>style.visibility</p:attrName>
                                        </p:attrNameLst>
                                      </p:cBhvr>
                                      <p:to>
                                        <p:strVal val="hidden"/>
                                      </p:to>
                                    </p:set>
                                  </p:childTnLst>
                                </p:cTn>
                              </p:par>
                            </p:childTnLst>
                          </p:cTn>
                        </p:par>
                        <p:par>
                          <p:cTn id="38" fill="hold">
                            <p:stCondLst>
                              <p:cond delay="0"/>
                            </p:stCondLst>
                            <p:childTnLst>
                              <p:par>
                                <p:cTn id="39" presetID="9" presetClass="entr" presetSubtype="0" fill="hold" nodeType="afterEffect">
                                  <p:stCondLst>
                                    <p:cond delay="0"/>
                                  </p:stCondLst>
                                  <p:childTnLst>
                                    <p:set>
                                      <p:cBhvr>
                                        <p:cTn id="40" dur="1" fill="hold">
                                          <p:stCondLst>
                                            <p:cond delay="0"/>
                                          </p:stCondLst>
                                        </p:cTn>
                                        <p:tgtEl>
                                          <p:spTgt spid="8205"/>
                                        </p:tgtEl>
                                        <p:attrNameLst>
                                          <p:attrName>style.visibility</p:attrName>
                                        </p:attrNameLst>
                                      </p:cBhvr>
                                      <p:to>
                                        <p:strVal val="visible"/>
                                      </p:to>
                                    </p:set>
                                    <p:animEffect transition="in" filter="dissolve">
                                      <p:cBhvr>
                                        <p:cTn id="41" dur="500"/>
                                        <p:tgtEl>
                                          <p:spTgt spid="8205"/>
                                        </p:tgtEl>
                                      </p:cBhvr>
                                    </p:animEffect>
                                  </p:childTnLst>
                                </p:cTn>
                              </p:par>
                              <p:par>
                                <p:cTn id="42" presetID="9" presetClass="entr" presetSubtype="0" fill="hold" nodeType="withEffect">
                                  <p:stCondLst>
                                    <p:cond delay="0"/>
                                  </p:stCondLst>
                                  <p:childTnLst>
                                    <p:set>
                                      <p:cBhvr>
                                        <p:cTn id="43" dur="1" fill="hold">
                                          <p:stCondLst>
                                            <p:cond delay="0"/>
                                          </p:stCondLst>
                                        </p:cTn>
                                        <p:tgtEl>
                                          <p:spTgt spid="8206"/>
                                        </p:tgtEl>
                                        <p:attrNameLst>
                                          <p:attrName>style.visibility</p:attrName>
                                        </p:attrNameLst>
                                      </p:cBhvr>
                                      <p:to>
                                        <p:strVal val="visible"/>
                                      </p:to>
                                    </p:set>
                                    <p:animEffect transition="in" filter="dissolve">
                                      <p:cBhvr>
                                        <p:cTn id="44" dur="500"/>
                                        <p:tgtEl>
                                          <p:spTgt spid="820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820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AsOne/>
      </p:bldGraphic>
      <p:bldP spid="82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15363"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5365"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Diseño e implementación</a:t>
            </a:r>
          </a:p>
        </p:txBody>
      </p:sp>
      <p:sp>
        <p:nvSpPr>
          <p:cNvPr id="14342"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MX" sz="1600" smtClean="0"/>
              <a:t>Análisis de costos</a:t>
            </a:r>
            <a:endParaRPr lang="es-ES" sz="1600" smtClean="0"/>
          </a:p>
        </p:txBody>
      </p:sp>
      <p:sp>
        <p:nvSpPr>
          <p:cNvPr id="153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14344" name="Picture 2"/>
          <p:cNvPicPr>
            <a:picLocks noChangeAspect="1" noChangeArrowheads="1"/>
          </p:cNvPicPr>
          <p:nvPr/>
        </p:nvPicPr>
        <p:blipFill>
          <a:blip r:embed="rId5"/>
          <a:srcRect/>
          <a:stretch>
            <a:fillRect/>
          </a:stretch>
        </p:blipFill>
        <p:spPr bwMode="auto">
          <a:xfrm>
            <a:off x="4751388" y="950913"/>
            <a:ext cx="3787775" cy="1890712"/>
          </a:xfrm>
          <a:prstGeom prst="rect">
            <a:avLst/>
          </a:prstGeom>
          <a:noFill/>
          <a:ln w="9525">
            <a:noFill/>
            <a:miter lim="800000"/>
            <a:headEnd/>
            <a:tailEnd/>
          </a:ln>
        </p:spPr>
      </p:pic>
      <p:pic>
        <p:nvPicPr>
          <p:cNvPr id="14345" name="Picture 3"/>
          <p:cNvPicPr>
            <a:picLocks noChangeAspect="1" noChangeArrowheads="1"/>
          </p:cNvPicPr>
          <p:nvPr/>
        </p:nvPicPr>
        <p:blipFill>
          <a:blip r:embed="rId6"/>
          <a:srcRect/>
          <a:stretch>
            <a:fillRect/>
          </a:stretch>
        </p:blipFill>
        <p:spPr bwMode="auto">
          <a:xfrm>
            <a:off x="4733925" y="2909888"/>
            <a:ext cx="3783013" cy="1439862"/>
          </a:xfrm>
          <a:prstGeom prst="rect">
            <a:avLst/>
          </a:prstGeom>
          <a:noFill/>
          <a:ln w="9525">
            <a:noFill/>
            <a:miter lim="800000"/>
            <a:headEnd/>
            <a:tailEnd/>
          </a:ln>
        </p:spPr>
      </p:pic>
      <p:pic>
        <p:nvPicPr>
          <p:cNvPr id="14346" name="Picture 4"/>
          <p:cNvPicPr>
            <a:picLocks noChangeAspect="1" noChangeArrowheads="1"/>
          </p:cNvPicPr>
          <p:nvPr/>
        </p:nvPicPr>
        <p:blipFill>
          <a:blip r:embed="rId7"/>
          <a:srcRect/>
          <a:stretch>
            <a:fillRect/>
          </a:stretch>
        </p:blipFill>
        <p:spPr bwMode="auto">
          <a:xfrm>
            <a:off x="5038725" y="4349750"/>
            <a:ext cx="3294063" cy="2097088"/>
          </a:xfrm>
          <a:prstGeom prst="rect">
            <a:avLst/>
          </a:prstGeom>
          <a:noFill/>
          <a:ln w="9525">
            <a:noFill/>
            <a:miter lim="800000"/>
            <a:headEnd/>
            <a:tailEnd/>
          </a:ln>
        </p:spPr>
      </p:pic>
      <p:pic>
        <p:nvPicPr>
          <p:cNvPr id="14347" name="Picture 5" descr="28092009(003)"/>
          <p:cNvPicPr>
            <a:picLocks noChangeAspect="1" noChangeArrowheads="1"/>
          </p:cNvPicPr>
          <p:nvPr/>
        </p:nvPicPr>
        <p:blipFill>
          <a:blip r:embed="rId8"/>
          <a:srcRect b="25967"/>
          <a:stretch>
            <a:fillRect/>
          </a:stretch>
        </p:blipFill>
        <p:spPr bwMode="auto">
          <a:xfrm>
            <a:off x="527050" y="2705100"/>
            <a:ext cx="2547938" cy="1416050"/>
          </a:xfrm>
          <a:prstGeom prst="rect">
            <a:avLst/>
          </a:prstGeom>
          <a:noFill/>
          <a:ln w="9525">
            <a:noFill/>
            <a:miter lim="800000"/>
            <a:headEnd/>
            <a:tailEnd/>
          </a:ln>
        </p:spPr>
      </p:pic>
      <p:pic>
        <p:nvPicPr>
          <p:cNvPr id="14348" name="Picture 6"/>
          <p:cNvPicPr>
            <a:picLocks noChangeAspect="1" noChangeArrowheads="1"/>
          </p:cNvPicPr>
          <p:nvPr/>
        </p:nvPicPr>
        <p:blipFill>
          <a:blip r:embed="rId9"/>
          <a:srcRect/>
          <a:stretch>
            <a:fillRect/>
          </a:stretch>
        </p:blipFill>
        <p:spPr bwMode="auto">
          <a:xfrm>
            <a:off x="3578225" y="1428750"/>
            <a:ext cx="723900" cy="676275"/>
          </a:xfrm>
          <a:prstGeom prst="rect">
            <a:avLst/>
          </a:prstGeom>
          <a:noFill/>
          <a:ln w="9525">
            <a:noFill/>
            <a:miter lim="800000"/>
            <a:headEnd/>
            <a:tailEnd/>
          </a:ln>
        </p:spPr>
      </p:pic>
      <p:pic>
        <p:nvPicPr>
          <p:cNvPr id="14349" name="Picture 7"/>
          <p:cNvPicPr>
            <a:picLocks noChangeAspect="1" noChangeArrowheads="1"/>
          </p:cNvPicPr>
          <p:nvPr/>
        </p:nvPicPr>
        <p:blipFill>
          <a:blip r:embed="rId10"/>
          <a:srcRect/>
          <a:stretch>
            <a:fillRect/>
          </a:stretch>
        </p:blipFill>
        <p:spPr bwMode="auto">
          <a:xfrm>
            <a:off x="3727450" y="4164013"/>
            <a:ext cx="838200" cy="1104900"/>
          </a:xfrm>
          <a:prstGeom prst="rect">
            <a:avLst/>
          </a:prstGeom>
          <a:noFill/>
          <a:ln w="9525">
            <a:noFill/>
            <a:miter lim="800000"/>
            <a:headEnd/>
            <a:tailEnd/>
          </a:ln>
        </p:spPr>
      </p:pic>
      <p:pic>
        <p:nvPicPr>
          <p:cNvPr id="14350" name="Picture 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933825" y="1947863"/>
            <a:ext cx="841375" cy="873125"/>
          </a:xfrm>
          <a:prstGeom prst="rect">
            <a:avLst/>
          </a:prstGeom>
          <a:noFill/>
          <a:ln w="9525">
            <a:noFill/>
            <a:miter lim="800000"/>
            <a:headEnd/>
            <a:tailEnd/>
          </a:ln>
        </p:spPr>
      </p:pic>
      <p:cxnSp>
        <p:nvCxnSpPr>
          <p:cNvPr id="19" name="18 Conector recto de flecha"/>
          <p:cNvCxnSpPr>
            <a:stCxn id="65541" idx="3"/>
            <a:endCxn id="65544" idx="1"/>
          </p:cNvCxnSpPr>
          <p:nvPr/>
        </p:nvCxnSpPr>
        <p:spPr>
          <a:xfrm flipV="1">
            <a:off x="3074988" y="2384425"/>
            <a:ext cx="858837" cy="1028700"/>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cxnSp>
        <p:nvCxnSpPr>
          <p:cNvPr id="24" name="23 Conector recto de flecha"/>
          <p:cNvCxnSpPr>
            <a:stCxn id="65541" idx="3"/>
            <a:endCxn id="65543" idx="1"/>
          </p:cNvCxnSpPr>
          <p:nvPr/>
        </p:nvCxnSpPr>
        <p:spPr>
          <a:xfrm>
            <a:off x="3074988" y="3413125"/>
            <a:ext cx="652462" cy="1303338"/>
          </a:xfrm>
          <a:prstGeom prst="straightConnector1">
            <a:avLst/>
          </a:prstGeom>
          <a:ln>
            <a:tailEnd type="stealth"/>
          </a:ln>
        </p:spPr>
        <p:style>
          <a:lnRef idx="3">
            <a:schemeClr val="accent1"/>
          </a:lnRef>
          <a:fillRef idx="0">
            <a:schemeClr val="accent1"/>
          </a:fillRef>
          <a:effectRef idx="2">
            <a:schemeClr val="accent1"/>
          </a:effectRef>
          <a:fontRef idx="minor">
            <a:schemeClr val="tx1"/>
          </a:fontRef>
        </p:style>
      </p:cxnSp>
      <p:pic>
        <p:nvPicPr>
          <p:cNvPr id="15377" name="Picture 2"/>
          <p:cNvPicPr>
            <a:picLocks noChangeAspect="1" noChangeArrowheads="1"/>
          </p:cNvPicPr>
          <p:nvPr/>
        </p:nvPicPr>
        <p:blipFill>
          <a:blip r:embed="rId12"/>
          <a:srcRect/>
          <a:stretch>
            <a:fillRect/>
          </a:stretch>
        </p:blipFill>
        <p:spPr bwMode="auto">
          <a:xfrm>
            <a:off x="8701088" y="90488"/>
            <a:ext cx="430212" cy="4302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randombar(horizontal)">
                                      <p:cBhvr>
                                        <p:cTn id="7" dur="500"/>
                                        <p:tgtEl>
                                          <p:spTgt spid="14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wedge">
                                      <p:cBhvr>
                                        <p:cTn id="12" dur="2000"/>
                                        <p:tgtEl>
                                          <p:spTgt spid="143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par>
                                <p:cTn id="18" presetID="9" presetClass="entr" presetSubtype="0" fill="hold" nodeType="withEffect">
                                  <p:stCondLst>
                                    <p:cond delay="0"/>
                                  </p:stCondLst>
                                  <p:childTnLst>
                                    <p:set>
                                      <p:cBhvr>
                                        <p:cTn id="19" dur="1" fill="hold">
                                          <p:stCondLst>
                                            <p:cond delay="0"/>
                                          </p:stCondLst>
                                        </p:cTn>
                                        <p:tgtEl>
                                          <p:spTgt spid="14348"/>
                                        </p:tgtEl>
                                        <p:attrNameLst>
                                          <p:attrName>style.visibility</p:attrName>
                                        </p:attrNameLst>
                                      </p:cBhvr>
                                      <p:to>
                                        <p:strVal val="visible"/>
                                      </p:to>
                                    </p:set>
                                    <p:animEffect transition="in" filter="dissolve">
                                      <p:cBhvr>
                                        <p:cTn id="20" dur="500"/>
                                        <p:tgtEl>
                                          <p:spTgt spid="14348"/>
                                        </p:tgtEl>
                                      </p:cBhvr>
                                    </p:animEffect>
                                  </p:childTnLst>
                                </p:cTn>
                              </p:par>
                              <p:par>
                                <p:cTn id="21" presetID="9" presetClass="entr" presetSubtype="0" fill="hold" nodeType="withEffect">
                                  <p:stCondLst>
                                    <p:cond delay="0"/>
                                  </p:stCondLst>
                                  <p:childTnLst>
                                    <p:set>
                                      <p:cBhvr>
                                        <p:cTn id="22" dur="1" fill="hold">
                                          <p:stCondLst>
                                            <p:cond delay="0"/>
                                          </p:stCondLst>
                                        </p:cTn>
                                        <p:tgtEl>
                                          <p:spTgt spid="14350"/>
                                        </p:tgtEl>
                                        <p:attrNameLst>
                                          <p:attrName>style.visibility</p:attrName>
                                        </p:attrNameLst>
                                      </p:cBhvr>
                                      <p:to>
                                        <p:strVal val="visible"/>
                                      </p:to>
                                    </p:set>
                                    <p:animEffect transition="in" filter="dissolve">
                                      <p:cBhvr>
                                        <p:cTn id="23" dur="500"/>
                                        <p:tgtEl>
                                          <p:spTgt spid="14350"/>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2000"/>
                                        <p:tgtEl>
                                          <p:spTgt spid="24"/>
                                        </p:tgtEl>
                                      </p:cBhvr>
                                    </p:animEffect>
                                  </p:childTnLst>
                                </p:cTn>
                              </p:par>
                              <p:par>
                                <p:cTn id="28" presetID="9" presetClass="entr" presetSubtype="0" fill="hold" nodeType="withEffect">
                                  <p:stCondLst>
                                    <p:cond delay="0"/>
                                  </p:stCondLst>
                                  <p:childTnLst>
                                    <p:set>
                                      <p:cBhvr>
                                        <p:cTn id="29" dur="1" fill="hold">
                                          <p:stCondLst>
                                            <p:cond delay="0"/>
                                          </p:stCondLst>
                                        </p:cTn>
                                        <p:tgtEl>
                                          <p:spTgt spid="14349"/>
                                        </p:tgtEl>
                                        <p:attrNameLst>
                                          <p:attrName>style.visibility</p:attrName>
                                        </p:attrNameLst>
                                      </p:cBhvr>
                                      <p:to>
                                        <p:strVal val="visible"/>
                                      </p:to>
                                    </p:set>
                                    <p:animEffect transition="in" filter="dissolve">
                                      <p:cBhvr>
                                        <p:cTn id="30" dur="500"/>
                                        <p:tgtEl>
                                          <p:spTgt spid="143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344"/>
                                        </p:tgtEl>
                                        <p:attrNameLst>
                                          <p:attrName>style.visibility</p:attrName>
                                        </p:attrNameLst>
                                      </p:cBhvr>
                                      <p:to>
                                        <p:strVal val="visible"/>
                                      </p:to>
                                    </p:set>
                                    <p:animEffect transition="in" filter="wipe(down)">
                                      <p:cBhvr>
                                        <p:cTn id="35" dur="500"/>
                                        <p:tgtEl>
                                          <p:spTgt spid="143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345"/>
                                        </p:tgtEl>
                                        <p:attrNameLst>
                                          <p:attrName>style.visibility</p:attrName>
                                        </p:attrNameLst>
                                      </p:cBhvr>
                                      <p:to>
                                        <p:strVal val="visible"/>
                                      </p:to>
                                    </p:set>
                                    <p:animEffect transition="in" filter="wipe(down)">
                                      <p:cBhvr>
                                        <p:cTn id="40" dur="500"/>
                                        <p:tgtEl>
                                          <p:spTgt spid="143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346"/>
                                        </p:tgtEl>
                                        <p:attrNameLst>
                                          <p:attrName>style.visibility</p:attrName>
                                        </p:attrNameLst>
                                      </p:cBhvr>
                                      <p:to>
                                        <p:strVal val="visible"/>
                                      </p:to>
                                    </p:set>
                                    <p:animEffect transition="in" filter="wipe(down)">
                                      <p:cBhvr>
                                        <p:cTn id="45"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2"/>
          <a:srcRect t="38388"/>
          <a:stretch>
            <a:fillRect/>
          </a:stretch>
        </p:blipFill>
        <p:spPr bwMode="auto">
          <a:xfrm>
            <a:off x="0" y="77788"/>
            <a:ext cx="9144000" cy="768350"/>
          </a:xfrm>
          <a:prstGeom prst="rect">
            <a:avLst/>
          </a:prstGeom>
          <a:noFill/>
          <a:ln w="9525">
            <a:noFill/>
            <a:miter lim="800000"/>
            <a:headEnd/>
            <a:tailEnd/>
          </a:ln>
        </p:spPr>
      </p:pic>
      <p:pic>
        <p:nvPicPr>
          <p:cNvPr id="9219" name="Picture 8"/>
          <p:cNvPicPr>
            <a:picLocks noChangeAspect="1" noChangeArrowheads="1"/>
          </p:cNvPicPr>
          <p:nvPr/>
        </p:nvPicPr>
        <p:blipFill>
          <a:blip r:embed="rId3"/>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4"/>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9221"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Interacción electromecánica</a:t>
            </a:r>
          </a:p>
        </p:txBody>
      </p:sp>
      <p:sp>
        <p:nvSpPr>
          <p:cNvPr id="9222"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ES" sz="1600" smtClean="0"/>
              <a:t>Visión Robótica utilizada en la Plataforma de Desarrollo</a:t>
            </a:r>
          </a:p>
        </p:txBody>
      </p:sp>
      <p:sp>
        <p:nvSpPr>
          <p:cNvPr id="92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21" name="20 Diagrama"/>
          <p:cNvGraphicFramePr/>
          <p:nvPr/>
        </p:nvGraphicFramePr>
        <p:xfrm>
          <a:off x="1210615" y="1558344"/>
          <a:ext cx="6812923" cy="274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37 Grupo"/>
          <p:cNvGrpSpPr>
            <a:grpSpLocks/>
          </p:cNvGrpSpPr>
          <p:nvPr/>
        </p:nvGrpSpPr>
        <p:grpSpPr bwMode="auto">
          <a:xfrm>
            <a:off x="2528888" y="2759075"/>
            <a:ext cx="4140200" cy="1414463"/>
            <a:chOff x="2529140" y="2758622"/>
            <a:chExt cx="4139704" cy="1415601"/>
          </a:xfrm>
        </p:grpSpPr>
        <p:grpSp>
          <p:nvGrpSpPr>
            <p:cNvPr id="3" name="21 Grupo"/>
            <p:cNvGrpSpPr/>
            <p:nvPr/>
          </p:nvGrpSpPr>
          <p:grpSpPr>
            <a:xfrm>
              <a:off x="2529140" y="3361791"/>
              <a:ext cx="867545" cy="800856"/>
              <a:chOff x="1230128" y="412528"/>
              <a:chExt cx="740861" cy="681044"/>
            </a:xfrm>
            <a:scene3d>
              <a:camera prst="orthographicFront"/>
              <a:lightRig rig="flat" dir="t"/>
            </a:scene3d>
          </p:grpSpPr>
          <p:sp>
            <p:nvSpPr>
              <p:cNvPr id="23" name="22 Elipse"/>
              <p:cNvSpPr/>
              <p:nvPr/>
            </p:nvSpPr>
            <p:spPr>
              <a:xfrm>
                <a:off x="1230128" y="412528"/>
                <a:ext cx="740861" cy="681044"/>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Elipse 4"/>
              <p:cNvSpPr/>
              <p:nvPr/>
            </p:nvSpPr>
            <p:spPr>
              <a:xfrm>
                <a:off x="1338625" y="512264"/>
                <a:ext cx="523867" cy="508021"/>
              </a:xfrm>
              <a:prstGeom prst="rect">
                <a:avLst/>
              </a:prstGeom>
              <a:sp3d/>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a:defRPr/>
                </a:pPr>
                <a:r>
                  <a:rPr lang="en-US" sz="1000" dirty="0">
                    <a:solidFill>
                      <a:schemeClr val="tx1"/>
                    </a:solidFill>
                  </a:rPr>
                  <a:t>Sistema Electromecanica de brazos</a:t>
                </a:r>
                <a:endParaRPr lang="es-ES" sz="1000" dirty="0">
                  <a:solidFill>
                    <a:schemeClr val="tx1"/>
                  </a:solidFill>
                </a:endParaRPr>
              </a:p>
            </p:txBody>
          </p:sp>
        </p:grpSp>
        <p:grpSp>
          <p:nvGrpSpPr>
            <p:cNvPr id="4" name="24 Grupo"/>
            <p:cNvGrpSpPr/>
            <p:nvPr/>
          </p:nvGrpSpPr>
          <p:grpSpPr>
            <a:xfrm>
              <a:off x="5840222" y="3402491"/>
              <a:ext cx="828622" cy="771732"/>
              <a:chOff x="4962918" y="448074"/>
              <a:chExt cx="687156" cy="693505"/>
            </a:xfrm>
            <a:scene3d>
              <a:camera prst="orthographicFront"/>
              <a:lightRig rig="flat" dir="t"/>
            </a:scene3d>
          </p:grpSpPr>
          <p:sp>
            <p:nvSpPr>
              <p:cNvPr id="26" name="25 Elipse"/>
              <p:cNvSpPr/>
              <p:nvPr/>
            </p:nvSpPr>
            <p:spPr>
              <a:xfrm>
                <a:off x="4962918" y="448074"/>
                <a:ext cx="687156" cy="69350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1628512"/>
                  <a:satOff val="5598"/>
                  <a:lumOff val="-26863"/>
                  <a:alphaOff val="0"/>
                </a:schemeClr>
              </a:fillRef>
              <a:effectRef idx="2">
                <a:schemeClr val="accent5">
                  <a:hueOff val="1628512"/>
                  <a:satOff val="5598"/>
                  <a:lumOff val="-26863"/>
                  <a:alphaOff val="0"/>
                </a:schemeClr>
              </a:effectRef>
              <a:fontRef idx="minor">
                <a:schemeClr val="lt1"/>
              </a:fontRef>
            </p:style>
          </p:sp>
          <p:sp>
            <p:nvSpPr>
              <p:cNvPr id="27" name="Elipse 4"/>
              <p:cNvSpPr/>
              <p:nvPr/>
            </p:nvSpPr>
            <p:spPr>
              <a:xfrm>
                <a:off x="5032161" y="549635"/>
                <a:ext cx="485892" cy="490383"/>
              </a:xfrm>
              <a:prstGeom prst="rect">
                <a:avLst/>
              </a:prstGeom>
              <a:sp3d/>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a:defRPr/>
                </a:pPr>
                <a:r>
                  <a:rPr lang="en-US" sz="1000" dirty="0">
                    <a:solidFill>
                      <a:schemeClr val="bg1"/>
                    </a:solidFill>
                  </a:rPr>
                  <a:t>Sistema Electromecanica de bandas</a:t>
                </a:r>
                <a:endParaRPr lang="es-ES" sz="1000" dirty="0">
                  <a:solidFill>
                    <a:schemeClr val="bg1"/>
                  </a:solidFill>
                </a:endParaRPr>
              </a:p>
            </p:txBody>
          </p:sp>
        </p:grpSp>
        <p:grpSp>
          <p:nvGrpSpPr>
            <p:cNvPr id="5" name="27 Grupo"/>
            <p:cNvGrpSpPr/>
            <p:nvPr/>
          </p:nvGrpSpPr>
          <p:grpSpPr>
            <a:xfrm>
              <a:off x="2830910" y="2758622"/>
              <a:ext cx="223162" cy="522052"/>
              <a:chOff x="3432258" y="1187834"/>
              <a:chExt cx="227802" cy="580875"/>
            </a:xfrm>
            <a:scene3d>
              <a:camera prst="orthographicFront"/>
              <a:lightRig rig="flat" dir="t"/>
            </a:scene3d>
          </p:grpSpPr>
          <p:sp>
            <p:nvSpPr>
              <p:cNvPr id="29" name="28 Flecha izquierda y derecha"/>
              <p:cNvSpPr/>
              <p:nvPr/>
            </p:nvSpPr>
            <p:spPr>
              <a:xfrm rot="5275771">
                <a:off x="3255721" y="1364371"/>
                <a:ext cx="580875" cy="227802"/>
              </a:xfrm>
              <a:prstGeom prst="leftRightArrow">
                <a:avLst/>
              </a:prstGeom>
              <a:sp3d z="-80000" prstMaterial="plastic">
                <a:bevelT w="50800" h="50800"/>
                <a:bevelB w="25400" h="25400" prst="angle"/>
              </a:sp3d>
            </p:spPr>
            <p:style>
              <a:lnRef idx="0">
                <a:schemeClr val="lt1">
                  <a:hueOff val="0"/>
                  <a:satOff val="0"/>
                  <a:lumOff val="0"/>
                  <a:alphaOff val="0"/>
                </a:schemeClr>
              </a:lnRef>
              <a:fillRef idx="3">
                <a:schemeClr val="accent5">
                  <a:hueOff val="3257024"/>
                  <a:satOff val="11196"/>
                  <a:lumOff val="-53726"/>
                  <a:alphaOff val="0"/>
                </a:schemeClr>
              </a:fillRef>
              <a:effectRef idx="2">
                <a:schemeClr val="accent5">
                  <a:hueOff val="3257024"/>
                  <a:satOff val="11196"/>
                  <a:lumOff val="-53726"/>
                  <a:alphaOff val="0"/>
                </a:schemeClr>
              </a:effectRef>
              <a:fontRef idx="minor">
                <a:schemeClr val="lt1"/>
              </a:fontRef>
            </p:style>
          </p:sp>
          <p:sp>
            <p:nvSpPr>
              <p:cNvPr id="30" name="Flecha izquierda y derecha 4"/>
              <p:cNvSpPr/>
              <p:nvPr/>
            </p:nvSpPr>
            <p:spPr>
              <a:xfrm rot="5275771">
                <a:off x="3288657" y="1375783"/>
                <a:ext cx="512534" cy="136682"/>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a:lnSpc>
                    <a:spcPct val="90000"/>
                  </a:lnSpc>
                  <a:spcAft>
                    <a:spcPct val="35000"/>
                  </a:spcAft>
                  <a:defRPr/>
                </a:pPr>
                <a:endParaRPr lang="es-ES" sz="700"/>
              </a:p>
            </p:txBody>
          </p:sp>
        </p:grpSp>
        <p:grpSp>
          <p:nvGrpSpPr>
            <p:cNvPr id="6" name="30 Grupo"/>
            <p:cNvGrpSpPr/>
            <p:nvPr/>
          </p:nvGrpSpPr>
          <p:grpSpPr>
            <a:xfrm>
              <a:off x="6140919" y="2770196"/>
              <a:ext cx="223162" cy="522052"/>
              <a:chOff x="3432258" y="1187834"/>
              <a:chExt cx="227802" cy="580875"/>
            </a:xfrm>
            <a:scene3d>
              <a:camera prst="orthographicFront"/>
              <a:lightRig rig="flat" dir="t"/>
            </a:scene3d>
          </p:grpSpPr>
          <p:sp>
            <p:nvSpPr>
              <p:cNvPr id="32" name="31 Flecha izquierda y derecha"/>
              <p:cNvSpPr/>
              <p:nvPr/>
            </p:nvSpPr>
            <p:spPr>
              <a:xfrm rot="5275771">
                <a:off x="3255721" y="1364371"/>
                <a:ext cx="580875" cy="227802"/>
              </a:xfrm>
              <a:prstGeom prst="leftRightArrow">
                <a:avLst/>
              </a:prstGeom>
              <a:sp3d z="-80000" prstMaterial="plastic">
                <a:bevelT w="50800" h="50800"/>
                <a:bevelB w="25400" h="25400" prst="angle"/>
              </a:sp3d>
            </p:spPr>
            <p:style>
              <a:lnRef idx="0">
                <a:schemeClr val="lt1">
                  <a:hueOff val="0"/>
                  <a:satOff val="0"/>
                  <a:lumOff val="0"/>
                  <a:alphaOff val="0"/>
                </a:schemeClr>
              </a:lnRef>
              <a:fillRef idx="3">
                <a:schemeClr val="accent5">
                  <a:hueOff val="3257024"/>
                  <a:satOff val="11196"/>
                  <a:lumOff val="-53726"/>
                  <a:alphaOff val="0"/>
                </a:schemeClr>
              </a:fillRef>
              <a:effectRef idx="2">
                <a:schemeClr val="accent5">
                  <a:hueOff val="3257024"/>
                  <a:satOff val="11196"/>
                  <a:lumOff val="-53726"/>
                  <a:alphaOff val="0"/>
                </a:schemeClr>
              </a:effectRef>
              <a:fontRef idx="minor">
                <a:schemeClr val="lt1"/>
              </a:fontRef>
            </p:style>
          </p:sp>
          <p:sp>
            <p:nvSpPr>
              <p:cNvPr id="33" name="Flecha izquierda y derecha 4"/>
              <p:cNvSpPr/>
              <p:nvPr/>
            </p:nvSpPr>
            <p:spPr>
              <a:xfrm rot="5275771">
                <a:off x="3288657" y="1375783"/>
                <a:ext cx="512534" cy="136682"/>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a:lnSpc>
                    <a:spcPct val="90000"/>
                  </a:lnSpc>
                  <a:spcAft>
                    <a:spcPct val="35000"/>
                  </a:spcAft>
                  <a:defRPr/>
                </a:pPr>
                <a:endParaRPr lang="es-ES" sz="700"/>
              </a:p>
            </p:txBody>
          </p:sp>
        </p:grpSp>
      </p:grpSp>
      <p:pic>
        <p:nvPicPr>
          <p:cNvPr id="9227" name="Picture 2"/>
          <p:cNvPicPr>
            <a:picLocks noChangeAspect="1" noChangeArrowheads="1"/>
          </p:cNvPicPr>
          <p:nvPr/>
        </p:nvPicPr>
        <p:blipFill>
          <a:blip r:embed="rId9"/>
          <a:srcRect/>
          <a:stretch>
            <a:fillRect/>
          </a:stretch>
        </p:blipFill>
        <p:spPr bwMode="auto">
          <a:xfrm>
            <a:off x="8701088" y="90488"/>
            <a:ext cx="430212" cy="4302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randombar(horizontal)">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edge">
                                      <p:cBhvr>
                                        <p:cTn id="12" dur="2000"/>
                                        <p:tgtEl>
                                          <p:spTgt spid="21"/>
                                        </p:tgtEl>
                                      </p:cBhvr>
                                    </p:animEffect>
                                  </p:childTnLst>
                                </p:cTn>
                              </p:par>
                              <p:par>
                                <p:cTn id="13" presetID="2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Graphic spid="2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Horz">
          <a:fgClr>
            <a:srgbClr val="FBFBFB"/>
          </a:fgClr>
          <a:bgClr>
            <a:srgbClr val="F2F2F2"/>
          </a:bgClr>
        </a:pattFill>
        <a:effectLst/>
      </p:bgPr>
    </p:bg>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3"/>
          <a:srcRect t="38388"/>
          <a:stretch>
            <a:fillRect/>
          </a:stretch>
        </p:blipFill>
        <p:spPr bwMode="auto">
          <a:xfrm>
            <a:off x="0" y="77788"/>
            <a:ext cx="9144000" cy="768350"/>
          </a:xfrm>
          <a:prstGeom prst="rect">
            <a:avLst/>
          </a:prstGeom>
          <a:noFill/>
          <a:ln w="9525">
            <a:noFill/>
            <a:miter lim="800000"/>
            <a:headEnd/>
            <a:tailEnd/>
          </a:ln>
        </p:spPr>
      </p:pic>
      <p:pic>
        <p:nvPicPr>
          <p:cNvPr id="12291" name="Picture 8"/>
          <p:cNvPicPr>
            <a:picLocks noChangeAspect="1" noChangeArrowheads="1"/>
          </p:cNvPicPr>
          <p:nvPr/>
        </p:nvPicPr>
        <p:blipFill>
          <a:blip r:embed="rId4"/>
          <a:srcRect l="7944" r="8757"/>
          <a:stretch>
            <a:fillRect/>
          </a:stretch>
        </p:blipFill>
        <p:spPr bwMode="auto">
          <a:xfrm>
            <a:off x="3322638" y="77788"/>
            <a:ext cx="5267325" cy="638175"/>
          </a:xfrm>
          <a:prstGeom prst="rect">
            <a:avLst/>
          </a:prstGeom>
          <a:noFill/>
          <a:ln w="9525">
            <a:noFill/>
            <a:miter lim="800000"/>
            <a:headEnd/>
            <a:tailEnd/>
          </a:ln>
        </p:spPr>
      </p:pic>
      <p:sp>
        <p:nvSpPr>
          <p:cNvPr id="9" name="8 CuadroTexto"/>
          <p:cNvSpPr txBox="1"/>
          <p:nvPr/>
        </p:nvSpPr>
        <p:spPr>
          <a:xfrm>
            <a:off x="3463925" y="6567488"/>
            <a:ext cx="5448300" cy="2762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Tx/>
              <a:buBlip>
                <a:blip r:embed="rId5"/>
              </a:buBlip>
              <a:defRPr/>
            </a:pPr>
            <a:r>
              <a:rPr lang="en-US" sz="1200" b="1" dirty="0">
                <a:solidFill>
                  <a:schemeClr val="bg2"/>
                </a:solidFill>
                <a:latin typeface="Arial Narrow" pitchFamily="34" charset="0"/>
              </a:rPr>
              <a:t>  Aplicación de Visión con LabVIEW  para la Detección</a:t>
            </a:r>
            <a:r>
              <a:rPr lang="en-US" sz="1200" b="1" dirty="0">
                <a:latin typeface="Arial Narrow" pitchFamily="34" charset="0"/>
              </a:rPr>
              <a:t> </a:t>
            </a:r>
            <a:r>
              <a:rPr lang="en-US" sz="1200" b="1" dirty="0">
                <a:solidFill>
                  <a:schemeClr val="bg2"/>
                </a:solidFill>
                <a:latin typeface="Arial Narrow" pitchFamily="34" charset="0"/>
              </a:rPr>
              <a:t>de Frascos de distinto color</a:t>
            </a:r>
            <a:endParaRPr lang="es-ES" sz="1200" b="1" dirty="0">
              <a:solidFill>
                <a:schemeClr val="bg2"/>
              </a:solidFill>
              <a:latin typeface="Arial Narrow" pitchFamily="34" charset="0"/>
            </a:endParaRPr>
          </a:p>
        </p:txBody>
      </p:sp>
      <p:sp>
        <p:nvSpPr>
          <p:cNvPr id="12293" name="Rectangle 2"/>
          <p:cNvSpPr>
            <a:spLocks noGrp="1" noChangeArrowheads="1"/>
          </p:cNvSpPr>
          <p:nvPr>
            <p:ph type="title"/>
          </p:nvPr>
        </p:nvSpPr>
        <p:spPr>
          <a:xfrm>
            <a:off x="246063" y="141288"/>
            <a:ext cx="8601075" cy="649287"/>
          </a:xfrm>
        </p:spPr>
        <p:txBody>
          <a:bodyPr/>
          <a:lstStyle/>
          <a:p>
            <a:pPr eaLnBrk="1" hangingPunct="1"/>
            <a:r>
              <a:rPr lang="es-AR" smtClean="0">
                <a:solidFill>
                  <a:srgbClr val="FFFFFF"/>
                </a:solidFill>
              </a:rPr>
              <a:t>Diseño e implementación</a:t>
            </a:r>
          </a:p>
        </p:txBody>
      </p:sp>
      <p:sp>
        <p:nvSpPr>
          <p:cNvPr id="12294" name="Rectangle 3"/>
          <p:cNvSpPr>
            <a:spLocks noGrp="1" noChangeArrowheads="1"/>
          </p:cNvSpPr>
          <p:nvPr>
            <p:ph type="body" sz="half" idx="1"/>
          </p:nvPr>
        </p:nvSpPr>
        <p:spPr>
          <a:xfrm>
            <a:off x="323850" y="1127125"/>
            <a:ext cx="8434388" cy="431800"/>
          </a:xfrm>
        </p:spPr>
        <p:txBody>
          <a:bodyPr/>
          <a:lstStyle/>
          <a:p>
            <a:pPr marL="0" indent="0" algn="l" eaLnBrk="1" hangingPunct="1">
              <a:buFont typeface="Wingdings" pitchFamily="2" charset="2"/>
              <a:buChar char="n"/>
            </a:pPr>
            <a:r>
              <a:rPr lang="es-MX" sz="2000" dirty="0" smtClean="0"/>
              <a:t>Diseño del programa </a:t>
            </a:r>
            <a:endParaRPr lang="es-ES" sz="2000" dirty="0" smtClean="0"/>
          </a:p>
        </p:txBody>
      </p:sp>
      <p:sp>
        <p:nvSpPr>
          <p:cNvPr id="122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47" name="Rectangle 3"/>
          <p:cNvSpPr txBox="1">
            <a:spLocks noChangeArrowheads="1"/>
          </p:cNvSpPr>
          <p:nvPr/>
        </p:nvSpPr>
        <p:spPr bwMode="auto">
          <a:xfrm>
            <a:off x="1081826" y="1834436"/>
            <a:ext cx="4069926" cy="2505746"/>
          </a:xfrm>
          <a:prstGeom prst="rect">
            <a:avLst/>
          </a:prstGeom>
          <a:noFill/>
          <a:ln w="9525">
            <a:noFill/>
            <a:miter lim="800000"/>
            <a:headEnd/>
            <a:tailEnd/>
          </a:ln>
        </p:spPr>
        <p:txBody>
          <a:bodyPr/>
          <a:lstStyle/>
          <a:p>
            <a:pPr>
              <a:spcAft>
                <a:spcPts val="0"/>
              </a:spcAft>
              <a:buClr>
                <a:schemeClr val="folHlink"/>
              </a:buClr>
              <a:buFont typeface="Wingdings" pitchFamily="2" charset="2"/>
              <a:buChar char="q"/>
              <a:defRPr/>
            </a:pPr>
            <a:r>
              <a:rPr lang="es-MX" sz="2000" kern="0" dirty="0">
                <a:solidFill>
                  <a:schemeClr val="bg2"/>
                </a:solidFill>
                <a:latin typeface="+mn-lt"/>
              </a:rPr>
              <a:t>Inicio.			</a:t>
            </a:r>
          </a:p>
          <a:p>
            <a:pPr>
              <a:spcAft>
                <a:spcPts val="0"/>
              </a:spcAft>
              <a:buClr>
                <a:schemeClr val="folHlink"/>
              </a:buClr>
              <a:buFont typeface="Wingdings" pitchFamily="2" charset="2"/>
              <a:buChar char="q"/>
              <a:defRPr/>
            </a:pPr>
            <a:r>
              <a:rPr lang="es-MX" sz="2000" kern="0" dirty="0">
                <a:solidFill>
                  <a:schemeClr val="bg2"/>
                </a:solidFill>
                <a:latin typeface="+mn-lt"/>
              </a:rPr>
              <a:t>Ajuste de cámara.		</a:t>
            </a:r>
          </a:p>
          <a:p>
            <a:pPr>
              <a:spcAft>
                <a:spcPts val="0"/>
              </a:spcAft>
              <a:buClr>
                <a:schemeClr val="folHlink"/>
              </a:buClr>
              <a:buFont typeface="Wingdings" pitchFamily="2" charset="2"/>
              <a:buChar char="q"/>
              <a:defRPr/>
            </a:pPr>
            <a:r>
              <a:rPr lang="es-MX" sz="2000" kern="0" dirty="0">
                <a:solidFill>
                  <a:schemeClr val="bg2"/>
                </a:solidFill>
                <a:latin typeface="+mn-lt"/>
              </a:rPr>
              <a:t>Selección de Plantillas.	</a:t>
            </a:r>
          </a:p>
          <a:p>
            <a:pPr>
              <a:spcAft>
                <a:spcPts val="0"/>
              </a:spcAft>
              <a:buClr>
                <a:schemeClr val="folHlink"/>
              </a:buClr>
              <a:buFont typeface="Wingdings" pitchFamily="2" charset="2"/>
              <a:buChar char="q"/>
              <a:defRPr/>
            </a:pPr>
            <a:r>
              <a:rPr lang="es-MX" sz="2000" kern="0" dirty="0">
                <a:solidFill>
                  <a:schemeClr val="bg2"/>
                </a:solidFill>
                <a:latin typeface="+mn-lt"/>
              </a:rPr>
              <a:t>Ajuste de Sistema de Bandas.</a:t>
            </a:r>
          </a:p>
          <a:p>
            <a:pPr>
              <a:spcAft>
                <a:spcPts val="0"/>
              </a:spcAft>
              <a:buClr>
                <a:schemeClr val="folHlink"/>
              </a:buClr>
              <a:buFont typeface="Wingdings" pitchFamily="2" charset="2"/>
              <a:buChar char="q"/>
              <a:defRPr/>
            </a:pPr>
            <a:r>
              <a:rPr lang="es-MX" sz="2000" kern="0" dirty="0">
                <a:solidFill>
                  <a:schemeClr val="bg2"/>
                </a:solidFill>
                <a:latin typeface="+mn-lt"/>
              </a:rPr>
              <a:t>Ajuste de Sistema de Brazos.</a:t>
            </a:r>
          </a:p>
          <a:p>
            <a:pPr>
              <a:spcAft>
                <a:spcPts val="0"/>
              </a:spcAft>
              <a:buClr>
                <a:schemeClr val="folHlink"/>
              </a:buClr>
              <a:buFont typeface="Wingdings" pitchFamily="2" charset="2"/>
              <a:buChar char="q"/>
              <a:defRPr/>
            </a:pPr>
            <a:r>
              <a:rPr lang="es-MX" sz="2000" kern="0" dirty="0">
                <a:solidFill>
                  <a:schemeClr val="bg2"/>
                </a:solidFill>
                <a:latin typeface="+mn-lt"/>
              </a:rPr>
              <a:t>Detección de Frascos de Distintos Colores.</a:t>
            </a:r>
          </a:p>
        </p:txBody>
      </p:sp>
      <p:pic>
        <p:nvPicPr>
          <p:cNvPr id="12298" name="Picture 2"/>
          <p:cNvPicPr>
            <a:picLocks noChangeAspect="1" noChangeArrowheads="1"/>
          </p:cNvPicPr>
          <p:nvPr/>
        </p:nvPicPr>
        <p:blipFill>
          <a:blip r:embed="rId6"/>
          <a:srcRect/>
          <a:stretch>
            <a:fillRect/>
          </a:stretch>
        </p:blipFill>
        <p:spPr bwMode="auto">
          <a:xfrm>
            <a:off x="8701088" y="90488"/>
            <a:ext cx="430212" cy="430212"/>
          </a:xfrm>
          <a:prstGeom prst="rect">
            <a:avLst/>
          </a:prstGeom>
          <a:noFill/>
          <a:ln w="9525">
            <a:noFill/>
            <a:miter lim="800000"/>
            <a:headEnd/>
            <a:tailEnd/>
          </a:ln>
        </p:spPr>
      </p:pic>
      <p:pic>
        <p:nvPicPr>
          <p:cNvPr id="3" name="Picture 2"/>
          <p:cNvPicPr>
            <a:picLocks noChangeAspect="1" noChangeArrowheads="1"/>
          </p:cNvPicPr>
          <p:nvPr/>
        </p:nvPicPr>
        <p:blipFill>
          <a:blip r:embed="rId7" cstate="print"/>
          <a:srcRect/>
          <a:stretch>
            <a:fillRect/>
          </a:stretch>
        </p:blipFill>
        <p:spPr bwMode="auto">
          <a:xfrm>
            <a:off x="1043193" y="1700009"/>
            <a:ext cx="6313025" cy="4031089"/>
          </a:xfrm>
          <a:prstGeom prst="rect">
            <a:avLst/>
          </a:prstGeom>
          <a:noFill/>
          <a:ln w="9525">
            <a:noFill/>
            <a:miter lim="800000"/>
            <a:headEnd/>
            <a:tailEnd/>
          </a:ln>
          <a:effectLst/>
        </p:spPr>
      </p:pic>
      <p:pic>
        <p:nvPicPr>
          <p:cNvPr id="4" name="Picture 3"/>
          <p:cNvPicPr>
            <a:picLocks noChangeAspect="1" noChangeArrowheads="1"/>
          </p:cNvPicPr>
          <p:nvPr/>
        </p:nvPicPr>
        <p:blipFill>
          <a:blip r:embed="rId8" cstate="print"/>
          <a:srcRect/>
          <a:stretch>
            <a:fillRect/>
          </a:stretch>
        </p:blipFill>
        <p:spPr bwMode="auto">
          <a:xfrm>
            <a:off x="1056068" y="1701824"/>
            <a:ext cx="6284890" cy="4558806"/>
          </a:xfrm>
          <a:prstGeom prst="rect">
            <a:avLst/>
          </a:prstGeom>
          <a:noFill/>
          <a:ln w="9525">
            <a:noFill/>
            <a:miter lim="800000"/>
            <a:headEnd/>
            <a:tailEnd/>
          </a:ln>
          <a:effectLst/>
        </p:spPr>
      </p:pic>
      <p:pic>
        <p:nvPicPr>
          <p:cNvPr id="1029" name="Picture 5"/>
          <p:cNvPicPr>
            <a:picLocks noChangeAspect="1" noChangeArrowheads="1"/>
          </p:cNvPicPr>
          <p:nvPr/>
        </p:nvPicPr>
        <p:blipFill>
          <a:blip r:embed="rId9" cstate="print"/>
          <a:srcRect/>
          <a:stretch>
            <a:fillRect/>
          </a:stretch>
        </p:blipFill>
        <p:spPr bwMode="auto">
          <a:xfrm rot="5400000">
            <a:off x="1924500" y="892704"/>
            <a:ext cx="4597751" cy="6289653"/>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cstate="print"/>
          <a:srcRect/>
          <a:stretch>
            <a:fillRect/>
          </a:stretch>
        </p:blipFill>
        <p:spPr bwMode="auto">
          <a:xfrm rot="5400000">
            <a:off x="2180236" y="510891"/>
            <a:ext cx="4019018" cy="6344125"/>
          </a:xfrm>
          <a:prstGeom prst="rect">
            <a:avLst/>
          </a:prstGeom>
          <a:noFill/>
          <a:ln w="9525">
            <a:noFill/>
            <a:miter lim="800000"/>
            <a:headEnd/>
            <a:tailEnd/>
          </a:ln>
          <a:effectLst/>
        </p:spPr>
      </p:pic>
      <p:pic>
        <p:nvPicPr>
          <p:cNvPr id="5" name="Picture 4"/>
          <p:cNvPicPr>
            <a:picLocks noChangeAspect="1" noChangeArrowheads="1"/>
          </p:cNvPicPr>
          <p:nvPr/>
        </p:nvPicPr>
        <p:blipFill>
          <a:blip r:embed="rId11" cstate="print"/>
          <a:srcRect/>
          <a:stretch>
            <a:fillRect/>
          </a:stretch>
        </p:blipFill>
        <p:spPr bwMode="auto">
          <a:xfrm>
            <a:off x="1043189" y="1661374"/>
            <a:ext cx="6369305" cy="430154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randombar(horizontal)">
                                      <p:cBhvr>
                                        <p:cTn id="7" dur="500"/>
                                        <p:tgtEl>
                                          <p:spTgt spid="12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5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dissolve">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dissolv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P spid="47" grpId="0"/>
    </p:bldLst>
  </p:timing>
</p:sld>
</file>

<file path=ppt/theme/theme1.xml><?xml version="1.0" encoding="utf-8"?>
<a:theme xmlns:a="http://schemas.openxmlformats.org/drawingml/2006/main" name="SensIT">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AC6CC"/>
      </a:folHlink>
    </a:clrScheme>
    <a:fontScheme name="Sens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ns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ns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ns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ns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ns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ns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ns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ns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ns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ns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ns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ns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AC6CC"/>
    </a:folHlink>
  </a:clrScheme>
</a:themeOverride>
</file>

<file path=docProps/app.xml><?xml version="1.0" encoding="utf-8"?>
<Properties xmlns="http://schemas.openxmlformats.org/officeDocument/2006/extended-properties" xmlns:vt="http://schemas.openxmlformats.org/officeDocument/2006/docPropsVTypes">
  <Template/>
  <TotalTime>2960</TotalTime>
  <Words>870</Words>
  <Application>Microsoft PowerPoint</Application>
  <PresentationFormat>Presentación en pantalla (4:3)</PresentationFormat>
  <Paragraphs>115</Paragraphs>
  <Slides>17</Slides>
  <Notes>2</Notes>
  <HiddenSlides>0</HiddenSlides>
  <MMClips>2</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SensIT</vt:lpstr>
      <vt:lpstr>APLICACIÓN DE VISIÓN CON LabVIEW PARA LA DETECCIÓN DE FRASCOS DE DISTINTO COLOR</vt:lpstr>
      <vt:lpstr>Objetivos</vt:lpstr>
      <vt:lpstr>Antecedentes</vt:lpstr>
      <vt:lpstr>Antecedentes</vt:lpstr>
      <vt:lpstr>Diseño e implementación</vt:lpstr>
      <vt:lpstr>Adquisición de imágenes digitales</vt:lpstr>
      <vt:lpstr>Diseño e implementación</vt:lpstr>
      <vt:lpstr>Interacción electromecánica</vt:lpstr>
      <vt:lpstr>Diseño e implementación</vt:lpstr>
      <vt:lpstr>Detección de Frascos de distintos colores</vt:lpstr>
      <vt:lpstr>Detección de Frascos de distintos colores</vt:lpstr>
      <vt:lpstr>Diseño e implementación</vt:lpstr>
      <vt:lpstr>Datos Experimentales</vt:lpstr>
      <vt:lpstr>Conclusiones</vt:lpstr>
      <vt:lpstr>Conclusiones</vt:lpstr>
      <vt:lpstr>Diseño e implementación</vt:lpstr>
      <vt:lpstr>Gracias por su atención</vt:lpstr>
    </vt:vector>
  </TitlesOfParts>
  <Company>ATS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Vision con LabVIEW para la deteccion de frascos de distintos colores</dc:title>
  <dc:subject>Presentación Tesis</dc:subject>
  <dc:creator>Denisse Elena Tello Paladines &amp; Miguel Adolfo Salcan Reyes</dc:creator>
  <cp:lastModifiedBy>Denisse Tello Paladines</cp:lastModifiedBy>
  <cp:revision>216</cp:revision>
  <dcterms:created xsi:type="dcterms:W3CDTF">2004-10-28T15:55:29Z</dcterms:created>
  <dcterms:modified xsi:type="dcterms:W3CDTF">2009-12-18T17:33:16Z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ATS</vt:lpwstr>
  </property>
</Properties>
</file>