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306" r:id="rId13"/>
    <p:sldId id="270" r:id="rId14"/>
    <p:sldId id="276" r:id="rId15"/>
    <p:sldId id="277" r:id="rId16"/>
    <p:sldId id="278" r:id="rId17"/>
    <p:sldId id="279" r:id="rId18"/>
    <p:sldId id="281" r:id="rId19"/>
    <p:sldId id="282" r:id="rId20"/>
    <p:sldId id="283" r:id="rId21"/>
    <p:sldId id="303" r:id="rId22"/>
    <p:sldId id="286" r:id="rId23"/>
    <p:sldId id="287" r:id="rId24"/>
    <p:sldId id="272" r:id="rId25"/>
    <p:sldId id="273" r:id="rId26"/>
    <p:sldId id="274" r:id="rId27"/>
    <p:sldId id="288" r:id="rId28"/>
    <p:sldId id="289" r:id="rId29"/>
    <p:sldId id="290" r:id="rId30"/>
    <p:sldId id="292" r:id="rId31"/>
    <p:sldId id="293" r:id="rId32"/>
    <p:sldId id="294" r:id="rId33"/>
    <p:sldId id="295" r:id="rId34"/>
    <p:sldId id="302" r:id="rId35"/>
    <p:sldId id="296" r:id="rId36"/>
    <p:sldId id="297" r:id="rId37"/>
    <p:sldId id="298" r:id="rId38"/>
    <p:sldId id="299" r:id="rId39"/>
    <p:sldId id="300" r:id="rId40"/>
    <p:sldId id="301" r:id="rId41"/>
    <p:sldId id="30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99"/>
    <a:srgbClr val="3333CC"/>
    <a:srgbClr val="800000"/>
    <a:srgbClr val="003399"/>
    <a:srgbClr val="993300"/>
    <a:srgbClr val="77804C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4500" autoAdjust="0"/>
  </p:normalViewPr>
  <p:slideViewPr>
    <p:cSldViewPr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olfo\Desktop\TESIS\Resultados\Resultados%20para%20la%20tesi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olfo\Desktop\TESIS\Resultados\Resultados%20para%20la%20tesi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olfo\Desktop\TESIS\Resultados\Resultados%20para%20la%20tesis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olfo\Desktop\TESIS\Resultados\Resultados%20para%20la%20tesis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121066644328271"/>
          <c:y val="0.13398148148148614"/>
          <c:w val="0.59525779093343467"/>
          <c:h val="0.78747666958295648"/>
        </c:manualLayout>
      </c:layout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GRAFICAS!$N$3:$N$7</c:f>
              <c:strCache>
                <c:ptCount val="5"/>
                <c:pt idx="0">
                  <c:v>Nunca</c:v>
                </c:pt>
                <c:pt idx="1">
                  <c:v>Muy Pocas veces</c:v>
                </c:pt>
                <c:pt idx="2">
                  <c:v>Alguna Veces</c:v>
                </c:pt>
                <c:pt idx="3">
                  <c:v>Casi siempre</c:v>
                </c:pt>
                <c:pt idx="4">
                  <c:v>siempre</c:v>
                </c:pt>
              </c:strCache>
            </c:strRef>
          </c:cat>
          <c:val>
            <c:numRef>
              <c:f>GRAFICAS!$O$3:$O$7</c:f>
              <c:numCache>
                <c:formatCode>0.0%</c:formatCode>
                <c:ptCount val="5"/>
                <c:pt idx="0">
                  <c:v>9.7000000000000045E-2</c:v>
                </c:pt>
                <c:pt idx="1">
                  <c:v>0.52800000000000002</c:v>
                </c:pt>
                <c:pt idx="2">
                  <c:v>0.25</c:v>
                </c:pt>
                <c:pt idx="3">
                  <c:v>9.7000000000000045E-2</c:v>
                </c:pt>
                <c:pt idx="4">
                  <c:v>2.8000000000000011E-2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 w="12700">
      <a:solidFill>
        <a:schemeClr val="tx1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8287650752517"/>
          <c:y val="0.19745482901593825"/>
          <c:w val="0.64516296222465852"/>
          <c:h val="0.73866484080794237"/>
        </c:manualLayout>
      </c:layout>
      <c:pieChart>
        <c:varyColors val="1"/>
        <c:ser>
          <c:idx val="0"/>
          <c:order val="0"/>
          <c:tx>
            <c:strRef>
              <c:f>GRAFICAS!$B$2</c:f>
              <c:strCache>
                <c:ptCount val="1"/>
                <c:pt idx="0">
                  <c:v>PORCENTAJE DE ACEPTACIÓN 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GRAFICAS!$B$3:$B$4</c:f>
              <c:strCache>
                <c:ptCount val="2"/>
                <c:pt idx="0">
                  <c:v>SI </c:v>
                </c:pt>
                <c:pt idx="1">
                  <c:v>NO</c:v>
                </c:pt>
              </c:strCache>
            </c:strRef>
          </c:cat>
          <c:val>
            <c:numRef>
              <c:f>GRAFICAS!$C$3:$C$4</c:f>
              <c:numCache>
                <c:formatCode>0.0%</c:formatCode>
                <c:ptCount val="2"/>
                <c:pt idx="0">
                  <c:v>0.91700000000000004</c:v>
                </c:pt>
                <c:pt idx="1">
                  <c:v>8.3000000000000046E-2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6160002058566234E-2"/>
          <c:y val="0.23312178083002791"/>
          <c:w val="0.89460810045803163"/>
          <c:h val="0.6990448562350946"/>
        </c:manualLayout>
      </c:layout>
      <c:pie3DChart>
        <c:varyColors val="1"/>
        <c:ser>
          <c:idx val="0"/>
          <c:order val="0"/>
          <c:tx>
            <c:strRef>
              <c:f>GRAFICAS!$I$23</c:f>
              <c:strCache>
                <c:ptCount val="1"/>
                <c:pt idx="0">
                  <c:v>MENÚS</c:v>
                </c:pt>
              </c:strCache>
            </c:strRef>
          </c:tx>
          <c:explosion val="25"/>
          <c:dLbls>
            <c:dLbl>
              <c:idx val="4"/>
              <c:layout>
                <c:manualLayout>
                  <c:x val="8.7606426483437153E-2"/>
                  <c:y val="-1.5020545650848087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err="1"/>
                      <a:t>Perdidos
8%</a:t>
                    </a:r>
                    <a:endParaRPr lang="en-US" sz="1800" dirty="0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GRAFICAS!$I$24:$I$28</c:f>
              <c:strCache>
                <c:ptCount val="5"/>
                <c:pt idx="0">
                  <c:v>Menú 1</c:v>
                </c:pt>
                <c:pt idx="1">
                  <c:v>Menú 2</c:v>
                </c:pt>
                <c:pt idx="2">
                  <c:v>Menú 3</c:v>
                </c:pt>
                <c:pt idx="3">
                  <c:v>Menú 4</c:v>
                </c:pt>
                <c:pt idx="4">
                  <c:v>Perdidos</c:v>
                </c:pt>
              </c:strCache>
            </c:strRef>
          </c:cat>
          <c:val>
            <c:numRef>
              <c:f>GRAFICAS!$J$24:$J$28</c:f>
              <c:numCache>
                <c:formatCode>0.0%</c:formatCode>
                <c:ptCount val="5"/>
                <c:pt idx="0">
                  <c:v>0.27800000000000002</c:v>
                </c:pt>
                <c:pt idx="1">
                  <c:v>0.15300000000000041</c:v>
                </c:pt>
                <c:pt idx="2">
                  <c:v>0.26400000000000001</c:v>
                </c:pt>
                <c:pt idx="3">
                  <c:v>0.222</c:v>
                </c:pt>
                <c:pt idx="4">
                  <c:v>8.3000000000000046E-2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gradFill>
      <a:gsLst>
        <a:gs pos="0">
          <a:schemeClr val="accent1">
            <a:lumMod val="60000"/>
            <a:lumOff val="4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28975708085029"/>
          <c:y val="0.11470154232324289"/>
          <c:w val="0.5882938796495969"/>
          <c:h val="0.82921054420816454"/>
        </c:manualLayout>
      </c:layout>
      <c:pieChart>
        <c:varyColors val="1"/>
        <c:ser>
          <c:idx val="0"/>
          <c:order val="0"/>
          <c:tx>
            <c:strRef>
              <c:f>GRAFICAS!$N$23</c:f>
              <c:strCache>
                <c:ptCount val="1"/>
                <c:pt idx="0">
                  <c:v>COMPRA DE REGALOS </c:v>
                </c:pt>
              </c:strCache>
            </c:strRef>
          </c:tx>
          <c:explosion val="38"/>
          <c:dLbls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>
                  <a:solidFill>
                    <a:schemeClr val="bg2">
                      <a:lumMod val="65000"/>
                      <a:lumOff val="35000"/>
                    </a:schemeClr>
                  </a:solidFill>
                </a:ln>
              </c:spPr>
            </c:leaderLines>
          </c:dLbls>
          <c:cat>
            <c:strRef>
              <c:f>GRAFICAS!$N$24:$N$26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Perdidos</c:v>
                </c:pt>
              </c:strCache>
            </c:strRef>
          </c:cat>
          <c:val>
            <c:numRef>
              <c:f>GRAFICAS!$O$24:$O$26</c:f>
              <c:numCache>
                <c:formatCode>0.0%</c:formatCode>
                <c:ptCount val="3"/>
                <c:pt idx="0">
                  <c:v>0.79200000000000004</c:v>
                </c:pt>
                <c:pt idx="1">
                  <c:v>0.18100000000000024</c:v>
                </c:pt>
                <c:pt idx="2">
                  <c:v>2.8000000000000001E-2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1200" b="1">
              <a:solidFill>
                <a:schemeClr val="bg1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zero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20AFF-4D57-48AC-8276-65C5BEEF06D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0AB7538-E935-49A5-9867-1467DAB8DD25}">
      <dgm:prSet phldrT="[Texto]"/>
      <dgm:spPr>
        <a:gradFill flip="none" rotWithShape="1">
          <a:gsLst>
            <a:gs pos="59000">
              <a:srgbClr val="66FA94">
                <a:shade val="30000"/>
                <a:satMod val="115000"/>
              </a:srgbClr>
            </a:gs>
            <a:gs pos="50000">
              <a:srgbClr val="66FA94">
                <a:shade val="67500"/>
                <a:satMod val="115000"/>
              </a:srgbClr>
            </a:gs>
            <a:gs pos="100000">
              <a:srgbClr val="66FA94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algn="ctr"/>
          <a:r>
            <a:rPr lang="es-ES" b="1" dirty="0" smtClean="0">
              <a:solidFill>
                <a:schemeClr val="bg2"/>
              </a:solidFill>
            </a:rPr>
            <a:t>Realizar un estudio organizacional del proyecto con su respectivo análisis.</a:t>
          </a:r>
          <a:endParaRPr lang="es-EC" b="1" dirty="0">
            <a:solidFill>
              <a:schemeClr val="bg2"/>
            </a:solidFill>
          </a:endParaRPr>
        </a:p>
      </dgm:t>
    </dgm:pt>
    <dgm:pt modelId="{490D0776-01FE-4D40-98FB-0D87B43CD7F0}" type="parTrans" cxnId="{1B6D6DFD-A758-4BFE-97C9-96138EC06579}">
      <dgm:prSet/>
      <dgm:spPr/>
      <dgm:t>
        <a:bodyPr/>
        <a:lstStyle/>
        <a:p>
          <a:pPr algn="ctr"/>
          <a:endParaRPr lang="es-EC"/>
        </a:p>
      </dgm:t>
    </dgm:pt>
    <dgm:pt modelId="{1B880874-C0D7-44AD-A96A-52A4C2A3ADF4}" type="sibTrans" cxnId="{1B6D6DFD-A758-4BFE-97C9-96138EC06579}">
      <dgm:prSet/>
      <dgm:spPr/>
      <dgm:t>
        <a:bodyPr/>
        <a:lstStyle/>
        <a:p>
          <a:pPr algn="ctr"/>
          <a:endParaRPr lang="es-EC"/>
        </a:p>
      </dgm:t>
    </dgm:pt>
    <dgm:pt modelId="{FB861D9E-37B8-483A-8694-0420EF9A7B55}">
      <dgm:prSet phldrT="[Texto]"/>
      <dgm:spPr>
        <a:gradFill flip="none" rotWithShape="1">
          <a:gsLst>
            <a:gs pos="59000">
              <a:srgbClr val="66FA94">
                <a:shade val="30000"/>
                <a:satMod val="115000"/>
              </a:srgbClr>
            </a:gs>
            <a:gs pos="50000">
              <a:srgbClr val="66FA94">
                <a:shade val="67500"/>
                <a:satMod val="115000"/>
              </a:srgbClr>
            </a:gs>
            <a:gs pos="100000">
              <a:srgbClr val="66FA94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algn="ctr"/>
          <a:r>
            <a:rPr lang="es-ES" b="1" dirty="0" smtClean="0">
              <a:solidFill>
                <a:schemeClr val="bg2"/>
              </a:solidFill>
            </a:rPr>
            <a:t>Realizar una investigación de mercado con su respectivo análisis.</a:t>
          </a:r>
          <a:endParaRPr lang="es-EC" b="1" dirty="0">
            <a:solidFill>
              <a:schemeClr val="bg2"/>
            </a:solidFill>
          </a:endParaRPr>
        </a:p>
      </dgm:t>
    </dgm:pt>
    <dgm:pt modelId="{5D172C6C-10AA-4D55-BBF1-2CE1B47AD25C}" type="parTrans" cxnId="{4A05C1C9-67F9-439E-A681-7C29E1321C2D}">
      <dgm:prSet/>
      <dgm:spPr/>
      <dgm:t>
        <a:bodyPr/>
        <a:lstStyle/>
        <a:p>
          <a:pPr algn="ctr"/>
          <a:endParaRPr lang="es-EC"/>
        </a:p>
      </dgm:t>
    </dgm:pt>
    <dgm:pt modelId="{7E631AE3-4791-465F-B6DB-01463F073F36}" type="sibTrans" cxnId="{4A05C1C9-67F9-439E-A681-7C29E1321C2D}">
      <dgm:prSet/>
      <dgm:spPr/>
      <dgm:t>
        <a:bodyPr/>
        <a:lstStyle/>
        <a:p>
          <a:pPr algn="ctr"/>
          <a:endParaRPr lang="es-EC"/>
        </a:p>
      </dgm:t>
    </dgm:pt>
    <dgm:pt modelId="{DF8AF511-819A-457A-B772-786CBCAF17CA}">
      <dgm:prSet phldrT="[Texto]"/>
      <dgm:spPr>
        <a:gradFill flip="none" rotWithShape="1">
          <a:gsLst>
            <a:gs pos="59000">
              <a:srgbClr val="66FA94">
                <a:shade val="30000"/>
                <a:satMod val="115000"/>
              </a:srgbClr>
            </a:gs>
            <a:gs pos="50000">
              <a:srgbClr val="66FA94">
                <a:shade val="67500"/>
                <a:satMod val="115000"/>
              </a:srgbClr>
            </a:gs>
            <a:gs pos="100000">
              <a:srgbClr val="66FA94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algn="ctr"/>
          <a:r>
            <a:rPr lang="es-ES" b="1" dirty="0" smtClean="0">
              <a:solidFill>
                <a:schemeClr val="bg2"/>
              </a:solidFill>
            </a:rPr>
            <a:t>Hacer un estudio técnico para descubrir las necesidades del proyecto.</a:t>
          </a:r>
          <a:endParaRPr lang="es-EC" b="1" dirty="0">
            <a:solidFill>
              <a:schemeClr val="bg2"/>
            </a:solidFill>
          </a:endParaRPr>
        </a:p>
      </dgm:t>
    </dgm:pt>
    <dgm:pt modelId="{67116311-B54F-4515-B9D5-D77C3384C21A}" type="parTrans" cxnId="{E0F623E2-E76E-4E9F-ABD0-67473EE5E96C}">
      <dgm:prSet/>
      <dgm:spPr/>
      <dgm:t>
        <a:bodyPr/>
        <a:lstStyle/>
        <a:p>
          <a:pPr algn="ctr"/>
          <a:endParaRPr lang="es-EC"/>
        </a:p>
      </dgm:t>
    </dgm:pt>
    <dgm:pt modelId="{C831C609-4A0D-436C-9310-5968722CE795}" type="sibTrans" cxnId="{E0F623E2-E76E-4E9F-ABD0-67473EE5E96C}">
      <dgm:prSet/>
      <dgm:spPr/>
      <dgm:t>
        <a:bodyPr/>
        <a:lstStyle/>
        <a:p>
          <a:pPr algn="ctr"/>
          <a:endParaRPr lang="es-EC"/>
        </a:p>
      </dgm:t>
    </dgm:pt>
    <dgm:pt modelId="{8BF587B5-62AD-43F8-8211-B8385CF6EB37}">
      <dgm:prSet phldrT="[Texto]"/>
      <dgm:spPr>
        <a:gradFill flip="none" rotWithShape="1">
          <a:gsLst>
            <a:gs pos="59000">
              <a:srgbClr val="66FA94">
                <a:shade val="30000"/>
                <a:satMod val="115000"/>
              </a:srgbClr>
            </a:gs>
            <a:gs pos="50000">
              <a:srgbClr val="66FA94">
                <a:shade val="67500"/>
                <a:satMod val="115000"/>
              </a:srgbClr>
            </a:gs>
            <a:gs pos="100000">
              <a:srgbClr val="66FA94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algn="ctr"/>
          <a:r>
            <a:rPr lang="es-ES" b="1" dirty="0" smtClean="0">
              <a:solidFill>
                <a:schemeClr val="bg2"/>
              </a:solidFill>
            </a:rPr>
            <a:t>Determinar el monto de la inversión aproximado, así como los costes de producción, y gastos en que incurra este proyecto. </a:t>
          </a:r>
          <a:endParaRPr lang="es-EC" b="1" dirty="0">
            <a:solidFill>
              <a:schemeClr val="bg2"/>
            </a:solidFill>
          </a:endParaRPr>
        </a:p>
      </dgm:t>
    </dgm:pt>
    <dgm:pt modelId="{F2CEDDE8-A796-415E-84FD-2634F467F2C4}" type="parTrans" cxnId="{DEA33B2B-F717-4B93-9C0E-7C92CF900F86}">
      <dgm:prSet/>
      <dgm:spPr/>
      <dgm:t>
        <a:bodyPr/>
        <a:lstStyle/>
        <a:p>
          <a:pPr algn="ctr"/>
          <a:endParaRPr lang="es-EC"/>
        </a:p>
      </dgm:t>
    </dgm:pt>
    <dgm:pt modelId="{C27E268D-4CE8-4E6B-80DD-7A31120125BC}" type="sibTrans" cxnId="{DEA33B2B-F717-4B93-9C0E-7C92CF900F86}">
      <dgm:prSet/>
      <dgm:spPr/>
      <dgm:t>
        <a:bodyPr/>
        <a:lstStyle/>
        <a:p>
          <a:pPr algn="ctr"/>
          <a:endParaRPr lang="es-EC"/>
        </a:p>
      </dgm:t>
    </dgm:pt>
    <dgm:pt modelId="{B11F5C63-CB27-4118-BAEC-6CB7D75FADA0}">
      <dgm:prSet phldrT="[Texto]"/>
      <dgm:spPr>
        <a:gradFill flip="none" rotWithShape="0">
          <a:gsLst>
            <a:gs pos="59000">
              <a:srgbClr val="66FA94">
                <a:shade val="30000"/>
                <a:satMod val="115000"/>
              </a:srgbClr>
            </a:gs>
            <a:gs pos="50000">
              <a:srgbClr val="66FA94">
                <a:shade val="67500"/>
                <a:satMod val="115000"/>
              </a:srgbClr>
            </a:gs>
            <a:gs pos="100000">
              <a:srgbClr val="66FA94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es-ES" b="1" smtClean="0">
              <a:solidFill>
                <a:schemeClr val="bg2"/>
              </a:solidFill>
            </a:rPr>
            <a:t>Investigar y con </a:t>
          </a:r>
          <a:r>
            <a:rPr lang="es-ES" b="1" dirty="0" smtClean="0">
              <a:solidFill>
                <a:schemeClr val="bg2"/>
              </a:solidFill>
            </a:rPr>
            <a:t>la rentabilidad del proyecto ajustándose a las medidas económicas del país.</a:t>
          </a:r>
          <a:endParaRPr lang="es-EC" b="1" dirty="0">
            <a:solidFill>
              <a:schemeClr val="bg2"/>
            </a:solidFill>
          </a:endParaRPr>
        </a:p>
      </dgm:t>
    </dgm:pt>
    <dgm:pt modelId="{8075DCC4-9764-47F5-9C19-384BB77317AC}" type="parTrans" cxnId="{A7A40C12-51BF-4E77-BB03-542BBEBD5A01}">
      <dgm:prSet/>
      <dgm:spPr/>
      <dgm:t>
        <a:bodyPr/>
        <a:lstStyle/>
        <a:p>
          <a:pPr algn="ctr"/>
          <a:endParaRPr lang="es-EC"/>
        </a:p>
      </dgm:t>
    </dgm:pt>
    <dgm:pt modelId="{5983EA12-6740-48B5-928E-955B3E7344B2}" type="sibTrans" cxnId="{A7A40C12-51BF-4E77-BB03-542BBEBD5A01}">
      <dgm:prSet/>
      <dgm:spPr/>
      <dgm:t>
        <a:bodyPr/>
        <a:lstStyle/>
        <a:p>
          <a:pPr algn="ctr"/>
          <a:endParaRPr lang="es-EC"/>
        </a:p>
      </dgm:t>
    </dgm:pt>
    <dgm:pt modelId="{76252151-9658-46EB-893A-0BF8F276E8ED}" type="pres">
      <dgm:prSet presAssocID="{B0720AFF-4D57-48AC-8276-65C5BEEF06D6}" presName="linearFlow" presStyleCnt="0">
        <dgm:presLayoutVars>
          <dgm:dir/>
          <dgm:resizeHandles val="exact"/>
        </dgm:presLayoutVars>
      </dgm:prSet>
      <dgm:spPr/>
    </dgm:pt>
    <dgm:pt modelId="{B39313DC-C59D-4852-8EAF-7CCE6DCDC03D}" type="pres">
      <dgm:prSet presAssocID="{70AB7538-E935-49A5-9867-1467DAB8DD25}" presName="composite" presStyleCnt="0"/>
      <dgm:spPr/>
    </dgm:pt>
    <dgm:pt modelId="{319AFF2A-1764-4BC5-A977-376479D20FD2}" type="pres">
      <dgm:prSet presAssocID="{70AB7538-E935-49A5-9867-1467DAB8DD25}" presName="imgShp" presStyleLbl="fgImgPlace1" presStyleIdx="0" presStyleCnt="5" custLinFactX="-3685" custLinFactNeighborX="-100000" custLinFactNeighborY="54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28B229B-A3AB-4673-B1F9-DE08A0B943B0}" type="pres">
      <dgm:prSet presAssocID="{70AB7538-E935-49A5-9867-1467DAB8DD25}" presName="txShp" presStyleLbl="node1" presStyleIdx="0" presStyleCnt="5" custScaleX="118648" custLinFactNeighborX="59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211D5F-ED87-4CCD-A28F-0C8FD53A094D}" type="pres">
      <dgm:prSet presAssocID="{1B880874-C0D7-44AD-A96A-52A4C2A3ADF4}" presName="spacing" presStyleCnt="0"/>
      <dgm:spPr/>
    </dgm:pt>
    <dgm:pt modelId="{5E6B1CA8-2CE1-4E37-9AD8-885DD6BE634A}" type="pres">
      <dgm:prSet presAssocID="{FB861D9E-37B8-483A-8694-0420EF9A7B55}" presName="composite" presStyleCnt="0"/>
      <dgm:spPr/>
    </dgm:pt>
    <dgm:pt modelId="{A99C5025-E05C-4262-BA16-C2A4882F63CB}" type="pres">
      <dgm:prSet presAssocID="{FB861D9E-37B8-483A-8694-0420EF9A7B55}" presName="imgShp" presStyleLbl="fgImgPlace1" presStyleIdx="1" presStyleCnt="5" custLinFactX="-3685" custLinFactNeighborX="-100000" custLinFactNeighborY="54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6117BAE-DC20-42B2-82E3-5436F4695AF8}" type="pres">
      <dgm:prSet presAssocID="{FB861D9E-37B8-483A-8694-0420EF9A7B55}" presName="txShp" presStyleLbl="node1" presStyleIdx="1" presStyleCnt="5" custScaleX="118648" custLinFactNeighborX="59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49E168-E406-4A5A-B6E5-20B939770553}" type="pres">
      <dgm:prSet presAssocID="{7E631AE3-4791-465F-B6DB-01463F073F36}" presName="spacing" presStyleCnt="0"/>
      <dgm:spPr/>
    </dgm:pt>
    <dgm:pt modelId="{1637D224-39BB-4C0B-9BA2-0E4FC9A0A332}" type="pres">
      <dgm:prSet presAssocID="{DF8AF511-819A-457A-B772-786CBCAF17CA}" presName="composite" presStyleCnt="0"/>
      <dgm:spPr/>
    </dgm:pt>
    <dgm:pt modelId="{D2AD4637-98C6-4D89-8BB7-475842BFB46A}" type="pres">
      <dgm:prSet presAssocID="{DF8AF511-819A-457A-B772-786CBCAF17CA}" presName="imgShp" presStyleLbl="fgImgPlace1" presStyleIdx="2" presStyleCnt="5" custLinFactX="-3685" custLinFactNeighborX="-100000" custLinFactNeighborY="54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863D11-3E0F-4765-9532-FAB4B9F4B513}" type="pres">
      <dgm:prSet presAssocID="{DF8AF511-819A-457A-B772-786CBCAF17CA}" presName="txShp" presStyleLbl="node1" presStyleIdx="2" presStyleCnt="5" custScaleX="118648" custLinFactNeighborX="59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1C30EB-F398-4FFD-87C6-2D896EE60617}" type="pres">
      <dgm:prSet presAssocID="{C831C609-4A0D-436C-9310-5968722CE795}" presName="spacing" presStyleCnt="0"/>
      <dgm:spPr/>
    </dgm:pt>
    <dgm:pt modelId="{DFE6A839-0E81-478D-B556-81DF93767806}" type="pres">
      <dgm:prSet presAssocID="{8BF587B5-62AD-43F8-8211-B8385CF6EB37}" presName="composite" presStyleCnt="0"/>
      <dgm:spPr/>
    </dgm:pt>
    <dgm:pt modelId="{6FBFEEAB-98F6-4F44-BB0A-FE69CD479A2B}" type="pres">
      <dgm:prSet presAssocID="{8BF587B5-62AD-43F8-8211-B8385CF6EB37}" presName="imgShp" presStyleLbl="fgImgPlace1" presStyleIdx="3" presStyleCnt="5" custLinFactX="-3685" custLinFactNeighborX="-100000" custLinFactNeighborY="54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8B88AF3-1420-4251-A892-25D607BA35D3}" type="pres">
      <dgm:prSet presAssocID="{8BF587B5-62AD-43F8-8211-B8385CF6EB37}" presName="txShp" presStyleLbl="node1" presStyleIdx="3" presStyleCnt="5" custScaleX="118648" custLinFactNeighborX="59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57B731-13DE-4B76-9A6E-D15A2625ACD0}" type="pres">
      <dgm:prSet presAssocID="{C27E268D-4CE8-4E6B-80DD-7A31120125BC}" presName="spacing" presStyleCnt="0"/>
      <dgm:spPr/>
    </dgm:pt>
    <dgm:pt modelId="{2226DAE5-45CB-4458-AC4A-A6985EFF1652}" type="pres">
      <dgm:prSet presAssocID="{B11F5C63-CB27-4118-BAEC-6CB7D75FADA0}" presName="composite" presStyleCnt="0"/>
      <dgm:spPr/>
    </dgm:pt>
    <dgm:pt modelId="{DAA9B3A9-A2BD-4614-8A11-C6A0E901E56B}" type="pres">
      <dgm:prSet presAssocID="{B11F5C63-CB27-4118-BAEC-6CB7D75FADA0}" presName="imgShp" presStyleLbl="fgImgPlace1" presStyleIdx="4" presStyleCnt="5" custLinFactX="-3685" custLinFactNeighborX="-100000" custLinFactNeighborY="54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F7C5C3-507C-4D8A-9B7E-3A4660041A8F}" type="pres">
      <dgm:prSet presAssocID="{B11F5C63-CB27-4118-BAEC-6CB7D75FADA0}" presName="txShp" presStyleLbl="node1" presStyleIdx="4" presStyleCnt="5" custScaleX="118648" custLinFactNeighborX="59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C420548-21E6-4320-A631-1CBB10D9FCCF}" type="presOf" srcId="{8BF587B5-62AD-43F8-8211-B8385CF6EB37}" destId="{98B88AF3-1420-4251-A892-25D607BA35D3}" srcOrd="0" destOrd="0" presId="urn:microsoft.com/office/officeart/2005/8/layout/vList3"/>
    <dgm:cxn modelId="{4A05C1C9-67F9-439E-A681-7C29E1321C2D}" srcId="{B0720AFF-4D57-48AC-8276-65C5BEEF06D6}" destId="{FB861D9E-37B8-483A-8694-0420EF9A7B55}" srcOrd="1" destOrd="0" parTransId="{5D172C6C-10AA-4D55-BBF1-2CE1B47AD25C}" sibTransId="{7E631AE3-4791-465F-B6DB-01463F073F36}"/>
    <dgm:cxn modelId="{1B6D6DFD-A758-4BFE-97C9-96138EC06579}" srcId="{B0720AFF-4D57-48AC-8276-65C5BEEF06D6}" destId="{70AB7538-E935-49A5-9867-1467DAB8DD25}" srcOrd="0" destOrd="0" parTransId="{490D0776-01FE-4D40-98FB-0D87B43CD7F0}" sibTransId="{1B880874-C0D7-44AD-A96A-52A4C2A3ADF4}"/>
    <dgm:cxn modelId="{FE58167E-8CB0-4BCC-B299-55F949609080}" type="presOf" srcId="{DF8AF511-819A-457A-B772-786CBCAF17CA}" destId="{3E863D11-3E0F-4765-9532-FAB4B9F4B513}" srcOrd="0" destOrd="0" presId="urn:microsoft.com/office/officeart/2005/8/layout/vList3"/>
    <dgm:cxn modelId="{A2E712DD-79EB-4564-9F4D-897BC95B6933}" type="presOf" srcId="{B11F5C63-CB27-4118-BAEC-6CB7D75FADA0}" destId="{80F7C5C3-507C-4D8A-9B7E-3A4660041A8F}" srcOrd="0" destOrd="0" presId="urn:microsoft.com/office/officeart/2005/8/layout/vList3"/>
    <dgm:cxn modelId="{E0F623E2-E76E-4E9F-ABD0-67473EE5E96C}" srcId="{B0720AFF-4D57-48AC-8276-65C5BEEF06D6}" destId="{DF8AF511-819A-457A-B772-786CBCAF17CA}" srcOrd="2" destOrd="0" parTransId="{67116311-B54F-4515-B9D5-D77C3384C21A}" sibTransId="{C831C609-4A0D-436C-9310-5968722CE795}"/>
    <dgm:cxn modelId="{9147FC34-0623-4BB0-B098-C0FAB9AEE699}" type="presOf" srcId="{70AB7538-E935-49A5-9867-1467DAB8DD25}" destId="{828B229B-A3AB-4673-B1F9-DE08A0B943B0}" srcOrd="0" destOrd="0" presId="urn:microsoft.com/office/officeart/2005/8/layout/vList3"/>
    <dgm:cxn modelId="{9F6AF5FE-9296-45F7-81E8-96E8A37ADDFE}" type="presOf" srcId="{FB861D9E-37B8-483A-8694-0420EF9A7B55}" destId="{C6117BAE-DC20-42B2-82E3-5436F4695AF8}" srcOrd="0" destOrd="0" presId="urn:microsoft.com/office/officeart/2005/8/layout/vList3"/>
    <dgm:cxn modelId="{A7A40C12-51BF-4E77-BB03-542BBEBD5A01}" srcId="{B0720AFF-4D57-48AC-8276-65C5BEEF06D6}" destId="{B11F5C63-CB27-4118-BAEC-6CB7D75FADA0}" srcOrd="4" destOrd="0" parTransId="{8075DCC4-9764-47F5-9C19-384BB77317AC}" sibTransId="{5983EA12-6740-48B5-928E-955B3E7344B2}"/>
    <dgm:cxn modelId="{DEA33B2B-F717-4B93-9C0E-7C92CF900F86}" srcId="{B0720AFF-4D57-48AC-8276-65C5BEEF06D6}" destId="{8BF587B5-62AD-43F8-8211-B8385CF6EB37}" srcOrd="3" destOrd="0" parTransId="{F2CEDDE8-A796-415E-84FD-2634F467F2C4}" sibTransId="{C27E268D-4CE8-4E6B-80DD-7A31120125BC}"/>
    <dgm:cxn modelId="{01860BF2-4D8F-4AEB-8E74-20B7F05665AA}" type="presOf" srcId="{B0720AFF-4D57-48AC-8276-65C5BEEF06D6}" destId="{76252151-9658-46EB-893A-0BF8F276E8ED}" srcOrd="0" destOrd="0" presId="urn:microsoft.com/office/officeart/2005/8/layout/vList3"/>
    <dgm:cxn modelId="{F8165CFB-456C-412A-A567-33FE9A0476D1}" type="presParOf" srcId="{76252151-9658-46EB-893A-0BF8F276E8ED}" destId="{B39313DC-C59D-4852-8EAF-7CCE6DCDC03D}" srcOrd="0" destOrd="0" presId="urn:microsoft.com/office/officeart/2005/8/layout/vList3"/>
    <dgm:cxn modelId="{B7CDF4BF-D624-47E6-A8A5-9F647701D1DE}" type="presParOf" srcId="{B39313DC-C59D-4852-8EAF-7CCE6DCDC03D}" destId="{319AFF2A-1764-4BC5-A977-376479D20FD2}" srcOrd="0" destOrd="0" presId="urn:microsoft.com/office/officeart/2005/8/layout/vList3"/>
    <dgm:cxn modelId="{48426658-72B2-4C71-A29A-0F7D05636B69}" type="presParOf" srcId="{B39313DC-C59D-4852-8EAF-7CCE6DCDC03D}" destId="{828B229B-A3AB-4673-B1F9-DE08A0B943B0}" srcOrd="1" destOrd="0" presId="urn:microsoft.com/office/officeart/2005/8/layout/vList3"/>
    <dgm:cxn modelId="{352D2A2B-FF23-4C1F-AD7A-A860ACAD4909}" type="presParOf" srcId="{76252151-9658-46EB-893A-0BF8F276E8ED}" destId="{05211D5F-ED87-4CCD-A28F-0C8FD53A094D}" srcOrd="1" destOrd="0" presId="urn:microsoft.com/office/officeart/2005/8/layout/vList3"/>
    <dgm:cxn modelId="{68BABEAE-523F-442D-AFF8-C3C6F9DB1439}" type="presParOf" srcId="{76252151-9658-46EB-893A-0BF8F276E8ED}" destId="{5E6B1CA8-2CE1-4E37-9AD8-885DD6BE634A}" srcOrd="2" destOrd="0" presId="urn:microsoft.com/office/officeart/2005/8/layout/vList3"/>
    <dgm:cxn modelId="{D856ECF6-18CD-4A25-944A-8BB47FC8E4EE}" type="presParOf" srcId="{5E6B1CA8-2CE1-4E37-9AD8-885DD6BE634A}" destId="{A99C5025-E05C-4262-BA16-C2A4882F63CB}" srcOrd="0" destOrd="0" presId="urn:microsoft.com/office/officeart/2005/8/layout/vList3"/>
    <dgm:cxn modelId="{0A620A93-5605-4575-8719-7BF22F522FBD}" type="presParOf" srcId="{5E6B1CA8-2CE1-4E37-9AD8-885DD6BE634A}" destId="{C6117BAE-DC20-42B2-82E3-5436F4695AF8}" srcOrd="1" destOrd="0" presId="urn:microsoft.com/office/officeart/2005/8/layout/vList3"/>
    <dgm:cxn modelId="{463140AB-F076-4C66-9E23-6E6432211907}" type="presParOf" srcId="{76252151-9658-46EB-893A-0BF8F276E8ED}" destId="{6B49E168-E406-4A5A-B6E5-20B939770553}" srcOrd="3" destOrd="0" presId="urn:microsoft.com/office/officeart/2005/8/layout/vList3"/>
    <dgm:cxn modelId="{5984ABBD-A681-4DFB-9072-80DDD96664A7}" type="presParOf" srcId="{76252151-9658-46EB-893A-0BF8F276E8ED}" destId="{1637D224-39BB-4C0B-9BA2-0E4FC9A0A332}" srcOrd="4" destOrd="0" presId="urn:microsoft.com/office/officeart/2005/8/layout/vList3"/>
    <dgm:cxn modelId="{2351F249-04E6-4AAA-AF72-3546DAF7B5B5}" type="presParOf" srcId="{1637D224-39BB-4C0B-9BA2-0E4FC9A0A332}" destId="{D2AD4637-98C6-4D89-8BB7-475842BFB46A}" srcOrd="0" destOrd="0" presId="urn:microsoft.com/office/officeart/2005/8/layout/vList3"/>
    <dgm:cxn modelId="{AC44B569-65E3-4E5A-BB1F-4E46EE961442}" type="presParOf" srcId="{1637D224-39BB-4C0B-9BA2-0E4FC9A0A332}" destId="{3E863D11-3E0F-4765-9532-FAB4B9F4B513}" srcOrd="1" destOrd="0" presId="urn:microsoft.com/office/officeart/2005/8/layout/vList3"/>
    <dgm:cxn modelId="{196DDA38-2C56-47BB-93F2-B0BA6E426C08}" type="presParOf" srcId="{76252151-9658-46EB-893A-0BF8F276E8ED}" destId="{971C30EB-F398-4FFD-87C6-2D896EE60617}" srcOrd="5" destOrd="0" presId="urn:microsoft.com/office/officeart/2005/8/layout/vList3"/>
    <dgm:cxn modelId="{E976FB57-58C9-492A-ABFF-A4E2BD153F46}" type="presParOf" srcId="{76252151-9658-46EB-893A-0BF8F276E8ED}" destId="{DFE6A839-0E81-478D-B556-81DF93767806}" srcOrd="6" destOrd="0" presId="urn:microsoft.com/office/officeart/2005/8/layout/vList3"/>
    <dgm:cxn modelId="{653AF8D4-B1F5-48A3-8B9D-32267EC7D88D}" type="presParOf" srcId="{DFE6A839-0E81-478D-B556-81DF93767806}" destId="{6FBFEEAB-98F6-4F44-BB0A-FE69CD479A2B}" srcOrd="0" destOrd="0" presId="urn:microsoft.com/office/officeart/2005/8/layout/vList3"/>
    <dgm:cxn modelId="{66C42A41-7B15-4599-9504-1B7913124752}" type="presParOf" srcId="{DFE6A839-0E81-478D-B556-81DF93767806}" destId="{98B88AF3-1420-4251-A892-25D607BA35D3}" srcOrd="1" destOrd="0" presId="urn:microsoft.com/office/officeart/2005/8/layout/vList3"/>
    <dgm:cxn modelId="{6F632DAD-C43D-45B0-802A-863BE805398F}" type="presParOf" srcId="{76252151-9658-46EB-893A-0BF8F276E8ED}" destId="{2957B731-13DE-4B76-9A6E-D15A2625ACD0}" srcOrd="7" destOrd="0" presId="urn:microsoft.com/office/officeart/2005/8/layout/vList3"/>
    <dgm:cxn modelId="{DAA84366-1BBB-4E29-A2DC-0E7E2BE8FD4C}" type="presParOf" srcId="{76252151-9658-46EB-893A-0BF8F276E8ED}" destId="{2226DAE5-45CB-4458-AC4A-A6985EFF1652}" srcOrd="8" destOrd="0" presId="urn:microsoft.com/office/officeart/2005/8/layout/vList3"/>
    <dgm:cxn modelId="{CBC528E1-396F-47E6-B235-8C69F644E857}" type="presParOf" srcId="{2226DAE5-45CB-4458-AC4A-A6985EFF1652}" destId="{DAA9B3A9-A2BD-4614-8A11-C6A0E901E56B}" srcOrd="0" destOrd="0" presId="urn:microsoft.com/office/officeart/2005/8/layout/vList3"/>
    <dgm:cxn modelId="{3E3FE962-BF65-4DBA-9EB2-5F4AC3E68D94}" type="presParOf" srcId="{2226DAE5-45CB-4458-AC4A-A6985EFF1652}" destId="{80F7C5C3-507C-4D8A-9B7E-3A4660041A8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65BE3-AC90-4369-94E3-09F0049EA5A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0204225-7F10-493B-A1C2-C8A7013E1412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CC99FF"/>
        </a:solidFill>
      </dgm:spPr>
      <dgm:t>
        <a:bodyPr/>
        <a:lstStyle/>
        <a:p>
          <a:r>
            <a:rPr lang="es-EC" dirty="0" smtClean="0">
              <a:solidFill>
                <a:schemeClr val="bg2"/>
              </a:solidFill>
            </a:rPr>
            <a:t>Administrador</a:t>
          </a:r>
          <a:endParaRPr lang="es-EC" dirty="0">
            <a:solidFill>
              <a:schemeClr val="bg2"/>
            </a:solidFill>
          </a:endParaRPr>
        </a:p>
      </dgm:t>
    </dgm:pt>
    <dgm:pt modelId="{D263F588-6E85-4F15-B0E3-619678A50E5B}" type="parTrans" cxnId="{B38DB080-39E3-4FBE-83CC-AE5586A44F57}">
      <dgm:prSet/>
      <dgm:spPr/>
      <dgm:t>
        <a:bodyPr/>
        <a:lstStyle/>
        <a:p>
          <a:endParaRPr lang="es-EC"/>
        </a:p>
      </dgm:t>
    </dgm:pt>
    <dgm:pt modelId="{8D178A7E-CB6D-409B-866E-CC91D368E7FA}" type="sibTrans" cxnId="{B38DB080-39E3-4FBE-83CC-AE5586A44F57}">
      <dgm:prSet/>
      <dgm:spPr/>
      <dgm:t>
        <a:bodyPr/>
        <a:lstStyle/>
        <a:p>
          <a:endParaRPr lang="es-EC"/>
        </a:p>
      </dgm:t>
    </dgm:pt>
    <dgm:pt modelId="{5EF6414F-45C4-49CC-9A77-A9FD21CBEBE5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CC99FF"/>
        </a:solidFill>
      </dgm:spPr>
      <dgm:t>
        <a:bodyPr/>
        <a:lstStyle/>
        <a:p>
          <a:r>
            <a:rPr lang="es-EC" dirty="0" smtClean="0">
              <a:solidFill>
                <a:schemeClr val="bg2"/>
              </a:solidFill>
            </a:rPr>
            <a:t>Cocinero</a:t>
          </a:r>
          <a:endParaRPr lang="es-EC" dirty="0">
            <a:solidFill>
              <a:schemeClr val="bg2"/>
            </a:solidFill>
          </a:endParaRPr>
        </a:p>
      </dgm:t>
    </dgm:pt>
    <dgm:pt modelId="{0793BCCD-600D-41A4-9AD2-F2A0E7B7D407}" type="parTrans" cxnId="{646F5EED-572A-48AF-9116-427E725AABFC}">
      <dgm:prSet/>
      <dgm:spPr>
        <a:ln>
          <a:solidFill>
            <a:schemeClr val="tx1"/>
          </a:solidFill>
        </a:ln>
      </dgm:spPr>
      <dgm:t>
        <a:bodyPr/>
        <a:lstStyle/>
        <a:p>
          <a:endParaRPr lang="es-EC"/>
        </a:p>
      </dgm:t>
    </dgm:pt>
    <dgm:pt modelId="{A2187B0F-B870-4144-BD84-E97A344FDDF9}" type="sibTrans" cxnId="{646F5EED-572A-48AF-9116-427E725AABFC}">
      <dgm:prSet/>
      <dgm:spPr/>
      <dgm:t>
        <a:bodyPr/>
        <a:lstStyle/>
        <a:p>
          <a:endParaRPr lang="es-EC"/>
        </a:p>
      </dgm:t>
    </dgm:pt>
    <dgm:pt modelId="{7B510125-5629-4CD7-8136-48F65BA4B07C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CC99FF"/>
        </a:solidFill>
      </dgm:spPr>
      <dgm:t>
        <a:bodyPr/>
        <a:lstStyle/>
        <a:p>
          <a:r>
            <a:rPr lang="es-EC" dirty="0" smtClean="0">
              <a:solidFill>
                <a:schemeClr val="bg2"/>
              </a:solidFill>
            </a:rPr>
            <a:t>Asistente de cocina</a:t>
          </a:r>
          <a:endParaRPr lang="es-EC" dirty="0">
            <a:solidFill>
              <a:schemeClr val="bg2"/>
            </a:solidFill>
          </a:endParaRPr>
        </a:p>
      </dgm:t>
    </dgm:pt>
    <dgm:pt modelId="{A1601B6E-7158-4234-99CB-356306DC58EC}" type="parTrans" cxnId="{04720439-3B14-4F11-B9FE-178B556A8247}">
      <dgm:prSet/>
      <dgm:spPr>
        <a:ln>
          <a:solidFill>
            <a:schemeClr val="tx1"/>
          </a:solidFill>
        </a:ln>
      </dgm:spPr>
      <dgm:t>
        <a:bodyPr/>
        <a:lstStyle/>
        <a:p>
          <a:endParaRPr lang="es-EC"/>
        </a:p>
      </dgm:t>
    </dgm:pt>
    <dgm:pt modelId="{C6926983-D707-4D46-A6C6-BC5FD3D49CBE}" type="sibTrans" cxnId="{04720439-3B14-4F11-B9FE-178B556A8247}">
      <dgm:prSet/>
      <dgm:spPr/>
      <dgm:t>
        <a:bodyPr/>
        <a:lstStyle/>
        <a:p>
          <a:endParaRPr lang="es-EC"/>
        </a:p>
      </dgm:t>
    </dgm:pt>
    <dgm:pt modelId="{3A942BA8-F85B-4807-A6BB-FB0D926E5044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CC99FF"/>
        </a:solidFill>
      </dgm:spPr>
      <dgm:t>
        <a:bodyPr/>
        <a:lstStyle/>
        <a:p>
          <a:r>
            <a:rPr lang="es-EC" dirty="0" smtClean="0">
              <a:solidFill>
                <a:schemeClr val="bg2"/>
              </a:solidFill>
            </a:rPr>
            <a:t>Encargado de limpieza</a:t>
          </a:r>
          <a:endParaRPr lang="es-EC" dirty="0">
            <a:solidFill>
              <a:schemeClr val="bg2"/>
            </a:solidFill>
          </a:endParaRPr>
        </a:p>
      </dgm:t>
    </dgm:pt>
    <dgm:pt modelId="{D288D1DF-3E04-45CF-B232-BD4154D7BA04}" type="parTrans" cxnId="{88A454A7-C10E-4756-8011-7FCF91D20DE7}">
      <dgm:prSet/>
      <dgm:spPr>
        <a:ln>
          <a:solidFill>
            <a:schemeClr val="tx1"/>
          </a:solidFill>
        </a:ln>
      </dgm:spPr>
      <dgm:t>
        <a:bodyPr/>
        <a:lstStyle/>
        <a:p>
          <a:endParaRPr lang="es-EC"/>
        </a:p>
      </dgm:t>
    </dgm:pt>
    <dgm:pt modelId="{D233B640-1BEF-4FC6-ACB7-56EBC124649B}" type="sibTrans" cxnId="{88A454A7-C10E-4756-8011-7FCF91D20DE7}">
      <dgm:prSet/>
      <dgm:spPr/>
      <dgm:t>
        <a:bodyPr/>
        <a:lstStyle/>
        <a:p>
          <a:endParaRPr lang="es-EC"/>
        </a:p>
      </dgm:t>
    </dgm:pt>
    <dgm:pt modelId="{5DB99572-DCE6-4DE2-98C7-528FD703DD4E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CC99FF"/>
        </a:solidFill>
      </dgm:spPr>
      <dgm:t>
        <a:bodyPr/>
        <a:lstStyle/>
        <a:p>
          <a:r>
            <a:rPr lang="es-EC" dirty="0" smtClean="0">
              <a:solidFill>
                <a:schemeClr val="bg2"/>
              </a:solidFill>
            </a:rPr>
            <a:t>Repartidor</a:t>
          </a:r>
          <a:endParaRPr lang="es-EC" dirty="0">
            <a:solidFill>
              <a:schemeClr val="bg2"/>
            </a:solidFill>
          </a:endParaRPr>
        </a:p>
      </dgm:t>
    </dgm:pt>
    <dgm:pt modelId="{B90B3F09-BC5E-4816-8BEE-E4302FE47C06}" type="parTrans" cxnId="{3D051DE9-A3C5-40C3-AAC9-990527F11C99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EC"/>
        </a:p>
      </dgm:t>
    </dgm:pt>
    <dgm:pt modelId="{0733AA61-6050-429A-97ED-92F80A1846EC}" type="sibTrans" cxnId="{3D051DE9-A3C5-40C3-AAC9-990527F11C99}">
      <dgm:prSet/>
      <dgm:spPr/>
      <dgm:t>
        <a:bodyPr/>
        <a:lstStyle/>
        <a:p>
          <a:endParaRPr lang="es-EC"/>
        </a:p>
      </dgm:t>
    </dgm:pt>
    <dgm:pt modelId="{14F30554-4E83-471C-8BCA-8173E2EF3946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CC99FF"/>
        </a:solidFill>
      </dgm:spPr>
      <dgm:t>
        <a:bodyPr/>
        <a:lstStyle/>
        <a:p>
          <a:r>
            <a:rPr lang="es-EC" dirty="0" smtClean="0">
              <a:solidFill>
                <a:schemeClr val="bg2"/>
              </a:solidFill>
            </a:rPr>
            <a:t>Recepcionista</a:t>
          </a:r>
          <a:endParaRPr lang="es-EC" dirty="0">
            <a:solidFill>
              <a:schemeClr val="bg2"/>
            </a:solidFill>
          </a:endParaRPr>
        </a:p>
      </dgm:t>
    </dgm:pt>
    <dgm:pt modelId="{9C2FDE78-FF89-4DAB-96A7-EA5813377F89}" type="parTrans" cxnId="{45439F6D-3EFB-48C2-A7C0-54DD29704155}">
      <dgm:prSet/>
      <dgm:spPr>
        <a:solidFill>
          <a:schemeClr val="bg2">
            <a:lumMod val="95000"/>
            <a:lumOff val="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s-EC"/>
        </a:p>
      </dgm:t>
    </dgm:pt>
    <dgm:pt modelId="{76904114-18A4-4CE3-91EC-41672C83FB16}" type="sibTrans" cxnId="{45439F6D-3EFB-48C2-A7C0-54DD29704155}">
      <dgm:prSet/>
      <dgm:spPr/>
      <dgm:t>
        <a:bodyPr/>
        <a:lstStyle/>
        <a:p>
          <a:endParaRPr lang="es-EC"/>
        </a:p>
      </dgm:t>
    </dgm:pt>
    <dgm:pt modelId="{189EB9D2-2889-40A3-AFB3-E9DF8486AB26}" type="pres">
      <dgm:prSet presAssocID="{13565BE3-AC90-4369-94E3-09F0049EA5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41E121B-F205-407D-858C-039E93D32A94}" type="pres">
      <dgm:prSet presAssocID="{70204225-7F10-493B-A1C2-C8A7013E1412}" presName="hierRoot1" presStyleCnt="0"/>
      <dgm:spPr/>
      <dgm:t>
        <a:bodyPr/>
        <a:lstStyle/>
        <a:p>
          <a:endParaRPr lang="en-US"/>
        </a:p>
      </dgm:t>
    </dgm:pt>
    <dgm:pt modelId="{29DAFC89-3047-4D5D-A264-F9298D13DF72}" type="pres">
      <dgm:prSet presAssocID="{70204225-7F10-493B-A1C2-C8A7013E1412}" presName="composite" presStyleCnt="0"/>
      <dgm:spPr/>
      <dgm:t>
        <a:bodyPr/>
        <a:lstStyle/>
        <a:p>
          <a:endParaRPr lang="en-US"/>
        </a:p>
      </dgm:t>
    </dgm:pt>
    <dgm:pt modelId="{CC9ED0F7-AA5A-4FCC-9C78-B6B6B21DBD22}" type="pres">
      <dgm:prSet presAssocID="{70204225-7F10-493B-A1C2-C8A7013E1412}" presName="background" presStyleLbl="node0" presStyleIdx="0" presStyleCn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183F901-5039-4C66-B88A-1D284EC6B07B}" type="pres">
      <dgm:prSet presAssocID="{70204225-7F10-493B-A1C2-C8A7013E141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31E2AB3-3FED-4958-A2D3-7878605F3CEB}" type="pres">
      <dgm:prSet presAssocID="{70204225-7F10-493B-A1C2-C8A7013E1412}" presName="hierChild2" presStyleCnt="0"/>
      <dgm:spPr/>
      <dgm:t>
        <a:bodyPr/>
        <a:lstStyle/>
        <a:p>
          <a:endParaRPr lang="en-US"/>
        </a:p>
      </dgm:t>
    </dgm:pt>
    <dgm:pt modelId="{6DC60AF6-AB7D-4E60-B182-4307B05FAEDA}" type="pres">
      <dgm:prSet presAssocID="{9C2FDE78-FF89-4DAB-96A7-EA5813377F89}" presName="Name10" presStyleLbl="parChTrans1D2" presStyleIdx="0" presStyleCnt="3"/>
      <dgm:spPr/>
      <dgm:t>
        <a:bodyPr/>
        <a:lstStyle/>
        <a:p>
          <a:endParaRPr lang="es-EC"/>
        </a:p>
      </dgm:t>
    </dgm:pt>
    <dgm:pt modelId="{2ABC70E1-2FD1-4DD9-9465-B5B648B99FBF}" type="pres">
      <dgm:prSet presAssocID="{14F30554-4E83-471C-8BCA-8173E2EF3946}" presName="hierRoot2" presStyleCnt="0"/>
      <dgm:spPr/>
      <dgm:t>
        <a:bodyPr/>
        <a:lstStyle/>
        <a:p>
          <a:endParaRPr lang="en-US"/>
        </a:p>
      </dgm:t>
    </dgm:pt>
    <dgm:pt modelId="{2E579B53-8CEC-479B-BA01-58BA67FA5E8B}" type="pres">
      <dgm:prSet presAssocID="{14F30554-4E83-471C-8BCA-8173E2EF3946}" presName="composite2" presStyleCnt="0"/>
      <dgm:spPr/>
      <dgm:t>
        <a:bodyPr/>
        <a:lstStyle/>
        <a:p>
          <a:endParaRPr lang="en-US"/>
        </a:p>
      </dgm:t>
    </dgm:pt>
    <dgm:pt modelId="{FBD3F76C-B752-425E-B405-ECD40AB7DEE0}" type="pres">
      <dgm:prSet presAssocID="{14F30554-4E83-471C-8BCA-8173E2EF3946}" presName="background2" presStyleLbl="node2" presStyleIdx="0" presStyleCnt="3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12C519F-390F-48F4-B2E1-F7B53056F259}" type="pres">
      <dgm:prSet presAssocID="{14F30554-4E83-471C-8BCA-8173E2EF394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A69F0FA-8C7C-4CDB-9360-35821F32498D}" type="pres">
      <dgm:prSet presAssocID="{14F30554-4E83-471C-8BCA-8173E2EF3946}" presName="hierChild3" presStyleCnt="0"/>
      <dgm:spPr/>
      <dgm:t>
        <a:bodyPr/>
        <a:lstStyle/>
        <a:p>
          <a:endParaRPr lang="en-US"/>
        </a:p>
      </dgm:t>
    </dgm:pt>
    <dgm:pt modelId="{123E281E-A9A7-43C5-85AB-DECB0E4DDFD0}" type="pres">
      <dgm:prSet presAssocID="{0793BCCD-600D-41A4-9AD2-F2A0E7B7D407}" presName="Name10" presStyleLbl="parChTrans1D2" presStyleIdx="1" presStyleCnt="3"/>
      <dgm:spPr/>
      <dgm:t>
        <a:bodyPr/>
        <a:lstStyle/>
        <a:p>
          <a:endParaRPr lang="es-EC"/>
        </a:p>
      </dgm:t>
    </dgm:pt>
    <dgm:pt modelId="{B07B0F29-2B9D-430E-B708-D72C710AC3C1}" type="pres">
      <dgm:prSet presAssocID="{5EF6414F-45C4-49CC-9A77-A9FD21CBEBE5}" presName="hierRoot2" presStyleCnt="0"/>
      <dgm:spPr/>
      <dgm:t>
        <a:bodyPr/>
        <a:lstStyle/>
        <a:p>
          <a:endParaRPr lang="en-US"/>
        </a:p>
      </dgm:t>
    </dgm:pt>
    <dgm:pt modelId="{922CFEBD-F3EA-47FD-B378-AB3596289591}" type="pres">
      <dgm:prSet presAssocID="{5EF6414F-45C4-49CC-9A77-A9FD21CBEBE5}" presName="composite2" presStyleCnt="0"/>
      <dgm:spPr/>
      <dgm:t>
        <a:bodyPr/>
        <a:lstStyle/>
        <a:p>
          <a:endParaRPr lang="en-US"/>
        </a:p>
      </dgm:t>
    </dgm:pt>
    <dgm:pt modelId="{EBA6A37A-1DCE-413F-AA6E-CC6E95090E48}" type="pres">
      <dgm:prSet presAssocID="{5EF6414F-45C4-49CC-9A77-A9FD21CBEBE5}" presName="background2" presStyleLbl="node2" presStyleIdx="1" presStyleCnt="3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52B5E07-F6E5-4B7D-A3E2-CBA9707ADD5F}" type="pres">
      <dgm:prSet presAssocID="{5EF6414F-45C4-49CC-9A77-A9FD21CBEBE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7F58076-1E8D-4677-8F50-43446BBBA586}" type="pres">
      <dgm:prSet presAssocID="{5EF6414F-45C4-49CC-9A77-A9FD21CBEBE5}" presName="hierChild3" presStyleCnt="0"/>
      <dgm:spPr/>
      <dgm:t>
        <a:bodyPr/>
        <a:lstStyle/>
        <a:p>
          <a:endParaRPr lang="en-US"/>
        </a:p>
      </dgm:t>
    </dgm:pt>
    <dgm:pt modelId="{13B20DAF-3EDD-4D5A-8A1B-3DE338F916DF}" type="pres">
      <dgm:prSet presAssocID="{A1601B6E-7158-4234-99CB-356306DC58EC}" presName="Name17" presStyleLbl="parChTrans1D3" presStyleIdx="0" presStyleCnt="2"/>
      <dgm:spPr/>
      <dgm:t>
        <a:bodyPr/>
        <a:lstStyle/>
        <a:p>
          <a:endParaRPr lang="es-EC"/>
        </a:p>
      </dgm:t>
    </dgm:pt>
    <dgm:pt modelId="{11CE989E-069B-4673-AD85-C97E261E1122}" type="pres">
      <dgm:prSet presAssocID="{7B510125-5629-4CD7-8136-48F65BA4B07C}" presName="hierRoot3" presStyleCnt="0"/>
      <dgm:spPr/>
      <dgm:t>
        <a:bodyPr/>
        <a:lstStyle/>
        <a:p>
          <a:endParaRPr lang="en-US"/>
        </a:p>
      </dgm:t>
    </dgm:pt>
    <dgm:pt modelId="{65A72011-E901-4A6E-BE42-2E2AAFCED878}" type="pres">
      <dgm:prSet presAssocID="{7B510125-5629-4CD7-8136-48F65BA4B07C}" presName="composite3" presStyleCnt="0"/>
      <dgm:spPr/>
      <dgm:t>
        <a:bodyPr/>
        <a:lstStyle/>
        <a:p>
          <a:endParaRPr lang="en-US"/>
        </a:p>
      </dgm:t>
    </dgm:pt>
    <dgm:pt modelId="{32A6C611-9682-48E2-90E3-F8D4A9C52AF7}" type="pres">
      <dgm:prSet presAssocID="{7B510125-5629-4CD7-8136-48F65BA4B07C}" presName="background3" presStyleLbl="node3" presStyleIdx="0" presStyleCnt="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000E62C-7B4E-4539-ACB5-0C732678BC3F}" type="pres">
      <dgm:prSet presAssocID="{7B510125-5629-4CD7-8136-48F65BA4B07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5DEAA2C-E956-404C-A80C-56FC3CCD6DDA}" type="pres">
      <dgm:prSet presAssocID="{7B510125-5629-4CD7-8136-48F65BA4B07C}" presName="hierChild4" presStyleCnt="0"/>
      <dgm:spPr/>
      <dgm:t>
        <a:bodyPr/>
        <a:lstStyle/>
        <a:p>
          <a:endParaRPr lang="en-US"/>
        </a:p>
      </dgm:t>
    </dgm:pt>
    <dgm:pt modelId="{0544659A-E736-41FC-9BE8-F27EE2117C18}" type="pres">
      <dgm:prSet presAssocID="{D288D1DF-3E04-45CF-B232-BD4154D7BA04}" presName="Name17" presStyleLbl="parChTrans1D3" presStyleIdx="1" presStyleCnt="2"/>
      <dgm:spPr/>
      <dgm:t>
        <a:bodyPr/>
        <a:lstStyle/>
        <a:p>
          <a:endParaRPr lang="es-EC"/>
        </a:p>
      </dgm:t>
    </dgm:pt>
    <dgm:pt modelId="{1A205CAA-D7B3-404F-BDAD-4C3CBF84BE03}" type="pres">
      <dgm:prSet presAssocID="{3A942BA8-F85B-4807-A6BB-FB0D926E5044}" presName="hierRoot3" presStyleCnt="0"/>
      <dgm:spPr/>
      <dgm:t>
        <a:bodyPr/>
        <a:lstStyle/>
        <a:p>
          <a:endParaRPr lang="en-US"/>
        </a:p>
      </dgm:t>
    </dgm:pt>
    <dgm:pt modelId="{3DCCF8D4-8C4F-4B04-A665-E4D848928D59}" type="pres">
      <dgm:prSet presAssocID="{3A942BA8-F85B-4807-A6BB-FB0D926E5044}" presName="composite3" presStyleCnt="0"/>
      <dgm:spPr/>
      <dgm:t>
        <a:bodyPr/>
        <a:lstStyle/>
        <a:p>
          <a:endParaRPr lang="en-US"/>
        </a:p>
      </dgm:t>
    </dgm:pt>
    <dgm:pt modelId="{C1BE0E1C-432C-43D7-8BF6-8BD4AB00442D}" type="pres">
      <dgm:prSet presAssocID="{3A942BA8-F85B-4807-A6BB-FB0D926E5044}" presName="background3" presStyleLbl="node3" presStyleIdx="1" presStyleCnt="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B3552D22-6A65-471E-9857-F7B852E8687A}" type="pres">
      <dgm:prSet presAssocID="{3A942BA8-F85B-4807-A6BB-FB0D926E504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23B427F-9208-468F-9754-72C6DD230A0C}" type="pres">
      <dgm:prSet presAssocID="{3A942BA8-F85B-4807-A6BB-FB0D926E5044}" presName="hierChild4" presStyleCnt="0"/>
      <dgm:spPr/>
      <dgm:t>
        <a:bodyPr/>
        <a:lstStyle/>
        <a:p>
          <a:endParaRPr lang="en-US"/>
        </a:p>
      </dgm:t>
    </dgm:pt>
    <dgm:pt modelId="{8A48DC10-7699-4632-98A4-30D5E6E2E3E3}" type="pres">
      <dgm:prSet presAssocID="{B90B3F09-BC5E-4816-8BEE-E4302FE47C06}" presName="Name10" presStyleLbl="parChTrans1D2" presStyleIdx="2" presStyleCnt="3"/>
      <dgm:spPr/>
      <dgm:t>
        <a:bodyPr/>
        <a:lstStyle/>
        <a:p>
          <a:endParaRPr lang="es-EC"/>
        </a:p>
      </dgm:t>
    </dgm:pt>
    <dgm:pt modelId="{7F35B0C2-DA81-4809-ACB6-8CE5ED17E28F}" type="pres">
      <dgm:prSet presAssocID="{5DB99572-DCE6-4DE2-98C7-528FD703DD4E}" presName="hierRoot2" presStyleCnt="0"/>
      <dgm:spPr/>
      <dgm:t>
        <a:bodyPr/>
        <a:lstStyle/>
        <a:p>
          <a:endParaRPr lang="en-US"/>
        </a:p>
      </dgm:t>
    </dgm:pt>
    <dgm:pt modelId="{34A0E515-BCC0-4FBC-A1A3-5869B08C82B9}" type="pres">
      <dgm:prSet presAssocID="{5DB99572-DCE6-4DE2-98C7-528FD703DD4E}" presName="composite2" presStyleCnt="0"/>
      <dgm:spPr/>
      <dgm:t>
        <a:bodyPr/>
        <a:lstStyle/>
        <a:p>
          <a:endParaRPr lang="en-US"/>
        </a:p>
      </dgm:t>
    </dgm:pt>
    <dgm:pt modelId="{D825D45C-CE83-426A-952C-380A2E9648E0}" type="pres">
      <dgm:prSet presAssocID="{5DB99572-DCE6-4DE2-98C7-528FD703DD4E}" presName="background2" presStyleLbl="node2" presStyleIdx="2" presStyleCnt="3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2A7A24D-6CDB-47EA-9004-90812EE256EE}" type="pres">
      <dgm:prSet presAssocID="{5DB99572-DCE6-4DE2-98C7-528FD703DD4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CD8A55D-001B-4D4E-B4C9-DDF2F6A4857A}" type="pres">
      <dgm:prSet presAssocID="{5DB99572-DCE6-4DE2-98C7-528FD703DD4E}" presName="hierChild3" presStyleCnt="0"/>
      <dgm:spPr/>
      <dgm:t>
        <a:bodyPr/>
        <a:lstStyle/>
        <a:p>
          <a:endParaRPr lang="en-US"/>
        </a:p>
      </dgm:t>
    </dgm:pt>
  </dgm:ptLst>
  <dgm:cxnLst>
    <dgm:cxn modelId="{E27353CE-69E1-43CC-9D5C-904631BD6A75}" type="presOf" srcId="{3A942BA8-F85B-4807-A6BB-FB0D926E5044}" destId="{B3552D22-6A65-471E-9857-F7B852E8687A}" srcOrd="0" destOrd="0" presId="urn:microsoft.com/office/officeart/2005/8/layout/hierarchy1"/>
    <dgm:cxn modelId="{000B61AC-F592-4212-829B-C31D2F7DFA65}" type="presOf" srcId="{0793BCCD-600D-41A4-9AD2-F2A0E7B7D407}" destId="{123E281E-A9A7-43C5-85AB-DECB0E4DDFD0}" srcOrd="0" destOrd="0" presId="urn:microsoft.com/office/officeart/2005/8/layout/hierarchy1"/>
    <dgm:cxn modelId="{EE6E91C2-E876-480D-8F38-12B11B32CCDB}" type="presOf" srcId="{7B510125-5629-4CD7-8136-48F65BA4B07C}" destId="{2000E62C-7B4E-4539-ACB5-0C732678BC3F}" srcOrd="0" destOrd="0" presId="urn:microsoft.com/office/officeart/2005/8/layout/hierarchy1"/>
    <dgm:cxn modelId="{01605C6B-D046-4852-8AA0-0AC81DB3D8D1}" type="presOf" srcId="{14F30554-4E83-471C-8BCA-8173E2EF3946}" destId="{E12C519F-390F-48F4-B2E1-F7B53056F259}" srcOrd="0" destOrd="0" presId="urn:microsoft.com/office/officeart/2005/8/layout/hierarchy1"/>
    <dgm:cxn modelId="{05080E96-61E9-490C-BAB1-5C867928CF21}" type="presOf" srcId="{70204225-7F10-493B-A1C2-C8A7013E1412}" destId="{4183F901-5039-4C66-B88A-1D284EC6B07B}" srcOrd="0" destOrd="0" presId="urn:microsoft.com/office/officeart/2005/8/layout/hierarchy1"/>
    <dgm:cxn modelId="{471CB846-6A96-4DB0-8997-A774326367BB}" type="presOf" srcId="{D288D1DF-3E04-45CF-B232-BD4154D7BA04}" destId="{0544659A-E736-41FC-9BE8-F27EE2117C18}" srcOrd="0" destOrd="0" presId="urn:microsoft.com/office/officeart/2005/8/layout/hierarchy1"/>
    <dgm:cxn modelId="{04720439-3B14-4F11-B9FE-178B556A8247}" srcId="{5EF6414F-45C4-49CC-9A77-A9FD21CBEBE5}" destId="{7B510125-5629-4CD7-8136-48F65BA4B07C}" srcOrd="0" destOrd="0" parTransId="{A1601B6E-7158-4234-99CB-356306DC58EC}" sibTransId="{C6926983-D707-4D46-A6C6-BC5FD3D49CBE}"/>
    <dgm:cxn modelId="{DC2A1BC0-B4BB-4FDB-B915-1D0F98B73565}" type="presOf" srcId="{9C2FDE78-FF89-4DAB-96A7-EA5813377F89}" destId="{6DC60AF6-AB7D-4E60-B182-4307B05FAEDA}" srcOrd="0" destOrd="0" presId="urn:microsoft.com/office/officeart/2005/8/layout/hierarchy1"/>
    <dgm:cxn modelId="{EB8462BD-ADB5-4515-99AD-19FC5F5F749E}" type="presOf" srcId="{5DB99572-DCE6-4DE2-98C7-528FD703DD4E}" destId="{A2A7A24D-6CDB-47EA-9004-90812EE256EE}" srcOrd="0" destOrd="0" presId="urn:microsoft.com/office/officeart/2005/8/layout/hierarchy1"/>
    <dgm:cxn modelId="{646F5EED-572A-48AF-9116-427E725AABFC}" srcId="{70204225-7F10-493B-A1C2-C8A7013E1412}" destId="{5EF6414F-45C4-49CC-9A77-A9FD21CBEBE5}" srcOrd="1" destOrd="0" parTransId="{0793BCCD-600D-41A4-9AD2-F2A0E7B7D407}" sibTransId="{A2187B0F-B870-4144-BD84-E97A344FDDF9}"/>
    <dgm:cxn modelId="{17566B32-73B0-4296-BF32-8BF12E7D719F}" type="presOf" srcId="{A1601B6E-7158-4234-99CB-356306DC58EC}" destId="{13B20DAF-3EDD-4D5A-8A1B-3DE338F916DF}" srcOrd="0" destOrd="0" presId="urn:microsoft.com/office/officeart/2005/8/layout/hierarchy1"/>
    <dgm:cxn modelId="{D001F29C-475F-446A-951E-17CC46177A00}" type="presOf" srcId="{B90B3F09-BC5E-4816-8BEE-E4302FE47C06}" destId="{8A48DC10-7699-4632-98A4-30D5E6E2E3E3}" srcOrd="0" destOrd="0" presId="urn:microsoft.com/office/officeart/2005/8/layout/hierarchy1"/>
    <dgm:cxn modelId="{88A454A7-C10E-4756-8011-7FCF91D20DE7}" srcId="{5EF6414F-45C4-49CC-9A77-A9FD21CBEBE5}" destId="{3A942BA8-F85B-4807-A6BB-FB0D926E5044}" srcOrd="1" destOrd="0" parTransId="{D288D1DF-3E04-45CF-B232-BD4154D7BA04}" sibTransId="{D233B640-1BEF-4FC6-ACB7-56EBC124649B}"/>
    <dgm:cxn modelId="{E5FAB618-8057-421B-8841-6AD5D3DE8F4B}" type="presOf" srcId="{13565BE3-AC90-4369-94E3-09F0049EA5AC}" destId="{189EB9D2-2889-40A3-AFB3-E9DF8486AB26}" srcOrd="0" destOrd="0" presId="urn:microsoft.com/office/officeart/2005/8/layout/hierarchy1"/>
    <dgm:cxn modelId="{3D051DE9-A3C5-40C3-AAC9-990527F11C99}" srcId="{70204225-7F10-493B-A1C2-C8A7013E1412}" destId="{5DB99572-DCE6-4DE2-98C7-528FD703DD4E}" srcOrd="2" destOrd="0" parTransId="{B90B3F09-BC5E-4816-8BEE-E4302FE47C06}" sibTransId="{0733AA61-6050-429A-97ED-92F80A1846EC}"/>
    <dgm:cxn modelId="{C9F046A6-C19A-4704-83DE-FC3F244855D3}" type="presOf" srcId="{5EF6414F-45C4-49CC-9A77-A9FD21CBEBE5}" destId="{352B5E07-F6E5-4B7D-A3E2-CBA9707ADD5F}" srcOrd="0" destOrd="0" presId="urn:microsoft.com/office/officeart/2005/8/layout/hierarchy1"/>
    <dgm:cxn modelId="{45439F6D-3EFB-48C2-A7C0-54DD29704155}" srcId="{70204225-7F10-493B-A1C2-C8A7013E1412}" destId="{14F30554-4E83-471C-8BCA-8173E2EF3946}" srcOrd="0" destOrd="0" parTransId="{9C2FDE78-FF89-4DAB-96A7-EA5813377F89}" sibTransId="{76904114-18A4-4CE3-91EC-41672C83FB16}"/>
    <dgm:cxn modelId="{B38DB080-39E3-4FBE-83CC-AE5586A44F57}" srcId="{13565BE3-AC90-4369-94E3-09F0049EA5AC}" destId="{70204225-7F10-493B-A1C2-C8A7013E1412}" srcOrd="0" destOrd="0" parTransId="{D263F588-6E85-4F15-B0E3-619678A50E5B}" sibTransId="{8D178A7E-CB6D-409B-866E-CC91D368E7FA}"/>
    <dgm:cxn modelId="{F2EE1216-68DA-45C6-9888-DB7EC22A872C}" type="presParOf" srcId="{189EB9D2-2889-40A3-AFB3-E9DF8486AB26}" destId="{041E121B-F205-407D-858C-039E93D32A94}" srcOrd="0" destOrd="0" presId="urn:microsoft.com/office/officeart/2005/8/layout/hierarchy1"/>
    <dgm:cxn modelId="{873AE251-4D67-493B-AAB1-D582B6162226}" type="presParOf" srcId="{041E121B-F205-407D-858C-039E93D32A94}" destId="{29DAFC89-3047-4D5D-A264-F9298D13DF72}" srcOrd="0" destOrd="0" presId="urn:microsoft.com/office/officeart/2005/8/layout/hierarchy1"/>
    <dgm:cxn modelId="{66B3134A-5BBA-4B0E-B9DD-431F246088BB}" type="presParOf" srcId="{29DAFC89-3047-4D5D-A264-F9298D13DF72}" destId="{CC9ED0F7-AA5A-4FCC-9C78-B6B6B21DBD22}" srcOrd="0" destOrd="0" presId="urn:microsoft.com/office/officeart/2005/8/layout/hierarchy1"/>
    <dgm:cxn modelId="{19159BA6-9270-4EE8-8AD1-4852BDBE6DE7}" type="presParOf" srcId="{29DAFC89-3047-4D5D-A264-F9298D13DF72}" destId="{4183F901-5039-4C66-B88A-1D284EC6B07B}" srcOrd="1" destOrd="0" presId="urn:microsoft.com/office/officeart/2005/8/layout/hierarchy1"/>
    <dgm:cxn modelId="{1AAF3B10-D689-45A0-B87D-020827B15514}" type="presParOf" srcId="{041E121B-F205-407D-858C-039E93D32A94}" destId="{B31E2AB3-3FED-4958-A2D3-7878605F3CEB}" srcOrd="1" destOrd="0" presId="urn:microsoft.com/office/officeart/2005/8/layout/hierarchy1"/>
    <dgm:cxn modelId="{A76639B0-B710-4388-8D99-49A9E5676420}" type="presParOf" srcId="{B31E2AB3-3FED-4958-A2D3-7878605F3CEB}" destId="{6DC60AF6-AB7D-4E60-B182-4307B05FAEDA}" srcOrd="0" destOrd="0" presId="urn:microsoft.com/office/officeart/2005/8/layout/hierarchy1"/>
    <dgm:cxn modelId="{0CA89B58-1459-443B-AC7B-B637DDE93734}" type="presParOf" srcId="{B31E2AB3-3FED-4958-A2D3-7878605F3CEB}" destId="{2ABC70E1-2FD1-4DD9-9465-B5B648B99FBF}" srcOrd="1" destOrd="0" presId="urn:microsoft.com/office/officeart/2005/8/layout/hierarchy1"/>
    <dgm:cxn modelId="{3C568A9B-85FF-446E-AE65-35F5498314B9}" type="presParOf" srcId="{2ABC70E1-2FD1-4DD9-9465-B5B648B99FBF}" destId="{2E579B53-8CEC-479B-BA01-58BA67FA5E8B}" srcOrd="0" destOrd="0" presId="urn:microsoft.com/office/officeart/2005/8/layout/hierarchy1"/>
    <dgm:cxn modelId="{3842F997-E30E-455F-98AF-F18C4AED6C21}" type="presParOf" srcId="{2E579B53-8CEC-479B-BA01-58BA67FA5E8B}" destId="{FBD3F76C-B752-425E-B405-ECD40AB7DEE0}" srcOrd="0" destOrd="0" presId="urn:microsoft.com/office/officeart/2005/8/layout/hierarchy1"/>
    <dgm:cxn modelId="{812B21DB-26FD-47C3-B1B2-8AB1F2338753}" type="presParOf" srcId="{2E579B53-8CEC-479B-BA01-58BA67FA5E8B}" destId="{E12C519F-390F-48F4-B2E1-F7B53056F259}" srcOrd="1" destOrd="0" presId="urn:microsoft.com/office/officeart/2005/8/layout/hierarchy1"/>
    <dgm:cxn modelId="{47DC074F-748F-43E1-95F2-B3BEFF4E3E62}" type="presParOf" srcId="{2ABC70E1-2FD1-4DD9-9465-B5B648B99FBF}" destId="{EA69F0FA-8C7C-4CDB-9360-35821F32498D}" srcOrd="1" destOrd="0" presId="urn:microsoft.com/office/officeart/2005/8/layout/hierarchy1"/>
    <dgm:cxn modelId="{EEC03F6E-CDA4-42F0-9A45-3E7A2C190D89}" type="presParOf" srcId="{B31E2AB3-3FED-4958-A2D3-7878605F3CEB}" destId="{123E281E-A9A7-43C5-85AB-DECB0E4DDFD0}" srcOrd="2" destOrd="0" presId="urn:microsoft.com/office/officeart/2005/8/layout/hierarchy1"/>
    <dgm:cxn modelId="{5A577E05-F2BA-4F0A-95A3-0D822244444B}" type="presParOf" srcId="{B31E2AB3-3FED-4958-A2D3-7878605F3CEB}" destId="{B07B0F29-2B9D-430E-B708-D72C710AC3C1}" srcOrd="3" destOrd="0" presId="urn:microsoft.com/office/officeart/2005/8/layout/hierarchy1"/>
    <dgm:cxn modelId="{7FC1E8A4-FA04-4118-AE92-CA5D53FD8E70}" type="presParOf" srcId="{B07B0F29-2B9D-430E-B708-D72C710AC3C1}" destId="{922CFEBD-F3EA-47FD-B378-AB3596289591}" srcOrd="0" destOrd="0" presId="urn:microsoft.com/office/officeart/2005/8/layout/hierarchy1"/>
    <dgm:cxn modelId="{8286D4CB-928B-4D92-AE76-086C359EEE02}" type="presParOf" srcId="{922CFEBD-F3EA-47FD-B378-AB3596289591}" destId="{EBA6A37A-1DCE-413F-AA6E-CC6E95090E48}" srcOrd="0" destOrd="0" presId="urn:microsoft.com/office/officeart/2005/8/layout/hierarchy1"/>
    <dgm:cxn modelId="{F215A7A5-B8AF-43C7-9C67-966139959DDE}" type="presParOf" srcId="{922CFEBD-F3EA-47FD-B378-AB3596289591}" destId="{352B5E07-F6E5-4B7D-A3E2-CBA9707ADD5F}" srcOrd="1" destOrd="0" presId="urn:microsoft.com/office/officeart/2005/8/layout/hierarchy1"/>
    <dgm:cxn modelId="{E5DCB84C-E375-45EC-8DF2-9CBE8F27BC94}" type="presParOf" srcId="{B07B0F29-2B9D-430E-B708-D72C710AC3C1}" destId="{E7F58076-1E8D-4677-8F50-43446BBBA586}" srcOrd="1" destOrd="0" presId="urn:microsoft.com/office/officeart/2005/8/layout/hierarchy1"/>
    <dgm:cxn modelId="{BC895145-9771-4F22-8E1D-7CE532A03A66}" type="presParOf" srcId="{E7F58076-1E8D-4677-8F50-43446BBBA586}" destId="{13B20DAF-3EDD-4D5A-8A1B-3DE338F916DF}" srcOrd="0" destOrd="0" presId="urn:microsoft.com/office/officeart/2005/8/layout/hierarchy1"/>
    <dgm:cxn modelId="{C169E637-49A3-4FEB-AD29-94C2980ECB1A}" type="presParOf" srcId="{E7F58076-1E8D-4677-8F50-43446BBBA586}" destId="{11CE989E-069B-4673-AD85-C97E261E1122}" srcOrd="1" destOrd="0" presId="urn:microsoft.com/office/officeart/2005/8/layout/hierarchy1"/>
    <dgm:cxn modelId="{73E5A713-BE42-4D08-9C4C-75B808FBC24F}" type="presParOf" srcId="{11CE989E-069B-4673-AD85-C97E261E1122}" destId="{65A72011-E901-4A6E-BE42-2E2AAFCED878}" srcOrd="0" destOrd="0" presId="urn:microsoft.com/office/officeart/2005/8/layout/hierarchy1"/>
    <dgm:cxn modelId="{620A5AF9-8446-47DB-8C43-A6A14D84A38C}" type="presParOf" srcId="{65A72011-E901-4A6E-BE42-2E2AAFCED878}" destId="{32A6C611-9682-48E2-90E3-F8D4A9C52AF7}" srcOrd="0" destOrd="0" presId="urn:microsoft.com/office/officeart/2005/8/layout/hierarchy1"/>
    <dgm:cxn modelId="{341DE357-C0BC-42BF-B247-3A30ECC0D7FD}" type="presParOf" srcId="{65A72011-E901-4A6E-BE42-2E2AAFCED878}" destId="{2000E62C-7B4E-4539-ACB5-0C732678BC3F}" srcOrd="1" destOrd="0" presId="urn:microsoft.com/office/officeart/2005/8/layout/hierarchy1"/>
    <dgm:cxn modelId="{BDD54CD1-6F83-41CE-ABED-540F4E51D9EF}" type="presParOf" srcId="{11CE989E-069B-4673-AD85-C97E261E1122}" destId="{F5DEAA2C-E956-404C-A80C-56FC3CCD6DDA}" srcOrd="1" destOrd="0" presId="urn:microsoft.com/office/officeart/2005/8/layout/hierarchy1"/>
    <dgm:cxn modelId="{7B8D8060-7A06-49DD-BAD5-51FE706AAFA8}" type="presParOf" srcId="{E7F58076-1E8D-4677-8F50-43446BBBA586}" destId="{0544659A-E736-41FC-9BE8-F27EE2117C18}" srcOrd="2" destOrd="0" presId="urn:microsoft.com/office/officeart/2005/8/layout/hierarchy1"/>
    <dgm:cxn modelId="{E7517B53-FE91-41E2-927B-ED033DE4C7EF}" type="presParOf" srcId="{E7F58076-1E8D-4677-8F50-43446BBBA586}" destId="{1A205CAA-D7B3-404F-BDAD-4C3CBF84BE03}" srcOrd="3" destOrd="0" presId="urn:microsoft.com/office/officeart/2005/8/layout/hierarchy1"/>
    <dgm:cxn modelId="{69C4F0AC-1EAD-42F5-BCFB-6566373925F4}" type="presParOf" srcId="{1A205CAA-D7B3-404F-BDAD-4C3CBF84BE03}" destId="{3DCCF8D4-8C4F-4B04-A665-E4D848928D59}" srcOrd="0" destOrd="0" presId="urn:microsoft.com/office/officeart/2005/8/layout/hierarchy1"/>
    <dgm:cxn modelId="{0FAC401B-7BFC-4045-9F79-29BDD4E1293D}" type="presParOf" srcId="{3DCCF8D4-8C4F-4B04-A665-E4D848928D59}" destId="{C1BE0E1C-432C-43D7-8BF6-8BD4AB00442D}" srcOrd="0" destOrd="0" presId="urn:microsoft.com/office/officeart/2005/8/layout/hierarchy1"/>
    <dgm:cxn modelId="{D7B5CFA3-310A-431A-B91E-38A94CB67358}" type="presParOf" srcId="{3DCCF8D4-8C4F-4B04-A665-E4D848928D59}" destId="{B3552D22-6A65-471E-9857-F7B852E8687A}" srcOrd="1" destOrd="0" presId="urn:microsoft.com/office/officeart/2005/8/layout/hierarchy1"/>
    <dgm:cxn modelId="{76D7AE4D-1FAF-4137-9E61-53BC95F1181F}" type="presParOf" srcId="{1A205CAA-D7B3-404F-BDAD-4C3CBF84BE03}" destId="{323B427F-9208-468F-9754-72C6DD230A0C}" srcOrd="1" destOrd="0" presId="urn:microsoft.com/office/officeart/2005/8/layout/hierarchy1"/>
    <dgm:cxn modelId="{0A4EA0D3-F2C6-45FE-BEFA-74F87FE79F80}" type="presParOf" srcId="{B31E2AB3-3FED-4958-A2D3-7878605F3CEB}" destId="{8A48DC10-7699-4632-98A4-30D5E6E2E3E3}" srcOrd="4" destOrd="0" presId="urn:microsoft.com/office/officeart/2005/8/layout/hierarchy1"/>
    <dgm:cxn modelId="{09DE5135-C76A-4C11-AF25-24AD82E6139A}" type="presParOf" srcId="{B31E2AB3-3FED-4958-A2D3-7878605F3CEB}" destId="{7F35B0C2-DA81-4809-ACB6-8CE5ED17E28F}" srcOrd="5" destOrd="0" presId="urn:microsoft.com/office/officeart/2005/8/layout/hierarchy1"/>
    <dgm:cxn modelId="{3DA75D4A-BB9C-4647-82AC-9D0A6B9B4794}" type="presParOf" srcId="{7F35B0C2-DA81-4809-ACB6-8CE5ED17E28F}" destId="{34A0E515-BCC0-4FBC-A1A3-5869B08C82B9}" srcOrd="0" destOrd="0" presId="urn:microsoft.com/office/officeart/2005/8/layout/hierarchy1"/>
    <dgm:cxn modelId="{3DD1358E-C3C0-41B1-BB2B-E2BE0FF1701D}" type="presParOf" srcId="{34A0E515-BCC0-4FBC-A1A3-5869B08C82B9}" destId="{D825D45C-CE83-426A-952C-380A2E9648E0}" srcOrd="0" destOrd="0" presId="urn:microsoft.com/office/officeart/2005/8/layout/hierarchy1"/>
    <dgm:cxn modelId="{50A2A247-4980-41DB-B1EA-73542E5AF6E4}" type="presParOf" srcId="{34A0E515-BCC0-4FBC-A1A3-5869B08C82B9}" destId="{A2A7A24D-6CDB-47EA-9004-90812EE256EE}" srcOrd="1" destOrd="0" presId="urn:microsoft.com/office/officeart/2005/8/layout/hierarchy1"/>
    <dgm:cxn modelId="{A4E60FE3-F314-4F86-8F52-EB9DB52906B8}" type="presParOf" srcId="{7F35B0C2-DA81-4809-ACB6-8CE5ED17E28F}" destId="{4CD8A55D-001B-4D4E-B4C9-DDF2F6A4857A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455671-8BCA-41CE-B0D4-69457ACF8D7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CDBB253-CF35-4904-9686-2A8541B0B91B}">
      <dgm:prSet phldrT="[Texto]"/>
      <dgm:spPr>
        <a:ln cap="rnd"/>
        <a:effectLst>
          <a:innerShdw blurRad="6350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b="1" dirty="0" smtClean="0">
              <a:solidFill>
                <a:schemeClr val="bg1">
                  <a:lumMod val="50000"/>
                </a:schemeClr>
              </a:solidFill>
            </a:rPr>
            <a:t>FORTALEZAS:</a:t>
          </a:r>
          <a:endParaRPr lang="es-EC" dirty="0">
            <a:solidFill>
              <a:schemeClr val="bg1">
                <a:lumMod val="50000"/>
              </a:schemeClr>
            </a:solidFill>
          </a:endParaRPr>
        </a:p>
      </dgm:t>
    </dgm:pt>
    <dgm:pt modelId="{B88BA947-138F-4951-BD88-1FEDD62DFFC2}" type="parTrans" cxnId="{5B534C62-3585-4E78-99D4-E61FD2A25134}">
      <dgm:prSet/>
      <dgm:spPr/>
      <dgm:t>
        <a:bodyPr/>
        <a:lstStyle/>
        <a:p>
          <a:endParaRPr lang="es-EC"/>
        </a:p>
      </dgm:t>
    </dgm:pt>
    <dgm:pt modelId="{D81887B3-FF45-4172-9BC5-7BCE1718D723}" type="sibTrans" cxnId="{5B534C62-3585-4E78-99D4-E61FD2A25134}">
      <dgm:prSet/>
      <dgm:spPr/>
      <dgm:t>
        <a:bodyPr/>
        <a:lstStyle/>
        <a:p>
          <a:endParaRPr lang="es-EC"/>
        </a:p>
      </dgm:t>
    </dgm:pt>
    <dgm:pt modelId="{8585887E-7F11-48F6-965E-CD3FF38DD1A4}">
      <dgm:prSet phldrT="[Texto]"/>
      <dgm:spPr>
        <a:ln cap="rnd"/>
        <a:effectLst>
          <a:innerShdw blurRad="6350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dirty="0" smtClean="0"/>
            <a:t>Servicio poco explotado.</a:t>
          </a:r>
          <a:endParaRPr lang="es-EC" dirty="0"/>
        </a:p>
      </dgm:t>
    </dgm:pt>
    <dgm:pt modelId="{D60408D2-5692-480A-A7CF-8ED40DC107D8}" type="parTrans" cxnId="{E61F6122-E36E-4383-ADFC-057F268B8290}">
      <dgm:prSet/>
      <dgm:spPr/>
      <dgm:t>
        <a:bodyPr/>
        <a:lstStyle/>
        <a:p>
          <a:endParaRPr lang="es-EC"/>
        </a:p>
      </dgm:t>
    </dgm:pt>
    <dgm:pt modelId="{26B04ED2-DAEB-4BE0-984C-16E342074A81}" type="sibTrans" cxnId="{E61F6122-E36E-4383-ADFC-057F268B8290}">
      <dgm:prSet/>
      <dgm:spPr/>
      <dgm:t>
        <a:bodyPr/>
        <a:lstStyle/>
        <a:p>
          <a:endParaRPr lang="es-EC"/>
        </a:p>
      </dgm:t>
    </dgm:pt>
    <dgm:pt modelId="{717C3E71-ED04-4610-B4F1-506842F6494E}">
      <dgm:prSet phldrT="[Texto]"/>
      <dgm:spPr>
        <a:ln cap="rnd"/>
        <a:effectLst>
          <a:innerShdw blurRad="6350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dirty="0" smtClean="0"/>
            <a:t>Ofrecer diversos menús para cada ocasión y según el gusto del consumidor.</a:t>
          </a:r>
          <a:endParaRPr lang="es-EC" dirty="0"/>
        </a:p>
      </dgm:t>
    </dgm:pt>
    <dgm:pt modelId="{24282620-A660-4334-AB4C-3EF9E01D3A2F}" type="parTrans" cxnId="{6D85ECB2-B438-41F5-90F6-0DABFB794DBB}">
      <dgm:prSet/>
      <dgm:spPr/>
      <dgm:t>
        <a:bodyPr/>
        <a:lstStyle/>
        <a:p>
          <a:endParaRPr lang="es-EC"/>
        </a:p>
      </dgm:t>
    </dgm:pt>
    <dgm:pt modelId="{E823A38F-7600-4F69-9061-1ECEF9CB7B6C}" type="sibTrans" cxnId="{6D85ECB2-B438-41F5-90F6-0DABFB794DBB}">
      <dgm:prSet/>
      <dgm:spPr/>
      <dgm:t>
        <a:bodyPr/>
        <a:lstStyle/>
        <a:p>
          <a:endParaRPr lang="es-EC"/>
        </a:p>
      </dgm:t>
    </dgm:pt>
    <dgm:pt modelId="{8F56BC42-D181-40C6-919F-E608E2878970}">
      <dgm:prSet phldrT="[Texto]"/>
      <dgm:spPr>
        <a:ln cap="rnd"/>
        <a:effectLst>
          <a:innerShdw blurRad="6350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b="1" dirty="0" smtClean="0">
              <a:solidFill>
                <a:schemeClr val="bg1">
                  <a:lumMod val="50000"/>
                </a:schemeClr>
              </a:solidFill>
            </a:rPr>
            <a:t>OPORTUNIDADES:</a:t>
          </a:r>
          <a:endParaRPr lang="es-EC" dirty="0">
            <a:solidFill>
              <a:schemeClr val="bg1">
                <a:lumMod val="50000"/>
              </a:schemeClr>
            </a:solidFill>
          </a:endParaRPr>
        </a:p>
      </dgm:t>
    </dgm:pt>
    <dgm:pt modelId="{78F2D142-819D-4FD3-9AD3-8374FB69B624}" type="parTrans" cxnId="{D6D2A999-AD87-4C31-B400-C30C9D040D76}">
      <dgm:prSet/>
      <dgm:spPr/>
      <dgm:t>
        <a:bodyPr/>
        <a:lstStyle/>
        <a:p>
          <a:endParaRPr lang="es-EC"/>
        </a:p>
      </dgm:t>
    </dgm:pt>
    <dgm:pt modelId="{CA200DAA-2E05-4280-A8C5-845B89101955}" type="sibTrans" cxnId="{D6D2A999-AD87-4C31-B400-C30C9D040D76}">
      <dgm:prSet/>
      <dgm:spPr/>
      <dgm:t>
        <a:bodyPr/>
        <a:lstStyle/>
        <a:p>
          <a:endParaRPr lang="es-EC"/>
        </a:p>
      </dgm:t>
    </dgm:pt>
    <dgm:pt modelId="{68CAB42A-9099-425F-976F-E428BAB1B6C2}">
      <dgm:prSet phldrT="[Texto]"/>
      <dgm:spPr>
        <a:ln cap="rnd"/>
        <a:effectLst>
          <a:innerShdw blurRad="6350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dirty="0" smtClean="0"/>
            <a:t>Posibilidad de nuevos servicios personalizados.</a:t>
          </a:r>
          <a:endParaRPr lang="es-EC" dirty="0"/>
        </a:p>
      </dgm:t>
    </dgm:pt>
    <dgm:pt modelId="{DFB029E6-12D6-4B34-889C-EED9CFCB7C03}" type="parTrans" cxnId="{51677085-6216-4BDD-8FD3-F1760C5BDAB5}">
      <dgm:prSet/>
      <dgm:spPr/>
      <dgm:t>
        <a:bodyPr/>
        <a:lstStyle/>
        <a:p>
          <a:endParaRPr lang="es-EC"/>
        </a:p>
      </dgm:t>
    </dgm:pt>
    <dgm:pt modelId="{52B7131E-30D8-44B2-99D0-221E38F9F0C2}" type="sibTrans" cxnId="{51677085-6216-4BDD-8FD3-F1760C5BDAB5}">
      <dgm:prSet/>
      <dgm:spPr/>
      <dgm:t>
        <a:bodyPr/>
        <a:lstStyle/>
        <a:p>
          <a:endParaRPr lang="es-EC"/>
        </a:p>
      </dgm:t>
    </dgm:pt>
    <dgm:pt modelId="{D06CC1D2-5CC5-4B88-B096-8FD64BB089B5}">
      <dgm:prSet phldrT="[Texto]"/>
      <dgm:spPr>
        <a:ln cap="rnd"/>
        <a:effectLst>
          <a:innerShdw blurRad="6350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dirty="0" smtClean="0"/>
            <a:t>Ubicación favorable para la expansión.</a:t>
          </a:r>
          <a:endParaRPr lang="es-EC" dirty="0"/>
        </a:p>
      </dgm:t>
    </dgm:pt>
    <dgm:pt modelId="{7848A229-5D1E-4B3C-B71C-D2858CD8D43E}" type="parTrans" cxnId="{003DB2A5-947F-43BE-88A7-E1A054851405}">
      <dgm:prSet/>
      <dgm:spPr/>
      <dgm:t>
        <a:bodyPr/>
        <a:lstStyle/>
        <a:p>
          <a:endParaRPr lang="es-EC"/>
        </a:p>
      </dgm:t>
    </dgm:pt>
    <dgm:pt modelId="{DA4C9B81-6E51-4CF4-8C80-437EF50F4A2B}" type="sibTrans" cxnId="{003DB2A5-947F-43BE-88A7-E1A054851405}">
      <dgm:prSet/>
      <dgm:spPr/>
      <dgm:t>
        <a:bodyPr/>
        <a:lstStyle/>
        <a:p>
          <a:endParaRPr lang="es-EC"/>
        </a:p>
      </dgm:t>
    </dgm:pt>
    <dgm:pt modelId="{6A2CC162-AD21-459D-8E6B-FDC58D645D17}">
      <dgm:prSet phldrT="[Texto]"/>
      <dgm:spPr>
        <a:ln cap="rnd"/>
        <a:effectLst>
          <a:innerShdw blurRad="6350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dirty="0" smtClean="0"/>
            <a:t>Innovación de los platos  en el menú.</a:t>
          </a:r>
          <a:endParaRPr lang="es-EC" dirty="0"/>
        </a:p>
      </dgm:t>
    </dgm:pt>
    <dgm:pt modelId="{DA6E886F-551E-4EE0-BCE2-1B5F4A9DF744}" type="parTrans" cxnId="{B1EAFA38-EEE6-48B5-869B-B455A68CA036}">
      <dgm:prSet/>
      <dgm:spPr/>
    </dgm:pt>
    <dgm:pt modelId="{4D99F4D3-65CF-4250-8B51-D31E5A7FC029}" type="sibTrans" cxnId="{B1EAFA38-EEE6-48B5-869B-B455A68CA036}">
      <dgm:prSet/>
      <dgm:spPr/>
    </dgm:pt>
    <dgm:pt modelId="{D4B67DE9-078F-4AB9-A468-5BC57C2E0773}">
      <dgm:prSet phldrT="[Texto]"/>
      <dgm:spPr>
        <a:ln cap="rnd"/>
        <a:effectLst>
          <a:innerShdw blurRad="6350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dirty="0" smtClean="0"/>
            <a:t>Posibilidad de añadir otro regalo de parte del remitente.</a:t>
          </a:r>
          <a:endParaRPr lang="es-EC" dirty="0"/>
        </a:p>
      </dgm:t>
    </dgm:pt>
    <dgm:pt modelId="{F5DB1A1C-8ADA-4D54-B533-2BAA00515260}" type="parTrans" cxnId="{202B4FD0-6170-4DB0-B2F7-4B575ECC8C68}">
      <dgm:prSet/>
      <dgm:spPr/>
    </dgm:pt>
    <dgm:pt modelId="{0E5C60F0-1329-4643-9CB5-79D9A4EF00AC}" type="sibTrans" cxnId="{202B4FD0-6170-4DB0-B2F7-4B575ECC8C68}">
      <dgm:prSet/>
      <dgm:spPr/>
    </dgm:pt>
    <dgm:pt modelId="{D5BAF055-BBF1-4133-9A28-D6296434A368}">
      <dgm:prSet phldrT="[Texto]"/>
      <dgm:spPr>
        <a:ln cap="rnd"/>
        <a:effectLst>
          <a:innerShdw blurRad="6350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dirty="0" smtClean="0"/>
            <a:t>Posibilidad de apertura de otras sucursales a mediano y largo plazo.</a:t>
          </a:r>
          <a:endParaRPr lang="es-EC" dirty="0"/>
        </a:p>
      </dgm:t>
    </dgm:pt>
    <dgm:pt modelId="{9738343C-1DB3-443E-A54B-B1305BC3D5A1}" type="parTrans" cxnId="{C1E395B5-1091-4479-B90F-FED8BAB94DB3}">
      <dgm:prSet/>
      <dgm:spPr/>
    </dgm:pt>
    <dgm:pt modelId="{3B05EFCE-380F-42DA-9818-03C3272DD729}" type="sibTrans" cxnId="{C1E395B5-1091-4479-B90F-FED8BAB94DB3}">
      <dgm:prSet/>
      <dgm:spPr/>
    </dgm:pt>
    <dgm:pt modelId="{3DC394ED-6D23-4755-A9FC-50F829310F06}">
      <dgm:prSet phldrT="[Texto]"/>
      <dgm:spPr>
        <a:ln cap="rnd"/>
        <a:effectLst>
          <a:innerShdw blurRad="6350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dirty="0" smtClean="0"/>
            <a:t>Posibilidad de ganar cuota de mercado.</a:t>
          </a:r>
          <a:endParaRPr lang="es-EC" dirty="0"/>
        </a:p>
      </dgm:t>
    </dgm:pt>
    <dgm:pt modelId="{3879643A-9CC4-4324-BAED-FE8E9E9424A1}" type="parTrans" cxnId="{DAD9F162-C46A-4091-AA53-4AED4DCF0522}">
      <dgm:prSet/>
      <dgm:spPr/>
    </dgm:pt>
    <dgm:pt modelId="{E3773C46-7E08-4F24-994B-E6E3BE59F14E}" type="sibTrans" cxnId="{DAD9F162-C46A-4091-AA53-4AED4DCF0522}">
      <dgm:prSet/>
      <dgm:spPr/>
    </dgm:pt>
    <dgm:pt modelId="{C7CF419A-C9D2-4D79-B6E9-ABE22F597C65}" type="pres">
      <dgm:prSet presAssocID="{43455671-8BCA-41CE-B0D4-69457ACF8D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2E9A981-7998-4ECC-B618-1BF1062D3463}" type="pres">
      <dgm:prSet presAssocID="{3CDBB253-CF35-4904-9686-2A8541B0B91B}" presName="composite" presStyleCnt="0"/>
      <dgm:spPr/>
    </dgm:pt>
    <dgm:pt modelId="{7E284D9F-CB1C-4601-8622-1B7F70A42743}" type="pres">
      <dgm:prSet presAssocID="{3CDBB253-CF35-4904-9686-2A8541B0B91B}" presName="parTx" presStyleLbl="alignNode1" presStyleIdx="0" presStyleCnt="2" custLinFactNeighborX="-973" custLinFactNeighborY="-25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F748C6-98F5-4831-BD2E-3DEED58238E6}" type="pres">
      <dgm:prSet presAssocID="{3CDBB253-CF35-4904-9686-2A8541B0B91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128AFD-BA87-4EEA-B7F2-CC1D403D4B11}" type="pres">
      <dgm:prSet presAssocID="{D81887B3-FF45-4172-9BC5-7BCE1718D723}" presName="space" presStyleCnt="0"/>
      <dgm:spPr/>
    </dgm:pt>
    <dgm:pt modelId="{73B0304D-002B-4089-8C53-09911D06D5A4}" type="pres">
      <dgm:prSet presAssocID="{8F56BC42-D181-40C6-919F-E608E2878970}" presName="composite" presStyleCnt="0"/>
      <dgm:spPr/>
    </dgm:pt>
    <dgm:pt modelId="{906DB19C-EA8A-4665-B746-FBECF657CFA8}" type="pres">
      <dgm:prSet presAssocID="{8F56BC42-D181-40C6-919F-E608E287897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8BF1ED-5EDD-443A-AD77-97D0458530A9}" type="pres">
      <dgm:prSet presAssocID="{8F56BC42-D181-40C6-919F-E608E287897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4F6DEA7-C04B-4F16-AF6F-E70E4825D091}" type="presOf" srcId="{3DC394ED-6D23-4755-A9FC-50F829310F06}" destId="{BA8BF1ED-5EDD-443A-AD77-97D0458530A9}" srcOrd="0" destOrd="3" presId="urn:microsoft.com/office/officeart/2005/8/layout/hList1"/>
    <dgm:cxn modelId="{B88B0BB8-9DBC-47E7-B037-63A66582F239}" type="presOf" srcId="{D06CC1D2-5CC5-4B88-B096-8FD64BB089B5}" destId="{BA8BF1ED-5EDD-443A-AD77-97D0458530A9}" srcOrd="0" destOrd="1" presId="urn:microsoft.com/office/officeart/2005/8/layout/hList1"/>
    <dgm:cxn modelId="{0C5BC7C9-9062-444F-B438-8DFD01ECDBF0}" type="presOf" srcId="{3CDBB253-CF35-4904-9686-2A8541B0B91B}" destId="{7E284D9F-CB1C-4601-8622-1B7F70A42743}" srcOrd="0" destOrd="0" presId="urn:microsoft.com/office/officeart/2005/8/layout/hList1"/>
    <dgm:cxn modelId="{B1EAFA38-EEE6-48B5-869B-B455A68CA036}" srcId="{3CDBB253-CF35-4904-9686-2A8541B0B91B}" destId="{6A2CC162-AD21-459D-8E6B-FDC58D645D17}" srcOrd="2" destOrd="0" parTransId="{DA6E886F-551E-4EE0-BCE2-1B5F4A9DF744}" sibTransId="{4D99F4D3-65CF-4250-8B51-D31E5A7FC029}"/>
    <dgm:cxn modelId="{1B9CA927-E586-4649-AD95-81F29B82063F}" type="presOf" srcId="{43455671-8BCA-41CE-B0D4-69457ACF8D77}" destId="{C7CF419A-C9D2-4D79-B6E9-ABE22F597C65}" srcOrd="0" destOrd="0" presId="urn:microsoft.com/office/officeart/2005/8/layout/hList1"/>
    <dgm:cxn modelId="{003DB2A5-947F-43BE-88A7-E1A054851405}" srcId="{8F56BC42-D181-40C6-919F-E608E2878970}" destId="{D06CC1D2-5CC5-4B88-B096-8FD64BB089B5}" srcOrd="1" destOrd="0" parTransId="{7848A229-5D1E-4B3C-B71C-D2858CD8D43E}" sibTransId="{DA4C9B81-6E51-4CF4-8C80-437EF50F4A2B}"/>
    <dgm:cxn modelId="{D6C1A787-F6F3-483B-BEF1-536D1C7E4ED4}" type="presOf" srcId="{6A2CC162-AD21-459D-8E6B-FDC58D645D17}" destId="{1AF748C6-98F5-4831-BD2E-3DEED58238E6}" srcOrd="0" destOrd="2" presId="urn:microsoft.com/office/officeart/2005/8/layout/hList1"/>
    <dgm:cxn modelId="{E2B9909B-F221-4D51-8958-853567CDC2E2}" type="presOf" srcId="{8585887E-7F11-48F6-965E-CD3FF38DD1A4}" destId="{1AF748C6-98F5-4831-BD2E-3DEED58238E6}" srcOrd="0" destOrd="0" presId="urn:microsoft.com/office/officeart/2005/8/layout/hList1"/>
    <dgm:cxn modelId="{51677085-6216-4BDD-8FD3-F1760C5BDAB5}" srcId="{8F56BC42-D181-40C6-919F-E608E2878970}" destId="{68CAB42A-9099-425F-976F-E428BAB1B6C2}" srcOrd="0" destOrd="0" parTransId="{DFB029E6-12D6-4B34-889C-EED9CFCB7C03}" sibTransId="{52B7131E-30D8-44B2-99D0-221E38F9F0C2}"/>
    <dgm:cxn modelId="{D35E7F4D-BD3A-47B7-B3E4-AE5857283821}" type="presOf" srcId="{717C3E71-ED04-4610-B4F1-506842F6494E}" destId="{1AF748C6-98F5-4831-BD2E-3DEED58238E6}" srcOrd="0" destOrd="1" presId="urn:microsoft.com/office/officeart/2005/8/layout/hList1"/>
    <dgm:cxn modelId="{DAD9F162-C46A-4091-AA53-4AED4DCF0522}" srcId="{8F56BC42-D181-40C6-919F-E608E2878970}" destId="{3DC394ED-6D23-4755-A9FC-50F829310F06}" srcOrd="3" destOrd="0" parTransId="{3879643A-9CC4-4324-BAED-FE8E9E9424A1}" sibTransId="{E3773C46-7E08-4F24-994B-E6E3BE59F14E}"/>
    <dgm:cxn modelId="{E9338054-D3F4-4DD2-A0D7-D944125F582A}" type="presOf" srcId="{D5BAF055-BBF1-4133-9A28-D6296434A368}" destId="{BA8BF1ED-5EDD-443A-AD77-97D0458530A9}" srcOrd="0" destOrd="2" presId="urn:microsoft.com/office/officeart/2005/8/layout/hList1"/>
    <dgm:cxn modelId="{9010A29F-1B90-4C88-9CD9-D6887876E0FB}" type="presOf" srcId="{8F56BC42-D181-40C6-919F-E608E2878970}" destId="{906DB19C-EA8A-4665-B746-FBECF657CFA8}" srcOrd="0" destOrd="0" presId="urn:microsoft.com/office/officeart/2005/8/layout/hList1"/>
    <dgm:cxn modelId="{D6D2A999-AD87-4C31-B400-C30C9D040D76}" srcId="{43455671-8BCA-41CE-B0D4-69457ACF8D77}" destId="{8F56BC42-D181-40C6-919F-E608E2878970}" srcOrd="1" destOrd="0" parTransId="{78F2D142-819D-4FD3-9AD3-8374FB69B624}" sibTransId="{CA200DAA-2E05-4280-A8C5-845B89101955}"/>
    <dgm:cxn modelId="{9DD36AF2-3938-40CF-8323-754024108EBF}" type="presOf" srcId="{D4B67DE9-078F-4AB9-A468-5BC57C2E0773}" destId="{1AF748C6-98F5-4831-BD2E-3DEED58238E6}" srcOrd="0" destOrd="3" presId="urn:microsoft.com/office/officeart/2005/8/layout/hList1"/>
    <dgm:cxn modelId="{202B4FD0-6170-4DB0-B2F7-4B575ECC8C68}" srcId="{3CDBB253-CF35-4904-9686-2A8541B0B91B}" destId="{D4B67DE9-078F-4AB9-A468-5BC57C2E0773}" srcOrd="3" destOrd="0" parTransId="{F5DB1A1C-8ADA-4D54-B533-2BAA00515260}" sibTransId="{0E5C60F0-1329-4643-9CB5-79D9A4EF00AC}"/>
    <dgm:cxn modelId="{C1E395B5-1091-4479-B90F-FED8BAB94DB3}" srcId="{8F56BC42-D181-40C6-919F-E608E2878970}" destId="{D5BAF055-BBF1-4133-9A28-D6296434A368}" srcOrd="2" destOrd="0" parTransId="{9738343C-1DB3-443E-A54B-B1305BC3D5A1}" sibTransId="{3B05EFCE-380F-42DA-9818-03C3272DD729}"/>
    <dgm:cxn modelId="{6D85ECB2-B438-41F5-90F6-0DABFB794DBB}" srcId="{3CDBB253-CF35-4904-9686-2A8541B0B91B}" destId="{717C3E71-ED04-4610-B4F1-506842F6494E}" srcOrd="1" destOrd="0" parTransId="{24282620-A660-4334-AB4C-3EF9E01D3A2F}" sibTransId="{E823A38F-7600-4F69-9061-1ECEF9CB7B6C}"/>
    <dgm:cxn modelId="{E61F6122-E36E-4383-ADFC-057F268B8290}" srcId="{3CDBB253-CF35-4904-9686-2A8541B0B91B}" destId="{8585887E-7F11-48F6-965E-CD3FF38DD1A4}" srcOrd="0" destOrd="0" parTransId="{D60408D2-5692-480A-A7CF-8ED40DC107D8}" sibTransId="{26B04ED2-DAEB-4BE0-984C-16E342074A81}"/>
    <dgm:cxn modelId="{5B534C62-3585-4E78-99D4-E61FD2A25134}" srcId="{43455671-8BCA-41CE-B0D4-69457ACF8D77}" destId="{3CDBB253-CF35-4904-9686-2A8541B0B91B}" srcOrd="0" destOrd="0" parTransId="{B88BA947-138F-4951-BD88-1FEDD62DFFC2}" sibTransId="{D81887B3-FF45-4172-9BC5-7BCE1718D723}"/>
    <dgm:cxn modelId="{07B113C8-5150-44D6-BEE8-C9916ED9E0F7}" type="presOf" srcId="{68CAB42A-9099-425F-976F-E428BAB1B6C2}" destId="{BA8BF1ED-5EDD-443A-AD77-97D0458530A9}" srcOrd="0" destOrd="0" presId="urn:microsoft.com/office/officeart/2005/8/layout/hList1"/>
    <dgm:cxn modelId="{BAB1E1EA-FB6C-4827-B974-48E91BD9BCF7}" type="presParOf" srcId="{C7CF419A-C9D2-4D79-B6E9-ABE22F597C65}" destId="{82E9A981-7998-4ECC-B618-1BF1062D3463}" srcOrd="0" destOrd="0" presId="urn:microsoft.com/office/officeart/2005/8/layout/hList1"/>
    <dgm:cxn modelId="{9CB3DC43-F0E7-4A44-96A7-66EFC1309B17}" type="presParOf" srcId="{82E9A981-7998-4ECC-B618-1BF1062D3463}" destId="{7E284D9F-CB1C-4601-8622-1B7F70A42743}" srcOrd="0" destOrd="0" presId="urn:microsoft.com/office/officeart/2005/8/layout/hList1"/>
    <dgm:cxn modelId="{098ECB6A-A12D-4AF8-AA65-34D3366605F5}" type="presParOf" srcId="{82E9A981-7998-4ECC-B618-1BF1062D3463}" destId="{1AF748C6-98F5-4831-BD2E-3DEED58238E6}" srcOrd="1" destOrd="0" presId="urn:microsoft.com/office/officeart/2005/8/layout/hList1"/>
    <dgm:cxn modelId="{01D8D733-30A3-41A8-A101-C21B02CE0396}" type="presParOf" srcId="{C7CF419A-C9D2-4D79-B6E9-ABE22F597C65}" destId="{1B128AFD-BA87-4EEA-B7F2-CC1D403D4B11}" srcOrd="1" destOrd="0" presId="urn:microsoft.com/office/officeart/2005/8/layout/hList1"/>
    <dgm:cxn modelId="{9232230E-BF2E-4225-980F-680F66EEA284}" type="presParOf" srcId="{C7CF419A-C9D2-4D79-B6E9-ABE22F597C65}" destId="{73B0304D-002B-4089-8C53-09911D06D5A4}" srcOrd="2" destOrd="0" presId="urn:microsoft.com/office/officeart/2005/8/layout/hList1"/>
    <dgm:cxn modelId="{4CB11755-7114-4AF2-BB1E-DB38E6D989A4}" type="presParOf" srcId="{73B0304D-002B-4089-8C53-09911D06D5A4}" destId="{906DB19C-EA8A-4665-B746-FBECF657CFA8}" srcOrd="0" destOrd="0" presId="urn:microsoft.com/office/officeart/2005/8/layout/hList1"/>
    <dgm:cxn modelId="{B3C9A91F-DAC9-4D28-8461-F51C25E9E62E}" type="presParOf" srcId="{73B0304D-002B-4089-8C53-09911D06D5A4}" destId="{BA8BF1ED-5EDD-443A-AD77-97D0458530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455671-8BCA-41CE-B0D4-69457ACF8D7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CDBB253-CF35-4904-9686-2A8541B0B91B}">
      <dgm:prSet phldrT="[Texto]" custT="1"/>
      <dgm:spPr>
        <a:ln cap="rnd"/>
        <a:effectLst>
          <a:innerShdw blurRad="6350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sz="1500" b="1" dirty="0" smtClean="0">
              <a:solidFill>
                <a:schemeClr val="bg1">
                  <a:lumMod val="50000"/>
                </a:schemeClr>
              </a:solidFill>
            </a:rPr>
            <a:t>DEBILIDADES:</a:t>
          </a:r>
          <a:endParaRPr lang="es-EC" sz="1500" dirty="0">
            <a:solidFill>
              <a:schemeClr val="bg1">
                <a:lumMod val="50000"/>
              </a:schemeClr>
            </a:solidFill>
          </a:endParaRPr>
        </a:p>
      </dgm:t>
    </dgm:pt>
    <dgm:pt modelId="{B88BA947-138F-4951-BD88-1FEDD62DFFC2}" type="parTrans" cxnId="{5B534C62-3585-4E78-99D4-E61FD2A25134}">
      <dgm:prSet/>
      <dgm:spPr/>
      <dgm:t>
        <a:bodyPr/>
        <a:lstStyle/>
        <a:p>
          <a:endParaRPr lang="es-EC"/>
        </a:p>
      </dgm:t>
    </dgm:pt>
    <dgm:pt modelId="{D81887B3-FF45-4172-9BC5-7BCE1718D723}" type="sibTrans" cxnId="{5B534C62-3585-4E78-99D4-E61FD2A25134}">
      <dgm:prSet/>
      <dgm:spPr/>
      <dgm:t>
        <a:bodyPr/>
        <a:lstStyle/>
        <a:p>
          <a:endParaRPr lang="es-EC"/>
        </a:p>
      </dgm:t>
    </dgm:pt>
    <dgm:pt modelId="{8585887E-7F11-48F6-965E-CD3FF38DD1A4}">
      <dgm:prSet phldrT="[Texto]"/>
      <dgm:spPr>
        <a:ln cap="rnd"/>
        <a:effectLst>
          <a:innerShdw blurRad="6350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dirty="0" smtClean="0"/>
            <a:t>Falta de experiencia por parte de los propietarios y del personal en este tipo de actividad.</a:t>
          </a:r>
          <a:endParaRPr lang="es-EC" dirty="0"/>
        </a:p>
      </dgm:t>
    </dgm:pt>
    <dgm:pt modelId="{D60408D2-5692-480A-A7CF-8ED40DC107D8}" type="parTrans" cxnId="{E61F6122-E36E-4383-ADFC-057F268B8290}">
      <dgm:prSet/>
      <dgm:spPr/>
      <dgm:t>
        <a:bodyPr/>
        <a:lstStyle/>
        <a:p>
          <a:endParaRPr lang="es-EC"/>
        </a:p>
      </dgm:t>
    </dgm:pt>
    <dgm:pt modelId="{26B04ED2-DAEB-4BE0-984C-16E342074A81}" type="sibTrans" cxnId="{E61F6122-E36E-4383-ADFC-057F268B8290}">
      <dgm:prSet/>
      <dgm:spPr/>
      <dgm:t>
        <a:bodyPr/>
        <a:lstStyle/>
        <a:p>
          <a:endParaRPr lang="es-EC"/>
        </a:p>
      </dgm:t>
    </dgm:pt>
    <dgm:pt modelId="{717C3E71-ED04-4610-B4F1-506842F6494E}">
      <dgm:prSet phldrT="[Texto]"/>
      <dgm:spPr>
        <a:ln cap="rnd"/>
        <a:effectLst>
          <a:innerShdw blurRad="6350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dirty="0" smtClean="0"/>
            <a:t>Falta de lealtad de los consumidores por el desconocimiento de la marca.</a:t>
          </a:r>
          <a:endParaRPr lang="es-EC" dirty="0"/>
        </a:p>
      </dgm:t>
    </dgm:pt>
    <dgm:pt modelId="{24282620-A660-4334-AB4C-3EF9E01D3A2F}" type="parTrans" cxnId="{6D85ECB2-B438-41F5-90F6-0DABFB794DBB}">
      <dgm:prSet/>
      <dgm:spPr/>
      <dgm:t>
        <a:bodyPr/>
        <a:lstStyle/>
        <a:p>
          <a:endParaRPr lang="es-EC"/>
        </a:p>
      </dgm:t>
    </dgm:pt>
    <dgm:pt modelId="{E823A38F-7600-4F69-9061-1ECEF9CB7B6C}" type="sibTrans" cxnId="{6D85ECB2-B438-41F5-90F6-0DABFB794DBB}">
      <dgm:prSet/>
      <dgm:spPr/>
      <dgm:t>
        <a:bodyPr/>
        <a:lstStyle/>
        <a:p>
          <a:endParaRPr lang="es-EC"/>
        </a:p>
      </dgm:t>
    </dgm:pt>
    <dgm:pt modelId="{8F56BC42-D181-40C6-919F-E608E2878970}">
      <dgm:prSet phldrT="[Texto]" custT="1"/>
      <dgm:spPr>
        <a:ln cap="rnd"/>
        <a:effectLst>
          <a:innerShdw blurRad="6350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sz="1500" b="1" dirty="0" smtClean="0">
              <a:solidFill>
                <a:schemeClr val="bg1">
                  <a:lumMod val="50000"/>
                </a:schemeClr>
              </a:solidFill>
            </a:rPr>
            <a:t>AMENAZAS:</a:t>
          </a:r>
          <a:endParaRPr lang="es-EC" sz="1500" dirty="0">
            <a:solidFill>
              <a:schemeClr val="bg1">
                <a:lumMod val="50000"/>
              </a:schemeClr>
            </a:solidFill>
          </a:endParaRPr>
        </a:p>
      </dgm:t>
    </dgm:pt>
    <dgm:pt modelId="{78F2D142-819D-4FD3-9AD3-8374FB69B624}" type="parTrans" cxnId="{D6D2A999-AD87-4C31-B400-C30C9D040D76}">
      <dgm:prSet/>
      <dgm:spPr/>
      <dgm:t>
        <a:bodyPr/>
        <a:lstStyle/>
        <a:p>
          <a:endParaRPr lang="es-EC"/>
        </a:p>
      </dgm:t>
    </dgm:pt>
    <dgm:pt modelId="{CA200DAA-2E05-4280-A8C5-845B89101955}" type="sibTrans" cxnId="{D6D2A999-AD87-4C31-B400-C30C9D040D76}">
      <dgm:prSet/>
      <dgm:spPr/>
      <dgm:t>
        <a:bodyPr/>
        <a:lstStyle/>
        <a:p>
          <a:endParaRPr lang="es-EC"/>
        </a:p>
      </dgm:t>
    </dgm:pt>
    <dgm:pt modelId="{68CAB42A-9099-425F-976F-E428BAB1B6C2}">
      <dgm:prSet phldrT="[Texto]"/>
      <dgm:spPr>
        <a:ln cap="rnd"/>
        <a:effectLst>
          <a:innerShdw blurRad="6350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dirty="0" smtClean="0"/>
            <a:t>Promover el emprendimiento de otras empresas que ofrezcan un servicio similar.</a:t>
          </a:r>
          <a:endParaRPr lang="es-EC" dirty="0"/>
        </a:p>
      </dgm:t>
    </dgm:pt>
    <dgm:pt modelId="{DFB029E6-12D6-4B34-889C-EED9CFCB7C03}" type="parTrans" cxnId="{51677085-6216-4BDD-8FD3-F1760C5BDAB5}">
      <dgm:prSet/>
      <dgm:spPr/>
      <dgm:t>
        <a:bodyPr/>
        <a:lstStyle/>
        <a:p>
          <a:endParaRPr lang="es-EC"/>
        </a:p>
      </dgm:t>
    </dgm:pt>
    <dgm:pt modelId="{52B7131E-30D8-44B2-99D0-221E38F9F0C2}" type="sibTrans" cxnId="{51677085-6216-4BDD-8FD3-F1760C5BDAB5}">
      <dgm:prSet/>
      <dgm:spPr/>
      <dgm:t>
        <a:bodyPr/>
        <a:lstStyle/>
        <a:p>
          <a:endParaRPr lang="es-EC"/>
        </a:p>
      </dgm:t>
    </dgm:pt>
    <dgm:pt modelId="{D06CC1D2-5CC5-4B88-B096-8FD64BB089B5}">
      <dgm:prSet phldrT="[Texto]"/>
      <dgm:spPr>
        <a:ln cap="rnd"/>
        <a:effectLst>
          <a:innerShdw blurRad="6350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dirty="0" smtClean="0"/>
            <a:t>Carencia de interés de conocimiento por parte de los posibles consumidores potenciales del sector centro-norte de la ciudad.</a:t>
          </a:r>
          <a:endParaRPr lang="es-EC" dirty="0"/>
        </a:p>
      </dgm:t>
    </dgm:pt>
    <dgm:pt modelId="{7848A229-5D1E-4B3C-B71C-D2858CD8D43E}" type="parTrans" cxnId="{003DB2A5-947F-43BE-88A7-E1A054851405}">
      <dgm:prSet/>
      <dgm:spPr/>
      <dgm:t>
        <a:bodyPr/>
        <a:lstStyle/>
        <a:p>
          <a:endParaRPr lang="es-EC"/>
        </a:p>
      </dgm:t>
    </dgm:pt>
    <dgm:pt modelId="{DA4C9B81-6E51-4CF4-8C80-437EF50F4A2B}" type="sibTrans" cxnId="{003DB2A5-947F-43BE-88A7-E1A054851405}">
      <dgm:prSet/>
      <dgm:spPr/>
      <dgm:t>
        <a:bodyPr/>
        <a:lstStyle/>
        <a:p>
          <a:endParaRPr lang="es-EC"/>
        </a:p>
      </dgm:t>
    </dgm:pt>
    <dgm:pt modelId="{C7CF419A-C9D2-4D79-B6E9-ABE22F597C65}" type="pres">
      <dgm:prSet presAssocID="{43455671-8BCA-41CE-B0D4-69457ACF8D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2E9A981-7998-4ECC-B618-1BF1062D3463}" type="pres">
      <dgm:prSet presAssocID="{3CDBB253-CF35-4904-9686-2A8541B0B91B}" presName="composite" presStyleCnt="0"/>
      <dgm:spPr/>
    </dgm:pt>
    <dgm:pt modelId="{7E284D9F-CB1C-4601-8622-1B7F70A42743}" type="pres">
      <dgm:prSet presAssocID="{3CDBB253-CF35-4904-9686-2A8541B0B91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F748C6-98F5-4831-BD2E-3DEED58238E6}" type="pres">
      <dgm:prSet presAssocID="{3CDBB253-CF35-4904-9686-2A8541B0B91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128AFD-BA87-4EEA-B7F2-CC1D403D4B11}" type="pres">
      <dgm:prSet presAssocID="{D81887B3-FF45-4172-9BC5-7BCE1718D723}" presName="space" presStyleCnt="0"/>
      <dgm:spPr/>
    </dgm:pt>
    <dgm:pt modelId="{73B0304D-002B-4089-8C53-09911D06D5A4}" type="pres">
      <dgm:prSet presAssocID="{8F56BC42-D181-40C6-919F-E608E2878970}" presName="composite" presStyleCnt="0"/>
      <dgm:spPr/>
    </dgm:pt>
    <dgm:pt modelId="{906DB19C-EA8A-4665-B746-FBECF657CFA8}" type="pres">
      <dgm:prSet presAssocID="{8F56BC42-D181-40C6-919F-E608E287897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8BF1ED-5EDD-443A-AD77-97D0458530A9}" type="pres">
      <dgm:prSet presAssocID="{8F56BC42-D181-40C6-919F-E608E287897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6D2A999-AD87-4C31-B400-C30C9D040D76}" srcId="{43455671-8BCA-41CE-B0D4-69457ACF8D77}" destId="{8F56BC42-D181-40C6-919F-E608E2878970}" srcOrd="1" destOrd="0" parTransId="{78F2D142-819D-4FD3-9AD3-8374FB69B624}" sibTransId="{CA200DAA-2E05-4280-A8C5-845B89101955}"/>
    <dgm:cxn modelId="{55A01740-44F7-4855-BC43-A8A73512AAD8}" type="presOf" srcId="{8585887E-7F11-48F6-965E-CD3FF38DD1A4}" destId="{1AF748C6-98F5-4831-BD2E-3DEED58238E6}" srcOrd="0" destOrd="0" presId="urn:microsoft.com/office/officeart/2005/8/layout/hList1"/>
    <dgm:cxn modelId="{E61F6122-E36E-4383-ADFC-057F268B8290}" srcId="{3CDBB253-CF35-4904-9686-2A8541B0B91B}" destId="{8585887E-7F11-48F6-965E-CD3FF38DD1A4}" srcOrd="0" destOrd="0" parTransId="{D60408D2-5692-480A-A7CF-8ED40DC107D8}" sibTransId="{26B04ED2-DAEB-4BE0-984C-16E342074A81}"/>
    <dgm:cxn modelId="{003DB2A5-947F-43BE-88A7-E1A054851405}" srcId="{8F56BC42-D181-40C6-919F-E608E2878970}" destId="{D06CC1D2-5CC5-4B88-B096-8FD64BB089B5}" srcOrd="1" destOrd="0" parTransId="{7848A229-5D1E-4B3C-B71C-D2858CD8D43E}" sibTransId="{DA4C9B81-6E51-4CF4-8C80-437EF50F4A2B}"/>
    <dgm:cxn modelId="{EFCEB95B-3523-46FC-80FC-F4DA4CFAF957}" type="presOf" srcId="{43455671-8BCA-41CE-B0D4-69457ACF8D77}" destId="{C7CF419A-C9D2-4D79-B6E9-ABE22F597C65}" srcOrd="0" destOrd="0" presId="urn:microsoft.com/office/officeart/2005/8/layout/hList1"/>
    <dgm:cxn modelId="{08E5DCE0-1553-4122-920A-C7A523BFC4AF}" type="presOf" srcId="{717C3E71-ED04-4610-B4F1-506842F6494E}" destId="{1AF748C6-98F5-4831-BD2E-3DEED58238E6}" srcOrd="0" destOrd="1" presId="urn:microsoft.com/office/officeart/2005/8/layout/hList1"/>
    <dgm:cxn modelId="{5B534C62-3585-4E78-99D4-E61FD2A25134}" srcId="{43455671-8BCA-41CE-B0D4-69457ACF8D77}" destId="{3CDBB253-CF35-4904-9686-2A8541B0B91B}" srcOrd="0" destOrd="0" parTransId="{B88BA947-138F-4951-BD88-1FEDD62DFFC2}" sibTransId="{D81887B3-FF45-4172-9BC5-7BCE1718D723}"/>
    <dgm:cxn modelId="{B0EAD57F-3A98-4CB5-A70A-CB5C26C72BAE}" type="presOf" srcId="{8F56BC42-D181-40C6-919F-E608E2878970}" destId="{906DB19C-EA8A-4665-B746-FBECF657CFA8}" srcOrd="0" destOrd="0" presId="urn:microsoft.com/office/officeart/2005/8/layout/hList1"/>
    <dgm:cxn modelId="{6D85ECB2-B438-41F5-90F6-0DABFB794DBB}" srcId="{3CDBB253-CF35-4904-9686-2A8541B0B91B}" destId="{717C3E71-ED04-4610-B4F1-506842F6494E}" srcOrd="1" destOrd="0" parTransId="{24282620-A660-4334-AB4C-3EF9E01D3A2F}" sibTransId="{E823A38F-7600-4F69-9061-1ECEF9CB7B6C}"/>
    <dgm:cxn modelId="{50CFA0CA-A216-4797-B1B5-3EFB2D23CBD1}" type="presOf" srcId="{D06CC1D2-5CC5-4B88-B096-8FD64BB089B5}" destId="{BA8BF1ED-5EDD-443A-AD77-97D0458530A9}" srcOrd="0" destOrd="1" presId="urn:microsoft.com/office/officeart/2005/8/layout/hList1"/>
    <dgm:cxn modelId="{B5C9E1D2-E855-40CD-A25E-40A6BA80E2CF}" type="presOf" srcId="{68CAB42A-9099-425F-976F-E428BAB1B6C2}" destId="{BA8BF1ED-5EDD-443A-AD77-97D0458530A9}" srcOrd="0" destOrd="0" presId="urn:microsoft.com/office/officeart/2005/8/layout/hList1"/>
    <dgm:cxn modelId="{51677085-6216-4BDD-8FD3-F1760C5BDAB5}" srcId="{8F56BC42-D181-40C6-919F-E608E2878970}" destId="{68CAB42A-9099-425F-976F-E428BAB1B6C2}" srcOrd="0" destOrd="0" parTransId="{DFB029E6-12D6-4B34-889C-EED9CFCB7C03}" sibTransId="{52B7131E-30D8-44B2-99D0-221E38F9F0C2}"/>
    <dgm:cxn modelId="{887F882B-70D5-4795-A661-94E7EF9DB619}" type="presOf" srcId="{3CDBB253-CF35-4904-9686-2A8541B0B91B}" destId="{7E284D9F-CB1C-4601-8622-1B7F70A42743}" srcOrd="0" destOrd="0" presId="urn:microsoft.com/office/officeart/2005/8/layout/hList1"/>
    <dgm:cxn modelId="{A2047760-4DA1-4F1E-81E3-E87AE061238A}" type="presParOf" srcId="{C7CF419A-C9D2-4D79-B6E9-ABE22F597C65}" destId="{82E9A981-7998-4ECC-B618-1BF1062D3463}" srcOrd="0" destOrd="0" presId="urn:microsoft.com/office/officeart/2005/8/layout/hList1"/>
    <dgm:cxn modelId="{7589085A-5DC7-4FA1-BBAA-AE085620DCB7}" type="presParOf" srcId="{82E9A981-7998-4ECC-B618-1BF1062D3463}" destId="{7E284D9F-CB1C-4601-8622-1B7F70A42743}" srcOrd="0" destOrd="0" presId="urn:microsoft.com/office/officeart/2005/8/layout/hList1"/>
    <dgm:cxn modelId="{E4DD06BA-2CAF-4920-9D22-394924D2FBBE}" type="presParOf" srcId="{82E9A981-7998-4ECC-B618-1BF1062D3463}" destId="{1AF748C6-98F5-4831-BD2E-3DEED58238E6}" srcOrd="1" destOrd="0" presId="urn:microsoft.com/office/officeart/2005/8/layout/hList1"/>
    <dgm:cxn modelId="{81C3E525-3BD2-48D0-8DFE-799AFC52D468}" type="presParOf" srcId="{C7CF419A-C9D2-4D79-B6E9-ABE22F597C65}" destId="{1B128AFD-BA87-4EEA-B7F2-CC1D403D4B11}" srcOrd="1" destOrd="0" presId="urn:microsoft.com/office/officeart/2005/8/layout/hList1"/>
    <dgm:cxn modelId="{1312E739-EA19-4F2B-B2EA-A700CECDC794}" type="presParOf" srcId="{C7CF419A-C9D2-4D79-B6E9-ABE22F597C65}" destId="{73B0304D-002B-4089-8C53-09911D06D5A4}" srcOrd="2" destOrd="0" presId="urn:microsoft.com/office/officeart/2005/8/layout/hList1"/>
    <dgm:cxn modelId="{E4F1CE64-3ACC-4522-A824-350B5BA1F0D7}" type="presParOf" srcId="{73B0304D-002B-4089-8C53-09911D06D5A4}" destId="{906DB19C-EA8A-4665-B746-FBECF657CFA8}" srcOrd="0" destOrd="0" presId="urn:microsoft.com/office/officeart/2005/8/layout/hList1"/>
    <dgm:cxn modelId="{282A39EB-E6A7-4B6B-95D7-9A4CDB7A8434}" type="presParOf" srcId="{73B0304D-002B-4089-8C53-09911D06D5A4}" destId="{BA8BF1ED-5EDD-443A-AD77-97D0458530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837913-B20F-4426-8D44-624E479F2398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2A33364-A65B-439D-9134-B1865B29B977}">
      <dgm:prSet phldrT="[Texto]"/>
      <dgm:spPr/>
      <dgm:t>
        <a:bodyPr/>
        <a:lstStyle/>
        <a:p>
          <a:r>
            <a:rPr lang="es-EC" dirty="0" smtClean="0"/>
            <a:t>Producto</a:t>
          </a:r>
          <a:endParaRPr lang="es-EC" dirty="0"/>
        </a:p>
      </dgm:t>
    </dgm:pt>
    <dgm:pt modelId="{2A1E93CD-F692-4551-B820-A357705E84D9}" type="parTrans" cxnId="{913B700C-0A57-48D9-8F69-4AE84492A739}">
      <dgm:prSet/>
      <dgm:spPr/>
      <dgm:t>
        <a:bodyPr/>
        <a:lstStyle/>
        <a:p>
          <a:endParaRPr lang="es-EC"/>
        </a:p>
      </dgm:t>
    </dgm:pt>
    <dgm:pt modelId="{7D1206C8-D0E4-4CEC-A911-3EB7D41FF9C0}" type="sibTrans" cxnId="{913B700C-0A57-48D9-8F69-4AE84492A739}">
      <dgm:prSet/>
      <dgm:spPr/>
      <dgm:t>
        <a:bodyPr/>
        <a:lstStyle/>
        <a:p>
          <a:endParaRPr lang="es-EC"/>
        </a:p>
      </dgm:t>
    </dgm:pt>
    <dgm:pt modelId="{C2B4C902-6A12-401F-B5EC-894EF050C25B}">
      <dgm:prSet phldrT="[Texto]"/>
      <dgm:spPr/>
      <dgm:t>
        <a:bodyPr/>
        <a:lstStyle/>
        <a:p>
          <a:r>
            <a:rPr lang="es-EC" dirty="0" smtClean="0"/>
            <a:t>Menús &amp; Adicionales.</a:t>
          </a:r>
          <a:endParaRPr lang="es-EC" dirty="0"/>
        </a:p>
      </dgm:t>
    </dgm:pt>
    <dgm:pt modelId="{692F8A20-5CDE-4D62-9CD8-244E5B6521C5}" type="parTrans" cxnId="{ED839B5A-7939-4B27-A91A-BDBB7C0B2682}">
      <dgm:prSet/>
      <dgm:spPr/>
      <dgm:t>
        <a:bodyPr/>
        <a:lstStyle/>
        <a:p>
          <a:endParaRPr lang="es-EC"/>
        </a:p>
      </dgm:t>
    </dgm:pt>
    <dgm:pt modelId="{373EE3E9-0146-4449-B23B-8AD30B8E4197}" type="sibTrans" cxnId="{ED839B5A-7939-4B27-A91A-BDBB7C0B2682}">
      <dgm:prSet/>
      <dgm:spPr/>
      <dgm:t>
        <a:bodyPr/>
        <a:lstStyle/>
        <a:p>
          <a:endParaRPr lang="es-EC"/>
        </a:p>
      </dgm:t>
    </dgm:pt>
    <dgm:pt modelId="{EBC2F00D-AC0B-4486-9F78-0C08420B0479}">
      <dgm:prSet phldrT="[Texto]"/>
      <dgm:spPr/>
      <dgm:t>
        <a:bodyPr/>
        <a:lstStyle/>
        <a:p>
          <a:r>
            <a:rPr lang="es-EC" dirty="0" smtClean="0"/>
            <a:t>Precio</a:t>
          </a:r>
          <a:endParaRPr lang="es-EC" dirty="0"/>
        </a:p>
      </dgm:t>
    </dgm:pt>
    <dgm:pt modelId="{60F129BA-54A2-4313-B11B-6E8499239D0A}" type="parTrans" cxnId="{B9BB3F74-CA9D-4EF1-9ABD-DA2AFCB88612}">
      <dgm:prSet/>
      <dgm:spPr/>
      <dgm:t>
        <a:bodyPr/>
        <a:lstStyle/>
        <a:p>
          <a:endParaRPr lang="es-EC"/>
        </a:p>
      </dgm:t>
    </dgm:pt>
    <dgm:pt modelId="{DF8290C0-9C8D-4B4D-BB02-8299D061BDF3}" type="sibTrans" cxnId="{B9BB3F74-CA9D-4EF1-9ABD-DA2AFCB88612}">
      <dgm:prSet/>
      <dgm:spPr/>
      <dgm:t>
        <a:bodyPr/>
        <a:lstStyle/>
        <a:p>
          <a:endParaRPr lang="es-EC"/>
        </a:p>
      </dgm:t>
    </dgm:pt>
    <dgm:pt modelId="{31268E1E-F156-4BFC-935A-44460A8C0C8D}">
      <dgm:prSet phldrT="[Texto]"/>
      <dgm:spPr/>
      <dgm:t>
        <a:bodyPr/>
        <a:lstStyle/>
        <a:p>
          <a:r>
            <a:rPr lang="es-EC" dirty="0" smtClean="0"/>
            <a:t>Precio establecido bajo costos.</a:t>
          </a:r>
          <a:endParaRPr lang="es-EC" dirty="0"/>
        </a:p>
      </dgm:t>
    </dgm:pt>
    <dgm:pt modelId="{2C4F2497-AAAC-4DA3-94BE-24C4D0BC58D9}" type="parTrans" cxnId="{DE1E0F77-9EC7-4FC1-9533-1D8CB9DFB987}">
      <dgm:prSet/>
      <dgm:spPr/>
      <dgm:t>
        <a:bodyPr/>
        <a:lstStyle/>
        <a:p>
          <a:endParaRPr lang="es-EC"/>
        </a:p>
      </dgm:t>
    </dgm:pt>
    <dgm:pt modelId="{7DFCBCDB-DE71-49AE-B02B-1B3D51717B94}" type="sibTrans" cxnId="{DE1E0F77-9EC7-4FC1-9533-1D8CB9DFB987}">
      <dgm:prSet/>
      <dgm:spPr/>
      <dgm:t>
        <a:bodyPr/>
        <a:lstStyle/>
        <a:p>
          <a:endParaRPr lang="es-EC"/>
        </a:p>
      </dgm:t>
    </dgm:pt>
    <dgm:pt modelId="{F5BB6D59-73F3-45B6-9625-C2100566410D}">
      <dgm:prSet phldrT="[Texto]"/>
      <dgm:spPr/>
      <dgm:t>
        <a:bodyPr/>
        <a:lstStyle/>
        <a:p>
          <a:r>
            <a:rPr lang="es-EC" dirty="0" smtClean="0"/>
            <a:t>Precio estandarizado.</a:t>
          </a:r>
          <a:endParaRPr lang="es-EC" dirty="0"/>
        </a:p>
      </dgm:t>
    </dgm:pt>
    <dgm:pt modelId="{3AC80A6C-47A3-4562-A431-1FC83CA2671D}" type="parTrans" cxnId="{8C073CEA-BE37-4B4B-B8B6-51C77BC5326E}">
      <dgm:prSet/>
      <dgm:spPr/>
      <dgm:t>
        <a:bodyPr/>
        <a:lstStyle/>
        <a:p>
          <a:endParaRPr lang="es-EC"/>
        </a:p>
      </dgm:t>
    </dgm:pt>
    <dgm:pt modelId="{20C63EF8-83BE-47B6-90E3-FFFB0BDA8B88}" type="sibTrans" cxnId="{8C073CEA-BE37-4B4B-B8B6-51C77BC5326E}">
      <dgm:prSet/>
      <dgm:spPr/>
      <dgm:t>
        <a:bodyPr/>
        <a:lstStyle/>
        <a:p>
          <a:endParaRPr lang="es-EC"/>
        </a:p>
      </dgm:t>
    </dgm:pt>
    <dgm:pt modelId="{C9C14500-F841-45EC-9663-BCCAFC1F084A}">
      <dgm:prSet phldrT="[Texto]"/>
      <dgm:spPr/>
      <dgm:t>
        <a:bodyPr/>
        <a:lstStyle/>
        <a:p>
          <a:r>
            <a:rPr lang="es-EC" dirty="0" smtClean="0"/>
            <a:t> Producto Esperado.</a:t>
          </a:r>
          <a:endParaRPr lang="es-EC" dirty="0"/>
        </a:p>
      </dgm:t>
    </dgm:pt>
    <dgm:pt modelId="{99D1D2CC-2B64-421C-94EE-1DCEB13C5711}" type="sibTrans" cxnId="{1FFCAD55-556C-4083-BCB5-EF5ED4D3A243}">
      <dgm:prSet/>
      <dgm:spPr/>
      <dgm:t>
        <a:bodyPr/>
        <a:lstStyle/>
        <a:p>
          <a:endParaRPr lang="es-EC"/>
        </a:p>
      </dgm:t>
    </dgm:pt>
    <dgm:pt modelId="{C21BD247-E52E-4E5A-AB15-B836687108E9}" type="parTrans" cxnId="{1FFCAD55-556C-4083-BCB5-EF5ED4D3A243}">
      <dgm:prSet/>
      <dgm:spPr/>
      <dgm:t>
        <a:bodyPr/>
        <a:lstStyle/>
        <a:p>
          <a:endParaRPr lang="es-EC"/>
        </a:p>
      </dgm:t>
    </dgm:pt>
    <dgm:pt modelId="{A1A4D8A2-7828-407C-B380-35F03B5145A9}" type="pres">
      <dgm:prSet presAssocID="{4C837913-B20F-4426-8D44-624E479F239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0965863-9745-4FC9-8BE1-07C2DB8320CC}" type="pres">
      <dgm:prSet presAssocID="{C2A33364-A65B-439D-9134-B1865B29B977}" presName="linNode" presStyleCnt="0"/>
      <dgm:spPr/>
    </dgm:pt>
    <dgm:pt modelId="{8BC68424-3201-464D-9C62-8439F8FD2C5E}" type="pres">
      <dgm:prSet presAssocID="{C2A33364-A65B-439D-9134-B1865B29B977}" presName="parentShp" presStyleLbl="node1" presStyleIdx="0" presStyleCnt="2" custLinFactNeighborX="-25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857715-F39E-428A-99C0-9925DD77DE71}" type="pres">
      <dgm:prSet presAssocID="{C2A33364-A65B-439D-9134-B1865B29B977}" presName="childShp" presStyleLbl="bgAccFollowNode1" presStyleIdx="0" presStyleCnt="2" custLinFactNeighborX="-1367" custLinFactNeighborY="-20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19C1AD-6386-421A-8051-49DD51C3CF05}" type="pres">
      <dgm:prSet presAssocID="{7D1206C8-D0E4-4CEC-A911-3EB7D41FF9C0}" presName="spacing" presStyleCnt="0"/>
      <dgm:spPr/>
    </dgm:pt>
    <dgm:pt modelId="{204C1CF2-0FE7-472E-86EC-0736A0F1DCEE}" type="pres">
      <dgm:prSet presAssocID="{EBC2F00D-AC0B-4486-9F78-0C08420B0479}" presName="linNode" presStyleCnt="0"/>
      <dgm:spPr/>
    </dgm:pt>
    <dgm:pt modelId="{3DEBD872-0674-46E0-A4A5-F82070DFE939}" type="pres">
      <dgm:prSet presAssocID="{EBC2F00D-AC0B-4486-9F78-0C08420B047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51229A-4C39-4C5C-848A-998D22FC02E6}" type="pres">
      <dgm:prSet presAssocID="{EBC2F00D-AC0B-4486-9F78-0C08420B047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C073CEA-BE37-4B4B-B8B6-51C77BC5326E}" srcId="{EBC2F00D-AC0B-4486-9F78-0C08420B0479}" destId="{F5BB6D59-73F3-45B6-9625-C2100566410D}" srcOrd="1" destOrd="0" parTransId="{3AC80A6C-47A3-4562-A431-1FC83CA2671D}" sibTransId="{20C63EF8-83BE-47B6-90E3-FFFB0BDA8B88}"/>
    <dgm:cxn modelId="{1FFCAD55-556C-4083-BCB5-EF5ED4D3A243}" srcId="{C2A33364-A65B-439D-9134-B1865B29B977}" destId="{C9C14500-F841-45EC-9663-BCCAFC1F084A}" srcOrd="1" destOrd="0" parTransId="{C21BD247-E52E-4E5A-AB15-B836687108E9}" sibTransId="{99D1D2CC-2B64-421C-94EE-1DCEB13C5711}"/>
    <dgm:cxn modelId="{17AF94F2-7E93-463F-9988-4F02C2635949}" type="presOf" srcId="{EBC2F00D-AC0B-4486-9F78-0C08420B0479}" destId="{3DEBD872-0674-46E0-A4A5-F82070DFE939}" srcOrd="0" destOrd="0" presId="urn:microsoft.com/office/officeart/2005/8/layout/vList6"/>
    <dgm:cxn modelId="{9B40C22E-195B-414B-917D-6F4DA4754A97}" type="presOf" srcId="{C2B4C902-6A12-401F-B5EC-894EF050C25B}" destId="{F7857715-F39E-428A-99C0-9925DD77DE71}" srcOrd="0" destOrd="0" presId="urn:microsoft.com/office/officeart/2005/8/layout/vList6"/>
    <dgm:cxn modelId="{BE5DEECD-EE6F-4C10-A549-E2ADD31C388B}" type="presOf" srcId="{31268E1E-F156-4BFC-935A-44460A8C0C8D}" destId="{2E51229A-4C39-4C5C-848A-998D22FC02E6}" srcOrd="0" destOrd="0" presId="urn:microsoft.com/office/officeart/2005/8/layout/vList6"/>
    <dgm:cxn modelId="{FF4EB5FC-540D-49E2-904D-8840FCDA7CCC}" type="presOf" srcId="{4C837913-B20F-4426-8D44-624E479F2398}" destId="{A1A4D8A2-7828-407C-B380-35F03B5145A9}" srcOrd="0" destOrd="0" presId="urn:microsoft.com/office/officeart/2005/8/layout/vList6"/>
    <dgm:cxn modelId="{913B700C-0A57-48D9-8F69-4AE84492A739}" srcId="{4C837913-B20F-4426-8D44-624E479F2398}" destId="{C2A33364-A65B-439D-9134-B1865B29B977}" srcOrd="0" destOrd="0" parTransId="{2A1E93CD-F692-4551-B820-A357705E84D9}" sibTransId="{7D1206C8-D0E4-4CEC-A911-3EB7D41FF9C0}"/>
    <dgm:cxn modelId="{DE1E0F77-9EC7-4FC1-9533-1D8CB9DFB987}" srcId="{EBC2F00D-AC0B-4486-9F78-0C08420B0479}" destId="{31268E1E-F156-4BFC-935A-44460A8C0C8D}" srcOrd="0" destOrd="0" parTransId="{2C4F2497-AAAC-4DA3-94BE-24C4D0BC58D9}" sibTransId="{7DFCBCDB-DE71-49AE-B02B-1B3D51717B94}"/>
    <dgm:cxn modelId="{ED839B5A-7939-4B27-A91A-BDBB7C0B2682}" srcId="{C2A33364-A65B-439D-9134-B1865B29B977}" destId="{C2B4C902-6A12-401F-B5EC-894EF050C25B}" srcOrd="0" destOrd="0" parTransId="{692F8A20-5CDE-4D62-9CD8-244E5B6521C5}" sibTransId="{373EE3E9-0146-4449-B23B-8AD30B8E4197}"/>
    <dgm:cxn modelId="{B9BB3F74-CA9D-4EF1-9ABD-DA2AFCB88612}" srcId="{4C837913-B20F-4426-8D44-624E479F2398}" destId="{EBC2F00D-AC0B-4486-9F78-0C08420B0479}" srcOrd="1" destOrd="0" parTransId="{60F129BA-54A2-4313-B11B-6E8499239D0A}" sibTransId="{DF8290C0-9C8D-4B4D-BB02-8299D061BDF3}"/>
    <dgm:cxn modelId="{E0139E6C-53A0-4596-8CC0-66B3B778884C}" type="presOf" srcId="{C9C14500-F841-45EC-9663-BCCAFC1F084A}" destId="{F7857715-F39E-428A-99C0-9925DD77DE71}" srcOrd="0" destOrd="1" presId="urn:microsoft.com/office/officeart/2005/8/layout/vList6"/>
    <dgm:cxn modelId="{540633BD-CF48-469A-B4D6-E182C3E96393}" type="presOf" srcId="{C2A33364-A65B-439D-9134-B1865B29B977}" destId="{8BC68424-3201-464D-9C62-8439F8FD2C5E}" srcOrd="0" destOrd="0" presId="urn:microsoft.com/office/officeart/2005/8/layout/vList6"/>
    <dgm:cxn modelId="{BB4C5FD4-A218-4A5B-BE35-B0E3C030A2E0}" type="presOf" srcId="{F5BB6D59-73F3-45B6-9625-C2100566410D}" destId="{2E51229A-4C39-4C5C-848A-998D22FC02E6}" srcOrd="0" destOrd="1" presId="urn:microsoft.com/office/officeart/2005/8/layout/vList6"/>
    <dgm:cxn modelId="{46ABEE83-B363-498E-B051-1255F2A655BA}" type="presParOf" srcId="{A1A4D8A2-7828-407C-B380-35F03B5145A9}" destId="{00965863-9745-4FC9-8BE1-07C2DB8320CC}" srcOrd="0" destOrd="0" presId="urn:microsoft.com/office/officeart/2005/8/layout/vList6"/>
    <dgm:cxn modelId="{03568C49-6769-463B-9739-C7C73DF3EFF3}" type="presParOf" srcId="{00965863-9745-4FC9-8BE1-07C2DB8320CC}" destId="{8BC68424-3201-464D-9C62-8439F8FD2C5E}" srcOrd="0" destOrd="0" presId="urn:microsoft.com/office/officeart/2005/8/layout/vList6"/>
    <dgm:cxn modelId="{88A1D327-C138-4ABF-AEB7-DDE283DF4FC1}" type="presParOf" srcId="{00965863-9745-4FC9-8BE1-07C2DB8320CC}" destId="{F7857715-F39E-428A-99C0-9925DD77DE71}" srcOrd="1" destOrd="0" presId="urn:microsoft.com/office/officeart/2005/8/layout/vList6"/>
    <dgm:cxn modelId="{41C39007-DF4D-4087-84E2-31EE3DDB2962}" type="presParOf" srcId="{A1A4D8A2-7828-407C-B380-35F03B5145A9}" destId="{F319C1AD-6386-421A-8051-49DD51C3CF05}" srcOrd="1" destOrd="0" presId="urn:microsoft.com/office/officeart/2005/8/layout/vList6"/>
    <dgm:cxn modelId="{38E70155-C917-409C-9690-528C4154E611}" type="presParOf" srcId="{A1A4D8A2-7828-407C-B380-35F03B5145A9}" destId="{204C1CF2-0FE7-472E-86EC-0736A0F1DCEE}" srcOrd="2" destOrd="0" presId="urn:microsoft.com/office/officeart/2005/8/layout/vList6"/>
    <dgm:cxn modelId="{086C1719-4B09-4775-AC77-FDC4B0C1DAD7}" type="presParOf" srcId="{204C1CF2-0FE7-472E-86EC-0736A0F1DCEE}" destId="{3DEBD872-0674-46E0-A4A5-F82070DFE939}" srcOrd="0" destOrd="0" presId="urn:microsoft.com/office/officeart/2005/8/layout/vList6"/>
    <dgm:cxn modelId="{E35E459F-F49E-40BC-8628-D088DEA0BC1E}" type="presParOf" srcId="{204C1CF2-0FE7-472E-86EC-0736A0F1DCEE}" destId="{2E51229A-4C39-4C5C-848A-998D22FC02E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837913-B20F-4426-8D44-624E479F2398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2A33364-A65B-439D-9134-B1865B29B977}">
      <dgm:prSet phldrT="[Texto]"/>
      <dgm:spPr/>
      <dgm:t>
        <a:bodyPr/>
        <a:lstStyle/>
        <a:p>
          <a:r>
            <a:rPr lang="es-EC" dirty="0" smtClean="0"/>
            <a:t>Plaza</a:t>
          </a:r>
          <a:endParaRPr lang="es-EC" dirty="0"/>
        </a:p>
      </dgm:t>
    </dgm:pt>
    <dgm:pt modelId="{2A1E93CD-F692-4551-B820-A357705E84D9}" type="parTrans" cxnId="{913B700C-0A57-48D9-8F69-4AE84492A739}">
      <dgm:prSet/>
      <dgm:spPr/>
      <dgm:t>
        <a:bodyPr/>
        <a:lstStyle/>
        <a:p>
          <a:endParaRPr lang="es-EC"/>
        </a:p>
      </dgm:t>
    </dgm:pt>
    <dgm:pt modelId="{7D1206C8-D0E4-4CEC-A911-3EB7D41FF9C0}" type="sibTrans" cxnId="{913B700C-0A57-48D9-8F69-4AE84492A739}">
      <dgm:prSet/>
      <dgm:spPr/>
      <dgm:t>
        <a:bodyPr/>
        <a:lstStyle/>
        <a:p>
          <a:endParaRPr lang="es-EC"/>
        </a:p>
      </dgm:t>
    </dgm:pt>
    <dgm:pt modelId="{C2B4C902-6A12-401F-B5EC-894EF050C25B}">
      <dgm:prSet phldrT="[Texto]"/>
      <dgm:spPr/>
      <dgm:t>
        <a:bodyPr/>
        <a:lstStyle/>
        <a:p>
          <a:r>
            <a:rPr lang="es-EC" dirty="0" smtClean="0"/>
            <a:t>Ubicación Factible.</a:t>
          </a:r>
          <a:endParaRPr lang="es-EC" dirty="0"/>
        </a:p>
      </dgm:t>
    </dgm:pt>
    <dgm:pt modelId="{692F8A20-5CDE-4D62-9CD8-244E5B6521C5}" type="parTrans" cxnId="{ED839B5A-7939-4B27-A91A-BDBB7C0B2682}">
      <dgm:prSet/>
      <dgm:spPr/>
      <dgm:t>
        <a:bodyPr/>
        <a:lstStyle/>
        <a:p>
          <a:endParaRPr lang="es-EC"/>
        </a:p>
      </dgm:t>
    </dgm:pt>
    <dgm:pt modelId="{373EE3E9-0146-4449-B23B-8AD30B8E4197}" type="sibTrans" cxnId="{ED839B5A-7939-4B27-A91A-BDBB7C0B2682}">
      <dgm:prSet/>
      <dgm:spPr/>
      <dgm:t>
        <a:bodyPr/>
        <a:lstStyle/>
        <a:p>
          <a:endParaRPr lang="es-EC"/>
        </a:p>
      </dgm:t>
    </dgm:pt>
    <dgm:pt modelId="{EBC2F00D-AC0B-4486-9F78-0C08420B0479}">
      <dgm:prSet phldrT="[Texto]"/>
      <dgm:spPr/>
      <dgm:t>
        <a:bodyPr/>
        <a:lstStyle/>
        <a:p>
          <a:r>
            <a:rPr lang="es-EC" dirty="0" smtClean="0"/>
            <a:t>Promoción</a:t>
          </a:r>
          <a:endParaRPr lang="es-EC" dirty="0"/>
        </a:p>
      </dgm:t>
    </dgm:pt>
    <dgm:pt modelId="{60F129BA-54A2-4313-B11B-6E8499239D0A}" type="parTrans" cxnId="{B9BB3F74-CA9D-4EF1-9ABD-DA2AFCB88612}">
      <dgm:prSet/>
      <dgm:spPr/>
      <dgm:t>
        <a:bodyPr/>
        <a:lstStyle/>
        <a:p>
          <a:endParaRPr lang="es-EC"/>
        </a:p>
      </dgm:t>
    </dgm:pt>
    <dgm:pt modelId="{DF8290C0-9C8D-4B4D-BB02-8299D061BDF3}" type="sibTrans" cxnId="{B9BB3F74-CA9D-4EF1-9ABD-DA2AFCB88612}">
      <dgm:prSet/>
      <dgm:spPr/>
      <dgm:t>
        <a:bodyPr/>
        <a:lstStyle/>
        <a:p>
          <a:endParaRPr lang="es-EC"/>
        </a:p>
      </dgm:t>
    </dgm:pt>
    <dgm:pt modelId="{31268E1E-F156-4BFC-935A-44460A8C0C8D}">
      <dgm:prSet phldrT="[Texto]"/>
      <dgm:spPr/>
      <dgm:t>
        <a:bodyPr/>
        <a:lstStyle/>
        <a:p>
          <a:r>
            <a:rPr lang="es-EC" dirty="0" smtClean="0"/>
            <a:t>Publicidad y Página web.</a:t>
          </a:r>
          <a:endParaRPr lang="es-EC" dirty="0"/>
        </a:p>
      </dgm:t>
    </dgm:pt>
    <dgm:pt modelId="{2C4F2497-AAAC-4DA3-94BE-24C4D0BC58D9}" type="parTrans" cxnId="{DE1E0F77-9EC7-4FC1-9533-1D8CB9DFB987}">
      <dgm:prSet/>
      <dgm:spPr/>
      <dgm:t>
        <a:bodyPr/>
        <a:lstStyle/>
        <a:p>
          <a:endParaRPr lang="es-EC"/>
        </a:p>
      </dgm:t>
    </dgm:pt>
    <dgm:pt modelId="{7DFCBCDB-DE71-49AE-B02B-1B3D51717B94}" type="sibTrans" cxnId="{DE1E0F77-9EC7-4FC1-9533-1D8CB9DFB987}">
      <dgm:prSet/>
      <dgm:spPr/>
      <dgm:t>
        <a:bodyPr/>
        <a:lstStyle/>
        <a:p>
          <a:endParaRPr lang="es-EC"/>
        </a:p>
      </dgm:t>
    </dgm:pt>
    <dgm:pt modelId="{F5BB6D59-73F3-45B6-9625-C2100566410D}">
      <dgm:prSet phldrT="[Texto]"/>
      <dgm:spPr/>
      <dgm:t>
        <a:bodyPr/>
        <a:lstStyle/>
        <a:p>
          <a:r>
            <a:rPr lang="es-EC" dirty="0" smtClean="0"/>
            <a:t>Sorpresas.</a:t>
          </a:r>
          <a:endParaRPr lang="es-EC" dirty="0"/>
        </a:p>
      </dgm:t>
    </dgm:pt>
    <dgm:pt modelId="{3AC80A6C-47A3-4562-A431-1FC83CA2671D}" type="parTrans" cxnId="{8C073CEA-BE37-4B4B-B8B6-51C77BC5326E}">
      <dgm:prSet/>
      <dgm:spPr/>
      <dgm:t>
        <a:bodyPr/>
        <a:lstStyle/>
        <a:p>
          <a:endParaRPr lang="es-EC"/>
        </a:p>
      </dgm:t>
    </dgm:pt>
    <dgm:pt modelId="{20C63EF8-83BE-47B6-90E3-FFFB0BDA8B88}" type="sibTrans" cxnId="{8C073CEA-BE37-4B4B-B8B6-51C77BC5326E}">
      <dgm:prSet/>
      <dgm:spPr/>
      <dgm:t>
        <a:bodyPr/>
        <a:lstStyle/>
        <a:p>
          <a:endParaRPr lang="es-EC"/>
        </a:p>
      </dgm:t>
    </dgm:pt>
    <dgm:pt modelId="{C9C14500-F841-45EC-9663-BCCAFC1F084A}">
      <dgm:prSet phldrT="[Texto]"/>
      <dgm:spPr/>
      <dgm:t>
        <a:bodyPr/>
        <a:lstStyle/>
        <a:p>
          <a:r>
            <a:rPr lang="es-EC" dirty="0" smtClean="0"/>
            <a:t>Entrega de producto final .</a:t>
          </a:r>
          <a:endParaRPr lang="es-EC" dirty="0"/>
        </a:p>
      </dgm:t>
    </dgm:pt>
    <dgm:pt modelId="{99D1D2CC-2B64-421C-94EE-1DCEB13C5711}" type="sibTrans" cxnId="{1FFCAD55-556C-4083-BCB5-EF5ED4D3A243}">
      <dgm:prSet/>
      <dgm:spPr/>
      <dgm:t>
        <a:bodyPr/>
        <a:lstStyle/>
        <a:p>
          <a:endParaRPr lang="es-EC"/>
        </a:p>
      </dgm:t>
    </dgm:pt>
    <dgm:pt modelId="{C21BD247-E52E-4E5A-AB15-B836687108E9}" type="parTrans" cxnId="{1FFCAD55-556C-4083-BCB5-EF5ED4D3A243}">
      <dgm:prSet/>
      <dgm:spPr/>
      <dgm:t>
        <a:bodyPr/>
        <a:lstStyle/>
        <a:p>
          <a:endParaRPr lang="es-EC"/>
        </a:p>
      </dgm:t>
    </dgm:pt>
    <dgm:pt modelId="{A1A4D8A2-7828-407C-B380-35F03B5145A9}" type="pres">
      <dgm:prSet presAssocID="{4C837913-B20F-4426-8D44-624E479F239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0965863-9745-4FC9-8BE1-07C2DB8320CC}" type="pres">
      <dgm:prSet presAssocID="{C2A33364-A65B-439D-9134-B1865B29B977}" presName="linNode" presStyleCnt="0"/>
      <dgm:spPr/>
    </dgm:pt>
    <dgm:pt modelId="{8BC68424-3201-464D-9C62-8439F8FD2C5E}" type="pres">
      <dgm:prSet presAssocID="{C2A33364-A65B-439D-9134-B1865B29B977}" presName="parentShp" presStyleLbl="node1" presStyleIdx="0" presStyleCnt="2" custLinFactNeighborX="-25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857715-F39E-428A-99C0-9925DD77DE71}" type="pres">
      <dgm:prSet presAssocID="{C2A33364-A65B-439D-9134-B1865B29B977}" presName="childShp" presStyleLbl="bgAccFollowNode1" presStyleIdx="0" presStyleCnt="2" custLinFactNeighborX="-1367" custLinFactNeighborY="-20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19C1AD-6386-421A-8051-49DD51C3CF05}" type="pres">
      <dgm:prSet presAssocID="{7D1206C8-D0E4-4CEC-A911-3EB7D41FF9C0}" presName="spacing" presStyleCnt="0"/>
      <dgm:spPr/>
    </dgm:pt>
    <dgm:pt modelId="{204C1CF2-0FE7-472E-86EC-0736A0F1DCEE}" type="pres">
      <dgm:prSet presAssocID="{EBC2F00D-AC0B-4486-9F78-0C08420B0479}" presName="linNode" presStyleCnt="0"/>
      <dgm:spPr/>
    </dgm:pt>
    <dgm:pt modelId="{3DEBD872-0674-46E0-A4A5-F82070DFE939}" type="pres">
      <dgm:prSet presAssocID="{EBC2F00D-AC0B-4486-9F78-0C08420B047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51229A-4C39-4C5C-848A-998D22FC02E6}" type="pres">
      <dgm:prSet presAssocID="{EBC2F00D-AC0B-4486-9F78-0C08420B047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72361FA-83FE-47AE-9CBF-F09A319672E2}" type="presOf" srcId="{4C837913-B20F-4426-8D44-624E479F2398}" destId="{A1A4D8A2-7828-407C-B380-35F03B5145A9}" srcOrd="0" destOrd="0" presId="urn:microsoft.com/office/officeart/2005/8/layout/vList6"/>
    <dgm:cxn modelId="{8C073CEA-BE37-4B4B-B8B6-51C77BC5326E}" srcId="{EBC2F00D-AC0B-4486-9F78-0C08420B0479}" destId="{F5BB6D59-73F3-45B6-9625-C2100566410D}" srcOrd="1" destOrd="0" parTransId="{3AC80A6C-47A3-4562-A431-1FC83CA2671D}" sibTransId="{20C63EF8-83BE-47B6-90E3-FFFB0BDA8B88}"/>
    <dgm:cxn modelId="{12F61A95-F528-4A25-8B71-AB03EFB3C2D1}" type="presOf" srcId="{F5BB6D59-73F3-45B6-9625-C2100566410D}" destId="{2E51229A-4C39-4C5C-848A-998D22FC02E6}" srcOrd="0" destOrd="1" presId="urn:microsoft.com/office/officeart/2005/8/layout/vList6"/>
    <dgm:cxn modelId="{6E40EB94-A810-44EC-8F64-BD5E370A3FF1}" type="presOf" srcId="{C2B4C902-6A12-401F-B5EC-894EF050C25B}" destId="{F7857715-F39E-428A-99C0-9925DD77DE71}" srcOrd="0" destOrd="0" presId="urn:microsoft.com/office/officeart/2005/8/layout/vList6"/>
    <dgm:cxn modelId="{1FFCAD55-556C-4083-BCB5-EF5ED4D3A243}" srcId="{C2A33364-A65B-439D-9134-B1865B29B977}" destId="{C9C14500-F841-45EC-9663-BCCAFC1F084A}" srcOrd="1" destOrd="0" parTransId="{C21BD247-E52E-4E5A-AB15-B836687108E9}" sibTransId="{99D1D2CC-2B64-421C-94EE-1DCEB13C5711}"/>
    <dgm:cxn modelId="{077F6A3B-A655-4941-BCCD-5AAF81848D24}" type="presOf" srcId="{31268E1E-F156-4BFC-935A-44460A8C0C8D}" destId="{2E51229A-4C39-4C5C-848A-998D22FC02E6}" srcOrd="0" destOrd="0" presId="urn:microsoft.com/office/officeart/2005/8/layout/vList6"/>
    <dgm:cxn modelId="{913B700C-0A57-48D9-8F69-4AE84492A739}" srcId="{4C837913-B20F-4426-8D44-624E479F2398}" destId="{C2A33364-A65B-439D-9134-B1865B29B977}" srcOrd="0" destOrd="0" parTransId="{2A1E93CD-F692-4551-B820-A357705E84D9}" sibTransId="{7D1206C8-D0E4-4CEC-A911-3EB7D41FF9C0}"/>
    <dgm:cxn modelId="{DE1E0F77-9EC7-4FC1-9533-1D8CB9DFB987}" srcId="{EBC2F00D-AC0B-4486-9F78-0C08420B0479}" destId="{31268E1E-F156-4BFC-935A-44460A8C0C8D}" srcOrd="0" destOrd="0" parTransId="{2C4F2497-AAAC-4DA3-94BE-24C4D0BC58D9}" sibTransId="{7DFCBCDB-DE71-49AE-B02B-1B3D51717B94}"/>
    <dgm:cxn modelId="{B9BB3F74-CA9D-4EF1-9ABD-DA2AFCB88612}" srcId="{4C837913-B20F-4426-8D44-624E479F2398}" destId="{EBC2F00D-AC0B-4486-9F78-0C08420B0479}" srcOrd="1" destOrd="0" parTransId="{60F129BA-54A2-4313-B11B-6E8499239D0A}" sibTransId="{DF8290C0-9C8D-4B4D-BB02-8299D061BDF3}"/>
    <dgm:cxn modelId="{ED839B5A-7939-4B27-A91A-BDBB7C0B2682}" srcId="{C2A33364-A65B-439D-9134-B1865B29B977}" destId="{C2B4C902-6A12-401F-B5EC-894EF050C25B}" srcOrd="0" destOrd="0" parTransId="{692F8A20-5CDE-4D62-9CD8-244E5B6521C5}" sibTransId="{373EE3E9-0146-4449-B23B-8AD30B8E4197}"/>
    <dgm:cxn modelId="{F4D2D031-F036-4565-8552-01C0509E23E5}" type="presOf" srcId="{EBC2F00D-AC0B-4486-9F78-0C08420B0479}" destId="{3DEBD872-0674-46E0-A4A5-F82070DFE939}" srcOrd="0" destOrd="0" presId="urn:microsoft.com/office/officeart/2005/8/layout/vList6"/>
    <dgm:cxn modelId="{80CB56FE-F2DE-42C7-A275-61877E96B714}" type="presOf" srcId="{C2A33364-A65B-439D-9134-B1865B29B977}" destId="{8BC68424-3201-464D-9C62-8439F8FD2C5E}" srcOrd="0" destOrd="0" presId="urn:microsoft.com/office/officeart/2005/8/layout/vList6"/>
    <dgm:cxn modelId="{8D01244D-2166-4046-B9A5-FDC09A9BB830}" type="presOf" srcId="{C9C14500-F841-45EC-9663-BCCAFC1F084A}" destId="{F7857715-F39E-428A-99C0-9925DD77DE71}" srcOrd="0" destOrd="1" presId="urn:microsoft.com/office/officeart/2005/8/layout/vList6"/>
    <dgm:cxn modelId="{4D3DB6A3-1B8E-49E1-AB28-7FF9E8DBCC60}" type="presParOf" srcId="{A1A4D8A2-7828-407C-B380-35F03B5145A9}" destId="{00965863-9745-4FC9-8BE1-07C2DB8320CC}" srcOrd="0" destOrd="0" presId="urn:microsoft.com/office/officeart/2005/8/layout/vList6"/>
    <dgm:cxn modelId="{A2B12F6F-5E36-4457-ACC8-41E1E46CF079}" type="presParOf" srcId="{00965863-9745-4FC9-8BE1-07C2DB8320CC}" destId="{8BC68424-3201-464D-9C62-8439F8FD2C5E}" srcOrd="0" destOrd="0" presId="urn:microsoft.com/office/officeart/2005/8/layout/vList6"/>
    <dgm:cxn modelId="{B8F32A4F-37B3-471D-A74A-D6ACA1CECBD9}" type="presParOf" srcId="{00965863-9745-4FC9-8BE1-07C2DB8320CC}" destId="{F7857715-F39E-428A-99C0-9925DD77DE71}" srcOrd="1" destOrd="0" presId="urn:microsoft.com/office/officeart/2005/8/layout/vList6"/>
    <dgm:cxn modelId="{F91FDAF8-67C3-4DC3-8915-71E3A9E227C9}" type="presParOf" srcId="{A1A4D8A2-7828-407C-B380-35F03B5145A9}" destId="{F319C1AD-6386-421A-8051-49DD51C3CF05}" srcOrd="1" destOrd="0" presId="urn:microsoft.com/office/officeart/2005/8/layout/vList6"/>
    <dgm:cxn modelId="{6758450B-A7DB-4779-95FF-4F2423B8A38D}" type="presParOf" srcId="{A1A4D8A2-7828-407C-B380-35F03B5145A9}" destId="{204C1CF2-0FE7-472E-86EC-0736A0F1DCEE}" srcOrd="2" destOrd="0" presId="urn:microsoft.com/office/officeart/2005/8/layout/vList6"/>
    <dgm:cxn modelId="{985247E9-54F8-4B43-AD5C-77CBCB8D8189}" type="presParOf" srcId="{204C1CF2-0FE7-472E-86EC-0736A0F1DCEE}" destId="{3DEBD872-0674-46E0-A4A5-F82070DFE939}" srcOrd="0" destOrd="0" presId="urn:microsoft.com/office/officeart/2005/8/layout/vList6"/>
    <dgm:cxn modelId="{8AB9C634-5056-4A45-8D40-6C4FEED722BC}" type="presParOf" srcId="{204C1CF2-0FE7-472E-86EC-0736A0F1DCEE}" destId="{2E51229A-4C39-4C5C-848A-998D22FC02E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8B229B-A3AB-4673-B1F9-DE08A0B943B0}">
      <dsp:nvSpPr>
        <dsp:cNvPr id="0" name=""/>
        <dsp:cNvSpPr/>
      </dsp:nvSpPr>
      <dsp:spPr>
        <a:xfrm rot="10800000">
          <a:off x="1082973" y="732"/>
          <a:ext cx="5892005" cy="730461"/>
        </a:xfrm>
        <a:prstGeom prst="homePlate">
          <a:avLst/>
        </a:prstGeom>
        <a:gradFill flip="none" rotWithShape="1">
          <a:gsLst>
            <a:gs pos="59000">
              <a:srgbClr val="66FA94">
                <a:shade val="30000"/>
                <a:satMod val="115000"/>
              </a:srgbClr>
            </a:gs>
            <a:gs pos="50000">
              <a:srgbClr val="66FA94">
                <a:shade val="67500"/>
                <a:satMod val="115000"/>
              </a:srgbClr>
            </a:gs>
            <a:gs pos="100000">
              <a:srgbClr val="66FA94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11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2"/>
              </a:solidFill>
            </a:rPr>
            <a:t>Realizar un estudio organizacional del proyecto con su respectivo análisis.</a:t>
          </a:r>
          <a:endParaRPr lang="es-EC" sz="1400" b="1" kern="1200" dirty="0">
            <a:solidFill>
              <a:schemeClr val="bg2"/>
            </a:solidFill>
          </a:endParaRPr>
        </a:p>
      </dsp:txBody>
      <dsp:txXfrm rot="10800000">
        <a:off x="1082973" y="732"/>
        <a:ext cx="5892005" cy="730461"/>
      </dsp:txXfrm>
    </dsp:sp>
    <dsp:sp modelId="{319AFF2A-1764-4BC5-A977-376479D20FD2}">
      <dsp:nvSpPr>
        <dsp:cNvPr id="0" name=""/>
        <dsp:cNvSpPr/>
      </dsp:nvSpPr>
      <dsp:spPr>
        <a:xfrm>
          <a:off x="128213" y="40272"/>
          <a:ext cx="730461" cy="7304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17BAE-DC20-42B2-82E3-5436F4695AF8}">
      <dsp:nvSpPr>
        <dsp:cNvPr id="0" name=""/>
        <dsp:cNvSpPr/>
      </dsp:nvSpPr>
      <dsp:spPr>
        <a:xfrm rot="10800000">
          <a:off x="1082973" y="949241"/>
          <a:ext cx="5892005" cy="730461"/>
        </a:xfrm>
        <a:prstGeom prst="homePlate">
          <a:avLst/>
        </a:prstGeom>
        <a:gradFill flip="none" rotWithShape="1">
          <a:gsLst>
            <a:gs pos="59000">
              <a:srgbClr val="66FA94">
                <a:shade val="30000"/>
                <a:satMod val="115000"/>
              </a:srgbClr>
            </a:gs>
            <a:gs pos="50000">
              <a:srgbClr val="66FA94">
                <a:shade val="67500"/>
                <a:satMod val="115000"/>
              </a:srgbClr>
            </a:gs>
            <a:gs pos="100000">
              <a:srgbClr val="66FA94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11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2"/>
              </a:solidFill>
            </a:rPr>
            <a:t>Realizar una investigación de mercado con su respectivo análisis.</a:t>
          </a:r>
          <a:endParaRPr lang="es-EC" sz="1400" b="1" kern="1200" dirty="0">
            <a:solidFill>
              <a:schemeClr val="bg2"/>
            </a:solidFill>
          </a:endParaRPr>
        </a:p>
      </dsp:txBody>
      <dsp:txXfrm rot="10800000">
        <a:off x="1082973" y="949241"/>
        <a:ext cx="5892005" cy="730461"/>
      </dsp:txXfrm>
    </dsp:sp>
    <dsp:sp modelId="{A99C5025-E05C-4262-BA16-C2A4882F63CB}">
      <dsp:nvSpPr>
        <dsp:cNvPr id="0" name=""/>
        <dsp:cNvSpPr/>
      </dsp:nvSpPr>
      <dsp:spPr>
        <a:xfrm>
          <a:off x="128213" y="988781"/>
          <a:ext cx="730461" cy="7304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63D11-3E0F-4765-9532-FAB4B9F4B513}">
      <dsp:nvSpPr>
        <dsp:cNvPr id="0" name=""/>
        <dsp:cNvSpPr/>
      </dsp:nvSpPr>
      <dsp:spPr>
        <a:xfrm rot="10800000">
          <a:off x="1082973" y="1897750"/>
          <a:ext cx="5892005" cy="730461"/>
        </a:xfrm>
        <a:prstGeom prst="homePlate">
          <a:avLst/>
        </a:prstGeom>
        <a:gradFill flip="none" rotWithShape="1">
          <a:gsLst>
            <a:gs pos="59000">
              <a:srgbClr val="66FA94">
                <a:shade val="30000"/>
                <a:satMod val="115000"/>
              </a:srgbClr>
            </a:gs>
            <a:gs pos="50000">
              <a:srgbClr val="66FA94">
                <a:shade val="67500"/>
                <a:satMod val="115000"/>
              </a:srgbClr>
            </a:gs>
            <a:gs pos="100000">
              <a:srgbClr val="66FA94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11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2"/>
              </a:solidFill>
            </a:rPr>
            <a:t>Hacer un estudio técnico para descubrir las necesidades del proyecto.</a:t>
          </a:r>
          <a:endParaRPr lang="es-EC" sz="1400" b="1" kern="1200" dirty="0">
            <a:solidFill>
              <a:schemeClr val="bg2"/>
            </a:solidFill>
          </a:endParaRPr>
        </a:p>
      </dsp:txBody>
      <dsp:txXfrm rot="10800000">
        <a:off x="1082973" y="1897750"/>
        <a:ext cx="5892005" cy="730461"/>
      </dsp:txXfrm>
    </dsp:sp>
    <dsp:sp modelId="{D2AD4637-98C6-4D89-8BB7-475842BFB46A}">
      <dsp:nvSpPr>
        <dsp:cNvPr id="0" name=""/>
        <dsp:cNvSpPr/>
      </dsp:nvSpPr>
      <dsp:spPr>
        <a:xfrm>
          <a:off x="128213" y="1937290"/>
          <a:ext cx="730461" cy="7304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88AF3-1420-4251-A892-25D607BA35D3}">
      <dsp:nvSpPr>
        <dsp:cNvPr id="0" name=""/>
        <dsp:cNvSpPr/>
      </dsp:nvSpPr>
      <dsp:spPr>
        <a:xfrm rot="10800000">
          <a:off x="1082973" y="2846260"/>
          <a:ext cx="5892005" cy="730461"/>
        </a:xfrm>
        <a:prstGeom prst="homePlate">
          <a:avLst/>
        </a:prstGeom>
        <a:gradFill flip="none" rotWithShape="1">
          <a:gsLst>
            <a:gs pos="59000">
              <a:srgbClr val="66FA94">
                <a:shade val="30000"/>
                <a:satMod val="115000"/>
              </a:srgbClr>
            </a:gs>
            <a:gs pos="50000">
              <a:srgbClr val="66FA94">
                <a:shade val="67500"/>
                <a:satMod val="115000"/>
              </a:srgbClr>
            </a:gs>
            <a:gs pos="100000">
              <a:srgbClr val="66FA94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11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2"/>
              </a:solidFill>
            </a:rPr>
            <a:t>Determinar el monto de la inversión aproximado, así como los costes de producción, y gastos en que incurra este proyecto. </a:t>
          </a:r>
          <a:endParaRPr lang="es-EC" sz="1400" b="1" kern="1200" dirty="0">
            <a:solidFill>
              <a:schemeClr val="bg2"/>
            </a:solidFill>
          </a:endParaRPr>
        </a:p>
      </dsp:txBody>
      <dsp:txXfrm rot="10800000">
        <a:off x="1082973" y="2846260"/>
        <a:ext cx="5892005" cy="730461"/>
      </dsp:txXfrm>
    </dsp:sp>
    <dsp:sp modelId="{6FBFEEAB-98F6-4F44-BB0A-FE69CD479A2B}">
      <dsp:nvSpPr>
        <dsp:cNvPr id="0" name=""/>
        <dsp:cNvSpPr/>
      </dsp:nvSpPr>
      <dsp:spPr>
        <a:xfrm>
          <a:off x="128213" y="2885799"/>
          <a:ext cx="730461" cy="7304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7C5C3-507C-4D8A-9B7E-3A4660041A8F}">
      <dsp:nvSpPr>
        <dsp:cNvPr id="0" name=""/>
        <dsp:cNvSpPr/>
      </dsp:nvSpPr>
      <dsp:spPr>
        <a:xfrm rot="10800000">
          <a:off x="1082973" y="3794769"/>
          <a:ext cx="5892005" cy="730461"/>
        </a:xfrm>
        <a:prstGeom prst="homePlate">
          <a:avLst/>
        </a:prstGeom>
        <a:gradFill flip="none" rotWithShape="0">
          <a:gsLst>
            <a:gs pos="59000">
              <a:srgbClr val="66FA94">
                <a:shade val="30000"/>
                <a:satMod val="115000"/>
              </a:srgbClr>
            </a:gs>
            <a:gs pos="50000">
              <a:srgbClr val="66FA94">
                <a:shade val="67500"/>
                <a:satMod val="115000"/>
              </a:srgbClr>
            </a:gs>
            <a:gs pos="100000">
              <a:srgbClr val="66FA94">
                <a:shade val="100000"/>
                <a:satMod val="115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11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solidFill>
                <a:schemeClr val="bg2"/>
              </a:solidFill>
            </a:rPr>
            <a:t>Investigar y con </a:t>
          </a:r>
          <a:r>
            <a:rPr lang="es-ES" sz="1400" b="1" kern="1200" dirty="0" smtClean="0">
              <a:solidFill>
                <a:schemeClr val="bg2"/>
              </a:solidFill>
            </a:rPr>
            <a:t>la rentabilidad del proyecto ajustándose a las medidas económicas del país.</a:t>
          </a:r>
          <a:endParaRPr lang="es-EC" sz="1400" b="1" kern="1200" dirty="0">
            <a:solidFill>
              <a:schemeClr val="bg2"/>
            </a:solidFill>
          </a:endParaRPr>
        </a:p>
      </dsp:txBody>
      <dsp:txXfrm rot="10800000">
        <a:off x="1082973" y="3794769"/>
        <a:ext cx="5892005" cy="730461"/>
      </dsp:txXfrm>
    </dsp:sp>
    <dsp:sp modelId="{DAA9B3A9-A2BD-4614-8A11-C6A0E901E56B}">
      <dsp:nvSpPr>
        <dsp:cNvPr id="0" name=""/>
        <dsp:cNvSpPr/>
      </dsp:nvSpPr>
      <dsp:spPr>
        <a:xfrm>
          <a:off x="128213" y="3795501"/>
          <a:ext cx="730461" cy="7304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48DC10-7699-4632-98A4-30D5E6E2E3E3}">
      <dsp:nvSpPr>
        <dsp:cNvPr id="0" name=""/>
        <dsp:cNvSpPr/>
      </dsp:nvSpPr>
      <dsp:spPr>
        <a:xfrm>
          <a:off x="3636808" y="1108785"/>
          <a:ext cx="2133808" cy="507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016"/>
              </a:lnTo>
              <a:lnTo>
                <a:pt x="2133808" y="346016"/>
              </a:lnTo>
              <a:lnTo>
                <a:pt x="2133808" y="5077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4659A-E736-41FC-9BE8-F27EE2117C18}">
      <dsp:nvSpPr>
        <dsp:cNvPr id="0" name=""/>
        <dsp:cNvSpPr/>
      </dsp:nvSpPr>
      <dsp:spPr>
        <a:xfrm>
          <a:off x="3636808" y="2725144"/>
          <a:ext cx="1066904" cy="507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016"/>
              </a:lnTo>
              <a:lnTo>
                <a:pt x="1066904" y="346016"/>
              </a:lnTo>
              <a:lnTo>
                <a:pt x="1066904" y="5077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20DAF-3EDD-4D5A-8A1B-3DE338F916DF}">
      <dsp:nvSpPr>
        <dsp:cNvPr id="0" name=""/>
        <dsp:cNvSpPr/>
      </dsp:nvSpPr>
      <dsp:spPr>
        <a:xfrm>
          <a:off x="2569904" y="2725144"/>
          <a:ext cx="1066904" cy="507749"/>
        </a:xfrm>
        <a:custGeom>
          <a:avLst/>
          <a:gdLst/>
          <a:ahLst/>
          <a:cxnLst/>
          <a:rect l="0" t="0" r="0" b="0"/>
          <a:pathLst>
            <a:path>
              <a:moveTo>
                <a:pt x="1066904" y="0"/>
              </a:moveTo>
              <a:lnTo>
                <a:pt x="1066904" y="346016"/>
              </a:lnTo>
              <a:lnTo>
                <a:pt x="0" y="346016"/>
              </a:lnTo>
              <a:lnTo>
                <a:pt x="0" y="5077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E281E-A9A7-43C5-85AB-DECB0E4DDFD0}">
      <dsp:nvSpPr>
        <dsp:cNvPr id="0" name=""/>
        <dsp:cNvSpPr/>
      </dsp:nvSpPr>
      <dsp:spPr>
        <a:xfrm>
          <a:off x="3591088" y="1108785"/>
          <a:ext cx="91440" cy="5077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7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60AF6-AB7D-4E60-B182-4307B05FAEDA}">
      <dsp:nvSpPr>
        <dsp:cNvPr id="0" name=""/>
        <dsp:cNvSpPr/>
      </dsp:nvSpPr>
      <dsp:spPr>
        <a:xfrm>
          <a:off x="1503000" y="1108785"/>
          <a:ext cx="2133808" cy="507749"/>
        </a:xfrm>
        <a:custGeom>
          <a:avLst/>
          <a:gdLst/>
          <a:ahLst/>
          <a:cxnLst/>
          <a:rect l="0" t="0" r="0" b="0"/>
          <a:pathLst>
            <a:path>
              <a:moveTo>
                <a:pt x="2133808" y="0"/>
              </a:moveTo>
              <a:lnTo>
                <a:pt x="2133808" y="346016"/>
              </a:lnTo>
              <a:lnTo>
                <a:pt x="0" y="346016"/>
              </a:lnTo>
              <a:lnTo>
                <a:pt x="0" y="5077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ED0F7-AA5A-4FCC-9C78-B6B6B21DBD22}">
      <dsp:nvSpPr>
        <dsp:cNvPr id="0" name=""/>
        <dsp:cNvSpPr/>
      </dsp:nvSpPr>
      <dsp:spPr>
        <a:xfrm>
          <a:off x="2763887" y="174"/>
          <a:ext cx="1745843" cy="110861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4183F901-5039-4C66-B88A-1D284EC6B07B}">
      <dsp:nvSpPr>
        <dsp:cNvPr id="0" name=""/>
        <dsp:cNvSpPr/>
      </dsp:nvSpPr>
      <dsp:spPr>
        <a:xfrm>
          <a:off x="2957869" y="184458"/>
          <a:ext cx="1745843" cy="1108610"/>
        </a:xfrm>
        <a:prstGeom prst="roundRect">
          <a:avLst>
            <a:gd name="adj" fmla="val 10000"/>
          </a:avLst>
        </a:prstGeom>
        <a:solidFill>
          <a:srgbClr val="CC99FF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2"/>
              </a:solidFill>
            </a:rPr>
            <a:t>Administrador</a:t>
          </a:r>
          <a:endParaRPr lang="es-EC" sz="1700" kern="1200" dirty="0">
            <a:solidFill>
              <a:schemeClr val="bg2"/>
            </a:solidFill>
          </a:endParaRPr>
        </a:p>
      </dsp:txBody>
      <dsp:txXfrm>
        <a:off x="2957869" y="184458"/>
        <a:ext cx="1745843" cy="1108610"/>
      </dsp:txXfrm>
    </dsp:sp>
    <dsp:sp modelId="{FBD3F76C-B752-425E-B405-ECD40AB7DEE0}">
      <dsp:nvSpPr>
        <dsp:cNvPr id="0" name=""/>
        <dsp:cNvSpPr/>
      </dsp:nvSpPr>
      <dsp:spPr>
        <a:xfrm>
          <a:off x="630078" y="1616534"/>
          <a:ext cx="1745843" cy="110861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E12C519F-390F-48F4-B2E1-F7B53056F259}">
      <dsp:nvSpPr>
        <dsp:cNvPr id="0" name=""/>
        <dsp:cNvSpPr/>
      </dsp:nvSpPr>
      <dsp:spPr>
        <a:xfrm>
          <a:off x="824061" y="1800818"/>
          <a:ext cx="1745843" cy="1108610"/>
        </a:xfrm>
        <a:prstGeom prst="roundRect">
          <a:avLst>
            <a:gd name="adj" fmla="val 10000"/>
          </a:avLst>
        </a:prstGeom>
        <a:solidFill>
          <a:srgbClr val="CC99FF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2"/>
              </a:solidFill>
            </a:rPr>
            <a:t>Recepcionista</a:t>
          </a:r>
          <a:endParaRPr lang="es-EC" sz="1700" kern="1200" dirty="0">
            <a:solidFill>
              <a:schemeClr val="bg2"/>
            </a:solidFill>
          </a:endParaRPr>
        </a:p>
      </dsp:txBody>
      <dsp:txXfrm>
        <a:off x="824061" y="1800818"/>
        <a:ext cx="1745843" cy="1108610"/>
      </dsp:txXfrm>
    </dsp:sp>
    <dsp:sp modelId="{EBA6A37A-1DCE-413F-AA6E-CC6E95090E48}">
      <dsp:nvSpPr>
        <dsp:cNvPr id="0" name=""/>
        <dsp:cNvSpPr/>
      </dsp:nvSpPr>
      <dsp:spPr>
        <a:xfrm>
          <a:off x="2763887" y="1616534"/>
          <a:ext cx="1745843" cy="110861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352B5E07-F6E5-4B7D-A3E2-CBA9707ADD5F}">
      <dsp:nvSpPr>
        <dsp:cNvPr id="0" name=""/>
        <dsp:cNvSpPr/>
      </dsp:nvSpPr>
      <dsp:spPr>
        <a:xfrm>
          <a:off x="2957869" y="1800818"/>
          <a:ext cx="1745843" cy="1108610"/>
        </a:xfrm>
        <a:prstGeom prst="roundRect">
          <a:avLst>
            <a:gd name="adj" fmla="val 10000"/>
          </a:avLst>
        </a:prstGeom>
        <a:solidFill>
          <a:srgbClr val="CC99FF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2"/>
              </a:solidFill>
            </a:rPr>
            <a:t>Cocinero</a:t>
          </a:r>
          <a:endParaRPr lang="es-EC" sz="1700" kern="1200" dirty="0">
            <a:solidFill>
              <a:schemeClr val="bg2"/>
            </a:solidFill>
          </a:endParaRPr>
        </a:p>
      </dsp:txBody>
      <dsp:txXfrm>
        <a:off x="2957869" y="1800818"/>
        <a:ext cx="1745843" cy="1108610"/>
      </dsp:txXfrm>
    </dsp:sp>
    <dsp:sp modelId="{32A6C611-9682-48E2-90E3-F8D4A9C52AF7}">
      <dsp:nvSpPr>
        <dsp:cNvPr id="0" name=""/>
        <dsp:cNvSpPr/>
      </dsp:nvSpPr>
      <dsp:spPr>
        <a:xfrm>
          <a:off x="1696982" y="3232894"/>
          <a:ext cx="1745843" cy="110861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2000E62C-7B4E-4539-ACB5-0C732678BC3F}">
      <dsp:nvSpPr>
        <dsp:cNvPr id="0" name=""/>
        <dsp:cNvSpPr/>
      </dsp:nvSpPr>
      <dsp:spPr>
        <a:xfrm>
          <a:off x="1890965" y="3417177"/>
          <a:ext cx="1745843" cy="1108610"/>
        </a:xfrm>
        <a:prstGeom prst="roundRect">
          <a:avLst>
            <a:gd name="adj" fmla="val 10000"/>
          </a:avLst>
        </a:prstGeom>
        <a:solidFill>
          <a:srgbClr val="CC99FF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2"/>
              </a:solidFill>
            </a:rPr>
            <a:t>Asistente de cocina</a:t>
          </a:r>
          <a:endParaRPr lang="es-EC" sz="1700" kern="1200" dirty="0">
            <a:solidFill>
              <a:schemeClr val="bg2"/>
            </a:solidFill>
          </a:endParaRPr>
        </a:p>
      </dsp:txBody>
      <dsp:txXfrm>
        <a:off x="1890965" y="3417177"/>
        <a:ext cx="1745843" cy="1108610"/>
      </dsp:txXfrm>
    </dsp:sp>
    <dsp:sp modelId="{C1BE0E1C-432C-43D7-8BF6-8BD4AB00442D}">
      <dsp:nvSpPr>
        <dsp:cNvPr id="0" name=""/>
        <dsp:cNvSpPr/>
      </dsp:nvSpPr>
      <dsp:spPr>
        <a:xfrm>
          <a:off x="3830791" y="3232894"/>
          <a:ext cx="1745843" cy="110861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B3552D22-6A65-471E-9857-F7B852E8687A}">
      <dsp:nvSpPr>
        <dsp:cNvPr id="0" name=""/>
        <dsp:cNvSpPr/>
      </dsp:nvSpPr>
      <dsp:spPr>
        <a:xfrm>
          <a:off x="4024773" y="3417177"/>
          <a:ext cx="1745843" cy="1108610"/>
        </a:xfrm>
        <a:prstGeom prst="roundRect">
          <a:avLst>
            <a:gd name="adj" fmla="val 10000"/>
          </a:avLst>
        </a:prstGeom>
        <a:solidFill>
          <a:srgbClr val="CC99FF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2"/>
              </a:solidFill>
            </a:rPr>
            <a:t>Encargado de limpieza</a:t>
          </a:r>
          <a:endParaRPr lang="es-EC" sz="1700" kern="1200" dirty="0">
            <a:solidFill>
              <a:schemeClr val="bg2"/>
            </a:solidFill>
          </a:endParaRPr>
        </a:p>
      </dsp:txBody>
      <dsp:txXfrm>
        <a:off x="4024773" y="3417177"/>
        <a:ext cx="1745843" cy="1108610"/>
      </dsp:txXfrm>
    </dsp:sp>
    <dsp:sp modelId="{D825D45C-CE83-426A-952C-380A2E9648E0}">
      <dsp:nvSpPr>
        <dsp:cNvPr id="0" name=""/>
        <dsp:cNvSpPr/>
      </dsp:nvSpPr>
      <dsp:spPr>
        <a:xfrm>
          <a:off x="4897695" y="1616534"/>
          <a:ext cx="1745843" cy="110861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A2A7A24D-6CDB-47EA-9004-90812EE256EE}">
      <dsp:nvSpPr>
        <dsp:cNvPr id="0" name=""/>
        <dsp:cNvSpPr/>
      </dsp:nvSpPr>
      <dsp:spPr>
        <a:xfrm>
          <a:off x="5091678" y="1800818"/>
          <a:ext cx="1745843" cy="1108610"/>
        </a:xfrm>
        <a:prstGeom prst="roundRect">
          <a:avLst>
            <a:gd name="adj" fmla="val 10000"/>
          </a:avLst>
        </a:prstGeom>
        <a:solidFill>
          <a:srgbClr val="CC99FF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2"/>
              </a:solidFill>
            </a:rPr>
            <a:t>Repartidor</a:t>
          </a:r>
          <a:endParaRPr lang="es-EC" sz="1700" kern="1200" dirty="0">
            <a:solidFill>
              <a:schemeClr val="bg2"/>
            </a:solidFill>
          </a:endParaRPr>
        </a:p>
      </dsp:txBody>
      <dsp:txXfrm>
        <a:off x="5091678" y="1800818"/>
        <a:ext cx="1745843" cy="11086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284D9F-CB1C-4601-8622-1B7F70A42743}">
      <dsp:nvSpPr>
        <dsp:cNvPr id="0" name=""/>
        <dsp:cNvSpPr/>
      </dsp:nvSpPr>
      <dsp:spPr>
        <a:xfrm>
          <a:off x="0" y="140624"/>
          <a:ext cx="3921248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rgbClr r="0" g="0" b="0"/>
          </a:solidFill>
          <a:prstDash val="solid"/>
        </a:ln>
        <a:effectLst>
          <a:innerShdw blurRad="6350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>
                  <a:lumMod val="50000"/>
                </a:schemeClr>
              </a:solidFill>
            </a:rPr>
            <a:t>FORTALEZAS:</a:t>
          </a:r>
          <a:endParaRPr lang="es-EC" sz="1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140624"/>
        <a:ext cx="3921248" cy="403200"/>
      </dsp:txXfrm>
    </dsp:sp>
    <dsp:sp modelId="{1AF748C6-98F5-4831-BD2E-3DEED58238E6}">
      <dsp:nvSpPr>
        <dsp:cNvPr id="0" name=""/>
        <dsp:cNvSpPr/>
      </dsp:nvSpPr>
      <dsp:spPr>
        <a:xfrm>
          <a:off x="40" y="554081"/>
          <a:ext cx="3921248" cy="16524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rgbClr r="0" g="0" b="0"/>
          </a:solidFill>
          <a:prstDash val="solid"/>
        </a:ln>
        <a:effectLst>
          <a:innerShdw blurRad="6350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Servicio poco explotado.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Ofrecer diversos menús para cada ocasión y según el gusto del consumidor.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Innovación de los platos  en el menú.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Posibilidad de añadir otro regalo de parte del remitente.</a:t>
          </a:r>
          <a:endParaRPr lang="es-EC" sz="1400" kern="1200" dirty="0"/>
        </a:p>
      </dsp:txBody>
      <dsp:txXfrm>
        <a:off x="40" y="554081"/>
        <a:ext cx="3921248" cy="1652490"/>
      </dsp:txXfrm>
    </dsp:sp>
    <dsp:sp modelId="{906DB19C-EA8A-4665-B746-FBECF657CFA8}">
      <dsp:nvSpPr>
        <dsp:cNvPr id="0" name=""/>
        <dsp:cNvSpPr/>
      </dsp:nvSpPr>
      <dsp:spPr>
        <a:xfrm>
          <a:off x="4470263" y="150881"/>
          <a:ext cx="3921248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rgbClr r="0" g="0" b="0"/>
          </a:solidFill>
          <a:prstDash val="solid"/>
        </a:ln>
        <a:effectLst>
          <a:innerShdw blurRad="6350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>
                  <a:lumMod val="50000"/>
                </a:schemeClr>
              </a:solidFill>
            </a:rPr>
            <a:t>OPORTUNIDADES:</a:t>
          </a:r>
          <a:endParaRPr lang="es-EC" sz="1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470263" y="150881"/>
        <a:ext cx="3921248" cy="403200"/>
      </dsp:txXfrm>
    </dsp:sp>
    <dsp:sp modelId="{BA8BF1ED-5EDD-443A-AD77-97D0458530A9}">
      <dsp:nvSpPr>
        <dsp:cNvPr id="0" name=""/>
        <dsp:cNvSpPr/>
      </dsp:nvSpPr>
      <dsp:spPr>
        <a:xfrm>
          <a:off x="4470263" y="554081"/>
          <a:ext cx="3921248" cy="16524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rgbClr r="0" g="0" b="0"/>
          </a:solidFill>
          <a:prstDash val="solid"/>
        </a:ln>
        <a:effectLst>
          <a:innerShdw blurRad="6350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Posibilidad de nuevos servicios personalizados.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Ubicación favorable para la expansión.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Posibilidad de apertura de otras sucursales a mediano y largo plazo.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Posibilidad de ganar cuota de mercado.</a:t>
          </a:r>
          <a:endParaRPr lang="es-EC" sz="1400" kern="1200" dirty="0"/>
        </a:p>
      </dsp:txBody>
      <dsp:txXfrm>
        <a:off x="4470263" y="554081"/>
        <a:ext cx="3921248" cy="16524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284D9F-CB1C-4601-8622-1B7F70A42743}">
      <dsp:nvSpPr>
        <dsp:cNvPr id="0" name=""/>
        <dsp:cNvSpPr/>
      </dsp:nvSpPr>
      <dsp:spPr>
        <a:xfrm>
          <a:off x="40" y="111562"/>
          <a:ext cx="3921248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rgbClr r="0" g="0" b="0"/>
          </a:solidFill>
          <a:prstDash val="solid"/>
        </a:ln>
        <a:effectLst>
          <a:innerShdw blurRad="6350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>
                  <a:lumMod val="50000"/>
                </a:schemeClr>
              </a:solidFill>
            </a:rPr>
            <a:t>DEBILIDADES:</a:t>
          </a:r>
          <a:endParaRPr lang="es-EC" sz="15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0" y="111562"/>
        <a:ext cx="3921248" cy="432000"/>
      </dsp:txXfrm>
    </dsp:sp>
    <dsp:sp modelId="{1AF748C6-98F5-4831-BD2E-3DEED58238E6}">
      <dsp:nvSpPr>
        <dsp:cNvPr id="0" name=""/>
        <dsp:cNvSpPr/>
      </dsp:nvSpPr>
      <dsp:spPr>
        <a:xfrm>
          <a:off x="40" y="543562"/>
          <a:ext cx="3921248" cy="17023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rgbClr r="0" g="0" b="0"/>
          </a:solidFill>
          <a:prstDash val="solid"/>
        </a:ln>
        <a:effectLst>
          <a:innerShdw blurRad="6350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Falta de experiencia por parte de los propietarios y del personal en este tipo de actividad.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Falta de lealtad de los consumidores por el desconocimiento de la marca.</a:t>
          </a:r>
          <a:endParaRPr lang="es-EC" sz="1500" kern="1200" dirty="0"/>
        </a:p>
      </dsp:txBody>
      <dsp:txXfrm>
        <a:off x="40" y="543562"/>
        <a:ext cx="3921248" cy="1702328"/>
      </dsp:txXfrm>
    </dsp:sp>
    <dsp:sp modelId="{906DB19C-EA8A-4665-B746-FBECF657CFA8}">
      <dsp:nvSpPr>
        <dsp:cNvPr id="0" name=""/>
        <dsp:cNvSpPr/>
      </dsp:nvSpPr>
      <dsp:spPr>
        <a:xfrm>
          <a:off x="4470263" y="111562"/>
          <a:ext cx="3921248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rgbClr r="0" g="0" b="0"/>
          </a:solidFill>
          <a:prstDash val="solid"/>
        </a:ln>
        <a:effectLst>
          <a:innerShdw blurRad="6350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>
                  <a:lumMod val="50000"/>
                </a:schemeClr>
              </a:solidFill>
            </a:rPr>
            <a:t>AMENAZAS:</a:t>
          </a:r>
          <a:endParaRPr lang="es-EC" sz="15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470263" y="111562"/>
        <a:ext cx="3921248" cy="432000"/>
      </dsp:txXfrm>
    </dsp:sp>
    <dsp:sp modelId="{BA8BF1ED-5EDD-443A-AD77-97D0458530A9}">
      <dsp:nvSpPr>
        <dsp:cNvPr id="0" name=""/>
        <dsp:cNvSpPr/>
      </dsp:nvSpPr>
      <dsp:spPr>
        <a:xfrm>
          <a:off x="4470263" y="543562"/>
          <a:ext cx="3921248" cy="17023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rgbClr r="0" g="0" b="0"/>
          </a:solidFill>
          <a:prstDash val="solid"/>
        </a:ln>
        <a:effectLst>
          <a:innerShdw blurRad="6350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Promover el emprendimiento de otras empresas que ofrezcan un servicio similar.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Carencia de interés de conocimiento por parte de los posibles consumidores potenciales del sector centro-norte de la ciudad.</a:t>
          </a:r>
          <a:endParaRPr lang="es-EC" sz="1500" kern="1200" dirty="0"/>
        </a:p>
      </dsp:txBody>
      <dsp:txXfrm>
        <a:off x="4470263" y="543562"/>
        <a:ext cx="3921248" cy="17023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857715-F39E-428A-99C0-9925DD77DE71}">
      <dsp:nvSpPr>
        <dsp:cNvPr id="0" name=""/>
        <dsp:cNvSpPr/>
      </dsp:nvSpPr>
      <dsp:spPr>
        <a:xfrm>
          <a:off x="1860182" y="0"/>
          <a:ext cx="2828944" cy="18365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Menús &amp; Adicionales.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 Producto Esperado.</a:t>
          </a:r>
          <a:endParaRPr lang="es-EC" sz="1600" kern="1200" dirty="0"/>
        </a:p>
      </dsp:txBody>
      <dsp:txXfrm>
        <a:off x="1860182" y="0"/>
        <a:ext cx="2828944" cy="1836528"/>
      </dsp:txXfrm>
    </dsp:sp>
    <dsp:sp modelId="{8BC68424-3201-464D-9C62-8439F8FD2C5E}">
      <dsp:nvSpPr>
        <dsp:cNvPr id="0" name=""/>
        <dsp:cNvSpPr/>
      </dsp:nvSpPr>
      <dsp:spPr>
        <a:xfrm>
          <a:off x="0" y="470"/>
          <a:ext cx="1885963" cy="18365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Producto</a:t>
          </a:r>
          <a:endParaRPr lang="es-EC" sz="2600" kern="1200" dirty="0"/>
        </a:p>
      </dsp:txBody>
      <dsp:txXfrm>
        <a:off x="0" y="470"/>
        <a:ext cx="1885963" cy="1836528"/>
      </dsp:txXfrm>
    </dsp:sp>
    <dsp:sp modelId="{2E51229A-4C39-4C5C-848A-998D22FC02E6}">
      <dsp:nvSpPr>
        <dsp:cNvPr id="0" name=""/>
        <dsp:cNvSpPr/>
      </dsp:nvSpPr>
      <dsp:spPr>
        <a:xfrm>
          <a:off x="1885963" y="2020652"/>
          <a:ext cx="2828944" cy="18365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Precio establecido bajo costos.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Precio estandarizado.</a:t>
          </a:r>
          <a:endParaRPr lang="es-EC" sz="1600" kern="1200" dirty="0"/>
        </a:p>
      </dsp:txBody>
      <dsp:txXfrm>
        <a:off x="1885963" y="2020652"/>
        <a:ext cx="2828944" cy="1836528"/>
      </dsp:txXfrm>
    </dsp:sp>
    <dsp:sp modelId="{3DEBD872-0674-46E0-A4A5-F82070DFE939}">
      <dsp:nvSpPr>
        <dsp:cNvPr id="0" name=""/>
        <dsp:cNvSpPr/>
      </dsp:nvSpPr>
      <dsp:spPr>
        <a:xfrm>
          <a:off x="0" y="2020652"/>
          <a:ext cx="1885963" cy="18365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Precio</a:t>
          </a:r>
          <a:endParaRPr lang="es-EC" sz="2600" kern="1200" dirty="0"/>
        </a:p>
      </dsp:txBody>
      <dsp:txXfrm>
        <a:off x="0" y="2020652"/>
        <a:ext cx="1885963" cy="183652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857715-F39E-428A-99C0-9925DD77DE71}">
      <dsp:nvSpPr>
        <dsp:cNvPr id="0" name=""/>
        <dsp:cNvSpPr/>
      </dsp:nvSpPr>
      <dsp:spPr>
        <a:xfrm>
          <a:off x="1860182" y="0"/>
          <a:ext cx="2828944" cy="18365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Ubicación Factible.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Entrega de producto final .</a:t>
          </a:r>
          <a:endParaRPr lang="es-EC" sz="1900" kern="1200" dirty="0"/>
        </a:p>
      </dsp:txBody>
      <dsp:txXfrm>
        <a:off x="1860182" y="0"/>
        <a:ext cx="2828944" cy="1836528"/>
      </dsp:txXfrm>
    </dsp:sp>
    <dsp:sp modelId="{8BC68424-3201-464D-9C62-8439F8FD2C5E}">
      <dsp:nvSpPr>
        <dsp:cNvPr id="0" name=""/>
        <dsp:cNvSpPr/>
      </dsp:nvSpPr>
      <dsp:spPr>
        <a:xfrm>
          <a:off x="0" y="470"/>
          <a:ext cx="1885963" cy="18365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Plaza</a:t>
          </a:r>
          <a:endParaRPr lang="es-EC" sz="2200" kern="1200" dirty="0"/>
        </a:p>
      </dsp:txBody>
      <dsp:txXfrm>
        <a:off x="0" y="470"/>
        <a:ext cx="1885963" cy="1836528"/>
      </dsp:txXfrm>
    </dsp:sp>
    <dsp:sp modelId="{2E51229A-4C39-4C5C-848A-998D22FC02E6}">
      <dsp:nvSpPr>
        <dsp:cNvPr id="0" name=""/>
        <dsp:cNvSpPr/>
      </dsp:nvSpPr>
      <dsp:spPr>
        <a:xfrm>
          <a:off x="1885963" y="2020652"/>
          <a:ext cx="2828944" cy="18365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Publicidad y Página web.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Sorpresas.</a:t>
          </a:r>
          <a:endParaRPr lang="es-EC" sz="1900" kern="1200" dirty="0"/>
        </a:p>
      </dsp:txBody>
      <dsp:txXfrm>
        <a:off x="1885963" y="2020652"/>
        <a:ext cx="2828944" cy="1836528"/>
      </dsp:txXfrm>
    </dsp:sp>
    <dsp:sp modelId="{3DEBD872-0674-46E0-A4A5-F82070DFE939}">
      <dsp:nvSpPr>
        <dsp:cNvPr id="0" name=""/>
        <dsp:cNvSpPr/>
      </dsp:nvSpPr>
      <dsp:spPr>
        <a:xfrm>
          <a:off x="0" y="2020652"/>
          <a:ext cx="1885963" cy="18365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Promoción</a:t>
          </a:r>
          <a:endParaRPr lang="es-EC" sz="2200" kern="1200" dirty="0"/>
        </a:p>
      </dsp:txBody>
      <dsp:txXfrm>
        <a:off x="0" y="2020652"/>
        <a:ext cx="1885963" cy="1836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18CC1CD-0966-41B0-BDE7-D6AA1C6EB2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los estilos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E07FC0E-9C4D-4875-AA51-66A293A35E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C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B940B-3E6E-4427-8CF9-E95DF248398B}" type="slidenum">
              <a:rPr lang="es-EC" smtClean="0"/>
              <a:pPr/>
              <a:t>22</a:t>
            </a:fld>
            <a:endParaRPr lang="es-EC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C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9D6FC-C7D7-47D6-B611-E5652237C8A3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176213" y="4149725"/>
            <a:ext cx="8856662" cy="836613"/>
          </a:xfrm>
        </p:spPr>
        <p:txBody>
          <a:bodyPr/>
          <a:lstStyle>
            <a:lvl1pPr>
              <a:defRPr sz="38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132388"/>
            <a:ext cx="8836025" cy="64928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541C-3875-4F78-8D13-61A23E14BDD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397EE-F889-4760-A4BD-0F864E11C4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61150" y="476250"/>
            <a:ext cx="2087563" cy="59769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113462" cy="59769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AD0CA-0E70-4C9B-9D3E-BD671854B1D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1F30-A760-4125-9FFA-38296040E6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D7599-DBE1-4FDD-9029-F560539D25D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10051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10051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9C939-2A09-40AB-9CC1-66E8C821FA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A4DFB-5008-480B-804F-2D4A1CC7AC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F148F-DD4A-4DC0-BD79-68F30D13B3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8E256-F384-4FCB-8D3E-ECB3AFCB1DF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A3E23-C49E-4A43-B63D-D231BA00884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1865-2014-4E26-8196-330B527A21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3534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6147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3534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los estilos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88846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8847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8848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D071A45-D4C0-4FFF-A874-A13B47A2B0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d_2007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7.emf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5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Microsoft_Office_Excel_97-2003_Worksheet7.xls"/><Relationship Id="rId4" Type="http://schemas.openxmlformats.org/officeDocument/2006/relationships/oleObject" Target="../embeddings/Microsoft_Office_Excel_97-2003_Worksheet6.xls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76213" y="3000372"/>
            <a:ext cx="8856662" cy="836613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“PROYECTO DE INVERSIÓN PARA LA IMPLEMENTACIÓN DE UNA EMPRESA DE ENTREGA A DOMICILIO DE DESAYUNOS CON SORPRESAS PARA EL MERCADO DE GUAYAQUIL”</a:t>
            </a:r>
            <a:endParaRPr lang="es-EC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79388" y="4214818"/>
            <a:ext cx="8836025" cy="649287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Presentado por:</a:t>
            </a:r>
          </a:p>
          <a:p>
            <a:pPr algn="ctr" eaLnBrk="1" hangingPunct="1">
              <a:buFont typeface="Wingdings" pitchFamily="2" charset="2"/>
              <a:buChar char="v"/>
              <a:defRPr/>
            </a:pPr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HELENA CRISTINA LOOR CEDEÑO</a:t>
            </a:r>
            <a:endParaRPr lang="es-EC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ctr" eaLnBrk="1" hangingPunct="1">
              <a:buFont typeface="Wingdings" pitchFamily="2" charset="2"/>
              <a:buChar char="v"/>
              <a:defRPr/>
            </a:pPr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BYRON YONES OLAYA GONZÁLEZ</a:t>
            </a:r>
            <a:endParaRPr lang="es-EC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ctr" eaLnBrk="1" hangingPunct="1">
              <a:buFont typeface="Wingdings" pitchFamily="2" charset="2"/>
              <a:buChar char="v"/>
              <a:defRPr/>
            </a:pPr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ADOLFO WLADIMIR OYAGUE PAREDES</a:t>
            </a:r>
            <a:endParaRPr lang="es-EC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6" name="5 Imagen" descr="afich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0232" y="5727661"/>
            <a:ext cx="4629222" cy="1003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ORGANIGRAMA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890614" y="1974871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MATRIZ</a:t>
            </a:r>
            <a:r>
              <a:rPr lang="es-EC" sz="3200" dirty="0" smtClean="0"/>
              <a:t> </a:t>
            </a: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</a:t>
            </a:r>
            <a:r>
              <a:rPr lang="es-EC" sz="3200" dirty="0" smtClean="0"/>
              <a:t> </a:t>
            </a: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CRECIMIENTO: BCG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58800" y="1643063"/>
          <a:ext cx="8024813" cy="5000625"/>
        </p:xfrm>
        <a:graphic>
          <a:graphicData uri="http://schemas.openxmlformats.org/presentationml/2006/ole">
            <p:oleObj spid="_x0000_s1026" name="Documento" r:id="rId3" imgW="5472048" imgH="340968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ESTUDIO</a:t>
            </a:r>
            <a:r>
              <a:rPr lang="es-EC" dirty="0" smtClean="0"/>
              <a:t> </a:t>
            </a: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</a:t>
            </a:r>
            <a:r>
              <a:rPr lang="es-EC" dirty="0" smtClean="0"/>
              <a:t> </a:t>
            </a: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MERCADO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14546" y="1643050"/>
            <a:ext cx="470994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ANÁLISIS DE PORTER </a:t>
            </a:r>
            <a:endParaRPr lang="es-EC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31722" t="23776" r="15417" b="15612"/>
          <a:stretch>
            <a:fillRect/>
          </a:stretch>
        </p:blipFill>
        <p:spPr>
          <a:xfrm>
            <a:off x="714348" y="2293924"/>
            <a:ext cx="7715304" cy="4206910"/>
          </a:xfrm>
          <a:ln w="12700" cap="rnd">
            <a:solidFill>
              <a:schemeClr val="tx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ANÁLISIS FODA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4 Marcador de contenido"/>
          <p:cNvGraphicFramePr>
            <a:graphicFrameLocks/>
          </p:cNvGraphicFramePr>
          <p:nvPr/>
        </p:nvGraphicFramePr>
        <p:xfrm>
          <a:off x="395288" y="1643050"/>
          <a:ext cx="8391553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Marcador de contenido"/>
          <p:cNvGraphicFramePr>
            <a:graphicFrameLocks/>
          </p:cNvGraphicFramePr>
          <p:nvPr/>
        </p:nvGraphicFramePr>
        <p:xfrm>
          <a:off x="395289" y="4143380"/>
          <a:ext cx="8391553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INVESTIGACIÓN DE MERCADO</a:t>
            </a:r>
            <a:endParaRPr lang="es-EC" dirty="0"/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s-EC" smtClean="0"/>
          </a:p>
          <a:p>
            <a:pPr algn="ctr" eaLnBrk="1" hangingPunct="1">
              <a:buFont typeface="Wingdings" pitchFamily="2" charset="2"/>
              <a:buNone/>
            </a:pPr>
            <a:r>
              <a:rPr lang="es-EC" smtClean="0"/>
              <a:t>Población Objetivo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57250" y="3071813"/>
          <a:ext cx="7429500" cy="3286125"/>
        </p:xfrm>
        <a:graphic>
          <a:graphicData uri="http://schemas.openxmlformats.org/drawingml/2006/table">
            <a:tbl>
              <a:tblPr/>
              <a:tblGrid>
                <a:gridCol w="1634501"/>
                <a:gridCol w="2209548"/>
                <a:gridCol w="1442818"/>
                <a:gridCol w="2142683"/>
              </a:tblGrid>
              <a:tr h="410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Parroquia</a:t>
                      </a:r>
                      <a:endParaRPr lang="es-EC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Habitantes (2001)</a:t>
                      </a:r>
                      <a:endParaRPr lang="es-EC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Tasa %</a:t>
                      </a:r>
                      <a:endParaRPr lang="es-EC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habitantes (2009)</a:t>
                      </a:r>
                      <a:endParaRPr lang="es-EC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Pedro Carbo</a:t>
                      </a:r>
                      <a:endParaRPr lang="es-EC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13.462</a:t>
                      </a:r>
                      <a:endParaRPr lang="es-EC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1,007%</a:t>
                      </a:r>
                      <a:endParaRPr lang="es-EC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135</a:t>
                      </a:r>
                      <a:endParaRPr lang="es-EC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Roca</a:t>
                      </a:r>
                      <a:endParaRPr lang="es-EC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7.296</a:t>
                      </a:r>
                      <a:endParaRPr lang="es-EC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1,007%</a:t>
                      </a:r>
                      <a:endParaRPr lang="es-EC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73</a:t>
                      </a:r>
                      <a:endParaRPr lang="es-EC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Tarqui</a:t>
                      </a:r>
                      <a:endParaRPr lang="es-EC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835.486</a:t>
                      </a:r>
                      <a:endParaRPr lang="es-EC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1,007%</a:t>
                      </a:r>
                      <a:endParaRPr lang="es-EC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8417</a:t>
                      </a:r>
                      <a:endParaRPr lang="es-EC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Rocafuerte</a:t>
                      </a:r>
                      <a:endParaRPr lang="es-EC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8.761</a:t>
                      </a:r>
                      <a:endParaRPr lang="es-EC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1,007%</a:t>
                      </a:r>
                      <a:endParaRPr lang="es-EC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88</a:t>
                      </a:r>
                      <a:endParaRPr lang="es-EC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 de Octubre</a:t>
                      </a:r>
                      <a:endParaRPr lang="es-EC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6.680</a:t>
                      </a:r>
                      <a:endParaRPr lang="es-EC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1,007%</a:t>
                      </a:r>
                      <a:endParaRPr lang="es-EC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67</a:t>
                      </a:r>
                      <a:endParaRPr lang="es-EC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871.685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8780</a:t>
                      </a:r>
                      <a:endParaRPr lang="es-EC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TOTAL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880.466</a:t>
                      </a:r>
                      <a:endParaRPr lang="es-EC" sz="2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1143000" y="3071813"/>
            <a:ext cx="7072313" cy="2643187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EC"/>
          </a:p>
        </p:txBody>
      </p:sp>
      <p:sp>
        <p:nvSpPr>
          <p:cNvPr id="205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5863"/>
          </a:xfrm>
        </p:spPr>
        <p:txBody>
          <a:bodyPr/>
          <a:lstStyle/>
          <a:p>
            <a:pPr eaLnBrk="1" hangingPunct="1"/>
            <a:r>
              <a:rPr lang="es-EC" smtClean="0"/>
              <a:t>Definición de la Muestra.</a:t>
            </a:r>
          </a:p>
          <a:p>
            <a:pPr eaLnBrk="1" hangingPunct="1"/>
            <a:r>
              <a:rPr lang="es-EC" smtClean="0"/>
              <a:t>Selección del Tamaño de la Muestra.</a:t>
            </a:r>
          </a:p>
          <a:p>
            <a:pPr eaLnBrk="1" hangingPunct="1"/>
            <a:endParaRPr lang="es-EC" smtClean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grpSp>
        <p:nvGrpSpPr>
          <p:cNvPr id="12" name="Group 1"/>
          <p:cNvGrpSpPr>
            <a:grpSpLocks/>
          </p:cNvGrpSpPr>
          <p:nvPr/>
        </p:nvGrpSpPr>
        <p:grpSpPr bwMode="auto">
          <a:xfrm>
            <a:off x="1333500" y="3286125"/>
            <a:ext cx="6667500" cy="2214563"/>
            <a:chOff x="2947" y="10499"/>
            <a:chExt cx="7501" cy="3081"/>
          </a:xfrm>
          <a:noFill/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3760" y="10724"/>
              <a:ext cx="5915" cy="2295"/>
              <a:chOff x="3760" y="10724"/>
              <a:chExt cx="5914" cy="2296"/>
            </a:xfrm>
            <a:grpFill/>
          </p:grpSpPr>
          <p:graphicFrame>
            <p:nvGraphicFramePr>
              <p:cNvPr id="2050" name="Object 2"/>
              <p:cNvGraphicFramePr>
                <a:graphicFrameLocks noChangeAspect="1"/>
              </p:cNvGraphicFramePr>
              <p:nvPr/>
            </p:nvGraphicFramePr>
            <p:xfrm>
              <a:off x="5135" y="10724"/>
              <a:ext cx="3100" cy="1109"/>
            </p:xfrm>
            <a:graphic>
              <a:graphicData uri="http://schemas.openxmlformats.org/presentationml/2006/ole">
                <p:oleObj spid="_x0000_s2050" name="Ecuación" r:id="rId3" imgW="990600" imgH="419100" progId="Equation.3">
                  <p:embed/>
                </p:oleObj>
              </a:graphicData>
            </a:graphic>
          </p:graphicFrame>
          <p:graphicFrame>
            <p:nvGraphicFramePr>
              <p:cNvPr id="2051" name="Object 3"/>
              <p:cNvGraphicFramePr>
                <a:graphicFrameLocks noChangeAspect="1"/>
              </p:cNvGraphicFramePr>
              <p:nvPr/>
            </p:nvGraphicFramePr>
            <p:xfrm>
              <a:off x="3760" y="11943"/>
              <a:ext cx="5914" cy="1077"/>
            </p:xfrm>
            <a:graphic>
              <a:graphicData uri="http://schemas.openxmlformats.org/presentationml/2006/ole">
                <p:oleObj spid="_x0000_s2051" name="Ecuación" r:id="rId4" imgW="2451100" imgH="457200" progId="Equation.3">
                  <p:embed/>
                </p:oleObj>
              </a:graphicData>
            </a:graphic>
          </p:graphicFrame>
        </p:grpSp>
        <p:sp>
          <p:nvSpPr>
            <p:cNvPr id="15362" name="Rectangle 2"/>
            <p:cNvSpPr>
              <a:spLocks noChangeArrowheads="1"/>
            </p:cNvSpPr>
            <p:nvPr/>
          </p:nvSpPr>
          <p:spPr bwMode="auto">
            <a:xfrm>
              <a:off x="2947" y="10499"/>
              <a:ext cx="7501" cy="3081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s-EC"/>
            </a:p>
          </p:txBody>
        </p:sp>
      </p:grp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MUESTRA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2286000" y="2786063"/>
            <a:ext cx="5929313" cy="785812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eaLnBrk="1" hangingPunct="1">
              <a:defRPr/>
            </a:pPr>
            <a:r>
              <a:rPr lang="es-EC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Presentación de Resultados:</a:t>
            </a:r>
            <a:endParaRPr lang="es-EC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484" name="2 Marcador de contenido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685800"/>
          </a:xfrm>
        </p:spPr>
        <p:txBody>
          <a:bodyPr/>
          <a:lstStyle/>
          <a:p>
            <a:pPr algn="ctr" eaLnBrk="1" hangingPunct="1"/>
            <a:r>
              <a:rPr lang="es-EC" smtClean="0"/>
              <a:t>Variable: Edad Vs. Género</a:t>
            </a:r>
          </a:p>
        </p:txBody>
      </p:sp>
      <p:pic>
        <p:nvPicPr>
          <p:cNvPr id="20485" name="3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14563"/>
            <a:ext cx="7286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4 Imagen"/>
          <p:cNvPicPr>
            <a:picLocks noChangeAspect="1" noChangeArrowheads="1"/>
          </p:cNvPicPr>
          <p:nvPr/>
        </p:nvPicPr>
        <p:blipFill>
          <a:blip r:embed="rId3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828675" y="4786313"/>
            <a:ext cx="74580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500063" y="4071938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/>
            </a:pPr>
            <a:r>
              <a:rPr lang="es-EC" sz="3200" dirty="0">
                <a:latin typeface="+mn-lt"/>
                <a:cs typeface="+mn-cs"/>
              </a:rPr>
              <a:t>Variable: Ingresos (Abierta)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685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s-EC" dirty="0" smtClean="0"/>
              <a:t>Variable: Frecuencia de Consumo (A domicilio)</a:t>
            </a:r>
          </a:p>
        </p:txBody>
      </p:sp>
      <p:graphicFrame>
        <p:nvGraphicFramePr>
          <p:cNvPr id="4" name="3 Gráfico"/>
          <p:cNvGraphicFramePr/>
          <p:nvPr/>
        </p:nvGraphicFramePr>
        <p:xfrm>
          <a:off x="1714480" y="1714488"/>
          <a:ext cx="578647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/>
            </a:pPr>
            <a:r>
              <a:rPr lang="es-EC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Variable: </a:t>
            </a:r>
            <a:r>
              <a:rPr lang="es-EC" sz="3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</a:t>
            </a:r>
            <a:r>
              <a:rPr lang="es-EC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de desayuno Vs Contrató antes el servicio</a:t>
            </a:r>
          </a:p>
        </p:txBody>
      </p:sp>
      <p:pic>
        <p:nvPicPr>
          <p:cNvPr id="22531" name="3 Imagen"/>
          <p:cNvPicPr>
            <a:picLocks noChangeAspect="1" noChangeArrowheads="1"/>
          </p:cNvPicPr>
          <p:nvPr/>
        </p:nvPicPr>
        <p:blipFill>
          <a:blip r:embed="rId2" cstate="print">
            <a:lum bright="100000" contrast="100000"/>
          </a:blip>
          <a:srcRect/>
          <a:stretch>
            <a:fillRect/>
          </a:stretch>
        </p:blipFill>
        <p:spPr bwMode="auto">
          <a:xfrm>
            <a:off x="500063" y="1476375"/>
            <a:ext cx="814387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28625" y="371475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200" dirty="0">
                <a:cs typeface="+mn-cs"/>
              </a:rPr>
              <a:t>Aceptación</a:t>
            </a:r>
            <a:r>
              <a:rPr lang="es-EC" sz="3200" dirty="0">
                <a:latin typeface="+mn-lt"/>
                <a:cs typeface="+mn-cs"/>
              </a:rPr>
              <a:t>.</a:t>
            </a:r>
          </a:p>
        </p:txBody>
      </p:sp>
      <p:graphicFrame>
        <p:nvGraphicFramePr>
          <p:cNvPr id="7" name="6 Gráfico"/>
          <p:cNvGraphicFramePr/>
          <p:nvPr/>
        </p:nvGraphicFramePr>
        <p:xfrm>
          <a:off x="3286116" y="3929066"/>
          <a:ext cx="4500594" cy="259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614363"/>
          </a:xfrm>
        </p:spPr>
        <p:txBody>
          <a:bodyPr/>
          <a:lstStyle/>
          <a:p>
            <a:pPr algn="ctr" eaLnBrk="1" hangingPunct="1"/>
            <a:r>
              <a:rPr lang="es-EC" smtClean="0"/>
              <a:t>Variable: Menús</a:t>
            </a:r>
          </a:p>
        </p:txBody>
      </p:sp>
      <p:graphicFrame>
        <p:nvGraphicFramePr>
          <p:cNvPr id="4" name="3 Gráfico"/>
          <p:cNvGraphicFramePr/>
          <p:nvPr/>
        </p:nvGraphicFramePr>
        <p:xfrm>
          <a:off x="1428728" y="1643050"/>
          <a:ext cx="637704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INTRODUCCIÓN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3 Marcador de contenido" descr="afic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2286" y="1666874"/>
            <a:ext cx="6899430" cy="440533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785813" y="4643438"/>
            <a:ext cx="7929562" cy="2000250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EC"/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685800"/>
          </a:xfrm>
        </p:spPr>
        <p:txBody>
          <a:bodyPr/>
          <a:lstStyle/>
          <a:p>
            <a:pPr eaLnBrk="1" hangingPunct="1"/>
            <a:r>
              <a:rPr lang="es-EC" smtClean="0"/>
              <a:t>Variable: Compra de Regalos</a:t>
            </a:r>
          </a:p>
        </p:txBody>
      </p:sp>
      <p:graphicFrame>
        <p:nvGraphicFramePr>
          <p:cNvPr id="4" name="3 Gráfico"/>
          <p:cNvGraphicFramePr/>
          <p:nvPr/>
        </p:nvGraphicFramePr>
        <p:xfrm>
          <a:off x="2786050" y="1428736"/>
          <a:ext cx="3524259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2 Marcador de contenido"/>
          <p:cNvSpPr txBox="1">
            <a:spLocks/>
          </p:cNvSpPr>
          <p:nvPr/>
        </p:nvSpPr>
        <p:spPr>
          <a:xfrm>
            <a:off x="500063" y="4000500"/>
            <a:ext cx="8229600" cy="685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/>
            </a:pPr>
            <a:r>
              <a:rPr lang="es-EC" sz="3200" dirty="0">
                <a:latin typeface="+mn-lt"/>
                <a:cs typeface="+mn-cs"/>
              </a:rPr>
              <a:t>Variable: Inversión en Regalos Vs Cuánto Inv.</a:t>
            </a: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714875"/>
            <a:ext cx="7743825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Determinación de la demanda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813" y="1643063"/>
            <a:ext cx="5313362" cy="2259012"/>
          </a:xfrm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4429125"/>
            <a:ext cx="60007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MARKETING MIX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857224" y="2214554"/>
          <a:ext cx="471490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628" name="Picture 2" descr="C:\Users\Adolfo\Pictures\Tesis image\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8663" y="1981200"/>
            <a:ext cx="29781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C:\Users\Adolfo\Pictures\liglboneht.gif"/>
          <p:cNvPicPr>
            <a:picLocks noChangeAspect="1" noChangeArrowheads="1" noCrop="1"/>
          </p:cNvPicPr>
          <p:nvPr/>
        </p:nvPicPr>
        <p:blipFill>
          <a:blip r:embed="rId9" cstate="print">
            <a:lum contrast="40000"/>
          </a:blip>
          <a:srcRect/>
          <a:stretch>
            <a:fillRect/>
          </a:stretch>
        </p:blipFill>
        <p:spPr bwMode="auto">
          <a:xfrm>
            <a:off x="6719898" y="4403518"/>
            <a:ext cx="1066812" cy="1811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857224" y="2071678"/>
          <a:ext cx="471490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8325" y="1754188"/>
            <a:ext cx="22098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Users\Adolfo\Desktop\prom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4232275"/>
            <a:ext cx="20716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MARKETING MIX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1000125" y="3286125"/>
            <a:ext cx="6929438" cy="3286125"/>
          </a:xfrm>
          <a:prstGeom prst="rect">
            <a:avLst/>
          </a:prstGeom>
          <a:solidFill>
            <a:schemeClr val="tx2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ESTUDIO TÉCNICO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676" name="4 Marcador de contenido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28850" y="2071688"/>
            <a:ext cx="4772025" cy="1019175"/>
          </a:xfrm>
        </p:spPr>
      </p:pic>
      <p:pic>
        <p:nvPicPr>
          <p:cNvPr id="28677" name="5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1250" y="3429000"/>
            <a:ext cx="67183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7 CuadroTexto"/>
          <p:cNvSpPr txBox="1">
            <a:spLocks noChangeArrowheads="1"/>
          </p:cNvSpPr>
          <p:nvPr/>
        </p:nvSpPr>
        <p:spPr bwMode="auto">
          <a:xfrm>
            <a:off x="500063" y="1547813"/>
            <a:ext cx="3078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s-EC" sz="2800"/>
              <a:t>LOCALIZACIÓN</a:t>
            </a:r>
            <a:endParaRPr lang="es-EC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PROCESO DE PRODUCCIÓN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9699" name="24 Grupo"/>
          <p:cNvGrpSpPr>
            <a:grpSpLocks noGrp="1"/>
          </p:cNvGrpSpPr>
          <p:nvPr>
            <p:ph idx="1"/>
          </p:nvPr>
        </p:nvGrpSpPr>
        <p:grpSpPr bwMode="auto">
          <a:xfrm>
            <a:off x="395288" y="1484313"/>
            <a:ext cx="8353425" cy="4968875"/>
            <a:chOff x="1547834" y="714356"/>
            <a:chExt cx="6167438" cy="5675312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3576689" y="714356"/>
              <a:ext cx="1819054" cy="707148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s-EC" sz="1200" b="1" dirty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Proceso de Recepción</a:t>
              </a:r>
              <a:endParaRPr lang="es-EC" sz="12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EC" sz="1000" dirty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Se reciben los alimentos frescos y en buen estado</a:t>
              </a:r>
              <a:r>
                <a:rPr lang="es-EC" sz="1000" dirty="0">
                  <a:solidFill>
                    <a:schemeClr val="bg1">
                      <a:lumMod val="75000"/>
                    </a:schemeClr>
                  </a:solidFill>
                  <a:latin typeface="Times New Roman" pitchFamily="18" charset="0"/>
                  <a:cs typeface="Arial" pitchFamily="34" charset="0"/>
                </a:rPr>
                <a:t>.</a:t>
              </a:r>
            </a:p>
            <a:p>
              <a:pPr>
                <a:defRPr/>
              </a:pPr>
              <a:endParaRPr lang="es-EC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3576689" y="1965463"/>
              <a:ext cx="1819054" cy="707148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s-EC" sz="1200" b="1" dirty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Lavado y Mantenimiento</a:t>
              </a:r>
              <a:endParaRPr lang="es-EC" sz="12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EC" sz="1000" dirty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Limpieza de los productos</a:t>
              </a:r>
              <a:r>
                <a:rPr lang="es-EC" sz="1000" dirty="0">
                  <a:solidFill>
                    <a:schemeClr val="bg1">
                      <a:lumMod val="75000"/>
                    </a:schemeClr>
                  </a:solidFill>
                  <a:latin typeface="Times New Roman" pitchFamily="18" charset="0"/>
                  <a:cs typeface="Arial" pitchFamily="34" charset="0"/>
                </a:rPr>
                <a:t>.</a:t>
              </a:r>
              <a:endParaRPr lang="es-EC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702" name="AutoShape 4"/>
            <p:cNvCxnSpPr>
              <a:cxnSpLocks noChangeShapeType="1"/>
            </p:cNvCxnSpPr>
            <p:nvPr/>
          </p:nvCxnSpPr>
          <p:spPr bwMode="auto">
            <a:xfrm>
              <a:off x="4481534" y="1439843"/>
              <a:ext cx="0" cy="4095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1547834" y="1323591"/>
              <a:ext cx="1821398" cy="707148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s-EC" sz="1200" b="1" dirty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Inventariado</a:t>
              </a:r>
              <a:endParaRPr lang="es-EC" sz="12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EC" sz="1000" dirty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Se almacena por fecha de caducidad.</a:t>
              </a:r>
              <a:endParaRPr lang="es-EC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704" name="Group 6"/>
            <p:cNvGrpSpPr>
              <a:grpSpLocks/>
            </p:cNvGrpSpPr>
            <p:nvPr/>
          </p:nvGrpSpPr>
          <p:grpSpPr bwMode="auto">
            <a:xfrm>
              <a:off x="2482872" y="-4737824"/>
              <a:ext cx="1084262" cy="330"/>
              <a:chOff x="2980" y="7605"/>
              <a:chExt cx="1530" cy="330"/>
            </a:xfrm>
          </p:grpSpPr>
          <p:cxnSp>
            <p:nvCxnSpPr>
              <p:cNvPr id="29718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2980" y="7605"/>
                <a:ext cx="153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9719" name="AutoShape 8"/>
              <p:cNvCxnSpPr>
                <a:cxnSpLocks noChangeShapeType="1"/>
              </p:cNvCxnSpPr>
              <p:nvPr/>
            </p:nvCxnSpPr>
            <p:spPr bwMode="auto">
              <a:xfrm>
                <a:off x="2980" y="7605"/>
                <a:ext cx="1" cy="33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</p:grpSp>
        <p:grpSp>
          <p:nvGrpSpPr>
            <p:cNvPr id="29705" name="Group 9"/>
            <p:cNvGrpSpPr>
              <a:grpSpLocks/>
            </p:cNvGrpSpPr>
            <p:nvPr/>
          </p:nvGrpSpPr>
          <p:grpSpPr bwMode="auto">
            <a:xfrm>
              <a:off x="2461498" y="2039918"/>
              <a:ext cx="1097400" cy="309563"/>
              <a:chOff x="3010" y="9150"/>
              <a:chExt cx="1550" cy="330"/>
            </a:xfrm>
          </p:grpSpPr>
          <p:cxnSp>
            <p:nvCxnSpPr>
              <p:cNvPr id="29716" name="AutoShape 10"/>
              <p:cNvCxnSpPr>
                <a:cxnSpLocks noChangeShapeType="1"/>
              </p:cNvCxnSpPr>
              <p:nvPr/>
            </p:nvCxnSpPr>
            <p:spPr bwMode="auto">
              <a:xfrm>
                <a:off x="3010" y="9150"/>
                <a:ext cx="1" cy="33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9717" name="AutoShape 11"/>
              <p:cNvCxnSpPr>
                <a:cxnSpLocks noChangeShapeType="1"/>
              </p:cNvCxnSpPr>
              <p:nvPr/>
            </p:nvCxnSpPr>
            <p:spPr bwMode="auto">
              <a:xfrm>
                <a:off x="3010" y="9470"/>
                <a:ext cx="155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</p:grpSp>
        <p:cxnSp>
          <p:nvCxnSpPr>
            <p:cNvPr id="29706" name="AutoShape 12"/>
            <p:cNvCxnSpPr>
              <a:cxnSpLocks noChangeShapeType="1"/>
            </p:cNvCxnSpPr>
            <p:nvPr/>
          </p:nvCxnSpPr>
          <p:spPr bwMode="auto">
            <a:xfrm>
              <a:off x="4491059" y="2687618"/>
              <a:ext cx="1588" cy="4127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3584894" y="3209317"/>
              <a:ext cx="1820226" cy="70896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s-EC" sz="1200" b="1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Proceso de Preparación</a:t>
              </a:r>
              <a:endParaRPr lang="es-EC" sz="1200" b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EC" sz="100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De acuerdo a la solicitud del cliente.</a:t>
              </a:r>
              <a:endParaRPr lang="es-EC" sz="100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endParaRPr>
            </a:p>
            <a:p>
              <a:pPr>
                <a:defRPr/>
              </a:pPr>
              <a:endParaRPr lang="es-EC"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708" name="AutoShape 14"/>
            <p:cNvCxnSpPr>
              <a:cxnSpLocks noChangeShapeType="1"/>
            </p:cNvCxnSpPr>
            <p:nvPr/>
          </p:nvCxnSpPr>
          <p:spPr bwMode="auto">
            <a:xfrm>
              <a:off x="4491059" y="3936981"/>
              <a:ext cx="1588" cy="4048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3584894" y="4451358"/>
              <a:ext cx="1820226" cy="707148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s-EC" sz="1200" b="1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Creación del Detalle</a:t>
              </a:r>
              <a:r>
                <a:rPr lang="es-EC" sz="1200" b="1">
                  <a:solidFill>
                    <a:schemeClr val="bg1">
                      <a:lumMod val="75000"/>
                    </a:schemeClr>
                  </a:solidFill>
                  <a:latin typeface="Times New Roman" pitchFamily="18" charset="0"/>
                  <a:cs typeface="Arial" pitchFamily="34" charset="0"/>
                </a:rPr>
                <a:t>.</a:t>
              </a:r>
            </a:p>
            <a:p>
              <a:pPr algn="ctr">
                <a:defRPr/>
              </a:pPr>
              <a:r>
                <a:rPr lang="es-EC" sz="100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Serán decoradas al gusto del cliente. </a:t>
              </a:r>
              <a:endParaRPr lang="es-EC" sz="100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endParaRPr>
            </a:p>
            <a:p>
              <a:pPr>
                <a:defRPr/>
              </a:pPr>
              <a:endParaRPr lang="es-EC"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5645394" y="5031582"/>
              <a:ext cx="1820226" cy="854017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s-EC" sz="1200" b="1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Proceso de Catering</a:t>
              </a:r>
              <a:endParaRPr lang="es-EC" sz="1200" b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EC" sz="100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Se utiliza este servicio para la satisfacción del cliente. </a:t>
              </a:r>
              <a:endParaRPr lang="es-EC" sz="100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endParaRPr>
            </a:p>
            <a:p>
              <a:pPr>
                <a:defRPr/>
              </a:pPr>
              <a:endParaRPr lang="es-EC"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711" name="AutoShape 17"/>
            <p:cNvCxnSpPr>
              <a:cxnSpLocks noChangeShapeType="1"/>
            </p:cNvCxnSpPr>
            <p:nvPr/>
          </p:nvCxnSpPr>
          <p:spPr bwMode="auto">
            <a:xfrm>
              <a:off x="7705747" y="5464156"/>
              <a:ext cx="1587" cy="6191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2" name="AutoShape 18"/>
            <p:cNvCxnSpPr>
              <a:cxnSpLocks noChangeShapeType="1"/>
            </p:cNvCxnSpPr>
            <p:nvPr/>
          </p:nvCxnSpPr>
          <p:spPr bwMode="auto">
            <a:xfrm flipH="1">
              <a:off x="7475559" y="5464156"/>
              <a:ext cx="2397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3" name="AutoShape 19"/>
            <p:cNvCxnSpPr>
              <a:cxnSpLocks noChangeShapeType="1"/>
            </p:cNvCxnSpPr>
            <p:nvPr/>
          </p:nvCxnSpPr>
          <p:spPr bwMode="auto">
            <a:xfrm flipH="1">
              <a:off x="5381647" y="6083281"/>
              <a:ext cx="2325687" cy="15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570829" y="5682520"/>
              <a:ext cx="1820226" cy="707148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s-EC" sz="1200" b="1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Proceso de Entrega</a:t>
              </a:r>
              <a:r>
                <a:rPr lang="es-EC" sz="1200" b="1">
                  <a:solidFill>
                    <a:schemeClr val="bg1">
                      <a:lumMod val="75000"/>
                    </a:schemeClr>
                  </a:solidFill>
                  <a:latin typeface="Times New Roman" pitchFamily="18" charset="0"/>
                  <a:cs typeface="Arial" pitchFamily="34" charset="0"/>
                </a:rPr>
                <a:t>.</a:t>
              </a:r>
            </a:p>
            <a:p>
              <a:pPr algn="ctr">
                <a:defRPr/>
              </a:pPr>
              <a:r>
                <a:rPr lang="es-EC" sz="100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Se realiza la entrega a domicilio del pedido.</a:t>
              </a:r>
              <a:endParaRPr lang="es-EC" sz="100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endParaRPr>
            </a:p>
            <a:p>
              <a:pPr>
                <a:defRPr/>
              </a:pPr>
              <a:endParaRPr lang="es-EC" sz="20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715" name="AutoShape 21"/>
            <p:cNvCxnSpPr>
              <a:cxnSpLocks noChangeShapeType="1"/>
            </p:cNvCxnSpPr>
            <p:nvPr/>
          </p:nvCxnSpPr>
          <p:spPr bwMode="auto">
            <a:xfrm>
              <a:off x="4481534" y="5176818"/>
              <a:ext cx="0" cy="4048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BALANCE DE EQUIPOS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181225"/>
            <a:ext cx="8353425" cy="3575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954213"/>
            <a:ext cx="8353425" cy="4029075"/>
          </a:xfr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BALANCE DE EQUIPOS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BALANCE DE EQUIPOS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2525" y="1620838"/>
            <a:ext cx="6838950" cy="4695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590675"/>
            <a:ext cx="56483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2886075"/>
            <a:ext cx="86487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7775" y="4005263"/>
            <a:ext cx="66484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3088" y="4933950"/>
            <a:ext cx="5457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575" y="6057900"/>
            <a:ext cx="8578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BALANCE DE EQUIPOS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PROBLEMA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C" smtClean="0"/>
              <a:t>Falta de imaginación de los consumidores.</a:t>
            </a:r>
          </a:p>
          <a:p>
            <a:pPr eaLnBrk="1" hangingPunct="1"/>
            <a:r>
              <a:rPr lang="es-EC" smtClean="0"/>
              <a:t>Falta de opciones de detalles.</a:t>
            </a:r>
          </a:p>
          <a:p>
            <a:pPr eaLnBrk="1" hangingPunct="1"/>
            <a:r>
              <a:rPr lang="es-ES" smtClean="0"/>
              <a:t>Carencia de compañías o empresas de servicio.</a:t>
            </a:r>
          </a:p>
          <a:p>
            <a:pPr eaLnBrk="1" hangingPunct="1"/>
            <a:r>
              <a:rPr lang="es-ES" smtClean="0"/>
              <a:t>El problema es elegir el regalo adecuado y respectivo a cada tipo de celebración.</a:t>
            </a:r>
            <a:endParaRPr lang="es-EC" smtClean="0"/>
          </a:p>
          <a:p>
            <a:pPr eaLnBrk="1" hangingPunct="1"/>
            <a:endParaRPr lang="es-EC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Inversión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074" name="Content Placeholder 6"/>
          <p:cNvGraphicFramePr>
            <a:graphicFrameLocks noGrp="1"/>
          </p:cNvGraphicFramePr>
          <p:nvPr>
            <p:ph idx="1"/>
          </p:nvPr>
        </p:nvGraphicFramePr>
        <p:xfrm>
          <a:off x="-285750" y="3857625"/>
          <a:ext cx="5143500" cy="2786063"/>
        </p:xfrm>
        <a:graphic>
          <a:graphicData uri="http://schemas.openxmlformats.org/presentationml/2006/ole">
            <p:oleObj spid="_x0000_s3074" r:id="rId3" imgW="5145470" imgH="2786113" progId="Excel.Chart.8">
              <p:embed/>
            </p:oleObj>
          </a:graphicData>
        </a:graphic>
      </p:graphicFrame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1109663" y="1697038"/>
          <a:ext cx="7310437" cy="2374900"/>
        </p:xfrm>
        <a:graphic>
          <a:graphicData uri="http://schemas.openxmlformats.org/presentationml/2006/ole">
            <p:oleObj spid="_x0000_s3075" name="Worksheet" r:id="rId4" imgW="5991338" imgH="2019373" progId="Excel.Sheet.8">
              <p:embed/>
            </p:oleObj>
          </a:graphicData>
        </a:graphic>
      </p:graphicFrame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4714875" y="4960938"/>
          <a:ext cx="3838575" cy="1182687"/>
        </p:xfrm>
        <a:graphic>
          <a:graphicData uri="http://schemas.openxmlformats.org/presentationml/2006/ole">
            <p:oleObj spid="_x0000_s3076" name="Worksheet" r:id="rId5" imgW="3228992" imgH="63824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Ingresos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C" dirty="0" smtClean="0"/>
              <a:t>●Ingresos por demanda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C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s-EC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s-EC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s-EC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s-EC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s-EC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C" dirty="0" smtClean="0"/>
              <a:t>●Incremento de	 Ingresos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00063" y="2786063"/>
          <a:ext cx="3273425" cy="3857625"/>
        </p:xfrm>
        <a:graphic>
          <a:graphicData uri="http://schemas.openxmlformats.org/presentationml/2006/ole">
            <p:oleObj spid="_x0000_s4098" name="Worksheet" r:id="rId3" imgW="2990816" imgH="3067185" progId="Excel.Sheet.8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071938" y="2857500"/>
          <a:ext cx="4857750" cy="1857375"/>
        </p:xfrm>
        <a:graphic>
          <a:graphicData uri="http://schemas.openxmlformats.org/presentationml/2006/ole">
            <p:oleObj spid="_x0000_s4099" name="Worksheet" r:id="rId4" imgW="5095824" imgH="135268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Costos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42938" y="3551238"/>
          <a:ext cx="4429125" cy="3184525"/>
        </p:xfrm>
        <a:graphic>
          <a:graphicData uri="http://schemas.openxmlformats.org/presentationml/2006/ole">
            <p:oleObj spid="_x0000_s5122" name="Worksheet" r:id="rId4" imgW="4800628" imgH="3257558" progId="Excel.Sheet.8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429125" y="1485900"/>
          <a:ext cx="4302125" cy="1943100"/>
        </p:xfrm>
        <a:graphic>
          <a:graphicData uri="http://schemas.openxmlformats.org/presentationml/2006/ole">
            <p:oleObj spid="_x0000_s5123" name="Worksheet" r:id="rId5" imgW="4791181" imgH="194298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CAPITAL DE TRABAJO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88" y="1857375"/>
            <a:ext cx="8378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flujo de caja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1501775"/>
            <a:ext cx="8461375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CAPM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686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1619250"/>
            <a:ext cx="236696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>
              <a:latin typeface="Arial" charset="0"/>
            </a:endParaRP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>
              <a:latin typeface="Arial" charset="0"/>
            </a:endParaRP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2659063"/>
            <a:ext cx="5283200" cy="41275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</p:spPr>
      </p:pic>
      <p:sp>
        <p:nvSpPr>
          <p:cNvPr id="36873" name="Rectangle 11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>
              <a:latin typeface="Arial" charset="0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571472" y="3929066"/>
            <a:ext cx="8229600" cy="10001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VAN &amp; TIR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68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8838" y="5000625"/>
            <a:ext cx="51752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PAYBACK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8" y="2143125"/>
            <a:ext cx="84375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SENSIBILIDAD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eaLnBrk="1" hangingPunct="1"/>
            <a:r>
              <a:rPr lang="es-EC" smtClean="0"/>
              <a:t>Precio: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2509838"/>
            <a:ext cx="8008938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Marcador de contenido"/>
          <p:cNvSpPr>
            <a:spLocks noGrp="1"/>
          </p:cNvSpPr>
          <p:nvPr>
            <p:ph idx="1"/>
          </p:nvPr>
        </p:nvSpPr>
        <p:spPr>
          <a:xfrm>
            <a:off x="485775" y="1457325"/>
            <a:ext cx="8229600" cy="685800"/>
          </a:xfrm>
        </p:spPr>
        <p:txBody>
          <a:bodyPr/>
          <a:lstStyle/>
          <a:p>
            <a:pPr eaLnBrk="1" hangingPunct="1"/>
            <a:r>
              <a:rPr lang="es-EC" smtClean="0"/>
              <a:t>Costos Operativos: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441575"/>
            <a:ext cx="80010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SENSIBILIDAD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EC" smtClean="0"/>
              <a:t>Detalles al Amanecer es un proyecto viable a realizar.</a:t>
            </a:r>
          </a:p>
          <a:p>
            <a:pPr algn="just" eaLnBrk="1" hangingPunct="1"/>
            <a:r>
              <a:rPr lang="es-EC" smtClean="0"/>
              <a:t>La TIR es de un 29,12%, </a:t>
            </a:r>
            <a:r>
              <a:rPr lang="en-US" smtClean="0"/>
              <a:t>&gt; a la TMAR de un 18,28%</a:t>
            </a:r>
            <a:r>
              <a:rPr lang="es-EC" smtClean="0"/>
              <a:t>, dando un VAN de $10.735,38.</a:t>
            </a:r>
          </a:p>
          <a:p>
            <a:pPr algn="just" eaLnBrk="1" hangingPunct="1"/>
            <a:r>
              <a:rPr lang="es-EC" smtClean="0"/>
              <a:t>Liquidez necesaria para cubrir la deuda.</a:t>
            </a:r>
          </a:p>
          <a:p>
            <a:pPr algn="just" eaLnBrk="1" hangingPunct="1"/>
            <a:r>
              <a:rPr lang="es-EC" smtClean="0"/>
              <a:t>Sensibilidad mínima en el precio de un 4%.</a:t>
            </a:r>
          </a:p>
          <a:p>
            <a:pPr algn="just" eaLnBrk="1" hangingPunct="1"/>
            <a:r>
              <a:rPr lang="es-EC" smtClean="0"/>
              <a:t>Estrategia de diferenciación.</a:t>
            </a:r>
          </a:p>
          <a:p>
            <a:pPr eaLnBrk="1" hangingPunct="1"/>
            <a:endParaRPr lang="es-EC" smtClean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conclusiones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JUSTIFICACIÓN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Satisfacer las necesidades del consumidor.</a:t>
            </a:r>
          </a:p>
          <a:p>
            <a:pPr eaLnBrk="1" hangingPunct="1"/>
            <a:r>
              <a:rPr lang="es-ES" smtClean="0"/>
              <a:t>Brindar un servicio creativo y de calidad.</a:t>
            </a:r>
          </a:p>
          <a:p>
            <a:pPr eaLnBrk="1" hangingPunct="1"/>
            <a:r>
              <a:rPr lang="es-ES" smtClean="0"/>
              <a:t>Brindar otro tipo de regalos (no tradicional) que contengan un valor nutricional y un detalle dulce.</a:t>
            </a:r>
          </a:p>
          <a:p>
            <a:pPr eaLnBrk="1" hangingPunct="1"/>
            <a:r>
              <a:rPr lang="es-ES" smtClean="0"/>
              <a:t>Satisfacer necesidades emocionales, además de la satisfacción biológica de la alimentación.</a:t>
            </a:r>
            <a:endParaRPr lang="es-EC" smtClean="0"/>
          </a:p>
          <a:p>
            <a:pPr eaLnBrk="1" hangingPunct="1"/>
            <a:endParaRPr lang="es-EC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C" smtClean="0"/>
              <a:t>Puesta en marcha de la empresa.</a:t>
            </a:r>
          </a:p>
          <a:p>
            <a:pPr eaLnBrk="1" hangingPunct="1"/>
            <a:r>
              <a:rPr lang="es-EC" smtClean="0"/>
              <a:t>Expansión en otros sectores de la ciudad.</a:t>
            </a:r>
            <a:endParaRPr lang="en-US" smtClean="0"/>
          </a:p>
          <a:p>
            <a:pPr eaLnBrk="1" hangingPunct="1"/>
            <a:r>
              <a:rPr lang="es-EC" smtClean="0"/>
              <a:t>Incluir nuevos tipos de menús como el “ligth” que permitan atraer un nuevo segmento de clientes. </a:t>
            </a:r>
            <a:endParaRPr lang="en-US" smtClean="0"/>
          </a:p>
          <a:p>
            <a:pPr eaLnBrk="1" hangingPunct="1"/>
            <a:r>
              <a:rPr lang="es-EC" smtClean="0"/>
              <a:t>Crear nuevas maneras de publicidad.</a:t>
            </a:r>
            <a:endParaRPr lang="en-US" smtClean="0"/>
          </a:p>
          <a:p>
            <a:pPr eaLnBrk="1" hangingPunct="1"/>
            <a:endParaRPr lang="es-EC" smtClean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recomendaciones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2 Marcador de contenido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 eaLnBrk="1" hangingPunct="1">
              <a:buFont typeface="Wingdings" pitchFamily="2" charset="2"/>
              <a:buNone/>
            </a:pPr>
            <a:r>
              <a:rPr lang="es-EC" sz="7200" smtClean="0"/>
              <a:t>Gracias por su atención.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638160"/>
            <a:ext cx="8353425" cy="719138"/>
          </a:xfrm>
        </p:spPr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Características</a:t>
            </a:r>
            <a:r>
              <a:rPr lang="es-EC" dirty="0" smtClean="0"/>
              <a:t> </a:t>
            </a: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del</a:t>
            </a:r>
            <a:r>
              <a:rPr lang="es-EC" dirty="0" smtClean="0"/>
              <a:t> </a:t>
            </a: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producto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51" y="2255835"/>
            <a:ext cx="822325" cy="81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2255835"/>
            <a:ext cx="933450" cy="81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1007" y="5599133"/>
            <a:ext cx="1343025" cy="687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446" y="5384818"/>
            <a:ext cx="870530" cy="83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271" name="Group 10"/>
          <p:cNvGrpSpPr>
            <a:grpSpLocks noChangeAspect="1"/>
          </p:cNvGrpSpPr>
          <p:nvPr/>
        </p:nvGrpSpPr>
        <p:grpSpPr bwMode="auto">
          <a:xfrm>
            <a:off x="1428750" y="1733550"/>
            <a:ext cx="6286500" cy="5053013"/>
            <a:chOff x="900" y="1092"/>
            <a:chExt cx="3960" cy="3183"/>
          </a:xfrm>
        </p:grpSpPr>
        <p:sp>
          <p:nvSpPr>
            <p:cNvPr id="11272" name="AutoShape 9"/>
            <p:cNvSpPr>
              <a:spLocks noChangeAspect="1" noChangeArrowheads="1" noTextEdit="1"/>
            </p:cNvSpPr>
            <p:nvPr/>
          </p:nvSpPr>
          <p:spPr bwMode="auto">
            <a:xfrm>
              <a:off x="900" y="1092"/>
              <a:ext cx="3960" cy="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3" name="Group 211"/>
            <p:cNvGrpSpPr>
              <a:grpSpLocks/>
            </p:cNvGrpSpPr>
            <p:nvPr/>
          </p:nvGrpSpPr>
          <p:grpSpPr bwMode="auto">
            <a:xfrm>
              <a:off x="900" y="1092"/>
              <a:ext cx="4004" cy="1849"/>
              <a:chOff x="900" y="1092"/>
              <a:chExt cx="4004" cy="1849"/>
            </a:xfrm>
          </p:grpSpPr>
          <p:sp>
            <p:nvSpPr>
              <p:cNvPr id="11418" name="Rectangle 11"/>
              <p:cNvSpPr>
                <a:spLocks noChangeArrowheads="1"/>
              </p:cNvSpPr>
              <p:nvPr/>
            </p:nvSpPr>
            <p:spPr bwMode="auto">
              <a:xfrm>
                <a:off x="904" y="1096"/>
                <a:ext cx="1973" cy="23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19" name="Rectangle 12"/>
              <p:cNvSpPr>
                <a:spLocks noChangeArrowheads="1"/>
              </p:cNvSpPr>
              <p:nvPr/>
            </p:nvSpPr>
            <p:spPr bwMode="auto">
              <a:xfrm>
                <a:off x="904" y="1119"/>
                <a:ext cx="46" cy="112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20" name="Rectangle 13"/>
              <p:cNvSpPr>
                <a:spLocks noChangeArrowheads="1"/>
              </p:cNvSpPr>
              <p:nvPr/>
            </p:nvSpPr>
            <p:spPr bwMode="auto">
              <a:xfrm>
                <a:off x="2832" y="1119"/>
                <a:ext cx="45" cy="112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21" name="Rectangle 14"/>
              <p:cNvSpPr>
                <a:spLocks noChangeArrowheads="1"/>
              </p:cNvSpPr>
              <p:nvPr/>
            </p:nvSpPr>
            <p:spPr bwMode="auto">
              <a:xfrm>
                <a:off x="904" y="1231"/>
                <a:ext cx="1973" cy="22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22" name="Rectangle 15"/>
              <p:cNvSpPr>
                <a:spLocks noChangeArrowheads="1"/>
              </p:cNvSpPr>
              <p:nvPr/>
            </p:nvSpPr>
            <p:spPr bwMode="auto">
              <a:xfrm>
                <a:off x="950" y="1119"/>
                <a:ext cx="1882" cy="112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23" name="Rectangle 16"/>
              <p:cNvSpPr>
                <a:spLocks noChangeArrowheads="1"/>
              </p:cNvSpPr>
              <p:nvPr/>
            </p:nvSpPr>
            <p:spPr bwMode="auto">
              <a:xfrm>
                <a:off x="994" y="1118"/>
                <a:ext cx="1962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1">
                    <a:solidFill>
                      <a:srgbClr val="FFFFFF"/>
                    </a:solidFill>
                    <a:latin typeface="Arial" charset="0"/>
                  </a:rPr>
                  <a:t>MENU 1: “DESAYUNO SANDUCHERO”</a:t>
                </a:r>
                <a:endParaRPr lang="es-EC"/>
              </a:p>
            </p:txBody>
          </p:sp>
          <p:sp>
            <p:nvSpPr>
              <p:cNvPr id="11424" name="Rectangle 17"/>
              <p:cNvSpPr>
                <a:spLocks noChangeArrowheads="1"/>
              </p:cNvSpPr>
              <p:nvPr/>
            </p:nvSpPr>
            <p:spPr bwMode="auto">
              <a:xfrm>
                <a:off x="994" y="1219"/>
                <a:ext cx="1793" cy="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25" name="Rectangle 18"/>
              <p:cNvSpPr>
                <a:spLocks noChangeArrowheads="1"/>
              </p:cNvSpPr>
              <p:nvPr/>
            </p:nvSpPr>
            <p:spPr bwMode="auto">
              <a:xfrm>
                <a:off x="2787" y="1119"/>
                <a:ext cx="71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1">
                    <a:solidFill>
                      <a:srgbClr val="FFFFFF"/>
                    </a:solidFill>
                    <a:latin typeface="Times New Roman" pitchFamily="18" charset="0"/>
                  </a:rPr>
                  <a:t> </a:t>
                </a:r>
                <a:endParaRPr lang="es-EC"/>
              </a:p>
            </p:txBody>
          </p:sp>
          <p:sp>
            <p:nvSpPr>
              <p:cNvPr id="11426" name="Rectangle 19"/>
              <p:cNvSpPr>
                <a:spLocks noChangeArrowheads="1"/>
              </p:cNvSpPr>
              <p:nvPr/>
            </p:nvSpPr>
            <p:spPr bwMode="auto">
              <a:xfrm>
                <a:off x="2881" y="1096"/>
                <a:ext cx="1974" cy="23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27" name="Rectangle 20"/>
              <p:cNvSpPr>
                <a:spLocks noChangeArrowheads="1"/>
              </p:cNvSpPr>
              <p:nvPr/>
            </p:nvSpPr>
            <p:spPr bwMode="auto">
              <a:xfrm>
                <a:off x="2881" y="1119"/>
                <a:ext cx="46" cy="112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28" name="Rectangle 21"/>
              <p:cNvSpPr>
                <a:spLocks noChangeArrowheads="1"/>
              </p:cNvSpPr>
              <p:nvPr/>
            </p:nvSpPr>
            <p:spPr bwMode="auto">
              <a:xfrm>
                <a:off x="4810" y="1119"/>
                <a:ext cx="45" cy="112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29" name="Rectangle 22"/>
              <p:cNvSpPr>
                <a:spLocks noChangeArrowheads="1"/>
              </p:cNvSpPr>
              <p:nvPr/>
            </p:nvSpPr>
            <p:spPr bwMode="auto">
              <a:xfrm>
                <a:off x="2881" y="1231"/>
                <a:ext cx="1974" cy="22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30" name="Rectangle 23"/>
              <p:cNvSpPr>
                <a:spLocks noChangeArrowheads="1"/>
              </p:cNvSpPr>
              <p:nvPr/>
            </p:nvSpPr>
            <p:spPr bwMode="auto">
              <a:xfrm>
                <a:off x="2927" y="1119"/>
                <a:ext cx="1883" cy="112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31" name="Rectangle 24"/>
              <p:cNvSpPr>
                <a:spLocks noChangeArrowheads="1"/>
              </p:cNvSpPr>
              <p:nvPr/>
            </p:nvSpPr>
            <p:spPr bwMode="auto">
              <a:xfrm>
                <a:off x="3084" y="1118"/>
                <a:ext cx="172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1">
                    <a:solidFill>
                      <a:srgbClr val="FFFFFF"/>
                    </a:solidFill>
                    <a:latin typeface="Arial" charset="0"/>
                  </a:rPr>
                  <a:t>MENU 2: “DESAYUNO PLAYERO”</a:t>
                </a:r>
                <a:endParaRPr lang="es-EC"/>
              </a:p>
            </p:txBody>
          </p:sp>
          <p:sp>
            <p:nvSpPr>
              <p:cNvPr id="11432" name="Rectangle 25"/>
              <p:cNvSpPr>
                <a:spLocks noChangeArrowheads="1"/>
              </p:cNvSpPr>
              <p:nvPr/>
            </p:nvSpPr>
            <p:spPr bwMode="auto">
              <a:xfrm>
                <a:off x="3084" y="1219"/>
                <a:ext cx="1567" cy="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33" name="Rectangle 26"/>
              <p:cNvSpPr>
                <a:spLocks noChangeArrowheads="1"/>
              </p:cNvSpPr>
              <p:nvPr/>
            </p:nvSpPr>
            <p:spPr bwMode="auto">
              <a:xfrm>
                <a:off x="4651" y="1119"/>
                <a:ext cx="71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1">
                    <a:solidFill>
                      <a:srgbClr val="FFFFFF"/>
                    </a:solidFill>
                    <a:latin typeface="Times New Roman" pitchFamily="18" charset="0"/>
                  </a:rPr>
                  <a:t> </a:t>
                </a:r>
                <a:endParaRPr lang="es-EC"/>
              </a:p>
            </p:txBody>
          </p:sp>
          <p:sp>
            <p:nvSpPr>
              <p:cNvPr id="11434" name="Rectangle 27"/>
              <p:cNvSpPr>
                <a:spLocks noChangeArrowheads="1"/>
              </p:cNvSpPr>
              <p:nvPr/>
            </p:nvSpPr>
            <p:spPr bwMode="auto">
              <a:xfrm>
                <a:off x="900" y="1092"/>
                <a:ext cx="4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35" name="Line 28"/>
              <p:cNvSpPr>
                <a:spLocks noChangeShapeType="1"/>
              </p:cNvSpPr>
              <p:nvPr/>
            </p:nvSpPr>
            <p:spPr bwMode="auto">
              <a:xfrm>
                <a:off x="900" y="1092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6" name="Line 29"/>
              <p:cNvSpPr>
                <a:spLocks noChangeShapeType="1"/>
              </p:cNvSpPr>
              <p:nvPr/>
            </p:nvSpPr>
            <p:spPr bwMode="auto">
              <a:xfrm>
                <a:off x="900" y="1092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7" name="Rectangle 30"/>
              <p:cNvSpPr>
                <a:spLocks noChangeArrowheads="1"/>
              </p:cNvSpPr>
              <p:nvPr/>
            </p:nvSpPr>
            <p:spPr bwMode="auto">
              <a:xfrm>
                <a:off x="900" y="1092"/>
                <a:ext cx="4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38" name="Line 31"/>
              <p:cNvSpPr>
                <a:spLocks noChangeShapeType="1"/>
              </p:cNvSpPr>
              <p:nvPr/>
            </p:nvSpPr>
            <p:spPr bwMode="auto">
              <a:xfrm>
                <a:off x="900" y="1092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9" name="Line 32"/>
              <p:cNvSpPr>
                <a:spLocks noChangeShapeType="1"/>
              </p:cNvSpPr>
              <p:nvPr/>
            </p:nvSpPr>
            <p:spPr bwMode="auto">
              <a:xfrm>
                <a:off x="900" y="1092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0" name="Rectangle 33"/>
              <p:cNvSpPr>
                <a:spLocks noChangeArrowheads="1"/>
              </p:cNvSpPr>
              <p:nvPr/>
            </p:nvSpPr>
            <p:spPr bwMode="auto">
              <a:xfrm>
                <a:off x="904" y="1092"/>
                <a:ext cx="1973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41" name="Line 34"/>
              <p:cNvSpPr>
                <a:spLocks noChangeShapeType="1"/>
              </p:cNvSpPr>
              <p:nvPr/>
            </p:nvSpPr>
            <p:spPr bwMode="auto">
              <a:xfrm>
                <a:off x="904" y="1092"/>
                <a:ext cx="197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2" name="Rectangle 35"/>
              <p:cNvSpPr>
                <a:spLocks noChangeArrowheads="1"/>
              </p:cNvSpPr>
              <p:nvPr/>
            </p:nvSpPr>
            <p:spPr bwMode="auto">
              <a:xfrm>
                <a:off x="2877" y="1092"/>
                <a:ext cx="4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43" name="Line 36"/>
              <p:cNvSpPr>
                <a:spLocks noChangeShapeType="1"/>
              </p:cNvSpPr>
              <p:nvPr/>
            </p:nvSpPr>
            <p:spPr bwMode="auto">
              <a:xfrm>
                <a:off x="2877" y="1092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4" name="Line 37"/>
              <p:cNvSpPr>
                <a:spLocks noChangeShapeType="1"/>
              </p:cNvSpPr>
              <p:nvPr/>
            </p:nvSpPr>
            <p:spPr bwMode="auto">
              <a:xfrm>
                <a:off x="2877" y="1092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5" name="Rectangle 38"/>
              <p:cNvSpPr>
                <a:spLocks noChangeArrowheads="1"/>
              </p:cNvSpPr>
              <p:nvPr/>
            </p:nvSpPr>
            <p:spPr bwMode="auto">
              <a:xfrm>
                <a:off x="2881" y="1092"/>
                <a:ext cx="1974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46" name="Line 39"/>
              <p:cNvSpPr>
                <a:spLocks noChangeShapeType="1"/>
              </p:cNvSpPr>
              <p:nvPr/>
            </p:nvSpPr>
            <p:spPr bwMode="auto">
              <a:xfrm>
                <a:off x="2881" y="1092"/>
                <a:ext cx="19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7" name="Rectangle 40"/>
              <p:cNvSpPr>
                <a:spLocks noChangeArrowheads="1"/>
              </p:cNvSpPr>
              <p:nvPr/>
            </p:nvSpPr>
            <p:spPr bwMode="auto">
              <a:xfrm>
                <a:off x="4855" y="1092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48" name="Line 41"/>
              <p:cNvSpPr>
                <a:spLocks noChangeShapeType="1"/>
              </p:cNvSpPr>
              <p:nvPr/>
            </p:nvSpPr>
            <p:spPr bwMode="auto">
              <a:xfrm>
                <a:off x="4855" y="109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9" name="Line 42"/>
              <p:cNvSpPr>
                <a:spLocks noChangeShapeType="1"/>
              </p:cNvSpPr>
              <p:nvPr/>
            </p:nvSpPr>
            <p:spPr bwMode="auto">
              <a:xfrm>
                <a:off x="4855" y="1092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0" name="Rectangle 43"/>
              <p:cNvSpPr>
                <a:spLocks noChangeArrowheads="1"/>
              </p:cNvSpPr>
              <p:nvPr/>
            </p:nvSpPr>
            <p:spPr bwMode="auto">
              <a:xfrm>
                <a:off x="4855" y="1092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51" name="Line 44"/>
              <p:cNvSpPr>
                <a:spLocks noChangeShapeType="1"/>
              </p:cNvSpPr>
              <p:nvPr/>
            </p:nvSpPr>
            <p:spPr bwMode="auto">
              <a:xfrm>
                <a:off x="4855" y="109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2" name="Line 45"/>
              <p:cNvSpPr>
                <a:spLocks noChangeShapeType="1"/>
              </p:cNvSpPr>
              <p:nvPr/>
            </p:nvSpPr>
            <p:spPr bwMode="auto">
              <a:xfrm>
                <a:off x="4855" y="1092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3" name="Rectangle 46"/>
              <p:cNvSpPr>
                <a:spLocks noChangeArrowheads="1"/>
              </p:cNvSpPr>
              <p:nvPr/>
            </p:nvSpPr>
            <p:spPr bwMode="auto">
              <a:xfrm>
                <a:off x="900" y="1096"/>
                <a:ext cx="4" cy="15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54" name="Line 47"/>
              <p:cNvSpPr>
                <a:spLocks noChangeShapeType="1"/>
              </p:cNvSpPr>
              <p:nvPr/>
            </p:nvSpPr>
            <p:spPr bwMode="auto">
              <a:xfrm>
                <a:off x="900" y="1096"/>
                <a:ext cx="1" cy="1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5" name="Rectangle 48"/>
              <p:cNvSpPr>
                <a:spLocks noChangeArrowheads="1"/>
              </p:cNvSpPr>
              <p:nvPr/>
            </p:nvSpPr>
            <p:spPr bwMode="auto">
              <a:xfrm>
                <a:off x="2877" y="1096"/>
                <a:ext cx="4" cy="15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56" name="Line 49"/>
              <p:cNvSpPr>
                <a:spLocks noChangeShapeType="1"/>
              </p:cNvSpPr>
              <p:nvPr/>
            </p:nvSpPr>
            <p:spPr bwMode="auto">
              <a:xfrm>
                <a:off x="2877" y="1096"/>
                <a:ext cx="1" cy="1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7" name="Rectangle 50"/>
              <p:cNvSpPr>
                <a:spLocks noChangeArrowheads="1"/>
              </p:cNvSpPr>
              <p:nvPr/>
            </p:nvSpPr>
            <p:spPr bwMode="auto">
              <a:xfrm>
                <a:off x="4855" y="1096"/>
                <a:ext cx="5" cy="15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58" name="Line 51"/>
              <p:cNvSpPr>
                <a:spLocks noChangeShapeType="1"/>
              </p:cNvSpPr>
              <p:nvPr/>
            </p:nvSpPr>
            <p:spPr bwMode="auto">
              <a:xfrm>
                <a:off x="4855" y="1096"/>
                <a:ext cx="1" cy="1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9" name="Rectangle 52"/>
              <p:cNvSpPr>
                <a:spLocks noChangeArrowheads="1"/>
              </p:cNvSpPr>
              <p:nvPr/>
            </p:nvSpPr>
            <p:spPr bwMode="auto">
              <a:xfrm>
                <a:off x="904" y="1257"/>
                <a:ext cx="46" cy="1520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60" name="Rectangle 53"/>
              <p:cNvSpPr>
                <a:spLocks noChangeArrowheads="1"/>
              </p:cNvSpPr>
              <p:nvPr/>
            </p:nvSpPr>
            <p:spPr bwMode="auto">
              <a:xfrm>
                <a:off x="2832" y="1257"/>
                <a:ext cx="45" cy="1520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61" name="Rectangle 54"/>
              <p:cNvSpPr>
                <a:spLocks noChangeArrowheads="1"/>
              </p:cNvSpPr>
              <p:nvPr/>
            </p:nvSpPr>
            <p:spPr bwMode="auto">
              <a:xfrm>
                <a:off x="950" y="1257"/>
                <a:ext cx="1882" cy="10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62" name="Rectangle 55"/>
              <p:cNvSpPr>
                <a:spLocks noChangeArrowheads="1"/>
              </p:cNvSpPr>
              <p:nvPr/>
            </p:nvSpPr>
            <p:spPr bwMode="auto">
              <a:xfrm>
                <a:off x="1267" y="1259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463" name="Rectangle 56"/>
              <p:cNvSpPr>
                <a:spLocks noChangeArrowheads="1"/>
              </p:cNvSpPr>
              <p:nvPr/>
            </p:nvSpPr>
            <p:spPr bwMode="auto">
              <a:xfrm>
                <a:off x="950" y="1358"/>
                <a:ext cx="1882" cy="102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64" name="Rectangle 57"/>
              <p:cNvSpPr>
                <a:spLocks noChangeArrowheads="1"/>
              </p:cNvSpPr>
              <p:nvPr/>
            </p:nvSpPr>
            <p:spPr bwMode="auto">
              <a:xfrm>
                <a:off x="1108" y="1362"/>
                <a:ext cx="1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Wingdings" pitchFamily="2" charset="2"/>
                  </a:rPr>
                  <a:t>ü</a:t>
                </a:r>
                <a:endParaRPr lang="es-EC"/>
              </a:p>
            </p:txBody>
          </p:sp>
          <p:sp>
            <p:nvSpPr>
              <p:cNvPr id="11465" name="Rectangle 58"/>
              <p:cNvSpPr>
                <a:spLocks noChangeArrowheads="1"/>
              </p:cNvSpPr>
              <p:nvPr/>
            </p:nvSpPr>
            <p:spPr bwMode="auto">
              <a:xfrm>
                <a:off x="1177" y="1361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466" name="Rectangle 59"/>
              <p:cNvSpPr>
                <a:spLocks noChangeArrowheads="1"/>
              </p:cNvSpPr>
              <p:nvPr/>
            </p:nvSpPr>
            <p:spPr bwMode="auto">
              <a:xfrm>
                <a:off x="1267" y="1361"/>
                <a:ext cx="110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UN SANDUCHE: dos pisos</a:t>
                </a:r>
                <a:endParaRPr lang="es-EC"/>
              </a:p>
            </p:txBody>
          </p:sp>
          <p:sp>
            <p:nvSpPr>
              <p:cNvPr id="11467" name="Rectangle 60"/>
              <p:cNvSpPr>
                <a:spLocks noChangeArrowheads="1"/>
              </p:cNvSpPr>
              <p:nvPr/>
            </p:nvSpPr>
            <p:spPr bwMode="auto">
              <a:xfrm>
                <a:off x="2335" y="1361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468" name="Rectangle 61"/>
              <p:cNvSpPr>
                <a:spLocks noChangeArrowheads="1"/>
              </p:cNvSpPr>
              <p:nvPr/>
            </p:nvSpPr>
            <p:spPr bwMode="auto">
              <a:xfrm>
                <a:off x="950" y="1460"/>
                <a:ext cx="1882" cy="10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69" name="Rectangle 62"/>
              <p:cNvSpPr>
                <a:spLocks noChangeArrowheads="1"/>
              </p:cNvSpPr>
              <p:nvPr/>
            </p:nvSpPr>
            <p:spPr bwMode="auto">
              <a:xfrm>
                <a:off x="1574" y="1462"/>
                <a:ext cx="6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-</a:t>
                </a:r>
                <a:endParaRPr lang="es-EC"/>
              </a:p>
            </p:txBody>
          </p:sp>
          <p:sp>
            <p:nvSpPr>
              <p:cNvPr id="11470" name="Rectangle 63"/>
              <p:cNvSpPr>
                <a:spLocks noChangeArrowheads="1"/>
              </p:cNvSpPr>
              <p:nvPr/>
            </p:nvSpPr>
            <p:spPr bwMode="auto">
              <a:xfrm>
                <a:off x="1603" y="1462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471" name="Rectangle 64"/>
              <p:cNvSpPr>
                <a:spLocks noChangeArrowheads="1"/>
              </p:cNvSpPr>
              <p:nvPr/>
            </p:nvSpPr>
            <p:spPr bwMode="auto">
              <a:xfrm>
                <a:off x="1732" y="1462"/>
                <a:ext cx="1072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Pollo con champiñones o; </a:t>
                </a:r>
                <a:endParaRPr lang="es-EC"/>
              </a:p>
            </p:txBody>
          </p:sp>
          <p:sp>
            <p:nvSpPr>
              <p:cNvPr id="11472" name="Rectangle 65"/>
              <p:cNvSpPr>
                <a:spLocks noChangeArrowheads="1"/>
              </p:cNvSpPr>
              <p:nvPr/>
            </p:nvSpPr>
            <p:spPr bwMode="auto">
              <a:xfrm>
                <a:off x="2766" y="1462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473" name="Rectangle 66"/>
              <p:cNvSpPr>
                <a:spLocks noChangeArrowheads="1"/>
              </p:cNvSpPr>
              <p:nvPr/>
            </p:nvSpPr>
            <p:spPr bwMode="auto">
              <a:xfrm>
                <a:off x="950" y="1561"/>
                <a:ext cx="1882" cy="102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74" name="Rectangle 67"/>
              <p:cNvSpPr>
                <a:spLocks noChangeArrowheads="1"/>
              </p:cNvSpPr>
              <p:nvPr/>
            </p:nvSpPr>
            <p:spPr bwMode="auto">
              <a:xfrm>
                <a:off x="1574" y="1564"/>
                <a:ext cx="6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-</a:t>
                </a:r>
                <a:endParaRPr lang="es-EC"/>
              </a:p>
            </p:txBody>
          </p:sp>
          <p:sp>
            <p:nvSpPr>
              <p:cNvPr id="11475" name="Rectangle 68"/>
              <p:cNvSpPr>
                <a:spLocks noChangeArrowheads="1"/>
              </p:cNvSpPr>
              <p:nvPr/>
            </p:nvSpPr>
            <p:spPr bwMode="auto">
              <a:xfrm>
                <a:off x="1603" y="1564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476" name="Rectangle 69"/>
              <p:cNvSpPr>
                <a:spLocks noChangeArrowheads="1"/>
              </p:cNvSpPr>
              <p:nvPr/>
            </p:nvSpPr>
            <p:spPr bwMode="auto">
              <a:xfrm>
                <a:off x="1732" y="1564"/>
                <a:ext cx="1010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Queso javeriano, tocino, </a:t>
                </a:r>
                <a:endParaRPr lang="es-EC"/>
              </a:p>
            </p:txBody>
          </p:sp>
          <p:sp>
            <p:nvSpPr>
              <p:cNvPr id="11477" name="Rectangle 70"/>
              <p:cNvSpPr>
                <a:spLocks noChangeArrowheads="1"/>
              </p:cNvSpPr>
              <p:nvPr/>
            </p:nvSpPr>
            <p:spPr bwMode="auto">
              <a:xfrm>
                <a:off x="950" y="1663"/>
                <a:ext cx="1882" cy="100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78" name="Rectangle 71"/>
              <p:cNvSpPr>
                <a:spLocks noChangeArrowheads="1"/>
              </p:cNvSpPr>
              <p:nvPr/>
            </p:nvSpPr>
            <p:spPr bwMode="auto">
              <a:xfrm>
                <a:off x="1732" y="1665"/>
                <a:ext cx="11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jamón, pepperoni, lechuga </a:t>
                </a:r>
                <a:endParaRPr lang="es-EC"/>
              </a:p>
            </p:txBody>
          </p:sp>
          <p:sp>
            <p:nvSpPr>
              <p:cNvPr id="11479" name="Rectangle 72"/>
              <p:cNvSpPr>
                <a:spLocks noChangeArrowheads="1"/>
              </p:cNvSpPr>
              <p:nvPr/>
            </p:nvSpPr>
            <p:spPr bwMode="auto">
              <a:xfrm>
                <a:off x="950" y="1763"/>
                <a:ext cx="1882" cy="102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80" name="Rectangle 73"/>
              <p:cNvSpPr>
                <a:spLocks noChangeArrowheads="1"/>
              </p:cNvSpPr>
              <p:nvPr/>
            </p:nvSpPr>
            <p:spPr bwMode="auto">
              <a:xfrm>
                <a:off x="1732" y="1766"/>
                <a:ext cx="86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orgánica y pepinillos.</a:t>
                </a:r>
                <a:endParaRPr lang="es-EC"/>
              </a:p>
            </p:txBody>
          </p:sp>
          <p:sp>
            <p:nvSpPr>
              <p:cNvPr id="11481" name="Rectangle 74"/>
              <p:cNvSpPr>
                <a:spLocks noChangeArrowheads="1"/>
              </p:cNvSpPr>
              <p:nvPr/>
            </p:nvSpPr>
            <p:spPr bwMode="auto">
              <a:xfrm>
                <a:off x="2555" y="1766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482" name="Rectangle 75"/>
              <p:cNvSpPr>
                <a:spLocks noChangeArrowheads="1"/>
              </p:cNvSpPr>
              <p:nvPr/>
            </p:nvSpPr>
            <p:spPr bwMode="auto">
              <a:xfrm>
                <a:off x="950" y="1865"/>
                <a:ext cx="1882" cy="10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83" name="Rectangle 76"/>
              <p:cNvSpPr>
                <a:spLocks noChangeArrowheads="1"/>
              </p:cNvSpPr>
              <p:nvPr/>
            </p:nvSpPr>
            <p:spPr bwMode="auto">
              <a:xfrm>
                <a:off x="1108" y="1868"/>
                <a:ext cx="1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Wingdings" pitchFamily="2" charset="2"/>
                  </a:rPr>
                  <a:t>ü</a:t>
                </a:r>
                <a:endParaRPr lang="es-EC"/>
              </a:p>
            </p:txBody>
          </p:sp>
          <p:sp>
            <p:nvSpPr>
              <p:cNvPr id="11484" name="Rectangle 77"/>
              <p:cNvSpPr>
                <a:spLocks noChangeArrowheads="1"/>
              </p:cNvSpPr>
              <p:nvPr/>
            </p:nvSpPr>
            <p:spPr bwMode="auto">
              <a:xfrm>
                <a:off x="1177" y="1867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485" name="Rectangle 78"/>
              <p:cNvSpPr>
                <a:spLocks noChangeArrowheads="1"/>
              </p:cNvSpPr>
              <p:nvPr/>
            </p:nvSpPr>
            <p:spPr bwMode="auto">
              <a:xfrm>
                <a:off x="1267" y="1867"/>
                <a:ext cx="124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HUEVOS: revueltos con tocino</a:t>
                </a:r>
                <a:endParaRPr lang="es-EC"/>
              </a:p>
            </p:txBody>
          </p:sp>
          <p:sp>
            <p:nvSpPr>
              <p:cNvPr id="11486" name="Rectangle 79"/>
              <p:cNvSpPr>
                <a:spLocks noChangeArrowheads="1"/>
              </p:cNvSpPr>
              <p:nvPr/>
            </p:nvSpPr>
            <p:spPr bwMode="auto">
              <a:xfrm>
                <a:off x="2472" y="1867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487" name="Rectangle 80"/>
              <p:cNvSpPr>
                <a:spLocks noChangeArrowheads="1"/>
              </p:cNvSpPr>
              <p:nvPr/>
            </p:nvSpPr>
            <p:spPr bwMode="auto">
              <a:xfrm>
                <a:off x="950" y="1966"/>
                <a:ext cx="1882" cy="102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88" name="Rectangle 81"/>
              <p:cNvSpPr>
                <a:spLocks noChangeArrowheads="1"/>
              </p:cNvSpPr>
              <p:nvPr/>
            </p:nvSpPr>
            <p:spPr bwMode="auto">
              <a:xfrm>
                <a:off x="1108" y="1970"/>
                <a:ext cx="1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Wingdings" pitchFamily="2" charset="2"/>
                  </a:rPr>
                  <a:t>ü</a:t>
                </a:r>
                <a:endParaRPr lang="es-EC"/>
              </a:p>
            </p:txBody>
          </p:sp>
          <p:sp>
            <p:nvSpPr>
              <p:cNvPr id="11489" name="Rectangle 82"/>
              <p:cNvSpPr>
                <a:spLocks noChangeArrowheads="1"/>
              </p:cNvSpPr>
              <p:nvPr/>
            </p:nvSpPr>
            <p:spPr bwMode="auto">
              <a:xfrm>
                <a:off x="1177" y="1969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490" name="Rectangle 83"/>
              <p:cNvSpPr>
                <a:spLocks noChangeArrowheads="1"/>
              </p:cNvSpPr>
              <p:nvPr/>
            </p:nvSpPr>
            <p:spPr bwMode="auto">
              <a:xfrm>
                <a:off x="1267" y="1969"/>
                <a:ext cx="749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MINI TOSTADAS </a:t>
                </a:r>
                <a:endParaRPr lang="es-EC"/>
              </a:p>
            </p:txBody>
          </p:sp>
          <p:sp>
            <p:nvSpPr>
              <p:cNvPr id="11491" name="Rectangle 84"/>
              <p:cNvSpPr>
                <a:spLocks noChangeArrowheads="1"/>
              </p:cNvSpPr>
              <p:nvPr/>
            </p:nvSpPr>
            <p:spPr bwMode="auto">
              <a:xfrm>
                <a:off x="1976" y="1969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492" name="Rectangle 85"/>
              <p:cNvSpPr>
                <a:spLocks noChangeArrowheads="1"/>
              </p:cNvSpPr>
              <p:nvPr/>
            </p:nvSpPr>
            <p:spPr bwMode="auto">
              <a:xfrm>
                <a:off x="950" y="2068"/>
                <a:ext cx="1882" cy="10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93" name="Rectangle 86"/>
              <p:cNvSpPr>
                <a:spLocks noChangeArrowheads="1"/>
              </p:cNvSpPr>
              <p:nvPr/>
            </p:nvSpPr>
            <p:spPr bwMode="auto">
              <a:xfrm>
                <a:off x="1108" y="2071"/>
                <a:ext cx="1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Wingdings" pitchFamily="2" charset="2"/>
                  </a:rPr>
                  <a:t>ü</a:t>
                </a:r>
                <a:endParaRPr lang="es-EC"/>
              </a:p>
            </p:txBody>
          </p:sp>
          <p:sp>
            <p:nvSpPr>
              <p:cNvPr id="11494" name="Rectangle 87"/>
              <p:cNvSpPr>
                <a:spLocks noChangeArrowheads="1"/>
              </p:cNvSpPr>
              <p:nvPr/>
            </p:nvSpPr>
            <p:spPr bwMode="auto">
              <a:xfrm>
                <a:off x="1177" y="2070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495" name="Rectangle 88"/>
              <p:cNvSpPr>
                <a:spLocks noChangeArrowheads="1"/>
              </p:cNvSpPr>
              <p:nvPr/>
            </p:nvSpPr>
            <p:spPr bwMode="auto">
              <a:xfrm>
                <a:off x="1267" y="2070"/>
                <a:ext cx="1486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UN  PRODUCTO LÁCTEO: yogurt o </a:t>
                </a:r>
                <a:endParaRPr lang="es-EC"/>
              </a:p>
            </p:txBody>
          </p:sp>
          <p:sp>
            <p:nvSpPr>
              <p:cNvPr id="11496" name="Rectangle 89"/>
              <p:cNvSpPr>
                <a:spLocks noChangeArrowheads="1"/>
              </p:cNvSpPr>
              <p:nvPr/>
            </p:nvSpPr>
            <p:spPr bwMode="auto">
              <a:xfrm>
                <a:off x="950" y="2169"/>
                <a:ext cx="1882" cy="102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497" name="Rectangle 90"/>
              <p:cNvSpPr>
                <a:spLocks noChangeArrowheads="1"/>
              </p:cNvSpPr>
              <p:nvPr/>
            </p:nvSpPr>
            <p:spPr bwMode="auto">
              <a:xfrm>
                <a:off x="1267" y="2172"/>
                <a:ext cx="1617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leche en  envase  tetra pack, saborizada </a:t>
                </a:r>
                <a:endParaRPr lang="es-EC"/>
              </a:p>
            </p:txBody>
          </p:sp>
          <p:sp>
            <p:nvSpPr>
              <p:cNvPr id="11498" name="Rectangle 91"/>
              <p:cNvSpPr>
                <a:spLocks noChangeArrowheads="1"/>
              </p:cNvSpPr>
              <p:nvPr/>
            </p:nvSpPr>
            <p:spPr bwMode="auto">
              <a:xfrm>
                <a:off x="2731" y="2172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499" name="Rectangle 92"/>
              <p:cNvSpPr>
                <a:spLocks noChangeArrowheads="1"/>
              </p:cNvSpPr>
              <p:nvPr/>
            </p:nvSpPr>
            <p:spPr bwMode="auto">
              <a:xfrm>
                <a:off x="950" y="2271"/>
                <a:ext cx="1882" cy="100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00" name="Rectangle 93"/>
              <p:cNvSpPr>
                <a:spLocks noChangeArrowheads="1"/>
              </p:cNvSpPr>
              <p:nvPr/>
            </p:nvSpPr>
            <p:spPr bwMode="auto">
              <a:xfrm>
                <a:off x="1108" y="2274"/>
                <a:ext cx="1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Wingdings" pitchFamily="2" charset="2"/>
                  </a:rPr>
                  <a:t>ü</a:t>
                </a:r>
                <a:endParaRPr lang="es-EC"/>
              </a:p>
            </p:txBody>
          </p:sp>
          <p:sp>
            <p:nvSpPr>
              <p:cNvPr id="11501" name="Rectangle 94"/>
              <p:cNvSpPr>
                <a:spLocks noChangeArrowheads="1"/>
              </p:cNvSpPr>
              <p:nvPr/>
            </p:nvSpPr>
            <p:spPr bwMode="auto">
              <a:xfrm>
                <a:off x="1177" y="2273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02" name="Rectangle 95"/>
              <p:cNvSpPr>
                <a:spLocks noChangeArrowheads="1"/>
              </p:cNvSpPr>
              <p:nvPr/>
            </p:nvSpPr>
            <p:spPr bwMode="auto">
              <a:xfrm>
                <a:off x="1267" y="2273"/>
                <a:ext cx="145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JUGO : un vaso con jugos de frutas </a:t>
                </a:r>
                <a:endParaRPr lang="es-EC"/>
              </a:p>
            </p:txBody>
          </p:sp>
          <p:sp>
            <p:nvSpPr>
              <p:cNvPr id="11503" name="Rectangle 96"/>
              <p:cNvSpPr>
                <a:spLocks noChangeArrowheads="1"/>
              </p:cNvSpPr>
              <p:nvPr/>
            </p:nvSpPr>
            <p:spPr bwMode="auto">
              <a:xfrm>
                <a:off x="950" y="2371"/>
                <a:ext cx="1882" cy="102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04" name="Rectangle 97"/>
              <p:cNvSpPr>
                <a:spLocks noChangeArrowheads="1"/>
              </p:cNvSpPr>
              <p:nvPr/>
            </p:nvSpPr>
            <p:spPr bwMode="auto">
              <a:xfrm>
                <a:off x="1267" y="2374"/>
                <a:ext cx="357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naturale</a:t>
                </a:r>
                <a:endParaRPr lang="es-EC"/>
              </a:p>
            </p:txBody>
          </p:sp>
          <p:sp>
            <p:nvSpPr>
              <p:cNvPr id="11505" name="Rectangle 98"/>
              <p:cNvSpPr>
                <a:spLocks noChangeArrowheads="1"/>
              </p:cNvSpPr>
              <p:nvPr/>
            </p:nvSpPr>
            <p:spPr bwMode="auto">
              <a:xfrm>
                <a:off x="1584" y="2374"/>
                <a:ext cx="84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s</a:t>
                </a:r>
                <a:endParaRPr lang="es-EC"/>
              </a:p>
            </p:txBody>
          </p:sp>
          <p:sp>
            <p:nvSpPr>
              <p:cNvPr id="11506" name="Rectangle 99"/>
              <p:cNvSpPr>
                <a:spLocks noChangeArrowheads="1"/>
              </p:cNvSpPr>
              <p:nvPr/>
            </p:nvSpPr>
            <p:spPr bwMode="auto">
              <a:xfrm>
                <a:off x="1630" y="2374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07" name="Rectangle 100"/>
              <p:cNvSpPr>
                <a:spLocks noChangeArrowheads="1"/>
              </p:cNvSpPr>
              <p:nvPr/>
            </p:nvSpPr>
            <p:spPr bwMode="auto">
              <a:xfrm>
                <a:off x="950" y="2473"/>
                <a:ext cx="1882" cy="10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08" name="Rectangle 101"/>
              <p:cNvSpPr>
                <a:spLocks noChangeArrowheads="1"/>
              </p:cNvSpPr>
              <p:nvPr/>
            </p:nvSpPr>
            <p:spPr bwMode="auto">
              <a:xfrm>
                <a:off x="1108" y="2475"/>
                <a:ext cx="1589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COPA DE FRUTAS: variedad de frutas </a:t>
                </a:r>
                <a:endParaRPr lang="es-EC"/>
              </a:p>
            </p:txBody>
          </p:sp>
          <p:sp>
            <p:nvSpPr>
              <p:cNvPr id="11509" name="Rectangle 102"/>
              <p:cNvSpPr>
                <a:spLocks noChangeArrowheads="1"/>
              </p:cNvSpPr>
              <p:nvPr/>
            </p:nvSpPr>
            <p:spPr bwMode="auto">
              <a:xfrm>
                <a:off x="950" y="2574"/>
                <a:ext cx="1882" cy="102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10" name="Rectangle 103"/>
              <p:cNvSpPr>
                <a:spLocks noChangeArrowheads="1"/>
              </p:cNvSpPr>
              <p:nvPr/>
            </p:nvSpPr>
            <p:spPr bwMode="auto">
              <a:xfrm>
                <a:off x="1108" y="2577"/>
                <a:ext cx="1144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picadas con crema chantilly.</a:t>
                </a:r>
                <a:endParaRPr lang="es-EC"/>
              </a:p>
            </p:txBody>
          </p:sp>
          <p:sp>
            <p:nvSpPr>
              <p:cNvPr id="11511" name="Rectangle 104"/>
              <p:cNvSpPr>
                <a:spLocks noChangeArrowheads="1"/>
              </p:cNvSpPr>
              <p:nvPr/>
            </p:nvSpPr>
            <p:spPr bwMode="auto">
              <a:xfrm>
                <a:off x="2215" y="2577"/>
                <a:ext cx="5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Times New Roman" pitchFamily="18" charset="0"/>
                  </a:rPr>
                  <a:t> </a:t>
                </a:r>
                <a:endParaRPr lang="es-EC"/>
              </a:p>
            </p:txBody>
          </p:sp>
          <p:sp>
            <p:nvSpPr>
              <p:cNvPr id="11512" name="Rectangle 105"/>
              <p:cNvSpPr>
                <a:spLocks noChangeArrowheads="1"/>
              </p:cNvSpPr>
              <p:nvPr/>
            </p:nvSpPr>
            <p:spPr bwMode="auto">
              <a:xfrm>
                <a:off x="950" y="2676"/>
                <a:ext cx="1882" cy="10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13" name="Rectangle 106"/>
              <p:cNvSpPr>
                <a:spLocks noChangeArrowheads="1"/>
              </p:cNvSpPr>
              <p:nvPr/>
            </p:nvSpPr>
            <p:spPr bwMode="auto">
              <a:xfrm>
                <a:off x="1108" y="2679"/>
                <a:ext cx="1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000000"/>
                    </a:solidFill>
                    <a:latin typeface="Wingdings" pitchFamily="2" charset="2"/>
                  </a:rPr>
                  <a:t>ü</a:t>
                </a:r>
                <a:endParaRPr lang="es-EC"/>
              </a:p>
            </p:txBody>
          </p:sp>
          <p:sp>
            <p:nvSpPr>
              <p:cNvPr id="11514" name="Rectangle 107"/>
              <p:cNvSpPr>
                <a:spLocks noChangeArrowheads="1"/>
              </p:cNvSpPr>
              <p:nvPr/>
            </p:nvSpPr>
            <p:spPr bwMode="auto">
              <a:xfrm>
                <a:off x="1177" y="2678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15" name="Rectangle 108"/>
              <p:cNvSpPr>
                <a:spLocks noChangeArrowheads="1"/>
              </p:cNvSpPr>
              <p:nvPr/>
            </p:nvSpPr>
            <p:spPr bwMode="auto">
              <a:xfrm>
                <a:off x="1267" y="2678"/>
                <a:ext cx="339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DULCE</a:t>
                </a:r>
                <a:endParaRPr lang="es-EC"/>
              </a:p>
            </p:txBody>
          </p:sp>
          <p:sp>
            <p:nvSpPr>
              <p:cNvPr id="11516" name="Rectangle 109"/>
              <p:cNvSpPr>
                <a:spLocks noChangeArrowheads="1"/>
              </p:cNvSpPr>
              <p:nvPr/>
            </p:nvSpPr>
            <p:spPr bwMode="auto">
              <a:xfrm>
                <a:off x="1565" y="2678"/>
                <a:ext cx="5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s-EC"/>
              </a:p>
            </p:txBody>
          </p:sp>
          <p:sp>
            <p:nvSpPr>
              <p:cNvPr id="11517" name="Rectangle 110"/>
              <p:cNvSpPr>
                <a:spLocks noChangeArrowheads="1"/>
              </p:cNvSpPr>
              <p:nvPr/>
            </p:nvSpPr>
            <p:spPr bwMode="auto">
              <a:xfrm>
                <a:off x="2881" y="1257"/>
                <a:ext cx="46" cy="1216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18" name="Rectangle 111"/>
              <p:cNvSpPr>
                <a:spLocks noChangeArrowheads="1"/>
              </p:cNvSpPr>
              <p:nvPr/>
            </p:nvSpPr>
            <p:spPr bwMode="auto">
              <a:xfrm>
                <a:off x="4810" y="1257"/>
                <a:ext cx="45" cy="1216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19" name="Rectangle 112"/>
              <p:cNvSpPr>
                <a:spLocks noChangeArrowheads="1"/>
              </p:cNvSpPr>
              <p:nvPr/>
            </p:nvSpPr>
            <p:spPr bwMode="auto">
              <a:xfrm>
                <a:off x="2881" y="2473"/>
                <a:ext cx="1974" cy="304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20" name="Rectangle 113"/>
              <p:cNvSpPr>
                <a:spLocks noChangeArrowheads="1"/>
              </p:cNvSpPr>
              <p:nvPr/>
            </p:nvSpPr>
            <p:spPr bwMode="auto">
              <a:xfrm>
                <a:off x="2927" y="1257"/>
                <a:ext cx="1883" cy="10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21" name="Rectangle 114"/>
              <p:cNvSpPr>
                <a:spLocks noChangeArrowheads="1"/>
              </p:cNvSpPr>
              <p:nvPr/>
            </p:nvSpPr>
            <p:spPr bwMode="auto">
              <a:xfrm>
                <a:off x="3244" y="1259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22" name="Rectangle 115"/>
              <p:cNvSpPr>
                <a:spLocks noChangeArrowheads="1"/>
              </p:cNvSpPr>
              <p:nvPr/>
            </p:nvSpPr>
            <p:spPr bwMode="auto">
              <a:xfrm>
                <a:off x="2927" y="1358"/>
                <a:ext cx="1883" cy="102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23" name="Rectangle 116"/>
              <p:cNvSpPr>
                <a:spLocks noChangeArrowheads="1"/>
              </p:cNvSpPr>
              <p:nvPr/>
            </p:nvSpPr>
            <p:spPr bwMode="auto">
              <a:xfrm>
                <a:off x="3085" y="1362"/>
                <a:ext cx="1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Wingdings" pitchFamily="2" charset="2"/>
                  </a:rPr>
                  <a:t>ü</a:t>
                </a:r>
                <a:endParaRPr lang="es-EC"/>
              </a:p>
            </p:txBody>
          </p:sp>
          <p:sp>
            <p:nvSpPr>
              <p:cNvPr id="11524" name="Rectangle 117"/>
              <p:cNvSpPr>
                <a:spLocks noChangeArrowheads="1"/>
              </p:cNvSpPr>
              <p:nvPr/>
            </p:nvSpPr>
            <p:spPr bwMode="auto">
              <a:xfrm>
                <a:off x="3154" y="1361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25" name="Rectangle 118"/>
              <p:cNvSpPr>
                <a:spLocks noChangeArrowheads="1"/>
              </p:cNvSpPr>
              <p:nvPr/>
            </p:nvSpPr>
            <p:spPr bwMode="auto">
              <a:xfrm>
                <a:off x="3244" y="1361"/>
                <a:ext cx="1349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CEBICHE: camarón, pescado  o  </a:t>
                </a:r>
                <a:endParaRPr lang="es-EC"/>
              </a:p>
            </p:txBody>
          </p:sp>
          <p:sp>
            <p:nvSpPr>
              <p:cNvPr id="11526" name="Rectangle 119"/>
              <p:cNvSpPr>
                <a:spLocks noChangeArrowheads="1"/>
              </p:cNvSpPr>
              <p:nvPr/>
            </p:nvSpPr>
            <p:spPr bwMode="auto">
              <a:xfrm>
                <a:off x="2927" y="1460"/>
                <a:ext cx="1883" cy="10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27" name="Rectangle 120"/>
              <p:cNvSpPr>
                <a:spLocks noChangeArrowheads="1"/>
              </p:cNvSpPr>
              <p:nvPr/>
            </p:nvSpPr>
            <p:spPr bwMode="auto">
              <a:xfrm>
                <a:off x="3244" y="1462"/>
                <a:ext cx="324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concha</a:t>
                </a:r>
                <a:endParaRPr lang="es-EC"/>
              </a:p>
            </p:txBody>
          </p:sp>
          <p:sp>
            <p:nvSpPr>
              <p:cNvPr id="11528" name="Rectangle 121"/>
              <p:cNvSpPr>
                <a:spLocks noChangeArrowheads="1"/>
              </p:cNvSpPr>
              <p:nvPr/>
            </p:nvSpPr>
            <p:spPr bwMode="auto">
              <a:xfrm>
                <a:off x="3528" y="1462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29" name="Rectangle 122"/>
              <p:cNvSpPr>
                <a:spLocks noChangeArrowheads="1"/>
              </p:cNvSpPr>
              <p:nvPr/>
            </p:nvSpPr>
            <p:spPr bwMode="auto">
              <a:xfrm>
                <a:off x="2927" y="1561"/>
                <a:ext cx="1883" cy="102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30" name="Rectangle 123"/>
              <p:cNvSpPr>
                <a:spLocks noChangeArrowheads="1"/>
              </p:cNvSpPr>
              <p:nvPr/>
            </p:nvSpPr>
            <p:spPr bwMode="auto">
              <a:xfrm>
                <a:off x="3085" y="1565"/>
                <a:ext cx="1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Wingdings" pitchFamily="2" charset="2"/>
                  </a:rPr>
                  <a:t>ü</a:t>
                </a:r>
                <a:endParaRPr lang="es-EC"/>
              </a:p>
            </p:txBody>
          </p:sp>
          <p:sp>
            <p:nvSpPr>
              <p:cNvPr id="11531" name="Rectangle 124"/>
              <p:cNvSpPr>
                <a:spLocks noChangeArrowheads="1"/>
              </p:cNvSpPr>
              <p:nvPr/>
            </p:nvSpPr>
            <p:spPr bwMode="auto">
              <a:xfrm>
                <a:off x="3154" y="1564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32" name="Rectangle 125"/>
              <p:cNvSpPr>
                <a:spLocks noChangeArrowheads="1"/>
              </p:cNvSpPr>
              <p:nvPr/>
            </p:nvSpPr>
            <p:spPr bwMode="auto">
              <a:xfrm>
                <a:off x="3244" y="1564"/>
                <a:ext cx="707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Porción de arroz </a:t>
                </a:r>
                <a:endParaRPr lang="es-EC"/>
              </a:p>
            </p:txBody>
          </p:sp>
          <p:sp>
            <p:nvSpPr>
              <p:cNvPr id="11533" name="Rectangle 126"/>
              <p:cNvSpPr>
                <a:spLocks noChangeArrowheads="1"/>
              </p:cNvSpPr>
              <p:nvPr/>
            </p:nvSpPr>
            <p:spPr bwMode="auto">
              <a:xfrm>
                <a:off x="3915" y="1564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34" name="Rectangle 127"/>
              <p:cNvSpPr>
                <a:spLocks noChangeArrowheads="1"/>
              </p:cNvSpPr>
              <p:nvPr/>
            </p:nvSpPr>
            <p:spPr bwMode="auto">
              <a:xfrm>
                <a:off x="2927" y="1663"/>
                <a:ext cx="1883" cy="100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35" name="Rectangle 128"/>
              <p:cNvSpPr>
                <a:spLocks noChangeArrowheads="1"/>
              </p:cNvSpPr>
              <p:nvPr/>
            </p:nvSpPr>
            <p:spPr bwMode="auto">
              <a:xfrm>
                <a:off x="3085" y="1666"/>
                <a:ext cx="1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Wingdings" pitchFamily="2" charset="2"/>
                  </a:rPr>
                  <a:t>ü</a:t>
                </a:r>
                <a:endParaRPr lang="es-EC"/>
              </a:p>
            </p:txBody>
          </p:sp>
          <p:sp>
            <p:nvSpPr>
              <p:cNvPr id="11536" name="Rectangle 129"/>
              <p:cNvSpPr>
                <a:spLocks noChangeArrowheads="1"/>
              </p:cNvSpPr>
              <p:nvPr/>
            </p:nvSpPr>
            <p:spPr bwMode="auto">
              <a:xfrm>
                <a:off x="3154" y="1665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37" name="Rectangle 130"/>
              <p:cNvSpPr>
                <a:spLocks noChangeArrowheads="1"/>
              </p:cNvSpPr>
              <p:nvPr/>
            </p:nvSpPr>
            <p:spPr bwMode="auto">
              <a:xfrm>
                <a:off x="3244" y="1665"/>
                <a:ext cx="1344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CHIFLES: con queso o sal prieta.</a:t>
                </a:r>
                <a:endParaRPr lang="es-EC"/>
              </a:p>
            </p:txBody>
          </p:sp>
          <p:sp>
            <p:nvSpPr>
              <p:cNvPr id="11538" name="Rectangle 131"/>
              <p:cNvSpPr>
                <a:spLocks noChangeArrowheads="1"/>
              </p:cNvSpPr>
              <p:nvPr/>
            </p:nvSpPr>
            <p:spPr bwMode="auto">
              <a:xfrm>
                <a:off x="4552" y="1665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39" name="Rectangle 132"/>
              <p:cNvSpPr>
                <a:spLocks noChangeArrowheads="1"/>
              </p:cNvSpPr>
              <p:nvPr/>
            </p:nvSpPr>
            <p:spPr bwMode="auto">
              <a:xfrm>
                <a:off x="2927" y="1763"/>
                <a:ext cx="1883" cy="102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40" name="Rectangle 133"/>
              <p:cNvSpPr>
                <a:spLocks noChangeArrowheads="1"/>
              </p:cNvSpPr>
              <p:nvPr/>
            </p:nvSpPr>
            <p:spPr bwMode="auto">
              <a:xfrm>
                <a:off x="3085" y="1767"/>
                <a:ext cx="1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Wingdings" pitchFamily="2" charset="2"/>
                  </a:rPr>
                  <a:t>ü</a:t>
                </a:r>
                <a:endParaRPr lang="es-EC"/>
              </a:p>
            </p:txBody>
          </p:sp>
          <p:sp>
            <p:nvSpPr>
              <p:cNvPr id="11541" name="Rectangle 134"/>
              <p:cNvSpPr>
                <a:spLocks noChangeArrowheads="1"/>
              </p:cNvSpPr>
              <p:nvPr/>
            </p:nvSpPr>
            <p:spPr bwMode="auto">
              <a:xfrm>
                <a:off x="3154" y="1766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42" name="Rectangle 135"/>
              <p:cNvSpPr>
                <a:spLocks noChangeArrowheads="1"/>
              </p:cNvSpPr>
              <p:nvPr/>
            </p:nvSpPr>
            <p:spPr bwMode="auto">
              <a:xfrm>
                <a:off x="3244" y="1766"/>
                <a:ext cx="84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CERVEZA: personal</a:t>
                </a:r>
                <a:endParaRPr lang="es-EC"/>
              </a:p>
            </p:txBody>
          </p:sp>
          <p:sp>
            <p:nvSpPr>
              <p:cNvPr id="11543" name="Rectangle 136"/>
              <p:cNvSpPr>
                <a:spLocks noChangeArrowheads="1"/>
              </p:cNvSpPr>
              <p:nvPr/>
            </p:nvSpPr>
            <p:spPr bwMode="auto">
              <a:xfrm>
                <a:off x="4048" y="1766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44" name="Rectangle 137"/>
              <p:cNvSpPr>
                <a:spLocks noChangeArrowheads="1"/>
              </p:cNvSpPr>
              <p:nvPr/>
            </p:nvSpPr>
            <p:spPr bwMode="auto">
              <a:xfrm>
                <a:off x="2927" y="1865"/>
                <a:ext cx="1883" cy="10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45" name="Rectangle 138"/>
              <p:cNvSpPr>
                <a:spLocks noChangeArrowheads="1"/>
              </p:cNvSpPr>
              <p:nvPr/>
            </p:nvSpPr>
            <p:spPr bwMode="auto">
              <a:xfrm>
                <a:off x="3085" y="1868"/>
                <a:ext cx="1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Wingdings" pitchFamily="2" charset="2"/>
                  </a:rPr>
                  <a:t>ü</a:t>
                </a:r>
                <a:endParaRPr lang="es-EC"/>
              </a:p>
            </p:txBody>
          </p:sp>
          <p:sp>
            <p:nvSpPr>
              <p:cNvPr id="11546" name="Rectangle 139"/>
              <p:cNvSpPr>
                <a:spLocks noChangeArrowheads="1"/>
              </p:cNvSpPr>
              <p:nvPr/>
            </p:nvSpPr>
            <p:spPr bwMode="auto">
              <a:xfrm>
                <a:off x="3154" y="1867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47" name="Rectangle 140"/>
              <p:cNvSpPr>
                <a:spLocks noChangeArrowheads="1"/>
              </p:cNvSpPr>
              <p:nvPr/>
            </p:nvSpPr>
            <p:spPr bwMode="auto">
              <a:xfrm>
                <a:off x="3244" y="1867"/>
                <a:ext cx="1429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JUGO: un vaso con jugos de frutas </a:t>
                </a:r>
                <a:endParaRPr lang="es-EC"/>
              </a:p>
            </p:txBody>
          </p:sp>
          <p:sp>
            <p:nvSpPr>
              <p:cNvPr id="11548" name="Rectangle 141"/>
              <p:cNvSpPr>
                <a:spLocks noChangeArrowheads="1"/>
              </p:cNvSpPr>
              <p:nvPr/>
            </p:nvSpPr>
            <p:spPr bwMode="auto">
              <a:xfrm>
                <a:off x="2927" y="1966"/>
                <a:ext cx="1883" cy="102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49" name="Rectangle 142"/>
              <p:cNvSpPr>
                <a:spLocks noChangeArrowheads="1"/>
              </p:cNvSpPr>
              <p:nvPr/>
            </p:nvSpPr>
            <p:spPr bwMode="auto">
              <a:xfrm>
                <a:off x="3244" y="1969"/>
                <a:ext cx="40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naturales</a:t>
                </a:r>
                <a:endParaRPr lang="es-EC"/>
              </a:p>
            </p:txBody>
          </p:sp>
          <p:sp>
            <p:nvSpPr>
              <p:cNvPr id="11550" name="Rectangle 143"/>
              <p:cNvSpPr>
                <a:spLocks noChangeArrowheads="1"/>
              </p:cNvSpPr>
              <p:nvPr/>
            </p:nvSpPr>
            <p:spPr bwMode="auto">
              <a:xfrm>
                <a:off x="3607" y="1969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51" name="Rectangle 144"/>
              <p:cNvSpPr>
                <a:spLocks noChangeArrowheads="1"/>
              </p:cNvSpPr>
              <p:nvPr/>
            </p:nvSpPr>
            <p:spPr bwMode="auto">
              <a:xfrm>
                <a:off x="2927" y="2068"/>
                <a:ext cx="1883" cy="101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52" name="Rectangle 145"/>
              <p:cNvSpPr>
                <a:spLocks noChangeArrowheads="1"/>
              </p:cNvSpPr>
              <p:nvPr/>
            </p:nvSpPr>
            <p:spPr bwMode="auto">
              <a:xfrm>
                <a:off x="3085" y="2071"/>
                <a:ext cx="1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Wingdings" pitchFamily="2" charset="2"/>
                  </a:rPr>
                  <a:t>ü</a:t>
                </a:r>
                <a:endParaRPr lang="es-EC"/>
              </a:p>
            </p:txBody>
          </p:sp>
          <p:sp>
            <p:nvSpPr>
              <p:cNvPr id="11553" name="Rectangle 146"/>
              <p:cNvSpPr>
                <a:spLocks noChangeArrowheads="1"/>
              </p:cNvSpPr>
              <p:nvPr/>
            </p:nvSpPr>
            <p:spPr bwMode="auto">
              <a:xfrm>
                <a:off x="3154" y="2070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54" name="Rectangle 147"/>
              <p:cNvSpPr>
                <a:spLocks noChangeArrowheads="1"/>
              </p:cNvSpPr>
              <p:nvPr/>
            </p:nvSpPr>
            <p:spPr bwMode="auto">
              <a:xfrm>
                <a:off x="3244" y="2070"/>
                <a:ext cx="339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DULCE</a:t>
                </a:r>
                <a:endParaRPr lang="es-EC"/>
              </a:p>
            </p:txBody>
          </p:sp>
          <p:sp>
            <p:nvSpPr>
              <p:cNvPr id="11555" name="Rectangle 148"/>
              <p:cNvSpPr>
                <a:spLocks noChangeArrowheads="1"/>
              </p:cNvSpPr>
              <p:nvPr/>
            </p:nvSpPr>
            <p:spPr bwMode="auto">
              <a:xfrm>
                <a:off x="3542" y="2070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56" name="Rectangle 149"/>
              <p:cNvSpPr>
                <a:spLocks noChangeArrowheads="1"/>
              </p:cNvSpPr>
              <p:nvPr/>
            </p:nvSpPr>
            <p:spPr bwMode="auto">
              <a:xfrm>
                <a:off x="2927" y="2169"/>
                <a:ext cx="1883" cy="102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57" name="Rectangle 150"/>
              <p:cNvSpPr>
                <a:spLocks noChangeArrowheads="1"/>
              </p:cNvSpPr>
              <p:nvPr/>
            </p:nvSpPr>
            <p:spPr bwMode="auto">
              <a:xfrm>
                <a:off x="3085" y="2173"/>
                <a:ext cx="1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Wingdings" pitchFamily="2" charset="2"/>
                  </a:rPr>
                  <a:t>ü</a:t>
                </a:r>
                <a:endParaRPr lang="es-EC"/>
              </a:p>
            </p:txBody>
          </p:sp>
          <p:sp>
            <p:nvSpPr>
              <p:cNvPr id="11558" name="Rectangle 151"/>
              <p:cNvSpPr>
                <a:spLocks noChangeArrowheads="1"/>
              </p:cNvSpPr>
              <p:nvPr/>
            </p:nvSpPr>
            <p:spPr bwMode="auto">
              <a:xfrm>
                <a:off x="3154" y="2172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59" name="Rectangle 152"/>
              <p:cNvSpPr>
                <a:spLocks noChangeArrowheads="1"/>
              </p:cNvSpPr>
              <p:nvPr/>
            </p:nvSpPr>
            <p:spPr bwMode="auto">
              <a:xfrm>
                <a:off x="3244" y="2172"/>
                <a:ext cx="1267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COPA DE GELATINA: distintos</a:t>
                </a:r>
                <a:endParaRPr lang="es-EC"/>
              </a:p>
            </p:txBody>
          </p:sp>
          <p:sp>
            <p:nvSpPr>
              <p:cNvPr id="11560" name="Rectangle 153"/>
              <p:cNvSpPr>
                <a:spLocks noChangeArrowheads="1"/>
              </p:cNvSpPr>
              <p:nvPr/>
            </p:nvSpPr>
            <p:spPr bwMode="auto">
              <a:xfrm>
                <a:off x="4473" y="2172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61" name="Rectangle 154"/>
              <p:cNvSpPr>
                <a:spLocks noChangeArrowheads="1"/>
              </p:cNvSpPr>
              <p:nvPr/>
            </p:nvSpPr>
            <p:spPr bwMode="auto">
              <a:xfrm>
                <a:off x="2927" y="2271"/>
                <a:ext cx="1883" cy="100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62" name="Rectangle 155"/>
              <p:cNvSpPr>
                <a:spLocks noChangeArrowheads="1"/>
              </p:cNvSpPr>
              <p:nvPr/>
            </p:nvSpPr>
            <p:spPr bwMode="auto">
              <a:xfrm>
                <a:off x="3244" y="2273"/>
                <a:ext cx="787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sabores con frutas.</a:t>
                </a:r>
                <a:endParaRPr lang="es-EC"/>
              </a:p>
            </p:txBody>
          </p:sp>
          <p:sp>
            <p:nvSpPr>
              <p:cNvPr id="11563" name="Rectangle 156"/>
              <p:cNvSpPr>
                <a:spLocks noChangeArrowheads="1"/>
              </p:cNvSpPr>
              <p:nvPr/>
            </p:nvSpPr>
            <p:spPr bwMode="auto">
              <a:xfrm>
                <a:off x="3994" y="2273"/>
                <a:ext cx="6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31849B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64" name="Rectangle 157"/>
              <p:cNvSpPr>
                <a:spLocks noChangeArrowheads="1"/>
              </p:cNvSpPr>
              <p:nvPr/>
            </p:nvSpPr>
            <p:spPr bwMode="auto">
              <a:xfrm>
                <a:off x="2927" y="2371"/>
                <a:ext cx="1883" cy="102"/>
              </a:xfrm>
              <a:prstGeom prst="rect">
                <a:avLst/>
              </a:prstGeom>
              <a:solidFill>
                <a:srgbClr val="B8CC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65" name="Rectangle 158"/>
              <p:cNvSpPr>
                <a:spLocks noChangeArrowheads="1"/>
              </p:cNvSpPr>
              <p:nvPr/>
            </p:nvSpPr>
            <p:spPr bwMode="auto">
              <a:xfrm>
                <a:off x="3244" y="2372"/>
                <a:ext cx="5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1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s-EC"/>
              </a:p>
            </p:txBody>
          </p:sp>
          <p:sp>
            <p:nvSpPr>
              <p:cNvPr id="11566" name="Rectangle 159"/>
              <p:cNvSpPr>
                <a:spLocks noChangeArrowheads="1"/>
              </p:cNvSpPr>
              <p:nvPr/>
            </p:nvSpPr>
            <p:spPr bwMode="auto">
              <a:xfrm>
                <a:off x="900" y="1253"/>
                <a:ext cx="4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67" name="Line 160"/>
              <p:cNvSpPr>
                <a:spLocks noChangeShapeType="1"/>
              </p:cNvSpPr>
              <p:nvPr/>
            </p:nvSpPr>
            <p:spPr bwMode="auto">
              <a:xfrm>
                <a:off x="900" y="1253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8" name="Line 161"/>
              <p:cNvSpPr>
                <a:spLocks noChangeShapeType="1"/>
              </p:cNvSpPr>
              <p:nvPr/>
            </p:nvSpPr>
            <p:spPr bwMode="auto">
              <a:xfrm>
                <a:off x="900" y="1253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9" name="Rectangle 162"/>
              <p:cNvSpPr>
                <a:spLocks noChangeArrowheads="1"/>
              </p:cNvSpPr>
              <p:nvPr/>
            </p:nvSpPr>
            <p:spPr bwMode="auto">
              <a:xfrm>
                <a:off x="904" y="1253"/>
                <a:ext cx="1973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70" name="Line 163"/>
              <p:cNvSpPr>
                <a:spLocks noChangeShapeType="1"/>
              </p:cNvSpPr>
              <p:nvPr/>
            </p:nvSpPr>
            <p:spPr bwMode="auto">
              <a:xfrm>
                <a:off x="904" y="1253"/>
                <a:ext cx="197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1" name="Rectangle 164"/>
              <p:cNvSpPr>
                <a:spLocks noChangeArrowheads="1"/>
              </p:cNvSpPr>
              <p:nvPr/>
            </p:nvSpPr>
            <p:spPr bwMode="auto">
              <a:xfrm>
                <a:off x="2877" y="1253"/>
                <a:ext cx="4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72" name="Line 165"/>
              <p:cNvSpPr>
                <a:spLocks noChangeShapeType="1"/>
              </p:cNvSpPr>
              <p:nvPr/>
            </p:nvSpPr>
            <p:spPr bwMode="auto">
              <a:xfrm>
                <a:off x="2877" y="1253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" name="Line 166"/>
              <p:cNvSpPr>
                <a:spLocks noChangeShapeType="1"/>
              </p:cNvSpPr>
              <p:nvPr/>
            </p:nvSpPr>
            <p:spPr bwMode="auto">
              <a:xfrm>
                <a:off x="2877" y="1253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4" name="Rectangle 167"/>
              <p:cNvSpPr>
                <a:spLocks noChangeArrowheads="1"/>
              </p:cNvSpPr>
              <p:nvPr/>
            </p:nvSpPr>
            <p:spPr bwMode="auto">
              <a:xfrm>
                <a:off x="2881" y="1253"/>
                <a:ext cx="1974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75" name="Line 168"/>
              <p:cNvSpPr>
                <a:spLocks noChangeShapeType="1"/>
              </p:cNvSpPr>
              <p:nvPr/>
            </p:nvSpPr>
            <p:spPr bwMode="auto">
              <a:xfrm>
                <a:off x="2881" y="1253"/>
                <a:ext cx="19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6" name="Rectangle 169"/>
              <p:cNvSpPr>
                <a:spLocks noChangeArrowheads="1"/>
              </p:cNvSpPr>
              <p:nvPr/>
            </p:nvSpPr>
            <p:spPr bwMode="auto">
              <a:xfrm>
                <a:off x="4855" y="1253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77" name="Line 170"/>
              <p:cNvSpPr>
                <a:spLocks noChangeShapeType="1"/>
              </p:cNvSpPr>
              <p:nvPr/>
            </p:nvSpPr>
            <p:spPr bwMode="auto">
              <a:xfrm>
                <a:off x="4855" y="1253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8" name="Line 171"/>
              <p:cNvSpPr>
                <a:spLocks noChangeShapeType="1"/>
              </p:cNvSpPr>
              <p:nvPr/>
            </p:nvSpPr>
            <p:spPr bwMode="auto">
              <a:xfrm>
                <a:off x="4855" y="1253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9" name="Rectangle 172"/>
              <p:cNvSpPr>
                <a:spLocks noChangeArrowheads="1"/>
              </p:cNvSpPr>
              <p:nvPr/>
            </p:nvSpPr>
            <p:spPr bwMode="auto">
              <a:xfrm>
                <a:off x="900" y="1257"/>
                <a:ext cx="4" cy="152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80" name="Line 173"/>
              <p:cNvSpPr>
                <a:spLocks noChangeShapeType="1"/>
              </p:cNvSpPr>
              <p:nvPr/>
            </p:nvSpPr>
            <p:spPr bwMode="auto">
              <a:xfrm>
                <a:off x="900" y="1257"/>
                <a:ext cx="1" cy="15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1" name="Rectangle 174"/>
              <p:cNvSpPr>
                <a:spLocks noChangeArrowheads="1"/>
              </p:cNvSpPr>
              <p:nvPr/>
            </p:nvSpPr>
            <p:spPr bwMode="auto">
              <a:xfrm>
                <a:off x="2877" y="1257"/>
                <a:ext cx="4" cy="152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82" name="Line 175"/>
              <p:cNvSpPr>
                <a:spLocks noChangeShapeType="1"/>
              </p:cNvSpPr>
              <p:nvPr/>
            </p:nvSpPr>
            <p:spPr bwMode="auto">
              <a:xfrm>
                <a:off x="2877" y="1257"/>
                <a:ext cx="1" cy="15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3" name="Rectangle 176"/>
              <p:cNvSpPr>
                <a:spLocks noChangeArrowheads="1"/>
              </p:cNvSpPr>
              <p:nvPr/>
            </p:nvSpPr>
            <p:spPr bwMode="auto">
              <a:xfrm>
                <a:off x="4855" y="1257"/>
                <a:ext cx="5" cy="152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84" name="Line 177"/>
              <p:cNvSpPr>
                <a:spLocks noChangeShapeType="1"/>
              </p:cNvSpPr>
              <p:nvPr/>
            </p:nvSpPr>
            <p:spPr bwMode="auto">
              <a:xfrm>
                <a:off x="4855" y="1257"/>
                <a:ext cx="1" cy="15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5" name="Rectangle 178"/>
              <p:cNvSpPr>
                <a:spLocks noChangeArrowheads="1"/>
              </p:cNvSpPr>
              <p:nvPr/>
            </p:nvSpPr>
            <p:spPr bwMode="auto">
              <a:xfrm>
                <a:off x="904" y="2782"/>
                <a:ext cx="1973" cy="18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86" name="Rectangle 179"/>
              <p:cNvSpPr>
                <a:spLocks noChangeArrowheads="1"/>
              </p:cNvSpPr>
              <p:nvPr/>
            </p:nvSpPr>
            <p:spPr bwMode="auto">
              <a:xfrm>
                <a:off x="904" y="2800"/>
                <a:ext cx="46" cy="111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87" name="Rectangle 180"/>
              <p:cNvSpPr>
                <a:spLocks noChangeArrowheads="1"/>
              </p:cNvSpPr>
              <p:nvPr/>
            </p:nvSpPr>
            <p:spPr bwMode="auto">
              <a:xfrm>
                <a:off x="2832" y="2800"/>
                <a:ext cx="45" cy="111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88" name="Rectangle 181"/>
              <p:cNvSpPr>
                <a:spLocks noChangeArrowheads="1"/>
              </p:cNvSpPr>
              <p:nvPr/>
            </p:nvSpPr>
            <p:spPr bwMode="auto">
              <a:xfrm>
                <a:off x="904" y="2911"/>
                <a:ext cx="1973" cy="18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89" name="Rectangle 182"/>
              <p:cNvSpPr>
                <a:spLocks noChangeArrowheads="1"/>
              </p:cNvSpPr>
              <p:nvPr/>
            </p:nvSpPr>
            <p:spPr bwMode="auto">
              <a:xfrm>
                <a:off x="950" y="2800"/>
                <a:ext cx="1882" cy="111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90" name="Rectangle 183"/>
              <p:cNvSpPr>
                <a:spLocks noChangeArrowheads="1"/>
              </p:cNvSpPr>
              <p:nvPr/>
            </p:nvSpPr>
            <p:spPr bwMode="auto">
              <a:xfrm>
                <a:off x="1180" y="2798"/>
                <a:ext cx="1569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1">
                    <a:solidFill>
                      <a:srgbClr val="FFFFFF"/>
                    </a:solidFill>
                    <a:latin typeface="Arial" charset="0"/>
                  </a:rPr>
                  <a:t>MENÚ 3: “DESAYUNO TIPICO”</a:t>
                </a:r>
                <a:endParaRPr lang="es-EC"/>
              </a:p>
            </p:txBody>
          </p:sp>
          <p:sp>
            <p:nvSpPr>
              <p:cNvPr id="11591" name="Rectangle 184"/>
              <p:cNvSpPr>
                <a:spLocks noChangeArrowheads="1"/>
              </p:cNvSpPr>
              <p:nvPr/>
            </p:nvSpPr>
            <p:spPr bwMode="auto">
              <a:xfrm>
                <a:off x="1180" y="2899"/>
                <a:ext cx="1421" cy="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92" name="Rectangle 185"/>
              <p:cNvSpPr>
                <a:spLocks noChangeArrowheads="1"/>
              </p:cNvSpPr>
              <p:nvPr/>
            </p:nvSpPr>
            <p:spPr bwMode="auto">
              <a:xfrm>
                <a:off x="2601" y="2798"/>
                <a:ext cx="78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1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593" name="Rectangle 186"/>
              <p:cNvSpPr>
                <a:spLocks noChangeArrowheads="1"/>
              </p:cNvSpPr>
              <p:nvPr/>
            </p:nvSpPr>
            <p:spPr bwMode="auto">
              <a:xfrm>
                <a:off x="2881" y="2782"/>
                <a:ext cx="1974" cy="18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94" name="Rectangle 187"/>
              <p:cNvSpPr>
                <a:spLocks noChangeArrowheads="1"/>
              </p:cNvSpPr>
              <p:nvPr/>
            </p:nvSpPr>
            <p:spPr bwMode="auto">
              <a:xfrm>
                <a:off x="2881" y="2800"/>
                <a:ext cx="46" cy="111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95" name="Rectangle 188"/>
              <p:cNvSpPr>
                <a:spLocks noChangeArrowheads="1"/>
              </p:cNvSpPr>
              <p:nvPr/>
            </p:nvSpPr>
            <p:spPr bwMode="auto">
              <a:xfrm>
                <a:off x="4810" y="2800"/>
                <a:ext cx="45" cy="111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96" name="Rectangle 189"/>
              <p:cNvSpPr>
                <a:spLocks noChangeArrowheads="1"/>
              </p:cNvSpPr>
              <p:nvPr/>
            </p:nvSpPr>
            <p:spPr bwMode="auto">
              <a:xfrm>
                <a:off x="2881" y="2911"/>
                <a:ext cx="1974" cy="18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97" name="Rectangle 190"/>
              <p:cNvSpPr>
                <a:spLocks noChangeArrowheads="1"/>
              </p:cNvSpPr>
              <p:nvPr/>
            </p:nvSpPr>
            <p:spPr bwMode="auto">
              <a:xfrm>
                <a:off x="2927" y="2800"/>
                <a:ext cx="1883" cy="111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598" name="Rectangle 191"/>
              <p:cNvSpPr>
                <a:spLocks noChangeArrowheads="1"/>
              </p:cNvSpPr>
              <p:nvPr/>
            </p:nvSpPr>
            <p:spPr bwMode="auto">
              <a:xfrm>
                <a:off x="3150" y="2798"/>
                <a:ext cx="1754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1">
                    <a:solidFill>
                      <a:srgbClr val="FFFFFF"/>
                    </a:solidFill>
                    <a:latin typeface="Arial" charset="0"/>
                  </a:rPr>
                  <a:t>MENÚ 4:” DESAYUNO GOURMET”</a:t>
                </a:r>
                <a:endParaRPr lang="es-EC"/>
              </a:p>
            </p:txBody>
          </p:sp>
          <p:sp>
            <p:nvSpPr>
              <p:cNvPr id="11599" name="Rectangle 192"/>
              <p:cNvSpPr>
                <a:spLocks noChangeArrowheads="1"/>
              </p:cNvSpPr>
              <p:nvPr/>
            </p:nvSpPr>
            <p:spPr bwMode="auto">
              <a:xfrm>
                <a:off x="3150" y="2899"/>
                <a:ext cx="1593" cy="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600" name="Rectangle 193"/>
              <p:cNvSpPr>
                <a:spLocks noChangeArrowheads="1"/>
              </p:cNvSpPr>
              <p:nvPr/>
            </p:nvSpPr>
            <p:spPr bwMode="auto">
              <a:xfrm>
                <a:off x="4743" y="2798"/>
                <a:ext cx="78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1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endParaRPr lang="es-EC"/>
              </a:p>
            </p:txBody>
          </p:sp>
          <p:sp>
            <p:nvSpPr>
              <p:cNvPr id="11601" name="Rectangle 194"/>
              <p:cNvSpPr>
                <a:spLocks noChangeArrowheads="1"/>
              </p:cNvSpPr>
              <p:nvPr/>
            </p:nvSpPr>
            <p:spPr bwMode="auto">
              <a:xfrm>
                <a:off x="900" y="2777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602" name="Line 195"/>
              <p:cNvSpPr>
                <a:spLocks noChangeShapeType="1"/>
              </p:cNvSpPr>
              <p:nvPr/>
            </p:nvSpPr>
            <p:spPr bwMode="auto">
              <a:xfrm>
                <a:off x="900" y="2777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3" name="Line 196"/>
              <p:cNvSpPr>
                <a:spLocks noChangeShapeType="1"/>
              </p:cNvSpPr>
              <p:nvPr/>
            </p:nvSpPr>
            <p:spPr bwMode="auto">
              <a:xfrm>
                <a:off x="900" y="2777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4" name="Rectangle 197"/>
              <p:cNvSpPr>
                <a:spLocks noChangeArrowheads="1"/>
              </p:cNvSpPr>
              <p:nvPr/>
            </p:nvSpPr>
            <p:spPr bwMode="auto">
              <a:xfrm>
                <a:off x="904" y="2777"/>
                <a:ext cx="1973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605" name="Line 198"/>
              <p:cNvSpPr>
                <a:spLocks noChangeShapeType="1"/>
              </p:cNvSpPr>
              <p:nvPr/>
            </p:nvSpPr>
            <p:spPr bwMode="auto">
              <a:xfrm>
                <a:off x="904" y="2777"/>
                <a:ext cx="197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6" name="Rectangle 199"/>
              <p:cNvSpPr>
                <a:spLocks noChangeArrowheads="1"/>
              </p:cNvSpPr>
              <p:nvPr/>
            </p:nvSpPr>
            <p:spPr bwMode="auto">
              <a:xfrm>
                <a:off x="2877" y="2777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607" name="Line 200"/>
              <p:cNvSpPr>
                <a:spLocks noChangeShapeType="1"/>
              </p:cNvSpPr>
              <p:nvPr/>
            </p:nvSpPr>
            <p:spPr bwMode="auto">
              <a:xfrm>
                <a:off x="2877" y="2777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8" name="Line 201"/>
              <p:cNvSpPr>
                <a:spLocks noChangeShapeType="1"/>
              </p:cNvSpPr>
              <p:nvPr/>
            </p:nvSpPr>
            <p:spPr bwMode="auto">
              <a:xfrm>
                <a:off x="2877" y="2777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9" name="Rectangle 202"/>
              <p:cNvSpPr>
                <a:spLocks noChangeArrowheads="1"/>
              </p:cNvSpPr>
              <p:nvPr/>
            </p:nvSpPr>
            <p:spPr bwMode="auto">
              <a:xfrm>
                <a:off x="2881" y="2777"/>
                <a:ext cx="197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610" name="Line 203"/>
              <p:cNvSpPr>
                <a:spLocks noChangeShapeType="1"/>
              </p:cNvSpPr>
              <p:nvPr/>
            </p:nvSpPr>
            <p:spPr bwMode="auto">
              <a:xfrm>
                <a:off x="2881" y="2777"/>
                <a:ext cx="19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1" name="Rectangle 204"/>
              <p:cNvSpPr>
                <a:spLocks noChangeArrowheads="1"/>
              </p:cNvSpPr>
              <p:nvPr/>
            </p:nvSpPr>
            <p:spPr bwMode="auto">
              <a:xfrm>
                <a:off x="4855" y="2777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612" name="Line 205"/>
              <p:cNvSpPr>
                <a:spLocks noChangeShapeType="1"/>
              </p:cNvSpPr>
              <p:nvPr/>
            </p:nvSpPr>
            <p:spPr bwMode="auto">
              <a:xfrm>
                <a:off x="4855" y="2777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3" name="Line 206"/>
              <p:cNvSpPr>
                <a:spLocks noChangeShapeType="1"/>
              </p:cNvSpPr>
              <p:nvPr/>
            </p:nvSpPr>
            <p:spPr bwMode="auto">
              <a:xfrm>
                <a:off x="4855" y="2777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4" name="Rectangle 207"/>
              <p:cNvSpPr>
                <a:spLocks noChangeArrowheads="1"/>
              </p:cNvSpPr>
              <p:nvPr/>
            </p:nvSpPr>
            <p:spPr bwMode="auto">
              <a:xfrm>
                <a:off x="900" y="2782"/>
                <a:ext cx="4" cy="14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615" name="Line 208"/>
              <p:cNvSpPr>
                <a:spLocks noChangeShapeType="1"/>
              </p:cNvSpPr>
              <p:nvPr/>
            </p:nvSpPr>
            <p:spPr bwMode="auto">
              <a:xfrm>
                <a:off x="900" y="2782"/>
                <a:ext cx="1" cy="1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6" name="Rectangle 209"/>
              <p:cNvSpPr>
                <a:spLocks noChangeArrowheads="1"/>
              </p:cNvSpPr>
              <p:nvPr/>
            </p:nvSpPr>
            <p:spPr bwMode="auto">
              <a:xfrm>
                <a:off x="2877" y="2782"/>
                <a:ext cx="4" cy="14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11617" name="Line 210"/>
              <p:cNvSpPr>
                <a:spLocks noChangeShapeType="1"/>
              </p:cNvSpPr>
              <p:nvPr/>
            </p:nvSpPr>
            <p:spPr bwMode="auto">
              <a:xfrm>
                <a:off x="2877" y="2782"/>
                <a:ext cx="1" cy="1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4" name="Rectangle 212"/>
            <p:cNvSpPr>
              <a:spLocks noChangeArrowheads="1"/>
            </p:cNvSpPr>
            <p:nvPr/>
          </p:nvSpPr>
          <p:spPr bwMode="auto">
            <a:xfrm>
              <a:off x="4855" y="2782"/>
              <a:ext cx="5" cy="14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275" name="Line 213"/>
            <p:cNvSpPr>
              <a:spLocks noChangeShapeType="1"/>
            </p:cNvSpPr>
            <p:nvPr/>
          </p:nvSpPr>
          <p:spPr bwMode="auto">
            <a:xfrm>
              <a:off x="4855" y="2782"/>
              <a:ext cx="1" cy="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Rectangle 214"/>
            <p:cNvSpPr>
              <a:spLocks noChangeArrowheads="1"/>
            </p:cNvSpPr>
            <p:nvPr/>
          </p:nvSpPr>
          <p:spPr bwMode="auto">
            <a:xfrm>
              <a:off x="904" y="2933"/>
              <a:ext cx="46" cy="1216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277" name="Rectangle 215"/>
            <p:cNvSpPr>
              <a:spLocks noChangeArrowheads="1"/>
            </p:cNvSpPr>
            <p:nvPr/>
          </p:nvSpPr>
          <p:spPr bwMode="auto">
            <a:xfrm>
              <a:off x="2832" y="2933"/>
              <a:ext cx="45" cy="1216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278" name="Rectangle 216"/>
            <p:cNvSpPr>
              <a:spLocks noChangeArrowheads="1"/>
            </p:cNvSpPr>
            <p:nvPr/>
          </p:nvSpPr>
          <p:spPr bwMode="auto">
            <a:xfrm>
              <a:off x="950" y="2933"/>
              <a:ext cx="1882" cy="101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279" name="Rectangle 217"/>
            <p:cNvSpPr>
              <a:spLocks noChangeArrowheads="1"/>
            </p:cNvSpPr>
            <p:nvPr/>
          </p:nvSpPr>
          <p:spPr bwMode="auto">
            <a:xfrm>
              <a:off x="1267" y="2935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280" name="Rectangle 218"/>
            <p:cNvSpPr>
              <a:spLocks noChangeArrowheads="1"/>
            </p:cNvSpPr>
            <p:nvPr/>
          </p:nvSpPr>
          <p:spPr bwMode="auto">
            <a:xfrm>
              <a:off x="950" y="3034"/>
              <a:ext cx="1882" cy="102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281" name="Rectangle 219"/>
            <p:cNvSpPr>
              <a:spLocks noChangeArrowheads="1"/>
            </p:cNvSpPr>
            <p:nvPr/>
          </p:nvSpPr>
          <p:spPr bwMode="auto">
            <a:xfrm>
              <a:off x="1108" y="3038"/>
              <a:ext cx="1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Wingdings" pitchFamily="2" charset="2"/>
                </a:rPr>
                <a:t>ü</a:t>
              </a:r>
              <a:endParaRPr lang="es-EC"/>
            </a:p>
          </p:txBody>
        </p:sp>
        <p:sp>
          <p:nvSpPr>
            <p:cNvPr id="11282" name="Rectangle 220"/>
            <p:cNvSpPr>
              <a:spLocks noChangeArrowheads="1"/>
            </p:cNvSpPr>
            <p:nvPr/>
          </p:nvSpPr>
          <p:spPr bwMode="auto">
            <a:xfrm>
              <a:off x="1177" y="3037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283" name="Rectangle 221"/>
            <p:cNvSpPr>
              <a:spLocks noChangeArrowheads="1"/>
            </p:cNvSpPr>
            <p:nvPr/>
          </p:nvSpPr>
          <p:spPr bwMode="auto">
            <a:xfrm>
              <a:off x="1267" y="3037"/>
              <a:ext cx="41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BOLÓN : </a:t>
              </a:r>
              <a:endParaRPr lang="es-EC"/>
            </a:p>
          </p:txBody>
        </p:sp>
        <p:sp>
          <p:nvSpPr>
            <p:cNvPr id="11284" name="Rectangle 222"/>
            <p:cNvSpPr>
              <a:spLocks noChangeArrowheads="1"/>
            </p:cNvSpPr>
            <p:nvPr/>
          </p:nvSpPr>
          <p:spPr bwMode="auto">
            <a:xfrm>
              <a:off x="1649" y="3037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285" name="Rectangle 223"/>
            <p:cNvSpPr>
              <a:spLocks noChangeArrowheads="1"/>
            </p:cNvSpPr>
            <p:nvPr/>
          </p:nvSpPr>
          <p:spPr bwMode="auto">
            <a:xfrm>
              <a:off x="950" y="3136"/>
              <a:ext cx="1882" cy="101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286" name="Rectangle 224"/>
            <p:cNvSpPr>
              <a:spLocks noChangeArrowheads="1"/>
            </p:cNvSpPr>
            <p:nvPr/>
          </p:nvSpPr>
          <p:spPr bwMode="auto">
            <a:xfrm>
              <a:off x="1108" y="3139"/>
              <a:ext cx="1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Wingdings" pitchFamily="2" charset="2"/>
                </a:rPr>
                <a:t>ü</a:t>
              </a:r>
              <a:endParaRPr lang="es-EC"/>
            </a:p>
          </p:txBody>
        </p:sp>
        <p:sp>
          <p:nvSpPr>
            <p:cNvPr id="11287" name="Rectangle 225"/>
            <p:cNvSpPr>
              <a:spLocks noChangeArrowheads="1"/>
            </p:cNvSpPr>
            <p:nvPr/>
          </p:nvSpPr>
          <p:spPr bwMode="auto">
            <a:xfrm>
              <a:off x="1177" y="3138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288" name="Rectangle 226"/>
            <p:cNvSpPr>
              <a:spLocks noChangeArrowheads="1"/>
            </p:cNvSpPr>
            <p:nvPr/>
          </p:nvSpPr>
          <p:spPr bwMode="auto">
            <a:xfrm>
              <a:off x="1267" y="3138"/>
              <a:ext cx="6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-</a:t>
              </a:r>
              <a:endParaRPr lang="es-EC"/>
            </a:p>
          </p:txBody>
        </p:sp>
        <p:sp>
          <p:nvSpPr>
            <p:cNvPr id="11289" name="Rectangle 227"/>
            <p:cNvSpPr>
              <a:spLocks noChangeArrowheads="1"/>
            </p:cNvSpPr>
            <p:nvPr/>
          </p:nvSpPr>
          <p:spPr bwMode="auto">
            <a:xfrm>
              <a:off x="1296" y="3138"/>
              <a:ext cx="8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 </a:t>
              </a:r>
              <a:endParaRPr lang="es-EC"/>
            </a:p>
          </p:txBody>
        </p:sp>
        <p:sp>
          <p:nvSpPr>
            <p:cNvPr id="11290" name="Rectangle 228"/>
            <p:cNvSpPr>
              <a:spLocks noChangeArrowheads="1"/>
            </p:cNvSpPr>
            <p:nvPr/>
          </p:nvSpPr>
          <p:spPr bwMode="auto">
            <a:xfrm>
              <a:off x="1344" y="3138"/>
              <a:ext cx="934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maduro, queso o mixto</a:t>
              </a:r>
              <a:endParaRPr lang="es-EC"/>
            </a:p>
          </p:txBody>
        </p:sp>
        <p:sp>
          <p:nvSpPr>
            <p:cNvPr id="11291" name="Rectangle 229"/>
            <p:cNvSpPr>
              <a:spLocks noChangeArrowheads="1"/>
            </p:cNvSpPr>
            <p:nvPr/>
          </p:nvSpPr>
          <p:spPr bwMode="auto">
            <a:xfrm>
              <a:off x="2242" y="3138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292" name="Rectangle 230"/>
            <p:cNvSpPr>
              <a:spLocks noChangeArrowheads="1"/>
            </p:cNvSpPr>
            <p:nvPr/>
          </p:nvSpPr>
          <p:spPr bwMode="auto">
            <a:xfrm>
              <a:off x="950" y="3237"/>
              <a:ext cx="1882" cy="102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293" name="Rectangle 231"/>
            <p:cNvSpPr>
              <a:spLocks noChangeArrowheads="1"/>
            </p:cNvSpPr>
            <p:nvPr/>
          </p:nvSpPr>
          <p:spPr bwMode="auto">
            <a:xfrm>
              <a:off x="1108" y="3241"/>
              <a:ext cx="1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Wingdings" pitchFamily="2" charset="2"/>
                </a:rPr>
                <a:t>ü</a:t>
              </a:r>
              <a:endParaRPr lang="es-EC"/>
            </a:p>
          </p:txBody>
        </p:sp>
        <p:sp>
          <p:nvSpPr>
            <p:cNvPr id="11294" name="Rectangle 232"/>
            <p:cNvSpPr>
              <a:spLocks noChangeArrowheads="1"/>
            </p:cNvSpPr>
            <p:nvPr/>
          </p:nvSpPr>
          <p:spPr bwMode="auto">
            <a:xfrm>
              <a:off x="1177" y="3240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295" name="Rectangle 233"/>
            <p:cNvSpPr>
              <a:spLocks noChangeArrowheads="1"/>
            </p:cNvSpPr>
            <p:nvPr/>
          </p:nvSpPr>
          <p:spPr bwMode="auto">
            <a:xfrm>
              <a:off x="1267" y="3240"/>
              <a:ext cx="6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-</a:t>
              </a:r>
              <a:endParaRPr lang="es-EC"/>
            </a:p>
          </p:txBody>
        </p:sp>
        <p:sp>
          <p:nvSpPr>
            <p:cNvPr id="11296" name="Rectangle 234"/>
            <p:cNvSpPr>
              <a:spLocks noChangeArrowheads="1"/>
            </p:cNvSpPr>
            <p:nvPr/>
          </p:nvSpPr>
          <p:spPr bwMode="auto">
            <a:xfrm>
              <a:off x="1296" y="3240"/>
              <a:ext cx="8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 </a:t>
              </a:r>
              <a:endParaRPr lang="es-EC"/>
            </a:p>
          </p:txBody>
        </p:sp>
        <p:sp>
          <p:nvSpPr>
            <p:cNvPr id="11297" name="Rectangle 235"/>
            <p:cNvSpPr>
              <a:spLocks noChangeArrowheads="1"/>
            </p:cNvSpPr>
            <p:nvPr/>
          </p:nvSpPr>
          <p:spPr bwMode="auto">
            <a:xfrm>
              <a:off x="1345" y="3240"/>
              <a:ext cx="854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verde, queso o mixto</a:t>
              </a:r>
              <a:endParaRPr lang="es-EC"/>
            </a:p>
          </p:txBody>
        </p:sp>
        <p:sp>
          <p:nvSpPr>
            <p:cNvPr id="11298" name="Rectangle 236"/>
            <p:cNvSpPr>
              <a:spLocks noChangeArrowheads="1"/>
            </p:cNvSpPr>
            <p:nvPr/>
          </p:nvSpPr>
          <p:spPr bwMode="auto">
            <a:xfrm>
              <a:off x="2163" y="3240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299" name="Rectangle 237"/>
            <p:cNvSpPr>
              <a:spLocks noChangeArrowheads="1"/>
            </p:cNvSpPr>
            <p:nvPr/>
          </p:nvSpPr>
          <p:spPr bwMode="auto">
            <a:xfrm>
              <a:off x="950" y="3339"/>
              <a:ext cx="1882" cy="100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00" name="Rectangle 238"/>
            <p:cNvSpPr>
              <a:spLocks noChangeArrowheads="1"/>
            </p:cNvSpPr>
            <p:nvPr/>
          </p:nvSpPr>
          <p:spPr bwMode="auto">
            <a:xfrm>
              <a:off x="1108" y="3342"/>
              <a:ext cx="1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Wingdings" pitchFamily="2" charset="2"/>
                </a:rPr>
                <a:t>ü</a:t>
              </a:r>
              <a:endParaRPr lang="es-EC"/>
            </a:p>
          </p:txBody>
        </p:sp>
        <p:sp>
          <p:nvSpPr>
            <p:cNvPr id="11301" name="Rectangle 239"/>
            <p:cNvSpPr>
              <a:spLocks noChangeArrowheads="1"/>
            </p:cNvSpPr>
            <p:nvPr/>
          </p:nvSpPr>
          <p:spPr bwMode="auto">
            <a:xfrm>
              <a:off x="1177" y="3341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02" name="Rectangle 240"/>
            <p:cNvSpPr>
              <a:spLocks noChangeArrowheads="1"/>
            </p:cNvSpPr>
            <p:nvPr/>
          </p:nvSpPr>
          <p:spPr bwMode="auto">
            <a:xfrm>
              <a:off x="1267" y="3341"/>
              <a:ext cx="100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HUEVO: frito o a la copa</a:t>
              </a:r>
              <a:endParaRPr lang="es-EC"/>
            </a:p>
          </p:txBody>
        </p:sp>
        <p:sp>
          <p:nvSpPr>
            <p:cNvPr id="11303" name="Rectangle 241"/>
            <p:cNvSpPr>
              <a:spLocks noChangeArrowheads="1"/>
            </p:cNvSpPr>
            <p:nvPr/>
          </p:nvSpPr>
          <p:spPr bwMode="auto">
            <a:xfrm>
              <a:off x="2232" y="3341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04" name="Rectangle 242"/>
            <p:cNvSpPr>
              <a:spLocks noChangeArrowheads="1"/>
            </p:cNvSpPr>
            <p:nvPr/>
          </p:nvSpPr>
          <p:spPr bwMode="auto">
            <a:xfrm>
              <a:off x="950" y="3439"/>
              <a:ext cx="1882" cy="102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05" name="Rectangle 243"/>
            <p:cNvSpPr>
              <a:spLocks noChangeArrowheads="1"/>
            </p:cNvSpPr>
            <p:nvPr/>
          </p:nvSpPr>
          <p:spPr bwMode="auto">
            <a:xfrm>
              <a:off x="1108" y="3443"/>
              <a:ext cx="1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Wingdings" pitchFamily="2" charset="2"/>
                </a:rPr>
                <a:t>ü</a:t>
              </a:r>
              <a:endParaRPr lang="es-EC"/>
            </a:p>
          </p:txBody>
        </p:sp>
        <p:sp>
          <p:nvSpPr>
            <p:cNvPr id="11306" name="Rectangle 244"/>
            <p:cNvSpPr>
              <a:spLocks noChangeArrowheads="1"/>
            </p:cNvSpPr>
            <p:nvPr/>
          </p:nvSpPr>
          <p:spPr bwMode="auto">
            <a:xfrm>
              <a:off x="1177" y="3442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07" name="Rectangle 245"/>
            <p:cNvSpPr>
              <a:spLocks noChangeArrowheads="1"/>
            </p:cNvSpPr>
            <p:nvPr/>
          </p:nvSpPr>
          <p:spPr bwMode="auto">
            <a:xfrm>
              <a:off x="1267" y="3442"/>
              <a:ext cx="148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UN  PRODUCTO LÁCTEO: yogurt o </a:t>
              </a:r>
              <a:endParaRPr lang="es-EC"/>
            </a:p>
          </p:txBody>
        </p:sp>
        <p:sp>
          <p:nvSpPr>
            <p:cNvPr id="11308" name="Rectangle 246"/>
            <p:cNvSpPr>
              <a:spLocks noChangeArrowheads="1"/>
            </p:cNvSpPr>
            <p:nvPr/>
          </p:nvSpPr>
          <p:spPr bwMode="auto">
            <a:xfrm>
              <a:off x="950" y="3541"/>
              <a:ext cx="1882" cy="101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09" name="Rectangle 247"/>
            <p:cNvSpPr>
              <a:spLocks noChangeArrowheads="1"/>
            </p:cNvSpPr>
            <p:nvPr/>
          </p:nvSpPr>
          <p:spPr bwMode="auto">
            <a:xfrm>
              <a:off x="1267" y="3543"/>
              <a:ext cx="113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leche  en envase tetra pack.</a:t>
              </a:r>
              <a:endParaRPr lang="es-EC"/>
            </a:p>
          </p:txBody>
        </p:sp>
        <p:sp>
          <p:nvSpPr>
            <p:cNvPr id="11310" name="Rectangle 248"/>
            <p:cNvSpPr>
              <a:spLocks noChangeArrowheads="1"/>
            </p:cNvSpPr>
            <p:nvPr/>
          </p:nvSpPr>
          <p:spPr bwMode="auto">
            <a:xfrm>
              <a:off x="2369" y="3543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11" name="Rectangle 249"/>
            <p:cNvSpPr>
              <a:spLocks noChangeArrowheads="1"/>
            </p:cNvSpPr>
            <p:nvPr/>
          </p:nvSpPr>
          <p:spPr bwMode="auto">
            <a:xfrm>
              <a:off x="950" y="3642"/>
              <a:ext cx="1882" cy="102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12" name="Rectangle 250"/>
            <p:cNvSpPr>
              <a:spLocks noChangeArrowheads="1"/>
            </p:cNvSpPr>
            <p:nvPr/>
          </p:nvSpPr>
          <p:spPr bwMode="auto">
            <a:xfrm>
              <a:off x="1108" y="3646"/>
              <a:ext cx="1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Wingdings" pitchFamily="2" charset="2"/>
                </a:rPr>
                <a:t>ü</a:t>
              </a:r>
              <a:endParaRPr lang="es-EC"/>
            </a:p>
          </p:txBody>
        </p:sp>
        <p:sp>
          <p:nvSpPr>
            <p:cNvPr id="11313" name="Rectangle 251"/>
            <p:cNvSpPr>
              <a:spLocks noChangeArrowheads="1"/>
            </p:cNvSpPr>
            <p:nvPr/>
          </p:nvSpPr>
          <p:spPr bwMode="auto">
            <a:xfrm>
              <a:off x="1177" y="3645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14" name="Rectangle 252"/>
            <p:cNvSpPr>
              <a:spLocks noChangeArrowheads="1"/>
            </p:cNvSpPr>
            <p:nvPr/>
          </p:nvSpPr>
          <p:spPr bwMode="auto">
            <a:xfrm>
              <a:off x="1267" y="3645"/>
              <a:ext cx="145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JUGO : un vaso con jugos de frutas </a:t>
              </a:r>
              <a:endParaRPr lang="es-EC"/>
            </a:p>
          </p:txBody>
        </p:sp>
        <p:sp>
          <p:nvSpPr>
            <p:cNvPr id="11315" name="Rectangle 253"/>
            <p:cNvSpPr>
              <a:spLocks noChangeArrowheads="1"/>
            </p:cNvSpPr>
            <p:nvPr/>
          </p:nvSpPr>
          <p:spPr bwMode="auto">
            <a:xfrm>
              <a:off x="950" y="3744"/>
              <a:ext cx="1882" cy="101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16" name="Rectangle 254"/>
            <p:cNvSpPr>
              <a:spLocks noChangeArrowheads="1"/>
            </p:cNvSpPr>
            <p:nvPr/>
          </p:nvSpPr>
          <p:spPr bwMode="auto">
            <a:xfrm>
              <a:off x="1267" y="3746"/>
              <a:ext cx="40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naturales</a:t>
              </a:r>
              <a:endParaRPr lang="es-EC"/>
            </a:p>
          </p:txBody>
        </p:sp>
        <p:sp>
          <p:nvSpPr>
            <p:cNvPr id="11317" name="Rectangle 255"/>
            <p:cNvSpPr>
              <a:spLocks noChangeArrowheads="1"/>
            </p:cNvSpPr>
            <p:nvPr/>
          </p:nvSpPr>
          <p:spPr bwMode="auto">
            <a:xfrm>
              <a:off x="1630" y="3746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18" name="Rectangle 256"/>
            <p:cNvSpPr>
              <a:spLocks noChangeArrowheads="1"/>
            </p:cNvSpPr>
            <p:nvPr/>
          </p:nvSpPr>
          <p:spPr bwMode="auto">
            <a:xfrm>
              <a:off x="950" y="3845"/>
              <a:ext cx="1882" cy="101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19" name="Rectangle 257"/>
            <p:cNvSpPr>
              <a:spLocks noChangeArrowheads="1"/>
            </p:cNvSpPr>
            <p:nvPr/>
          </p:nvSpPr>
          <p:spPr bwMode="auto">
            <a:xfrm>
              <a:off x="1108" y="3849"/>
              <a:ext cx="1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Wingdings" pitchFamily="2" charset="2"/>
                </a:rPr>
                <a:t>ü</a:t>
              </a:r>
              <a:endParaRPr lang="es-EC"/>
            </a:p>
          </p:txBody>
        </p:sp>
        <p:sp>
          <p:nvSpPr>
            <p:cNvPr id="11320" name="Rectangle 258"/>
            <p:cNvSpPr>
              <a:spLocks noChangeArrowheads="1"/>
            </p:cNvSpPr>
            <p:nvPr/>
          </p:nvSpPr>
          <p:spPr bwMode="auto">
            <a:xfrm>
              <a:off x="1177" y="3848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21" name="Rectangle 259"/>
            <p:cNvSpPr>
              <a:spLocks noChangeArrowheads="1"/>
            </p:cNvSpPr>
            <p:nvPr/>
          </p:nvSpPr>
          <p:spPr bwMode="auto">
            <a:xfrm>
              <a:off x="1267" y="3848"/>
              <a:ext cx="129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COPA DE FRUTAS: con crema </a:t>
              </a:r>
              <a:endParaRPr lang="es-EC"/>
            </a:p>
          </p:txBody>
        </p:sp>
        <p:sp>
          <p:nvSpPr>
            <p:cNvPr id="11322" name="Rectangle 260"/>
            <p:cNvSpPr>
              <a:spLocks noChangeArrowheads="1"/>
            </p:cNvSpPr>
            <p:nvPr/>
          </p:nvSpPr>
          <p:spPr bwMode="auto">
            <a:xfrm>
              <a:off x="950" y="3946"/>
              <a:ext cx="1882" cy="101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23" name="Rectangle 261"/>
            <p:cNvSpPr>
              <a:spLocks noChangeArrowheads="1"/>
            </p:cNvSpPr>
            <p:nvPr/>
          </p:nvSpPr>
          <p:spPr bwMode="auto">
            <a:xfrm>
              <a:off x="1267" y="3948"/>
              <a:ext cx="35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chantilly</a:t>
              </a:r>
              <a:endParaRPr lang="es-EC"/>
            </a:p>
          </p:txBody>
        </p:sp>
        <p:sp>
          <p:nvSpPr>
            <p:cNvPr id="11324" name="Rectangle 262"/>
            <p:cNvSpPr>
              <a:spLocks noChangeArrowheads="1"/>
            </p:cNvSpPr>
            <p:nvPr/>
          </p:nvSpPr>
          <p:spPr bwMode="auto">
            <a:xfrm>
              <a:off x="1585" y="3948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25" name="Rectangle 263"/>
            <p:cNvSpPr>
              <a:spLocks noChangeArrowheads="1"/>
            </p:cNvSpPr>
            <p:nvPr/>
          </p:nvSpPr>
          <p:spPr bwMode="auto">
            <a:xfrm>
              <a:off x="950" y="4047"/>
              <a:ext cx="1882" cy="102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26" name="Rectangle 264"/>
            <p:cNvSpPr>
              <a:spLocks noChangeArrowheads="1"/>
            </p:cNvSpPr>
            <p:nvPr/>
          </p:nvSpPr>
          <p:spPr bwMode="auto">
            <a:xfrm>
              <a:off x="1108" y="4051"/>
              <a:ext cx="1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Wingdings" pitchFamily="2" charset="2"/>
                </a:rPr>
                <a:t>ü</a:t>
              </a:r>
              <a:endParaRPr lang="es-EC"/>
            </a:p>
          </p:txBody>
        </p:sp>
        <p:sp>
          <p:nvSpPr>
            <p:cNvPr id="11327" name="Rectangle 265"/>
            <p:cNvSpPr>
              <a:spLocks noChangeArrowheads="1"/>
            </p:cNvSpPr>
            <p:nvPr/>
          </p:nvSpPr>
          <p:spPr bwMode="auto">
            <a:xfrm>
              <a:off x="1177" y="4050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28" name="Rectangle 266"/>
            <p:cNvSpPr>
              <a:spLocks noChangeArrowheads="1"/>
            </p:cNvSpPr>
            <p:nvPr/>
          </p:nvSpPr>
          <p:spPr bwMode="auto">
            <a:xfrm>
              <a:off x="1267" y="4050"/>
              <a:ext cx="33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DULCE</a:t>
              </a:r>
              <a:endParaRPr lang="es-EC"/>
            </a:p>
          </p:txBody>
        </p:sp>
        <p:sp>
          <p:nvSpPr>
            <p:cNvPr id="11329" name="Rectangle 267"/>
            <p:cNvSpPr>
              <a:spLocks noChangeArrowheads="1"/>
            </p:cNvSpPr>
            <p:nvPr/>
          </p:nvSpPr>
          <p:spPr bwMode="auto">
            <a:xfrm>
              <a:off x="1565" y="4050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30" name="Rectangle 268"/>
            <p:cNvSpPr>
              <a:spLocks noChangeArrowheads="1"/>
            </p:cNvSpPr>
            <p:nvPr/>
          </p:nvSpPr>
          <p:spPr bwMode="auto">
            <a:xfrm>
              <a:off x="2881" y="2933"/>
              <a:ext cx="46" cy="1216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31" name="Rectangle 269"/>
            <p:cNvSpPr>
              <a:spLocks noChangeArrowheads="1"/>
            </p:cNvSpPr>
            <p:nvPr/>
          </p:nvSpPr>
          <p:spPr bwMode="auto">
            <a:xfrm>
              <a:off x="4810" y="2933"/>
              <a:ext cx="45" cy="1216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32" name="Rectangle 270"/>
            <p:cNvSpPr>
              <a:spLocks noChangeArrowheads="1"/>
            </p:cNvSpPr>
            <p:nvPr/>
          </p:nvSpPr>
          <p:spPr bwMode="auto">
            <a:xfrm>
              <a:off x="2927" y="2933"/>
              <a:ext cx="1883" cy="101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33" name="Rectangle 271"/>
            <p:cNvSpPr>
              <a:spLocks noChangeArrowheads="1"/>
            </p:cNvSpPr>
            <p:nvPr/>
          </p:nvSpPr>
          <p:spPr bwMode="auto">
            <a:xfrm>
              <a:off x="3244" y="2935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34" name="Rectangle 272"/>
            <p:cNvSpPr>
              <a:spLocks noChangeArrowheads="1"/>
            </p:cNvSpPr>
            <p:nvPr/>
          </p:nvSpPr>
          <p:spPr bwMode="auto">
            <a:xfrm>
              <a:off x="2927" y="3034"/>
              <a:ext cx="1883" cy="102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35" name="Rectangle 273"/>
            <p:cNvSpPr>
              <a:spLocks noChangeArrowheads="1"/>
            </p:cNvSpPr>
            <p:nvPr/>
          </p:nvSpPr>
          <p:spPr bwMode="auto">
            <a:xfrm>
              <a:off x="3085" y="3038"/>
              <a:ext cx="1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Wingdings" pitchFamily="2" charset="2"/>
                </a:rPr>
                <a:t>ü</a:t>
              </a:r>
              <a:endParaRPr lang="es-EC"/>
            </a:p>
          </p:txBody>
        </p:sp>
        <p:sp>
          <p:nvSpPr>
            <p:cNvPr id="11336" name="Rectangle 274"/>
            <p:cNvSpPr>
              <a:spLocks noChangeArrowheads="1"/>
            </p:cNvSpPr>
            <p:nvPr/>
          </p:nvSpPr>
          <p:spPr bwMode="auto">
            <a:xfrm>
              <a:off x="3154" y="3037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37" name="Rectangle 275"/>
            <p:cNvSpPr>
              <a:spLocks noChangeArrowheads="1"/>
            </p:cNvSpPr>
            <p:nvPr/>
          </p:nvSpPr>
          <p:spPr bwMode="auto">
            <a:xfrm>
              <a:off x="3244" y="3037"/>
              <a:ext cx="134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TERMO METALICO CON AGUA </a:t>
              </a:r>
              <a:endParaRPr lang="es-EC"/>
            </a:p>
          </p:txBody>
        </p:sp>
        <p:sp>
          <p:nvSpPr>
            <p:cNvPr id="11338" name="Rectangle 276"/>
            <p:cNvSpPr>
              <a:spLocks noChangeArrowheads="1"/>
            </p:cNvSpPr>
            <p:nvPr/>
          </p:nvSpPr>
          <p:spPr bwMode="auto">
            <a:xfrm>
              <a:off x="2927" y="3136"/>
              <a:ext cx="1883" cy="101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39" name="Rectangle 277"/>
            <p:cNvSpPr>
              <a:spLocks noChangeArrowheads="1"/>
            </p:cNvSpPr>
            <p:nvPr/>
          </p:nvSpPr>
          <p:spPr bwMode="auto">
            <a:xfrm>
              <a:off x="3244" y="3138"/>
              <a:ext cx="47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CALIENTE</a:t>
              </a:r>
              <a:endParaRPr lang="es-EC"/>
            </a:p>
          </p:txBody>
        </p:sp>
        <p:sp>
          <p:nvSpPr>
            <p:cNvPr id="11340" name="Rectangle 278"/>
            <p:cNvSpPr>
              <a:spLocks noChangeArrowheads="1"/>
            </p:cNvSpPr>
            <p:nvPr/>
          </p:nvSpPr>
          <p:spPr bwMode="auto">
            <a:xfrm>
              <a:off x="3674" y="3138"/>
              <a:ext cx="111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( Té de Hierbas a elección).</a:t>
              </a:r>
              <a:endParaRPr lang="es-EC"/>
            </a:p>
          </p:txBody>
        </p:sp>
        <p:sp>
          <p:nvSpPr>
            <p:cNvPr id="11341" name="Rectangle 279"/>
            <p:cNvSpPr>
              <a:spLocks noChangeArrowheads="1"/>
            </p:cNvSpPr>
            <p:nvPr/>
          </p:nvSpPr>
          <p:spPr bwMode="auto">
            <a:xfrm>
              <a:off x="4757" y="3138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42" name="Rectangle 280"/>
            <p:cNvSpPr>
              <a:spLocks noChangeArrowheads="1"/>
            </p:cNvSpPr>
            <p:nvPr/>
          </p:nvSpPr>
          <p:spPr bwMode="auto">
            <a:xfrm>
              <a:off x="2927" y="3237"/>
              <a:ext cx="1883" cy="102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43" name="Rectangle 281"/>
            <p:cNvSpPr>
              <a:spLocks noChangeArrowheads="1"/>
            </p:cNvSpPr>
            <p:nvPr/>
          </p:nvSpPr>
          <p:spPr bwMode="auto">
            <a:xfrm>
              <a:off x="3085" y="3241"/>
              <a:ext cx="1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Wingdings" pitchFamily="2" charset="2"/>
                </a:rPr>
                <a:t>ü</a:t>
              </a:r>
              <a:endParaRPr lang="es-EC"/>
            </a:p>
          </p:txBody>
        </p:sp>
        <p:sp>
          <p:nvSpPr>
            <p:cNvPr id="11344" name="Rectangle 282"/>
            <p:cNvSpPr>
              <a:spLocks noChangeArrowheads="1"/>
            </p:cNvSpPr>
            <p:nvPr/>
          </p:nvSpPr>
          <p:spPr bwMode="auto">
            <a:xfrm>
              <a:off x="3154" y="3240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45" name="Rectangle 283"/>
            <p:cNvSpPr>
              <a:spLocks noChangeArrowheads="1"/>
            </p:cNvSpPr>
            <p:nvPr/>
          </p:nvSpPr>
          <p:spPr bwMode="auto">
            <a:xfrm>
              <a:off x="3244" y="3240"/>
              <a:ext cx="146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PIQUEO: jamón, salami, pepperoni, </a:t>
              </a:r>
              <a:endParaRPr lang="es-EC"/>
            </a:p>
          </p:txBody>
        </p:sp>
        <p:sp>
          <p:nvSpPr>
            <p:cNvPr id="11346" name="Rectangle 284"/>
            <p:cNvSpPr>
              <a:spLocks noChangeArrowheads="1"/>
            </p:cNvSpPr>
            <p:nvPr/>
          </p:nvSpPr>
          <p:spPr bwMode="auto">
            <a:xfrm>
              <a:off x="2927" y="3339"/>
              <a:ext cx="1883" cy="100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47" name="Rectangle 285"/>
            <p:cNvSpPr>
              <a:spLocks noChangeArrowheads="1"/>
            </p:cNvSpPr>
            <p:nvPr/>
          </p:nvSpPr>
          <p:spPr bwMode="auto">
            <a:xfrm>
              <a:off x="3244" y="3341"/>
              <a:ext cx="135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queso cheddar, aceitunas, queso </a:t>
              </a:r>
              <a:endParaRPr lang="es-EC"/>
            </a:p>
          </p:txBody>
        </p:sp>
        <p:sp>
          <p:nvSpPr>
            <p:cNvPr id="11348" name="Rectangle 286"/>
            <p:cNvSpPr>
              <a:spLocks noChangeArrowheads="1"/>
            </p:cNvSpPr>
            <p:nvPr/>
          </p:nvSpPr>
          <p:spPr bwMode="auto">
            <a:xfrm>
              <a:off x="2927" y="3439"/>
              <a:ext cx="1883" cy="102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49" name="Rectangle 287"/>
            <p:cNvSpPr>
              <a:spLocks noChangeArrowheads="1"/>
            </p:cNvSpPr>
            <p:nvPr/>
          </p:nvSpPr>
          <p:spPr bwMode="auto">
            <a:xfrm>
              <a:off x="3244" y="3442"/>
              <a:ext cx="148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javeriano, pepinillos y salsa especial.</a:t>
              </a:r>
              <a:endParaRPr lang="es-EC"/>
            </a:p>
          </p:txBody>
        </p:sp>
        <p:sp>
          <p:nvSpPr>
            <p:cNvPr id="11350" name="Rectangle 288"/>
            <p:cNvSpPr>
              <a:spLocks noChangeArrowheads="1"/>
            </p:cNvSpPr>
            <p:nvPr/>
          </p:nvSpPr>
          <p:spPr bwMode="auto">
            <a:xfrm>
              <a:off x="4689" y="3442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51" name="Rectangle 289"/>
            <p:cNvSpPr>
              <a:spLocks noChangeArrowheads="1"/>
            </p:cNvSpPr>
            <p:nvPr/>
          </p:nvSpPr>
          <p:spPr bwMode="auto">
            <a:xfrm>
              <a:off x="2927" y="3541"/>
              <a:ext cx="1883" cy="101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52" name="Rectangle 290"/>
            <p:cNvSpPr>
              <a:spLocks noChangeArrowheads="1"/>
            </p:cNvSpPr>
            <p:nvPr/>
          </p:nvSpPr>
          <p:spPr bwMode="auto">
            <a:xfrm>
              <a:off x="3085" y="3544"/>
              <a:ext cx="1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Wingdings" pitchFamily="2" charset="2"/>
                </a:rPr>
                <a:t>ü</a:t>
              </a:r>
              <a:endParaRPr lang="es-EC"/>
            </a:p>
          </p:txBody>
        </p:sp>
        <p:sp>
          <p:nvSpPr>
            <p:cNvPr id="11353" name="Rectangle 291"/>
            <p:cNvSpPr>
              <a:spLocks noChangeArrowheads="1"/>
            </p:cNvSpPr>
            <p:nvPr/>
          </p:nvSpPr>
          <p:spPr bwMode="auto">
            <a:xfrm>
              <a:off x="3154" y="3543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54" name="Rectangle 292"/>
            <p:cNvSpPr>
              <a:spLocks noChangeArrowheads="1"/>
            </p:cNvSpPr>
            <p:nvPr/>
          </p:nvSpPr>
          <p:spPr bwMode="auto">
            <a:xfrm>
              <a:off x="3244" y="3543"/>
              <a:ext cx="119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CREPES: manjar o chocolate</a:t>
              </a:r>
              <a:endParaRPr lang="es-EC"/>
            </a:p>
          </p:txBody>
        </p:sp>
        <p:sp>
          <p:nvSpPr>
            <p:cNvPr id="11355" name="Rectangle 293"/>
            <p:cNvSpPr>
              <a:spLocks noChangeArrowheads="1"/>
            </p:cNvSpPr>
            <p:nvPr/>
          </p:nvSpPr>
          <p:spPr bwMode="auto">
            <a:xfrm>
              <a:off x="4400" y="3543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56" name="Rectangle 294"/>
            <p:cNvSpPr>
              <a:spLocks noChangeArrowheads="1"/>
            </p:cNvSpPr>
            <p:nvPr/>
          </p:nvSpPr>
          <p:spPr bwMode="auto">
            <a:xfrm>
              <a:off x="2927" y="3642"/>
              <a:ext cx="1883" cy="102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57" name="Rectangle 295"/>
            <p:cNvSpPr>
              <a:spLocks noChangeArrowheads="1"/>
            </p:cNvSpPr>
            <p:nvPr/>
          </p:nvSpPr>
          <p:spPr bwMode="auto">
            <a:xfrm>
              <a:off x="3085" y="3646"/>
              <a:ext cx="1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Wingdings" pitchFamily="2" charset="2"/>
                </a:rPr>
                <a:t>ü</a:t>
              </a:r>
              <a:endParaRPr lang="es-EC"/>
            </a:p>
          </p:txBody>
        </p:sp>
        <p:sp>
          <p:nvSpPr>
            <p:cNvPr id="11358" name="Rectangle 296"/>
            <p:cNvSpPr>
              <a:spLocks noChangeArrowheads="1"/>
            </p:cNvSpPr>
            <p:nvPr/>
          </p:nvSpPr>
          <p:spPr bwMode="auto">
            <a:xfrm>
              <a:off x="3154" y="3645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59" name="Rectangle 297"/>
            <p:cNvSpPr>
              <a:spLocks noChangeArrowheads="1"/>
            </p:cNvSpPr>
            <p:nvPr/>
          </p:nvSpPr>
          <p:spPr bwMode="auto">
            <a:xfrm>
              <a:off x="3244" y="3645"/>
              <a:ext cx="33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JUGO: </a:t>
              </a:r>
              <a:endParaRPr lang="es-EC"/>
            </a:p>
          </p:txBody>
        </p:sp>
        <p:sp>
          <p:nvSpPr>
            <p:cNvPr id="11360" name="Rectangle 298"/>
            <p:cNvSpPr>
              <a:spLocks noChangeArrowheads="1"/>
            </p:cNvSpPr>
            <p:nvPr/>
          </p:nvSpPr>
          <p:spPr bwMode="auto">
            <a:xfrm>
              <a:off x="3538" y="3645"/>
              <a:ext cx="224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vaso</a:t>
              </a:r>
              <a:endParaRPr lang="es-EC"/>
            </a:p>
          </p:txBody>
        </p:sp>
        <p:sp>
          <p:nvSpPr>
            <p:cNvPr id="11361" name="Rectangle 299"/>
            <p:cNvSpPr>
              <a:spLocks noChangeArrowheads="1"/>
            </p:cNvSpPr>
            <p:nvPr/>
          </p:nvSpPr>
          <p:spPr bwMode="auto">
            <a:xfrm>
              <a:off x="3724" y="3645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62" name="Rectangle 300"/>
            <p:cNvSpPr>
              <a:spLocks noChangeArrowheads="1"/>
            </p:cNvSpPr>
            <p:nvPr/>
          </p:nvSpPr>
          <p:spPr bwMode="auto">
            <a:xfrm>
              <a:off x="2927" y="3744"/>
              <a:ext cx="1883" cy="101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63" name="Rectangle 301"/>
            <p:cNvSpPr>
              <a:spLocks noChangeArrowheads="1"/>
            </p:cNvSpPr>
            <p:nvPr/>
          </p:nvSpPr>
          <p:spPr bwMode="auto">
            <a:xfrm>
              <a:off x="3085" y="3747"/>
              <a:ext cx="1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Wingdings" pitchFamily="2" charset="2"/>
                </a:rPr>
                <a:t>ü</a:t>
              </a:r>
              <a:endParaRPr lang="es-EC"/>
            </a:p>
          </p:txBody>
        </p:sp>
        <p:sp>
          <p:nvSpPr>
            <p:cNvPr id="11364" name="Rectangle 302"/>
            <p:cNvSpPr>
              <a:spLocks noChangeArrowheads="1"/>
            </p:cNvSpPr>
            <p:nvPr/>
          </p:nvSpPr>
          <p:spPr bwMode="auto">
            <a:xfrm>
              <a:off x="3154" y="3746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65" name="Rectangle 303"/>
            <p:cNvSpPr>
              <a:spLocks noChangeArrowheads="1"/>
            </p:cNvSpPr>
            <p:nvPr/>
          </p:nvSpPr>
          <p:spPr bwMode="auto">
            <a:xfrm>
              <a:off x="3244" y="3746"/>
              <a:ext cx="148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UN  PRODUCTO LÁCTEO: yogurt o </a:t>
              </a:r>
              <a:endParaRPr lang="es-EC"/>
            </a:p>
          </p:txBody>
        </p:sp>
        <p:sp>
          <p:nvSpPr>
            <p:cNvPr id="11366" name="Rectangle 304"/>
            <p:cNvSpPr>
              <a:spLocks noChangeArrowheads="1"/>
            </p:cNvSpPr>
            <p:nvPr/>
          </p:nvSpPr>
          <p:spPr bwMode="auto">
            <a:xfrm>
              <a:off x="2927" y="3845"/>
              <a:ext cx="1883" cy="101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67" name="Rectangle 305"/>
            <p:cNvSpPr>
              <a:spLocks noChangeArrowheads="1"/>
            </p:cNvSpPr>
            <p:nvPr/>
          </p:nvSpPr>
          <p:spPr bwMode="auto">
            <a:xfrm>
              <a:off x="3244" y="3848"/>
              <a:ext cx="149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leche en base tetra pack, saborizada </a:t>
              </a:r>
              <a:endParaRPr lang="es-EC"/>
            </a:p>
          </p:txBody>
        </p:sp>
        <p:sp>
          <p:nvSpPr>
            <p:cNvPr id="11368" name="Rectangle 306"/>
            <p:cNvSpPr>
              <a:spLocks noChangeArrowheads="1"/>
            </p:cNvSpPr>
            <p:nvPr/>
          </p:nvSpPr>
          <p:spPr bwMode="auto">
            <a:xfrm>
              <a:off x="4708" y="3848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69" name="Rectangle 307"/>
            <p:cNvSpPr>
              <a:spLocks noChangeArrowheads="1"/>
            </p:cNvSpPr>
            <p:nvPr/>
          </p:nvSpPr>
          <p:spPr bwMode="auto">
            <a:xfrm>
              <a:off x="2927" y="3946"/>
              <a:ext cx="1883" cy="101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70" name="Rectangle 308"/>
            <p:cNvSpPr>
              <a:spLocks noChangeArrowheads="1"/>
            </p:cNvSpPr>
            <p:nvPr/>
          </p:nvSpPr>
          <p:spPr bwMode="auto">
            <a:xfrm>
              <a:off x="3085" y="3949"/>
              <a:ext cx="1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Wingdings" pitchFamily="2" charset="2"/>
                </a:rPr>
                <a:t>ü</a:t>
              </a:r>
              <a:endParaRPr lang="es-EC"/>
            </a:p>
          </p:txBody>
        </p:sp>
        <p:sp>
          <p:nvSpPr>
            <p:cNvPr id="11371" name="Rectangle 309"/>
            <p:cNvSpPr>
              <a:spLocks noChangeArrowheads="1"/>
            </p:cNvSpPr>
            <p:nvPr/>
          </p:nvSpPr>
          <p:spPr bwMode="auto">
            <a:xfrm>
              <a:off x="3154" y="3948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72" name="Rectangle 310"/>
            <p:cNvSpPr>
              <a:spLocks noChangeArrowheads="1"/>
            </p:cNvSpPr>
            <p:nvPr/>
          </p:nvSpPr>
          <p:spPr bwMode="auto">
            <a:xfrm>
              <a:off x="3244" y="3948"/>
              <a:ext cx="75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COPA CON FLAN</a:t>
              </a:r>
              <a:endParaRPr lang="es-EC"/>
            </a:p>
          </p:txBody>
        </p:sp>
        <p:sp>
          <p:nvSpPr>
            <p:cNvPr id="11373" name="Rectangle 311"/>
            <p:cNvSpPr>
              <a:spLocks noChangeArrowheads="1"/>
            </p:cNvSpPr>
            <p:nvPr/>
          </p:nvSpPr>
          <p:spPr bwMode="auto">
            <a:xfrm>
              <a:off x="3964" y="3948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74" name="Rectangle 312"/>
            <p:cNvSpPr>
              <a:spLocks noChangeArrowheads="1"/>
            </p:cNvSpPr>
            <p:nvPr/>
          </p:nvSpPr>
          <p:spPr bwMode="auto">
            <a:xfrm>
              <a:off x="2927" y="4047"/>
              <a:ext cx="1883" cy="102"/>
            </a:xfrm>
            <a:prstGeom prst="rect">
              <a:avLst/>
            </a:prstGeom>
            <a:solidFill>
              <a:srgbClr val="B8CC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75" name="Rectangle 313"/>
            <p:cNvSpPr>
              <a:spLocks noChangeArrowheads="1"/>
            </p:cNvSpPr>
            <p:nvPr/>
          </p:nvSpPr>
          <p:spPr bwMode="auto">
            <a:xfrm>
              <a:off x="3085" y="4051"/>
              <a:ext cx="1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Wingdings" pitchFamily="2" charset="2"/>
                </a:rPr>
                <a:t>ü</a:t>
              </a:r>
              <a:endParaRPr lang="es-EC"/>
            </a:p>
          </p:txBody>
        </p:sp>
        <p:sp>
          <p:nvSpPr>
            <p:cNvPr id="11376" name="Rectangle 314"/>
            <p:cNvSpPr>
              <a:spLocks noChangeArrowheads="1"/>
            </p:cNvSpPr>
            <p:nvPr/>
          </p:nvSpPr>
          <p:spPr bwMode="auto">
            <a:xfrm>
              <a:off x="3154" y="4050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77" name="Rectangle 315"/>
            <p:cNvSpPr>
              <a:spLocks noChangeArrowheads="1"/>
            </p:cNvSpPr>
            <p:nvPr/>
          </p:nvSpPr>
          <p:spPr bwMode="auto">
            <a:xfrm>
              <a:off x="3244" y="4050"/>
              <a:ext cx="33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DULCE</a:t>
              </a:r>
              <a:endParaRPr lang="es-EC"/>
            </a:p>
          </p:txBody>
        </p:sp>
        <p:sp>
          <p:nvSpPr>
            <p:cNvPr id="11378" name="Rectangle 316"/>
            <p:cNvSpPr>
              <a:spLocks noChangeArrowheads="1"/>
            </p:cNvSpPr>
            <p:nvPr/>
          </p:nvSpPr>
          <p:spPr bwMode="auto">
            <a:xfrm>
              <a:off x="3542" y="4050"/>
              <a:ext cx="6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100">
                  <a:solidFill>
                    <a:srgbClr val="31849B"/>
                  </a:solidFill>
                  <a:latin typeface="Arial" charset="0"/>
                </a:rPr>
                <a:t> </a:t>
              </a:r>
              <a:endParaRPr lang="es-EC"/>
            </a:p>
          </p:txBody>
        </p:sp>
        <p:sp>
          <p:nvSpPr>
            <p:cNvPr id="11379" name="Rectangle 317"/>
            <p:cNvSpPr>
              <a:spLocks noChangeArrowheads="1"/>
            </p:cNvSpPr>
            <p:nvPr/>
          </p:nvSpPr>
          <p:spPr bwMode="auto">
            <a:xfrm>
              <a:off x="900" y="2929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80" name="Line 318"/>
            <p:cNvSpPr>
              <a:spLocks noChangeShapeType="1"/>
            </p:cNvSpPr>
            <p:nvPr/>
          </p:nvSpPr>
          <p:spPr bwMode="auto">
            <a:xfrm>
              <a:off x="900" y="2929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1" name="Line 319"/>
            <p:cNvSpPr>
              <a:spLocks noChangeShapeType="1"/>
            </p:cNvSpPr>
            <p:nvPr/>
          </p:nvSpPr>
          <p:spPr bwMode="auto">
            <a:xfrm>
              <a:off x="900" y="292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2" name="Rectangle 320"/>
            <p:cNvSpPr>
              <a:spLocks noChangeArrowheads="1"/>
            </p:cNvSpPr>
            <p:nvPr/>
          </p:nvSpPr>
          <p:spPr bwMode="auto">
            <a:xfrm>
              <a:off x="904" y="2929"/>
              <a:ext cx="197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83" name="Line 321"/>
            <p:cNvSpPr>
              <a:spLocks noChangeShapeType="1"/>
            </p:cNvSpPr>
            <p:nvPr/>
          </p:nvSpPr>
          <p:spPr bwMode="auto">
            <a:xfrm>
              <a:off x="904" y="2929"/>
              <a:ext cx="19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Rectangle 322"/>
            <p:cNvSpPr>
              <a:spLocks noChangeArrowheads="1"/>
            </p:cNvSpPr>
            <p:nvPr/>
          </p:nvSpPr>
          <p:spPr bwMode="auto">
            <a:xfrm>
              <a:off x="2877" y="2929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85" name="Line 323"/>
            <p:cNvSpPr>
              <a:spLocks noChangeShapeType="1"/>
            </p:cNvSpPr>
            <p:nvPr/>
          </p:nvSpPr>
          <p:spPr bwMode="auto">
            <a:xfrm>
              <a:off x="2877" y="2929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Line 324"/>
            <p:cNvSpPr>
              <a:spLocks noChangeShapeType="1"/>
            </p:cNvSpPr>
            <p:nvPr/>
          </p:nvSpPr>
          <p:spPr bwMode="auto">
            <a:xfrm>
              <a:off x="2877" y="292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Rectangle 325"/>
            <p:cNvSpPr>
              <a:spLocks noChangeArrowheads="1"/>
            </p:cNvSpPr>
            <p:nvPr/>
          </p:nvSpPr>
          <p:spPr bwMode="auto">
            <a:xfrm>
              <a:off x="2881" y="2929"/>
              <a:ext cx="197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88" name="Line 326"/>
            <p:cNvSpPr>
              <a:spLocks noChangeShapeType="1"/>
            </p:cNvSpPr>
            <p:nvPr/>
          </p:nvSpPr>
          <p:spPr bwMode="auto">
            <a:xfrm>
              <a:off x="2881" y="2929"/>
              <a:ext cx="19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Rectangle 327"/>
            <p:cNvSpPr>
              <a:spLocks noChangeArrowheads="1"/>
            </p:cNvSpPr>
            <p:nvPr/>
          </p:nvSpPr>
          <p:spPr bwMode="auto">
            <a:xfrm>
              <a:off x="4855" y="2929"/>
              <a:ext cx="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90" name="Line 328"/>
            <p:cNvSpPr>
              <a:spLocks noChangeShapeType="1"/>
            </p:cNvSpPr>
            <p:nvPr/>
          </p:nvSpPr>
          <p:spPr bwMode="auto">
            <a:xfrm>
              <a:off x="4855" y="2929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Line 329"/>
            <p:cNvSpPr>
              <a:spLocks noChangeShapeType="1"/>
            </p:cNvSpPr>
            <p:nvPr/>
          </p:nvSpPr>
          <p:spPr bwMode="auto">
            <a:xfrm>
              <a:off x="4855" y="292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Rectangle 330"/>
            <p:cNvSpPr>
              <a:spLocks noChangeArrowheads="1"/>
            </p:cNvSpPr>
            <p:nvPr/>
          </p:nvSpPr>
          <p:spPr bwMode="auto">
            <a:xfrm>
              <a:off x="900" y="2933"/>
              <a:ext cx="4" cy="12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93" name="Line 331"/>
            <p:cNvSpPr>
              <a:spLocks noChangeShapeType="1"/>
            </p:cNvSpPr>
            <p:nvPr/>
          </p:nvSpPr>
          <p:spPr bwMode="auto">
            <a:xfrm>
              <a:off x="900" y="2933"/>
              <a:ext cx="1" cy="12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Rectangle 332"/>
            <p:cNvSpPr>
              <a:spLocks noChangeArrowheads="1"/>
            </p:cNvSpPr>
            <p:nvPr/>
          </p:nvSpPr>
          <p:spPr bwMode="auto">
            <a:xfrm>
              <a:off x="900" y="4149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95" name="Line 333"/>
            <p:cNvSpPr>
              <a:spLocks noChangeShapeType="1"/>
            </p:cNvSpPr>
            <p:nvPr/>
          </p:nvSpPr>
          <p:spPr bwMode="auto">
            <a:xfrm>
              <a:off x="900" y="4149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Line 334"/>
            <p:cNvSpPr>
              <a:spLocks noChangeShapeType="1"/>
            </p:cNvSpPr>
            <p:nvPr/>
          </p:nvSpPr>
          <p:spPr bwMode="auto">
            <a:xfrm>
              <a:off x="900" y="414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Rectangle 335"/>
            <p:cNvSpPr>
              <a:spLocks noChangeArrowheads="1"/>
            </p:cNvSpPr>
            <p:nvPr/>
          </p:nvSpPr>
          <p:spPr bwMode="auto">
            <a:xfrm>
              <a:off x="900" y="4149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398" name="Line 336"/>
            <p:cNvSpPr>
              <a:spLocks noChangeShapeType="1"/>
            </p:cNvSpPr>
            <p:nvPr/>
          </p:nvSpPr>
          <p:spPr bwMode="auto">
            <a:xfrm>
              <a:off x="900" y="4149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Line 337"/>
            <p:cNvSpPr>
              <a:spLocks noChangeShapeType="1"/>
            </p:cNvSpPr>
            <p:nvPr/>
          </p:nvSpPr>
          <p:spPr bwMode="auto">
            <a:xfrm>
              <a:off x="900" y="414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Rectangle 338"/>
            <p:cNvSpPr>
              <a:spLocks noChangeArrowheads="1"/>
            </p:cNvSpPr>
            <p:nvPr/>
          </p:nvSpPr>
          <p:spPr bwMode="auto">
            <a:xfrm>
              <a:off x="904" y="4149"/>
              <a:ext cx="197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401" name="Line 339"/>
            <p:cNvSpPr>
              <a:spLocks noChangeShapeType="1"/>
            </p:cNvSpPr>
            <p:nvPr/>
          </p:nvSpPr>
          <p:spPr bwMode="auto">
            <a:xfrm>
              <a:off x="904" y="4149"/>
              <a:ext cx="19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Rectangle 340"/>
            <p:cNvSpPr>
              <a:spLocks noChangeArrowheads="1"/>
            </p:cNvSpPr>
            <p:nvPr/>
          </p:nvSpPr>
          <p:spPr bwMode="auto">
            <a:xfrm>
              <a:off x="2877" y="2933"/>
              <a:ext cx="4" cy="12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403" name="Line 341"/>
            <p:cNvSpPr>
              <a:spLocks noChangeShapeType="1"/>
            </p:cNvSpPr>
            <p:nvPr/>
          </p:nvSpPr>
          <p:spPr bwMode="auto">
            <a:xfrm>
              <a:off x="2877" y="2933"/>
              <a:ext cx="1" cy="12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Rectangle 342"/>
            <p:cNvSpPr>
              <a:spLocks noChangeArrowheads="1"/>
            </p:cNvSpPr>
            <p:nvPr/>
          </p:nvSpPr>
          <p:spPr bwMode="auto">
            <a:xfrm>
              <a:off x="2877" y="4149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405" name="Line 343"/>
            <p:cNvSpPr>
              <a:spLocks noChangeShapeType="1"/>
            </p:cNvSpPr>
            <p:nvPr/>
          </p:nvSpPr>
          <p:spPr bwMode="auto">
            <a:xfrm>
              <a:off x="2877" y="4149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Line 344"/>
            <p:cNvSpPr>
              <a:spLocks noChangeShapeType="1"/>
            </p:cNvSpPr>
            <p:nvPr/>
          </p:nvSpPr>
          <p:spPr bwMode="auto">
            <a:xfrm>
              <a:off x="2877" y="414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Rectangle 345"/>
            <p:cNvSpPr>
              <a:spLocks noChangeArrowheads="1"/>
            </p:cNvSpPr>
            <p:nvPr/>
          </p:nvSpPr>
          <p:spPr bwMode="auto">
            <a:xfrm>
              <a:off x="2881" y="4149"/>
              <a:ext cx="197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408" name="Line 346"/>
            <p:cNvSpPr>
              <a:spLocks noChangeShapeType="1"/>
            </p:cNvSpPr>
            <p:nvPr/>
          </p:nvSpPr>
          <p:spPr bwMode="auto">
            <a:xfrm>
              <a:off x="2881" y="4149"/>
              <a:ext cx="19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Rectangle 347"/>
            <p:cNvSpPr>
              <a:spLocks noChangeArrowheads="1"/>
            </p:cNvSpPr>
            <p:nvPr/>
          </p:nvSpPr>
          <p:spPr bwMode="auto">
            <a:xfrm>
              <a:off x="4855" y="2933"/>
              <a:ext cx="5" cy="12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410" name="Line 348"/>
            <p:cNvSpPr>
              <a:spLocks noChangeShapeType="1"/>
            </p:cNvSpPr>
            <p:nvPr/>
          </p:nvSpPr>
          <p:spPr bwMode="auto">
            <a:xfrm>
              <a:off x="4855" y="2933"/>
              <a:ext cx="1" cy="12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Rectangle 349"/>
            <p:cNvSpPr>
              <a:spLocks noChangeArrowheads="1"/>
            </p:cNvSpPr>
            <p:nvPr/>
          </p:nvSpPr>
          <p:spPr bwMode="auto">
            <a:xfrm>
              <a:off x="4855" y="4149"/>
              <a:ext cx="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412" name="Line 350"/>
            <p:cNvSpPr>
              <a:spLocks noChangeShapeType="1"/>
            </p:cNvSpPr>
            <p:nvPr/>
          </p:nvSpPr>
          <p:spPr bwMode="auto">
            <a:xfrm>
              <a:off x="4855" y="4149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Line 351"/>
            <p:cNvSpPr>
              <a:spLocks noChangeShapeType="1"/>
            </p:cNvSpPr>
            <p:nvPr/>
          </p:nvSpPr>
          <p:spPr bwMode="auto">
            <a:xfrm>
              <a:off x="4855" y="414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Rectangle 352"/>
            <p:cNvSpPr>
              <a:spLocks noChangeArrowheads="1"/>
            </p:cNvSpPr>
            <p:nvPr/>
          </p:nvSpPr>
          <p:spPr bwMode="auto">
            <a:xfrm>
              <a:off x="4855" y="4149"/>
              <a:ext cx="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11415" name="Line 353"/>
            <p:cNvSpPr>
              <a:spLocks noChangeShapeType="1"/>
            </p:cNvSpPr>
            <p:nvPr/>
          </p:nvSpPr>
          <p:spPr bwMode="auto">
            <a:xfrm>
              <a:off x="4855" y="4149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Line 354"/>
            <p:cNvSpPr>
              <a:spLocks noChangeShapeType="1"/>
            </p:cNvSpPr>
            <p:nvPr/>
          </p:nvSpPr>
          <p:spPr bwMode="auto">
            <a:xfrm>
              <a:off x="4855" y="414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7" name="Rectangle 355"/>
            <p:cNvSpPr>
              <a:spLocks noChangeArrowheads="1"/>
            </p:cNvSpPr>
            <p:nvPr/>
          </p:nvSpPr>
          <p:spPr bwMode="auto">
            <a:xfrm>
              <a:off x="950" y="4153"/>
              <a:ext cx="7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s-EC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 GENERAL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291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endParaRPr lang="es-ES" smtClean="0"/>
          </a:p>
          <a:p>
            <a:pPr algn="just" eaLnBrk="1" hangingPunct="1"/>
            <a:r>
              <a:rPr lang="es-ES" smtClean="0"/>
              <a:t>Elaborar un proyecto de inversión para la implementación de una empresa de entrega a domicilio de desayunos con sorpresas para el mercado de Guayaquil.</a:t>
            </a:r>
            <a:endParaRPr lang="es-EC" smtClean="0"/>
          </a:p>
          <a:p>
            <a:pPr eaLnBrk="1" hangingPunct="1">
              <a:buFont typeface="Wingdings" pitchFamily="2" charset="2"/>
              <a:buNone/>
            </a:pPr>
            <a:endParaRPr lang="es-EC" smtClean="0"/>
          </a:p>
        </p:txBody>
      </p:sp>
      <p:pic>
        <p:nvPicPr>
          <p:cNvPr id="12292" name="Picture 16" descr="http://www.100pies.net/Gifs/Profesiones/Oficina/oficina-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5072063"/>
            <a:ext cx="2143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OBJETIVOS ESPECÍFICOS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1033490" y="1831995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ESTUDIO ORGANIZACIONAL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b="1" u="sng" dirty="0"/>
              <a:t>MISIÓN.-</a:t>
            </a:r>
            <a:endParaRPr lang="es-EC" b="1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dirty="0"/>
              <a:t> </a:t>
            </a:r>
            <a:endParaRPr lang="es-EC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_tradnl" dirty="0" smtClean="0"/>
              <a:t>	Brindar </a:t>
            </a:r>
            <a:r>
              <a:rPr lang="es-ES_tradnl" dirty="0"/>
              <a:t>un servicio de calidad, que cumpla con las satisfacciones y deseos de los clientes, ofreciendo desayunos de primera calidad y procesos que se  rijan  bajo las altas normas de calidad estandarizada, que permitan  contribuir  a la economía de la ciudad y del país. </a:t>
            </a:r>
            <a:endParaRPr lang="es-ES_tradnl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s-EC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b="1" u="sng" dirty="0" smtClean="0"/>
              <a:t>VISIÓN</a:t>
            </a:r>
            <a:r>
              <a:rPr lang="es-ES" b="1" u="sng" dirty="0"/>
              <a:t>.-</a:t>
            </a:r>
            <a:endParaRPr lang="es-EC" b="1" dirty="0"/>
          </a:p>
          <a:p>
            <a:pPr eaLnBrk="1" hangingPunct="1">
              <a:buFont typeface="Wingdings" pitchFamily="2" charset="2"/>
              <a:buNone/>
              <a:defRPr/>
            </a:pPr>
            <a:endParaRPr lang="es-EC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C" dirty="0" smtClean="0"/>
              <a:t>	Ser </a:t>
            </a:r>
            <a:r>
              <a:rPr lang="es-EC" dirty="0"/>
              <a:t>una empresa reconocida a largo plazo por ofrecer un servicio que genera valor sentimental  para sus clientes y a su vez incrementar la participación en el mercado de desayunos sorpresas a domicilio, ofreciendo alimentos y promociones acordes a las necesidades de la comunidad; así como identificar nuevos segmentos de mercado en los que se pueda incursionar.</a:t>
            </a:r>
            <a:endParaRPr lang="es-EC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VALORES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5363" name="23 Marcador de contenido"/>
          <p:cNvGrpSpPr>
            <a:grpSpLocks noGrp="1"/>
          </p:cNvGrpSpPr>
          <p:nvPr>
            <p:ph idx="1"/>
          </p:nvPr>
        </p:nvGrpSpPr>
        <p:grpSpPr bwMode="auto">
          <a:xfrm>
            <a:off x="1065213" y="1511300"/>
            <a:ext cx="7278687" cy="4560888"/>
            <a:chOff x="2602743" y="993100"/>
            <a:chExt cx="4931772" cy="5211507"/>
          </a:xfrm>
        </p:grpSpPr>
        <p:sp>
          <p:nvSpPr>
            <p:cNvPr id="25" name="24 Forma libre"/>
            <p:cNvSpPr/>
            <p:nvPr/>
          </p:nvSpPr>
          <p:spPr>
            <a:xfrm rot="16200000">
              <a:off x="4712161" y="2697272"/>
              <a:ext cx="533304" cy="451765"/>
            </a:xfrm>
            <a:custGeom>
              <a:avLst/>
              <a:gdLst>
                <a:gd name="connsiteX0" fmla="*/ 0 w 534010"/>
                <a:gd name="connsiteY0" fmla="*/ 90387 h 451936"/>
                <a:gd name="connsiteX1" fmla="*/ 308042 w 534010"/>
                <a:gd name="connsiteY1" fmla="*/ 90387 h 451936"/>
                <a:gd name="connsiteX2" fmla="*/ 308042 w 534010"/>
                <a:gd name="connsiteY2" fmla="*/ 0 h 451936"/>
                <a:gd name="connsiteX3" fmla="*/ 534010 w 534010"/>
                <a:gd name="connsiteY3" fmla="*/ 225968 h 451936"/>
                <a:gd name="connsiteX4" fmla="*/ 308042 w 534010"/>
                <a:gd name="connsiteY4" fmla="*/ 451936 h 451936"/>
                <a:gd name="connsiteX5" fmla="*/ 308042 w 534010"/>
                <a:gd name="connsiteY5" fmla="*/ 361549 h 451936"/>
                <a:gd name="connsiteX6" fmla="*/ 0 w 534010"/>
                <a:gd name="connsiteY6" fmla="*/ 361549 h 451936"/>
                <a:gd name="connsiteX7" fmla="*/ 0 w 534010"/>
                <a:gd name="connsiteY7" fmla="*/ 90387 h 45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010" h="451936">
                  <a:moveTo>
                    <a:pt x="0" y="90387"/>
                  </a:moveTo>
                  <a:lnTo>
                    <a:pt x="308042" y="90387"/>
                  </a:lnTo>
                  <a:lnTo>
                    <a:pt x="308042" y="0"/>
                  </a:lnTo>
                  <a:lnTo>
                    <a:pt x="534010" y="225968"/>
                  </a:lnTo>
                  <a:lnTo>
                    <a:pt x="308042" y="451936"/>
                  </a:lnTo>
                  <a:lnTo>
                    <a:pt x="308042" y="361549"/>
                  </a:lnTo>
                  <a:lnTo>
                    <a:pt x="0" y="361549"/>
                  </a:lnTo>
                  <a:lnTo>
                    <a:pt x="0" y="903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90387" rIns="135581" bIns="90386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C" sz="1900"/>
            </a:p>
          </p:txBody>
        </p:sp>
        <p:sp>
          <p:nvSpPr>
            <p:cNvPr id="26" name="25 Forma libre"/>
            <p:cNvSpPr/>
            <p:nvPr/>
          </p:nvSpPr>
          <p:spPr>
            <a:xfrm>
              <a:off x="4213130" y="993100"/>
              <a:ext cx="1710999" cy="1492479"/>
            </a:xfrm>
            <a:custGeom>
              <a:avLst/>
              <a:gdLst>
                <a:gd name="connsiteX0" fmla="*/ 0 w 1329223"/>
                <a:gd name="connsiteY0" fmla="*/ 664612 h 1329223"/>
                <a:gd name="connsiteX1" fmla="*/ 194661 w 1329223"/>
                <a:gd name="connsiteY1" fmla="*/ 194660 h 1329223"/>
                <a:gd name="connsiteX2" fmla="*/ 664613 w 1329223"/>
                <a:gd name="connsiteY2" fmla="*/ 0 h 1329223"/>
                <a:gd name="connsiteX3" fmla="*/ 1134565 w 1329223"/>
                <a:gd name="connsiteY3" fmla="*/ 194661 h 1329223"/>
                <a:gd name="connsiteX4" fmla="*/ 1329225 w 1329223"/>
                <a:gd name="connsiteY4" fmla="*/ 664613 h 1329223"/>
                <a:gd name="connsiteX5" fmla="*/ 1134565 w 1329223"/>
                <a:gd name="connsiteY5" fmla="*/ 1134565 h 1329223"/>
                <a:gd name="connsiteX6" fmla="*/ 664613 w 1329223"/>
                <a:gd name="connsiteY6" fmla="*/ 1329225 h 1329223"/>
                <a:gd name="connsiteX7" fmla="*/ 194661 w 1329223"/>
                <a:gd name="connsiteY7" fmla="*/ 1134564 h 1329223"/>
                <a:gd name="connsiteX8" fmla="*/ 1 w 1329223"/>
                <a:gd name="connsiteY8" fmla="*/ 664612 h 1329223"/>
                <a:gd name="connsiteX9" fmla="*/ 0 w 1329223"/>
                <a:gd name="connsiteY9" fmla="*/ 664612 h 132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223" h="1329223">
                  <a:moveTo>
                    <a:pt x="0" y="664612"/>
                  </a:moveTo>
                  <a:cubicBezTo>
                    <a:pt x="0" y="488346"/>
                    <a:pt x="70022" y="319299"/>
                    <a:pt x="194661" y="194660"/>
                  </a:cubicBezTo>
                  <a:cubicBezTo>
                    <a:pt x="319300" y="70021"/>
                    <a:pt x="488347" y="0"/>
                    <a:pt x="664613" y="0"/>
                  </a:cubicBezTo>
                  <a:cubicBezTo>
                    <a:pt x="840879" y="0"/>
                    <a:pt x="1009926" y="70022"/>
                    <a:pt x="1134565" y="194661"/>
                  </a:cubicBezTo>
                  <a:cubicBezTo>
                    <a:pt x="1259204" y="319300"/>
                    <a:pt x="1329225" y="488347"/>
                    <a:pt x="1329225" y="664613"/>
                  </a:cubicBezTo>
                  <a:cubicBezTo>
                    <a:pt x="1329225" y="840879"/>
                    <a:pt x="1259204" y="1009926"/>
                    <a:pt x="1134565" y="1134565"/>
                  </a:cubicBezTo>
                  <a:cubicBezTo>
                    <a:pt x="1009926" y="1259204"/>
                    <a:pt x="840879" y="1329225"/>
                    <a:pt x="664613" y="1329225"/>
                  </a:cubicBezTo>
                  <a:cubicBezTo>
                    <a:pt x="488347" y="1329225"/>
                    <a:pt x="319300" y="1259203"/>
                    <a:pt x="194661" y="1134564"/>
                  </a:cubicBezTo>
                  <a:cubicBezTo>
                    <a:pt x="70022" y="1009925"/>
                    <a:pt x="1" y="840878"/>
                    <a:pt x="1" y="664612"/>
                  </a:cubicBezTo>
                  <a:lnTo>
                    <a:pt x="0" y="66461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20060" tIns="220060" rIns="220060" bIns="22006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000" dirty="0">
                  <a:solidFill>
                    <a:schemeClr val="bg1">
                      <a:lumMod val="75000"/>
                    </a:schemeClr>
                  </a:solidFill>
                  <a:latin typeface="Miriam Fixed" pitchFamily="49" charset="-79"/>
                  <a:cs typeface="Miriam Fixed" pitchFamily="49" charset="-79"/>
                </a:rPr>
                <a:t>É</a:t>
              </a:r>
              <a:r>
                <a:rPr lang="es-ES" sz="2000" b="1" dirty="0">
                  <a:solidFill>
                    <a:schemeClr val="bg1">
                      <a:lumMod val="75000"/>
                    </a:schemeClr>
                  </a:solidFill>
                  <a:latin typeface="Miriam Fixed" pitchFamily="49" charset="-79"/>
                  <a:cs typeface="Miriam Fixed" pitchFamily="49" charset="-79"/>
                </a:rPr>
                <a:t>tica</a:t>
              </a:r>
              <a:endParaRPr lang="es-EC" sz="2000" b="1" dirty="0">
                <a:solidFill>
                  <a:schemeClr val="bg1">
                    <a:lumMod val="75000"/>
                  </a:schemeClr>
                </a:solidFill>
                <a:latin typeface="Miriam Fixed" pitchFamily="49" charset="-79"/>
                <a:cs typeface="Miriam Fixed" pitchFamily="49" charset="-79"/>
              </a:endParaRPr>
            </a:p>
          </p:txBody>
        </p:sp>
        <p:sp>
          <p:nvSpPr>
            <p:cNvPr id="27" name="26 Forma libre"/>
            <p:cNvSpPr/>
            <p:nvPr/>
          </p:nvSpPr>
          <p:spPr>
            <a:xfrm rot="1800000">
              <a:off x="4136594" y="3050130"/>
              <a:ext cx="563631" cy="451677"/>
            </a:xfrm>
            <a:custGeom>
              <a:avLst/>
              <a:gdLst>
                <a:gd name="connsiteX0" fmla="*/ 0 w 563684"/>
                <a:gd name="connsiteY0" fmla="*/ 90387 h 451936"/>
                <a:gd name="connsiteX1" fmla="*/ 337716 w 563684"/>
                <a:gd name="connsiteY1" fmla="*/ 90387 h 451936"/>
                <a:gd name="connsiteX2" fmla="*/ 337716 w 563684"/>
                <a:gd name="connsiteY2" fmla="*/ 0 h 451936"/>
                <a:gd name="connsiteX3" fmla="*/ 563684 w 563684"/>
                <a:gd name="connsiteY3" fmla="*/ 225968 h 451936"/>
                <a:gd name="connsiteX4" fmla="*/ 337716 w 563684"/>
                <a:gd name="connsiteY4" fmla="*/ 451936 h 451936"/>
                <a:gd name="connsiteX5" fmla="*/ 337716 w 563684"/>
                <a:gd name="connsiteY5" fmla="*/ 361549 h 451936"/>
                <a:gd name="connsiteX6" fmla="*/ 0 w 563684"/>
                <a:gd name="connsiteY6" fmla="*/ 361549 h 451936"/>
                <a:gd name="connsiteX7" fmla="*/ 0 w 563684"/>
                <a:gd name="connsiteY7" fmla="*/ 90387 h 45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684" h="451936">
                  <a:moveTo>
                    <a:pt x="563684" y="361549"/>
                  </a:moveTo>
                  <a:lnTo>
                    <a:pt x="225968" y="361549"/>
                  </a:lnTo>
                  <a:lnTo>
                    <a:pt x="225968" y="451936"/>
                  </a:lnTo>
                  <a:lnTo>
                    <a:pt x="0" y="225968"/>
                  </a:lnTo>
                  <a:lnTo>
                    <a:pt x="225968" y="0"/>
                  </a:lnTo>
                  <a:lnTo>
                    <a:pt x="225968" y="90387"/>
                  </a:lnTo>
                  <a:lnTo>
                    <a:pt x="563684" y="90387"/>
                  </a:lnTo>
                  <a:lnTo>
                    <a:pt x="563684" y="36154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5581" tIns="90387" rIns="-1" bIns="90387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C" sz="1900"/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2602743" y="1922857"/>
              <a:ext cx="1710999" cy="1492479"/>
            </a:xfrm>
            <a:custGeom>
              <a:avLst/>
              <a:gdLst>
                <a:gd name="connsiteX0" fmla="*/ 0 w 1329223"/>
                <a:gd name="connsiteY0" fmla="*/ 664612 h 1329223"/>
                <a:gd name="connsiteX1" fmla="*/ 194661 w 1329223"/>
                <a:gd name="connsiteY1" fmla="*/ 194660 h 1329223"/>
                <a:gd name="connsiteX2" fmla="*/ 664613 w 1329223"/>
                <a:gd name="connsiteY2" fmla="*/ 0 h 1329223"/>
                <a:gd name="connsiteX3" fmla="*/ 1134565 w 1329223"/>
                <a:gd name="connsiteY3" fmla="*/ 194661 h 1329223"/>
                <a:gd name="connsiteX4" fmla="*/ 1329225 w 1329223"/>
                <a:gd name="connsiteY4" fmla="*/ 664613 h 1329223"/>
                <a:gd name="connsiteX5" fmla="*/ 1134565 w 1329223"/>
                <a:gd name="connsiteY5" fmla="*/ 1134565 h 1329223"/>
                <a:gd name="connsiteX6" fmla="*/ 664613 w 1329223"/>
                <a:gd name="connsiteY6" fmla="*/ 1329225 h 1329223"/>
                <a:gd name="connsiteX7" fmla="*/ 194661 w 1329223"/>
                <a:gd name="connsiteY7" fmla="*/ 1134564 h 1329223"/>
                <a:gd name="connsiteX8" fmla="*/ 1 w 1329223"/>
                <a:gd name="connsiteY8" fmla="*/ 664612 h 1329223"/>
                <a:gd name="connsiteX9" fmla="*/ 0 w 1329223"/>
                <a:gd name="connsiteY9" fmla="*/ 664612 h 132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223" h="1329223">
                  <a:moveTo>
                    <a:pt x="0" y="664612"/>
                  </a:moveTo>
                  <a:cubicBezTo>
                    <a:pt x="0" y="488346"/>
                    <a:pt x="70022" y="319299"/>
                    <a:pt x="194661" y="194660"/>
                  </a:cubicBezTo>
                  <a:cubicBezTo>
                    <a:pt x="319300" y="70021"/>
                    <a:pt x="488347" y="0"/>
                    <a:pt x="664613" y="0"/>
                  </a:cubicBezTo>
                  <a:cubicBezTo>
                    <a:pt x="840879" y="0"/>
                    <a:pt x="1009926" y="70022"/>
                    <a:pt x="1134565" y="194661"/>
                  </a:cubicBezTo>
                  <a:cubicBezTo>
                    <a:pt x="1259204" y="319300"/>
                    <a:pt x="1329225" y="488347"/>
                    <a:pt x="1329225" y="664613"/>
                  </a:cubicBezTo>
                  <a:cubicBezTo>
                    <a:pt x="1329225" y="840879"/>
                    <a:pt x="1259204" y="1009926"/>
                    <a:pt x="1134565" y="1134565"/>
                  </a:cubicBezTo>
                  <a:cubicBezTo>
                    <a:pt x="1009926" y="1259204"/>
                    <a:pt x="840879" y="1329225"/>
                    <a:pt x="664613" y="1329225"/>
                  </a:cubicBezTo>
                  <a:cubicBezTo>
                    <a:pt x="488347" y="1329225"/>
                    <a:pt x="319300" y="1259203"/>
                    <a:pt x="194661" y="1134564"/>
                  </a:cubicBezTo>
                  <a:cubicBezTo>
                    <a:pt x="70022" y="1009925"/>
                    <a:pt x="1" y="840878"/>
                    <a:pt x="1" y="664612"/>
                  </a:cubicBezTo>
                  <a:lnTo>
                    <a:pt x="0" y="66461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20060" tIns="220060" rIns="220060" bIns="22006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000" b="1" dirty="0">
                  <a:solidFill>
                    <a:schemeClr val="bg1">
                      <a:lumMod val="75000"/>
                    </a:schemeClr>
                  </a:solidFill>
                  <a:latin typeface="Miriam Fixed" pitchFamily="49" charset="-79"/>
                  <a:cs typeface="Miriam Fixed" pitchFamily="49" charset="-79"/>
                </a:rPr>
                <a:t>Compromiso</a:t>
              </a:r>
              <a:endParaRPr lang="es-EC" sz="2000" b="1" dirty="0">
                <a:solidFill>
                  <a:schemeClr val="bg1">
                    <a:lumMod val="75000"/>
                  </a:schemeClr>
                </a:solidFill>
                <a:latin typeface="Miriam Fixed" pitchFamily="49" charset="-79"/>
                <a:cs typeface="Miriam Fixed" pitchFamily="49" charset="-79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rot="19800000">
              <a:off x="4136594" y="3695900"/>
              <a:ext cx="563631" cy="451677"/>
            </a:xfrm>
            <a:custGeom>
              <a:avLst/>
              <a:gdLst>
                <a:gd name="connsiteX0" fmla="*/ 0 w 563684"/>
                <a:gd name="connsiteY0" fmla="*/ 90387 h 451936"/>
                <a:gd name="connsiteX1" fmla="*/ 337716 w 563684"/>
                <a:gd name="connsiteY1" fmla="*/ 90387 h 451936"/>
                <a:gd name="connsiteX2" fmla="*/ 337716 w 563684"/>
                <a:gd name="connsiteY2" fmla="*/ 0 h 451936"/>
                <a:gd name="connsiteX3" fmla="*/ 563684 w 563684"/>
                <a:gd name="connsiteY3" fmla="*/ 225968 h 451936"/>
                <a:gd name="connsiteX4" fmla="*/ 337716 w 563684"/>
                <a:gd name="connsiteY4" fmla="*/ 451936 h 451936"/>
                <a:gd name="connsiteX5" fmla="*/ 337716 w 563684"/>
                <a:gd name="connsiteY5" fmla="*/ 361549 h 451936"/>
                <a:gd name="connsiteX6" fmla="*/ 0 w 563684"/>
                <a:gd name="connsiteY6" fmla="*/ 361549 h 451936"/>
                <a:gd name="connsiteX7" fmla="*/ 0 w 563684"/>
                <a:gd name="connsiteY7" fmla="*/ 90387 h 45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684" h="451936">
                  <a:moveTo>
                    <a:pt x="563684" y="361549"/>
                  </a:moveTo>
                  <a:lnTo>
                    <a:pt x="225968" y="361549"/>
                  </a:lnTo>
                  <a:lnTo>
                    <a:pt x="225968" y="451936"/>
                  </a:lnTo>
                  <a:lnTo>
                    <a:pt x="0" y="225968"/>
                  </a:lnTo>
                  <a:lnTo>
                    <a:pt x="225968" y="0"/>
                  </a:lnTo>
                  <a:lnTo>
                    <a:pt x="225968" y="90387"/>
                  </a:lnTo>
                  <a:lnTo>
                    <a:pt x="563684" y="90387"/>
                  </a:lnTo>
                  <a:lnTo>
                    <a:pt x="563684" y="36154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5580" tIns="90388" rIns="0" bIns="90386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C" sz="1900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602743" y="3782371"/>
              <a:ext cx="1710999" cy="1492479"/>
            </a:xfrm>
            <a:custGeom>
              <a:avLst/>
              <a:gdLst>
                <a:gd name="connsiteX0" fmla="*/ 0 w 1329223"/>
                <a:gd name="connsiteY0" fmla="*/ 664612 h 1329223"/>
                <a:gd name="connsiteX1" fmla="*/ 194661 w 1329223"/>
                <a:gd name="connsiteY1" fmla="*/ 194660 h 1329223"/>
                <a:gd name="connsiteX2" fmla="*/ 664613 w 1329223"/>
                <a:gd name="connsiteY2" fmla="*/ 0 h 1329223"/>
                <a:gd name="connsiteX3" fmla="*/ 1134565 w 1329223"/>
                <a:gd name="connsiteY3" fmla="*/ 194661 h 1329223"/>
                <a:gd name="connsiteX4" fmla="*/ 1329225 w 1329223"/>
                <a:gd name="connsiteY4" fmla="*/ 664613 h 1329223"/>
                <a:gd name="connsiteX5" fmla="*/ 1134565 w 1329223"/>
                <a:gd name="connsiteY5" fmla="*/ 1134565 h 1329223"/>
                <a:gd name="connsiteX6" fmla="*/ 664613 w 1329223"/>
                <a:gd name="connsiteY6" fmla="*/ 1329225 h 1329223"/>
                <a:gd name="connsiteX7" fmla="*/ 194661 w 1329223"/>
                <a:gd name="connsiteY7" fmla="*/ 1134564 h 1329223"/>
                <a:gd name="connsiteX8" fmla="*/ 1 w 1329223"/>
                <a:gd name="connsiteY8" fmla="*/ 664612 h 1329223"/>
                <a:gd name="connsiteX9" fmla="*/ 0 w 1329223"/>
                <a:gd name="connsiteY9" fmla="*/ 664612 h 132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223" h="1329223">
                  <a:moveTo>
                    <a:pt x="0" y="664612"/>
                  </a:moveTo>
                  <a:cubicBezTo>
                    <a:pt x="0" y="488346"/>
                    <a:pt x="70022" y="319299"/>
                    <a:pt x="194661" y="194660"/>
                  </a:cubicBezTo>
                  <a:cubicBezTo>
                    <a:pt x="319300" y="70021"/>
                    <a:pt x="488347" y="0"/>
                    <a:pt x="664613" y="0"/>
                  </a:cubicBezTo>
                  <a:cubicBezTo>
                    <a:pt x="840879" y="0"/>
                    <a:pt x="1009926" y="70022"/>
                    <a:pt x="1134565" y="194661"/>
                  </a:cubicBezTo>
                  <a:cubicBezTo>
                    <a:pt x="1259204" y="319300"/>
                    <a:pt x="1329225" y="488347"/>
                    <a:pt x="1329225" y="664613"/>
                  </a:cubicBezTo>
                  <a:cubicBezTo>
                    <a:pt x="1329225" y="840879"/>
                    <a:pt x="1259204" y="1009926"/>
                    <a:pt x="1134565" y="1134565"/>
                  </a:cubicBezTo>
                  <a:cubicBezTo>
                    <a:pt x="1009926" y="1259204"/>
                    <a:pt x="840879" y="1329225"/>
                    <a:pt x="664613" y="1329225"/>
                  </a:cubicBezTo>
                  <a:cubicBezTo>
                    <a:pt x="488347" y="1329225"/>
                    <a:pt x="319300" y="1259203"/>
                    <a:pt x="194661" y="1134564"/>
                  </a:cubicBezTo>
                  <a:cubicBezTo>
                    <a:pt x="70022" y="1009925"/>
                    <a:pt x="1" y="840878"/>
                    <a:pt x="1" y="664612"/>
                  </a:cubicBezTo>
                  <a:lnTo>
                    <a:pt x="0" y="66461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20060" tIns="220060" rIns="220060" bIns="22006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000" b="1" dirty="0">
                  <a:solidFill>
                    <a:schemeClr val="bg1">
                      <a:lumMod val="75000"/>
                    </a:schemeClr>
                  </a:solidFill>
                  <a:latin typeface="Miriam Fixed" pitchFamily="49" charset="-79"/>
                  <a:cs typeface="Miriam Fixed" pitchFamily="49" charset="-79"/>
                </a:rPr>
                <a:t>Pro</a:t>
              </a:r>
              <a:r>
                <a:rPr lang="es-ES" sz="2000" b="1" dirty="0"/>
                <a:t> </a:t>
              </a:r>
              <a:r>
                <a:rPr lang="es-ES" sz="2000" b="1" dirty="0">
                  <a:solidFill>
                    <a:schemeClr val="bg1">
                      <a:lumMod val="75000"/>
                    </a:schemeClr>
                  </a:solidFill>
                  <a:latin typeface="Miriam Fixed" pitchFamily="49" charset="-79"/>
                  <a:cs typeface="Miriam Fixed" pitchFamily="49" charset="-79"/>
                </a:rPr>
                <a:t>actividad</a:t>
              </a:r>
              <a:endParaRPr lang="es-EC" sz="2000" b="1" dirty="0">
                <a:solidFill>
                  <a:schemeClr val="bg1">
                    <a:lumMod val="75000"/>
                  </a:schemeClr>
                </a:solidFill>
                <a:latin typeface="Miriam Fixed" pitchFamily="49" charset="-79"/>
                <a:cs typeface="Miriam Fixed" pitchFamily="49" charset="-79"/>
              </a:endParaRPr>
            </a:p>
          </p:txBody>
        </p:sp>
        <p:sp>
          <p:nvSpPr>
            <p:cNvPr id="31" name="30 Forma libre"/>
            <p:cNvSpPr/>
            <p:nvPr/>
          </p:nvSpPr>
          <p:spPr>
            <a:xfrm rot="5400000">
              <a:off x="4712161" y="4048671"/>
              <a:ext cx="533304" cy="451765"/>
            </a:xfrm>
            <a:custGeom>
              <a:avLst/>
              <a:gdLst>
                <a:gd name="connsiteX0" fmla="*/ 0 w 534010"/>
                <a:gd name="connsiteY0" fmla="*/ 90387 h 451936"/>
                <a:gd name="connsiteX1" fmla="*/ 308042 w 534010"/>
                <a:gd name="connsiteY1" fmla="*/ 90387 h 451936"/>
                <a:gd name="connsiteX2" fmla="*/ 308042 w 534010"/>
                <a:gd name="connsiteY2" fmla="*/ 0 h 451936"/>
                <a:gd name="connsiteX3" fmla="*/ 534010 w 534010"/>
                <a:gd name="connsiteY3" fmla="*/ 225968 h 451936"/>
                <a:gd name="connsiteX4" fmla="*/ 308042 w 534010"/>
                <a:gd name="connsiteY4" fmla="*/ 451936 h 451936"/>
                <a:gd name="connsiteX5" fmla="*/ 308042 w 534010"/>
                <a:gd name="connsiteY5" fmla="*/ 361549 h 451936"/>
                <a:gd name="connsiteX6" fmla="*/ 0 w 534010"/>
                <a:gd name="connsiteY6" fmla="*/ 361549 h 451936"/>
                <a:gd name="connsiteX7" fmla="*/ 0 w 534010"/>
                <a:gd name="connsiteY7" fmla="*/ 90387 h 45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010" h="451936">
                  <a:moveTo>
                    <a:pt x="0" y="90387"/>
                  </a:moveTo>
                  <a:lnTo>
                    <a:pt x="308042" y="90387"/>
                  </a:lnTo>
                  <a:lnTo>
                    <a:pt x="308042" y="0"/>
                  </a:lnTo>
                  <a:lnTo>
                    <a:pt x="534010" y="225968"/>
                  </a:lnTo>
                  <a:lnTo>
                    <a:pt x="308042" y="451936"/>
                  </a:lnTo>
                  <a:lnTo>
                    <a:pt x="308042" y="361549"/>
                  </a:lnTo>
                  <a:lnTo>
                    <a:pt x="0" y="361549"/>
                  </a:lnTo>
                  <a:lnTo>
                    <a:pt x="0" y="903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90386" rIns="135580" bIns="90387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C" sz="1900"/>
            </a:p>
          </p:txBody>
        </p:sp>
        <p:sp>
          <p:nvSpPr>
            <p:cNvPr id="32" name="31 Forma libre"/>
            <p:cNvSpPr/>
            <p:nvPr/>
          </p:nvSpPr>
          <p:spPr>
            <a:xfrm>
              <a:off x="4204744" y="4712128"/>
              <a:ext cx="1852406" cy="1492479"/>
            </a:xfrm>
            <a:custGeom>
              <a:avLst/>
              <a:gdLst>
                <a:gd name="connsiteX0" fmla="*/ 0 w 1329223"/>
                <a:gd name="connsiteY0" fmla="*/ 664612 h 1329223"/>
                <a:gd name="connsiteX1" fmla="*/ 194661 w 1329223"/>
                <a:gd name="connsiteY1" fmla="*/ 194660 h 1329223"/>
                <a:gd name="connsiteX2" fmla="*/ 664613 w 1329223"/>
                <a:gd name="connsiteY2" fmla="*/ 0 h 1329223"/>
                <a:gd name="connsiteX3" fmla="*/ 1134565 w 1329223"/>
                <a:gd name="connsiteY3" fmla="*/ 194661 h 1329223"/>
                <a:gd name="connsiteX4" fmla="*/ 1329225 w 1329223"/>
                <a:gd name="connsiteY4" fmla="*/ 664613 h 1329223"/>
                <a:gd name="connsiteX5" fmla="*/ 1134565 w 1329223"/>
                <a:gd name="connsiteY5" fmla="*/ 1134565 h 1329223"/>
                <a:gd name="connsiteX6" fmla="*/ 664613 w 1329223"/>
                <a:gd name="connsiteY6" fmla="*/ 1329225 h 1329223"/>
                <a:gd name="connsiteX7" fmla="*/ 194661 w 1329223"/>
                <a:gd name="connsiteY7" fmla="*/ 1134564 h 1329223"/>
                <a:gd name="connsiteX8" fmla="*/ 1 w 1329223"/>
                <a:gd name="connsiteY8" fmla="*/ 664612 h 1329223"/>
                <a:gd name="connsiteX9" fmla="*/ 0 w 1329223"/>
                <a:gd name="connsiteY9" fmla="*/ 664612 h 132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223" h="1329223">
                  <a:moveTo>
                    <a:pt x="0" y="664612"/>
                  </a:moveTo>
                  <a:cubicBezTo>
                    <a:pt x="0" y="488346"/>
                    <a:pt x="70022" y="319299"/>
                    <a:pt x="194661" y="194660"/>
                  </a:cubicBezTo>
                  <a:cubicBezTo>
                    <a:pt x="319300" y="70021"/>
                    <a:pt x="488347" y="0"/>
                    <a:pt x="664613" y="0"/>
                  </a:cubicBezTo>
                  <a:cubicBezTo>
                    <a:pt x="840879" y="0"/>
                    <a:pt x="1009926" y="70022"/>
                    <a:pt x="1134565" y="194661"/>
                  </a:cubicBezTo>
                  <a:cubicBezTo>
                    <a:pt x="1259204" y="319300"/>
                    <a:pt x="1329225" y="488347"/>
                    <a:pt x="1329225" y="664613"/>
                  </a:cubicBezTo>
                  <a:cubicBezTo>
                    <a:pt x="1329225" y="840879"/>
                    <a:pt x="1259204" y="1009926"/>
                    <a:pt x="1134565" y="1134565"/>
                  </a:cubicBezTo>
                  <a:cubicBezTo>
                    <a:pt x="1009926" y="1259204"/>
                    <a:pt x="840879" y="1329225"/>
                    <a:pt x="664613" y="1329225"/>
                  </a:cubicBezTo>
                  <a:cubicBezTo>
                    <a:pt x="488347" y="1329225"/>
                    <a:pt x="319300" y="1259203"/>
                    <a:pt x="194661" y="1134564"/>
                  </a:cubicBezTo>
                  <a:cubicBezTo>
                    <a:pt x="70022" y="1009925"/>
                    <a:pt x="1" y="840878"/>
                    <a:pt x="1" y="664612"/>
                  </a:cubicBezTo>
                  <a:lnTo>
                    <a:pt x="0" y="66461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20060" tIns="220060" rIns="220060" bIns="22006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b="1" dirty="0">
                  <a:solidFill>
                    <a:schemeClr val="bg1">
                      <a:lumMod val="75000"/>
                    </a:schemeClr>
                  </a:solidFill>
                  <a:latin typeface="Miriam Fixed" pitchFamily="49" charset="-79"/>
                  <a:cs typeface="Miriam Fixed" pitchFamily="49" charset="-79"/>
                </a:rPr>
                <a:t>Profesionalismo</a:t>
              </a:r>
              <a:endParaRPr lang="es-EC" b="1" dirty="0">
                <a:solidFill>
                  <a:schemeClr val="bg1">
                    <a:lumMod val="75000"/>
                  </a:schemeClr>
                </a:solidFill>
                <a:latin typeface="Miriam Fixed" pitchFamily="49" charset="-79"/>
                <a:cs typeface="Miriam Fixed" pitchFamily="49" charset="-79"/>
              </a:endParaRPr>
            </a:p>
          </p:txBody>
        </p:sp>
        <p:sp>
          <p:nvSpPr>
            <p:cNvPr id="33" name="32 Forma libre"/>
            <p:cNvSpPr/>
            <p:nvPr/>
          </p:nvSpPr>
          <p:spPr>
            <a:xfrm rot="1800000">
              <a:off x="5257403" y="3695900"/>
              <a:ext cx="563631" cy="451677"/>
            </a:xfrm>
            <a:custGeom>
              <a:avLst/>
              <a:gdLst>
                <a:gd name="connsiteX0" fmla="*/ 0 w 563684"/>
                <a:gd name="connsiteY0" fmla="*/ 90387 h 451936"/>
                <a:gd name="connsiteX1" fmla="*/ 337716 w 563684"/>
                <a:gd name="connsiteY1" fmla="*/ 90387 h 451936"/>
                <a:gd name="connsiteX2" fmla="*/ 337716 w 563684"/>
                <a:gd name="connsiteY2" fmla="*/ 0 h 451936"/>
                <a:gd name="connsiteX3" fmla="*/ 563684 w 563684"/>
                <a:gd name="connsiteY3" fmla="*/ 225968 h 451936"/>
                <a:gd name="connsiteX4" fmla="*/ 337716 w 563684"/>
                <a:gd name="connsiteY4" fmla="*/ 451936 h 451936"/>
                <a:gd name="connsiteX5" fmla="*/ 337716 w 563684"/>
                <a:gd name="connsiteY5" fmla="*/ 361549 h 451936"/>
                <a:gd name="connsiteX6" fmla="*/ 0 w 563684"/>
                <a:gd name="connsiteY6" fmla="*/ 361549 h 451936"/>
                <a:gd name="connsiteX7" fmla="*/ 0 w 563684"/>
                <a:gd name="connsiteY7" fmla="*/ 90387 h 45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684" h="451936">
                  <a:moveTo>
                    <a:pt x="0" y="90387"/>
                  </a:moveTo>
                  <a:lnTo>
                    <a:pt x="337716" y="90387"/>
                  </a:lnTo>
                  <a:lnTo>
                    <a:pt x="337716" y="0"/>
                  </a:lnTo>
                  <a:lnTo>
                    <a:pt x="563684" y="225968"/>
                  </a:lnTo>
                  <a:lnTo>
                    <a:pt x="337716" y="451936"/>
                  </a:lnTo>
                  <a:lnTo>
                    <a:pt x="337716" y="361549"/>
                  </a:lnTo>
                  <a:lnTo>
                    <a:pt x="0" y="361549"/>
                  </a:lnTo>
                  <a:lnTo>
                    <a:pt x="0" y="903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90387" rIns="135581" bIns="90386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C" sz="1900"/>
            </a:p>
          </p:txBody>
        </p:sp>
        <p:sp>
          <p:nvSpPr>
            <p:cNvPr id="34" name="33 Forma libre"/>
            <p:cNvSpPr/>
            <p:nvPr/>
          </p:nvSpPr>
          <p:spPr>
            <a:xfrm>
              <a:off x="5823516" y="3782371"/>
              <a:ext cx="1710999" cy="1492479"/>
            </a:xfrm>
            <a:custGeom>
              <a:avLst/>
              <a:gdLst>
                <a:gd name="connsiteX0" fmla="*/ 0 w 1329223"/>
                <a:gd name="connsiteY0" fmla="*/ 664612 h 1329223"/>
                <a:gd name="connsiteX1" fmla="*/ 194661 w 1329223"/>
                <a:gd name="connsiteY1" fmla="*/ 194660 h 1329223"/>
                <a:gd name="connsiteX2" fmla="*/ 664613 w 1329223"/>
                <a:gd name="connsiteY2" fmla="*/ 0 h 1329223"/>
                <a:gd name="connsiteX3" fmla="*/ 1134565 w 1329223"/>
                <a:gd name="connsiteY3" fmla="*/ 194661 h 1329223"/>
                <a:gd name="connsiteX4" fmla="*/ 1329225 w 1329223"/>
                <a:gd name="connsiteY4" fmla="*/ 664613 h 1329223"/>
                <a:gd name="connsiteX5" fmla="*/ 1134565 w 1329223"/>
                <a:gd name="connsiteY5" fmla="*/ 1134565 h 1329223"/>
                <a:gd name="connsiteX6" fmla="*/ 664613 w 1329223"/>
                <a:gd name="connsiteY6" fmla="*/ 1329225 h 1329223"/>
                <a:gd name="connsiteX7" fmla="*/ 194661 w 1329223"/>
                <a:gd name="connsiteY7" fmla="*/ 1134564 h 1329223"/>
                <a:gd name="connsiteX8" fmla="*/ 1 w 1329223"/>
                <a:gd name="connsiteY8" fmla="*/ 664612 h 1329223"/>
                <a:gd name="connsiteX9" fmla="*/ 0 w 1329223"/>
                <a:gd name="connsiteY9" fmla="*/ 664612 h 132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223" h="1329223">
                  <a:moveTo>
                    <a:pt x="0" y="664612"/>
                  </a:moveTo>
                  <a:cubicBezTo>
                    <a:pt x="0" y="488346"/>
                    <a:pt x="70022" y="319299"/>
                    <a:pt x="194661" y="194660"/>
                  </a:cubicBezTo>
                  <a:cubicBezTo>
                    <a:pt x="319300" y="70021"/>
                    <a:pt x="488347" y="0"/>
                    <a:pt x="664613" y="0"/>
                  </a:cubicBezTo>
                  <a:cubicBezTo>
                    <a:pt x="840879" y="0"/>
                    <a:pt x="1009926" y="70022"/>
                    <a:pt x="1134565" y="194661"/>
                  </a:cubicBezTo>
                  <a:cubicBezTo>
                    <a:pt x="1259204" y="319300"/>
                    <a:pt x="1329225" y="488347"/>
                    <a:pt x="1329225" y="664613"/>
                  </a:cubicBezTo>
                  <a:cubicBezTo>
                    <a:pt x="1329225" y="840879"/>
                    <a:pt x="1259204" y="1009926"/>
                    <a:pt x="1134565" y="1134565"/>
                  </a:cubicBezTo>
                  <a:cubicBezTo>
                    <a:pt x="1009926" y="1259204"/>
                    <a:pt x="840879" y="1329225"/>
                    <a:pt x="664613" y="1329225"/>
                  </a:cubicBezTo>
                  <a:cubicBezTo>
                    <a:pt x="488347" y="1329225"/>
                    <a:pt x="319300" y="1259203"/>
                    <a:pt x="194661" y="1134564"/>
                  </a:cubicBezTo>
                  <a:cubicBezTo>
                    <a:pt x="70022" y="1009925"/>
                    <a:pt x="1" y="840878"/>
                    <a:pt x="1" y="664612"/>
                  </a:cubicBezTo>
                  <a:lnTo>
                    <a:pt x="0" y="66461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20060" tIns="220060" rIns="220060" bIns="22006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000" b="1" dirty="0">
                  <a:solidFill>
                    <a:schemeClr val="bg1">
                      <a:lumMod val="75000"/>
                    </a:schemeClr>
                  </a:solidFill>
                  <a:latin typeface="Miriam Fixed" pitchFamily="49" charset="-79"/>
                  <a:cs typeface="Miriam Fixed" pitchFamily="49" charset="-79"/>
                </a:rPr>
                <a:t>Comunicaci</a:t>
              </a:r>
              <a:r>
                <a:rPr lang="es-ES" sz="2000" dirty="0">
                  <a:solidFill>
                    <a:schemeClr val="bg1">
                      <a:lumMod val="75000"/>
                    </a:schemeClr>
                  </a:solidFill>
                  <a:latin typeface="Miriam Fixed" pitchFamily="49" charset="-79"/>
                  <a:cs typeface="Miriam Fixed" pitchFamily="49" charset="-79"/>
                </a:rPr>
                <a:t>ó</a:t>
              </a:r>
              <a:r>
                <a:rPr lang="es-ES" sz="2000" b="1" dirty="0">
                  <a:solidFill>
                    <a:schemeClr val="bg1">
                      <a:lumMod val="75000"/>
                    </a:schemeClr>
                  </a:solidFill>
                  <a:latin typeface="Miriam Fixed" pitchFamily="49" charset="-79"/>
                  <a:cs typeface="Miriam Fixed" pitchFamily="49" charset="-79"/>
                </a:rPr>
                <a:t>n</a:t>
              </a:r>
              <a:endParaRPr lang="es-EC" sz="2000" b="1" dirty="0">
                <a:solidFill>
                  <a:schemeClr val="bg1">
                    <a:lumMod val="75000"/>
                  </a:schemeClr>
                </a:solidFill>
                <a:latin typeface="Miriam Fixed" pitchFamily="49" charset="-79"/>
                <a:cs typeface="Miriam Fixed" pitchFamily="49" charset="-79"/>
              </a:endParaRPr>
            </a:p>
          </p:txBody>
        </p:sp>
        <p:sp>
          <p:nvSpPr>
            <p:cNvPr id="35" name="34 Forma libre"/>
            <p:cNvSpPr/>
            <p:nvPr/>
          </p:nvSpPr>
          <p:spPr>
            <a:xfrm rot="19800000">
              <a:off x="5257403" y="3050130"/>
              <a:ext cx="563631" cy="451677"/>
            </a:xfrm>
            <a:custGeom>
              <a:avLst/>
              <a:gdLst>
                <a:gd name="connsiteX0" fmla="*/ 0 w 563684"/>
                <a:gd name="connsiteY0" fmla="*/ 90387 h 451936"/>
                <a:gd name="connsiteX1" fmla="*/ 337716 w 563684"/>
                <a:gd name="connsiteY1" fmla="*/ 90387 h 451936"/>
                <a:gd name="connsiteX2" fmla="*/ 337716 w 563684"/>
                <a:gd name="connsiteY2" fmla="*/ 0 h 451936"/>
                <a:gd name="connsiteX3" fmla="*/ 563684 w 563684"/>
                <a:gd name="connsiteY3" fmla="*/ 225968 h 451936"/>
                <a:gd name="connsiteX4" fmla="*/ 337716 w 563684"/>
                <a:gd name="connsiteY4" fmla="*/ 451936 h 451936"/>
                <a:gd name="connsiteX5" fmla="*/ 337716 w 563684"/>
                <a:gd name="connsiteY5" fmla="*/ 361549 h 451936"/>
                <a:gd name="connsiteX6" fmla="*/ 0 w 563684"/>
                <a:gd name="connsiteY6" fmla="*/ 361549 h 451936"/>
                <a:gd name="connsiteX7" fmla="*/ 0 w 563684"/>
                <a:gd name="connsiteY7" fmla="*/ 90387 h 45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684" h="451936">
                  <a:moveTo>
                    <a:pt x="0" y="90387"/>
                  </a:moveTo>
                  <a:lnTo>
                    <a:pt x="337716" y="90387"/>
                  </a:lnTo>
                  <a:lnTo>
                    <a:pt x="337716" y="0"/>
                  </a:lnTo>
                  <a:lnTo>
                    <a:pt x="563684" y="225968"/>
                  </a:lnTo>
                  <a:lnTo>
                    <a:pt x="337716" y="451936"/>
                  </a:lnTo>
                  <a:lnTo>
                    <a:pt x="337716" y="361549"/>
                  </a:lnTo>
                  <a:lnTo>
                    <a:pt x="0" y="361549"/>
                  </a:lnTo>
                  <a:lnTo>
                    <a:pt x="0" y="903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90386" rIns="135581" bIns="90387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C" sz="1900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5823516" y="1922857"/>
              <a:ext cx="1710999" cy="1492479"/>
            </a:xfrm>
            <a:custGeom>
              <a:avLst/>
              <a:gdLst>
                <a:gd name="connsiteX0" fmla="*/ 0 w 1329223"/>
                <a:gd name="connsiteY0" fmla="*/ 664612 h 1329223"/>
                <a:gd name="connsiteX1" fmla="*/ 194661 w 1329223"/>
                <a:gd name="connsiteY1" fmla="*/ 194660 h 1329223"/>
                <a:gd name="connsiteX2" fmla="*/ 664613 w 1329223"/>
                <a:gd name="connsiteY2" fmla="*/ 0 h 1329223"/>
                <a:gd name="connsiteX3" fmla="*/ 1134565 w 1329223"/>
                <a:gd name="connsiteY3" fmla="*/ 194661 h 1329223"/>
                <a:gd name="connsiteX4" fmla="*/ 1329225 w 1329223"/>
                <a:gd name="connsiteY4" fmla="*/ 664613 h 1329223"/>
                <a:gd name="connsiteX5" fmla="*/ 1134565 w 1329223"/>
                <a:gd name="connsiteY5" fmla="*/ 1134565 h 1329223"/>
                <a:gd name="connsiteX6" fmla="*/ 664613 w 1329223"/>
                <a:gd name="connsiteY6" fmla="*/ 1329225 h 1329223"/>
                <a:gd name="connsiteX7" fmla="*/ 194661 w 1329223"/>
                <a:gd name="connsiteY7" fmla="*/ 1134564 h 1329223"/>
                <a:gd name="connsiteX8" fmla="*/ 1 w 1329223"/>
                <a:gd name="connsiteY8" fmla="*/ 664612 h 1329223"/>
                <a:gd name="connsiteX9" fmla="*/ 0 w 1329223"/>
                <a:gd name="connsiteY9" fmla="*/ 664612 h 132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223" h="1329223">
                  <a:moveTo>
                    <a:pt x="0" y="664612"/>
                  </a:moveTo>
                  <a:cubicBezTo>
                    <a:pt x="0" y="488346"/>
                    <a:pt x="70022" y="319299"/>
                    <a:pt x="194661" y="194660"/>
                  </a:cubicBezTo>
                  <a:cubicBezTo>
                    <a:pt x="319300" y="70021"/>
                    <a:pt x="488347" y="0"/>
                    <a:pt x="664613" y="0"/>
                  </a:cubicBezTo>
                  <a:cubicBezTo>
                    <a:pt x="840879" y="0"/>
                    <a:pt x="1009926" y="70022"/>
                    <a:pt x="1134565" y="194661"/>
                  </a:cubicBezTo>
                  <a:cubicBezTo>
                    <a:pt x="1259204" y="319300"/>
                    <a:pt x="1329225" y="488347"/>
                    <a:pt x="1329225" y="664613"/>
                  </a:cubicBezTo>
                  <a:cubicBezTo>
                    <a:pt x="1329225" y="840879"/>
                    <a:pt x="1259204" y="1009926"/>
                    <a:pt x="1134565" y="1134565"/>
                  </a:cubicBezTo>
                  <a:cubicBezTo>
                    <a:pt x="1009926" y="1259204"/>
                    <a:pt x="840879" y="1329225"/>
                    <a:pt x="664613" y="1329225"/>
                  </a:cubicBezTo>
                  <a:cubicBezTo>
                    <a:pt x="488347" y="1329225"/>
                    <a:pt x="319300" y="1259203"/>
                    <a:pt x="194661" y="1134564"/>
                  </a:cubicBezTo>
                  <a:cubicBezTo>
                    <a:pt x="70022" y="1009925"/>
                    <a:pt x="1" y="840878"/>
                    <a:pt x="1" y="664612"/>
                  </a:cubicBezTo>
                  <a:lnTo>
                    <a:pt x="0" y="66461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20060" tIns="220060" rIns="220060" bIns="22006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000" b="1" dirty="0">
                  <a:solidFill>
                    <a:schemeClr val="bg1">
                      <a:lumMod val="75000"/>
                    </a:schemeClr>
                  </a:solidFill>
                  <a:latin typeface="Miriam Fixed" pitchFamily="49" charset="-79"/>
                  <a:cs typeface="Miriam Fixed" pitchFamily="49" charset="-79"/>
                </a:rPr>
                <a:t>Respeto</a:t>
              </a:r>
              <a:endParaRPr lang="es-EC" sz="2000" b="1" dirty="0">
                <a:solidFill>
                  <a:schemeClr val="bg1">
                    <a:lumMod val="75000"/>
                  </a:schemeClr>
                </a:solidFill>
                <a:latin typeface="Miriam Fixed" pitchFamily="49" charset="-79"/>
                <a:cs typeface="Miriam Fixed" pitchFamily="49" charset="-79"/>
              </a:endParaRPr>
            </a:p>
          </p:txBody>
        </p:sp>
      </p:grpSp>
      <p:pic>
        <p:nvPicPr>
          <p:cNvPr id="15364" name="Picture 6" descr="familia saludo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9463" y="5429250"/>
            <a:ext cx="1368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de diseño de movimiento">
  <a:themeElements>
    <a:clrScheme name="Competition 1">
      <a:dk1>
        <a:srgbClr val="000000"/>
      </a:dk1>
      <a:lt1>
        <a:srgbClr val="FFFFFF"/>
      </a:lt1>
      <a:dk2>
        <a:srgbClr val="001968"/>
      </a:dk2>
      <a:lt2>
        <a:srgbClr val="FFFFFF"/>
      </a:lt2>
      <a:accent1>
        <a:srgbClr val="A0E2FA"/>
      </a:accent1>
      <a:accent2>
        <a:srgbClr val="B5B0FA"/>
      </a:accent2>
      <a:accent3>
        <a:srgbClr val="AAABB9"/>
      </a:accent3>
      <a:accent4>
        <a:srgbClr val="DADADA"/>
      </a:accent4>
      <a:accent5>
        <a:srgbClr val="CDEEFC"/>
      </a:accent5>
      <a:accent6>
        <a:srgbClr val="A49FE3"/>
      </a:accent6>
      <a:hlink>
        <a:srgbClr val="F4D1C8"/>
      </a:hlink>
      <a:folHlink>
        <a:srgbClr val="D18009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00"/>
        </a:dk1>
        <a:lt1>
          <a:srgbClr val="FFFFFF"/>
        </a:lt1>
        <a:dk2>
          <a:srgbClr val="001968"/>
        </a:dk2>
        <a:lt2>
          <a:srgbClr val="FFFFFF"/>
        </a:lt2>
        <a:accent1>
          <a:srgbClr val="A0E2FA"/>
        </a:accent1>
        <a:accent2>
          <a:srgbClr val="B5B0FA"/>
        </a:accent2>
        <a:accent3>
          <a:srgbClr val="AAABB9"/>
        </a:accent3>
        <a:accent4>
          <a:srgbClr val="DADADA"/>
        </a:accent4>
        <a:accent5>
          <a:srgbClr val="CDEEFC"/>
        </a:accent5>
        <a:accent6>
          <a:srgbClr val="A49FE3"/>
        </a:accent6>
        <a:hlink>
          <a:srgbClr val="F4D1C8"/>
        </a:hlink>
        <a:folHlink>
          <a:srgbClr val="D180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petition 1">
    <a:dk1>
      <a:srgbClr val="000000"/>
    </a:dk1>
    <a:lt1>
      <a:srgbClr val="FFFFFF"/>
    </a:lt1>
    <a:dk2>
      <a:srgbClr val="001968"/>
    </a:dk2>
    <a:lt2>
      <a:srgbClr val="FFFFFF"/>
    </a:lt2>
    <a:accent1>
      <a:srgbClr val="A0E2FA"/>
    </a:accent1>
    <a:accent2>
      <a:srgbClr val="B5B0FA"/>
    </a:accent2>
    <a:accent3>
      <a:srgbClr val="AAABB9"/>
    </a:accent3>
    <a:accent4>
      <a:srgbClr val="DADADA"/>
    </a:accent4>
    <a:accent5>
      <a:srgbClr val="CDEEFC"/>
    </a:accent5>
    <a:accent6>
      <a:srgbClr val="A49FE3"/>
    </a:accent6>
    <a:hlink>
      <a:srgbClr val="F4D1C8"/>
    </a:hlink>
    <a:folHlink>
      <a:srgbClr val="D18009"/>
    </a:folHlink>
  </a:clrScheme>
  <a:fontScheme name="Competition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mpetition 1">
    <a:dk1>
      <a:srgbClr val="000000"/>
    </a:dk1>
    <a:lt1>
      <a:srgbClr val="FFFFFF"/>
    </a:lt1>
    <a:dk2>
      <a:srgbClr val="001968"/>
    </a:dk2>
    <a:lt2>
      <a:srgbClr val="FFFFFF"/>
    </a:lt2>
    <a:accent1>
      <a:srgbClr val="A0E2FA"/>
    </a:accent1>
    <a:accent2>
      <a:srgbClr val="B5B0FA"/>
    </a:accent2>
    <a:accent3>
      <a:srgbClr val="AAABB9"/>
    </a:accent3>
    <a:accent4>
      <a:srgbClr val="DADADA"/>
    </a:accent4>
    <a:accent5>
      <a:srgbClr val="CDEEFC"/>
    </a:accent5>
    <a:accent6>
      <a:srgbClr val="A49FE3"/>
    </a:accent6>
    <a:hlink>
      <a:srgbClr val="F4D1C8"/>
    </a:hlink>
    <a:folHlink>
      <a:srgbClr val="D18009"/>
    </a:folHlink>
  </a:clrScheme>
  <a:fontScheme name="Competition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mpetition 1">
    <a:dk1>
      <a:srgbClr val="000000"/>
    </a:dk1>
    <a:lt1>
      <a:srgbClr val="FFFFFF"/>
    </a:lt1>
    <a:dk2>
      <a:srgbClr val="001968"/>
    </a:dk2>
    <a:lt2>
      <a:srgbClr val="FFFFFF"/>
    </a:lt2>
    <a:accent1>
      <a:srgbClr val="A0E2FA"/>
    </a:accent1>
    <a:accent2>
      <a:srgbClr val="B5B0FA"/>
    </a:accent2>
    <a:accent3>
      <a:srgbClr val="AAABB9"/>
    </a:accent3>
    <a:accent4>
      <a:srgbClr val="DADADA"/>
    </a:accent4>
    <a:accent5>
      <a:srgbClr val="CDEEFC"/>
    </a:accent5>
    <a:accent6>
      <a:srgbClr val="A49FE3"/>
    </a:accent6>
    <a:hlink>
      <a:srgbClr val="F4D1C8"/>
    </a:hlink>
    <a:folHlink>
      <a:srgbClr val="D18009"/>
    </a:folHlink>
  </a:clrScheme>
  <a:fontScheme name="Competition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mpetition 1">
    <a:dk1>
      <a:srgbClr val="000000"/>
    </a:dk1>
    <a:lt1>
      <a:srgbClr val="FFFFFF"/>
    </a:lt1>
    <a:dk2>
      <a:srgbClr val="001968"/>
    </a:dk2>
    <a:lt2>
      <a:srgbClr val="FFFFFF"/>
    </a:lt2>
    <a:accent1>
      <a:srgbClr val="A0E2FA"/>
    </a:accent1>
    <a:accent2>
      <a:srgbClr val="B5B0FA"/>
    </a:accent2>
    <a:accent3>
      <a:srgbClr val="AAABB9"/>
    </a:accent3>
    <a:accent4>
      <a:srgbClr val="DADADA"/>
    </a:accent4>
    <a:accent5>
      <a:srgbClr val="CDEEFC"/>
    </a:accent5>
    <a:accent6>
      <a:srgbClr val="A49FE3"/>
    </a:accent6>
    <a:hlink>
      <a:srgbClr val="F4D1C8"/>
    </a:hlink>
    <a:folHlink>
      <a:srgbClr val="D18009"/>
    </a:folHlink>
  </a:clrScheme>
  <a:fontScheme name="Competition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mpetition 1">
    <a:dk1>
      <a:srgbClr val="000000"/>
    </a:dk1>
    <a:lt1>
      <a:srgbClr val="FFFFFF"/>
    </a:lt1>
    <a:dk2>
      <a:srgbClr val="001968"/>
    </a:dk2>
    <a:lt2>
      <a:srgbClr val="FFFFFF"/>
    </a:lt2>
    <a:accent1>
      <a:srgbClr val="A0E2FA"/>
    </a:accent1>
    <a:accent2>
      <a:srgbClr val="B5B0FA"/>
    </a:accent2>
    <a:accent3>
      <a:srgbClr val="AAABB9"/>
    </a:accent3>
    <a:accent4>
      <a:srgbClr val="DADADA"/>
    </a:accent4>
    <a:accent5>
      <a:srgbClr val="CDEEFC"/>
    </a:accent5>
    <a:accent6>
      <a:srgbClr val="A49FE3"/>
    </a:accent6>
    <a:hlink>
      <a:srgbClr val="F4D1C8"/>
    </a:hlink>
    <a:folHlink>
      <a:srgbClr val="D18009"/>
    </a:folHlink>
  </a:clrScheme>
</a:themeOverride>
</file>

<file path=ppt/theme/themeOverride6.xml><?xml version="1.0" encoding="utf-8"?>
<a:themeOverride xmlns:a="http://schemas.openxmlformats.org/drawingml/2006/main">
  <a:clrScheme name="Competition 1">
    <a:dk1>
      <a:srgbClr val="000000"/>
    </a:dk1>
    <a:lt1>
      <a:srgbClr val="FFFFFF"/>
    </a:lt1>
    <a:dk2>
      <a:srgbClr val="001968"/>
    </a:dk2>
    <a:lt2>
      <a:srgbClr val="FFFFFF"/>
    </a:lt2>
    <a:accent1>
      <a:srgbClr val="A0E2FA"/>
    </a:accent1>
    <a:accent2>
      <a:srgbClr val="B5B0FA"/>
    </a:accent2>
    <a:accent3>
      <a:srgbClr val="AAABB9"/>
    </a:accent3>
    <a:accent4>
      <a:srgbClr val="DADADA"/>
    </a:accent4>
    <a:accent5>
      <a:srgbClr val="CDEEFC"/>
    </a:accent5>
    <a:accent6>
      <a:srgbClr val="A49FE3"/>
    </a:accent6>
    <a:hlink>
      <a:srgbClr val="F4D1C8"/>
    </a:hlink>
    <a:folHlink>
      <a:srgbClr val="D1800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1128</Words>
  <Application>Microsoft Office PowerPoint</Application>
  <PresentationFormat>On-screen Show (4:3)</PresentationFormat>
  <Paragraphs>341</Paragraphs>
  <Slides>41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Verdana</vt:lpstr>
      <vt:lpstr>Arial</vt:lpstr>
      <vt:lpstr>Wingdings</vt:lpstr>
      <vt:lpstr>Times New Roman</vt:lpstr>
      <vt:lpstr>Miriam Fixed</vt:lpstr>
      <vt:lpstr>Calibri</vt:lpstr>
      <vt:lpstr>Plantilla de diseño de movimiento</vt:lpstr>
      <vt:lpstr>Documento</vt:lpstr>
      <vt:lpstr>Ecuación</vt:lpstr>
      <vt:lpstr>Gráfico de Microsoft Office Excel</vt:lpstr>
      <vt:lpstr>Worksheet</vt:lpstr>
      <vt:lpstr>“PROYECTO DE INVERSIÓN PARA LA IMPLEMENTACIÓN DE UNA EMPRESA DE ENTREGA A DOMICILIO DE DESAYUNOS CON SORPRESAS PARA EL MERCADO DE GUAYAQUIL”</vt:lpstr>
      <vt:lpstr>INTRODUCCIÓN</vt:lpstr>
      <vt:lpstr>PROBLEMA</vt:lpstr>
      <vt:lpstr>JUSTIFICACIÓN</vt:lpstr>
      <vt:lpstr>Características del producto</vt:lpstr>
      <vt:lpstr>OBJETIVO GENERAL</vt:lpstr>
      <vt:lpstr>OBJETIVOS ESPECÍFICOS</vt:lpstr>
      <vt:lpstr>ESTUDIO ORGANIZACIONAL</vt:lpstr>
      <vt:lpstr>VALORES</vt:lpstr>
      <vt:lpstr>ORGANIGRAMA</vt:lpstr>
      <vt:lpstr>MATRIZ DE CRECIMIENTO: BCG</vt:lpstr>
      <vt:lpstr>ESTUDIO DE MERCADO</vt:lpstr>
      <vt:lpstr>ANÁLISIS FODA</vt:lpstr>
      <vt:lpstr>INVESTIGACIÓN DE MERCADO</vt:lpstr>
      <vt:lpstr>MUESTRA</vt:lpstr>
      <vt:lpstr>Presentación de Resultados:</vt:lpstr>
      <vt:lpstr>Slide 17</vt:lpstr>
      <vt:lpstr>Variable: Serv. de desayuno Vs Contrató antes el servicio</vt:lpstr>
      <vt:lpstr>Slide 19</vt:lpstr>
      <vt:lpstr>Slide 20</vt:lpstr>
      <vt:lpstr>Determinación de la demanda</vt:lpstr>
      <vt:lpstr>MARKETING MIX</vt:lpstr>
      <vt:lpstr>MARKETING MIX</vt:lpstr>
      <vt:lpstr>ESTUDIO TÉCNICO</vt:lpstr>
      <vt:lpstr>PROCESO DE PRODUCCIÓN</vt:lpstr>
      <vt:lpstr>BALANCE DE EQUIPOS</vt:lpstr>
      <vt:lpstr>BALANCE DE EQUIPOS</vt:lpstr>
      <vt:lpstr>BALANCE DE EQUIPOS</vt:lpstr>
      <vt:lpstr>BALANCE DE EQUIPOS</vt:lpstr>
      <vt:lpstr>Inversión</vt:lpstr>
      <vt:lpstr>Ingresos</vt:lpstr>
      <vt:lpstr>Costos</vt:lpstr>
      <vt:lpstr>CAPITAL DE TRABAJO</vt:lpstr>
      <vt:lpstr>flujo de caja</vt:lpstr>
      <vt:lpstr>CAPM</vt:lpstr>
      <vt:lpstr>PAYBACK</vt:lpstr>
      <vt:lpstr>SENSIBILIDAD</vt:lpstr>
      <vt:lpstr>SENSIBILIDAD</vt:lpstr>
      <vt:lpstr>conclusiones</vt:lpstr>
      <vt:lpstr>recomendaciones</vt:lpstr>
      <vt:lpstr>Slide 41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Pavilion</dc:creator>
  <cp:lastModifiedBy>hele</cp:lastModifiedBy>
  <cp:revision>45</cp:revision>
  <dcterms:created xsi:type="dcterms:W3CDTF">2010-05-02T22:05:49Z</dcterms:created>
  <dcterms:modified xsi:type="dcterms:W3CDTF">2010-05-26T19:46:27Z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TC011408063082</vt:lpwstr>
  </property>
</Properties>
</file>