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61" r:id="rId5"/>
    <p:sldId id="267" r:id="rId6"/>
    <p:sldId id="296" r:id="rId7"/>
    <p:sldId id="297" r:id="rId8"/>
    <p:sldId id="286" r:id="rId9"/>
    <p:sldId id="269" r:id="rId10"/>
    <p:sldId id="287" r:id="rId11"/>
    <p:sldId id="295" r:id="rId12"/>
    <p:sldId id="290" r:id="rId13"/>
    <p:sldId id="298" r:id="rId14"/>
    <p:sldId id="292" r:id="rId15"/>
    <p:sldId id="293" r:id="rId16"/>
    <p:sldId id="294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09" autoAdjust="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99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dirty="0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42BC71E-5956-42CF-82AD-33D4BEDB5E81}" type="datetimeFigureOut">
              <a:rPr lang="es-ES" smtClean="0"/>
              <a:pPr/>
              <a:t>27/12/2009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EB2860F-8A0E-4C3A-A705-7D6997D8FE2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2071670" y="1089211"/>
            <a:ext cx="6858049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s-EC" sz="14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C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ESCUELA SUPERIOR POLITÉCNICA DEL LITORAL</a:t>
            </a:r>
            <a:br>
              <a:rPr lang="es-EC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C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Facultad de Ingeniería en Electricidad y Computación</a:t>
            </a:r>
            <a:b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“Envío de electrocardiograma a través de Internet usando un EKG acoplado a una PC”</a:t>
            </a:r>
            <a:br>
              <a:rPr lang="es-EC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Informe de Práctica Comunitaria de Graduación</a:t>
            </a:r>
            <a:b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200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s-EC" sz="200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s-EC" sz="200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s-EC" sz="200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s-ES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Presentado por:</a:t>
            </a:r>
            <a:b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s-ES" sz="2000" b="0" cap="none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Ronald Arturo Guedes Guerra </a:t>
            </a:r>
            <a:r>
              <a:rPr lang="es-ES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Raúl Estuardo Velásquez Salazar</a:t>
            </a:r>
            <a: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C" sz="2000" b="0" cap="non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kumimoji="0" lang="es-EC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Interfaz gráfica y control por software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28860" y="1285860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Imagen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00173"/>
            <a:ext cx="600079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000240"/>
            <a:ext cx="6000792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Implementación del Sistema de Telemedicina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28860" y="1285860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Documents and Settings\myapur\Escritorio\fotos diapositivas\DSC01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71612"/>
            <a:ext cx="6215138" cy="4357718"/>
          </a:xfrm>
          <a:prstGeom prst="rect">
            <a:avLst/>
          </a:prstGeom>
          <a:noFill/>
        </p:spPr>
      </p:pic>
      <p:pic>
        <p:nvPicPr>
          <p:cNvPr id="1032" name="Picture 8" descr="I:\ultimo\FOTOS_PROYECTO\DSC01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71612"/>
            <a:ext cx="6215106" cy="4643470"/>
          </a:xfrm>
          <a:prstGeom prst="rect">
            <a:avLst/>
          </a:prstGeom>
          <a:noFill/>
        </p:spPr>
      </p:pic>
      <p:pic>
        <p:nvPicPr>
          <p:cNvPr id="1034" name="Picture 10" descr="I:\ultimo\FOTOS_PROYECTO\DSC01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571612"/>
            <a:ext cx="6286544" cy="4357718"/>
          </a:xfrm>
          <a:prstGeom prst="rect">
            <a:avLst/>
          </a:prstGeom>
          <a:noFill/>
        </p:spPr>
      </p:pic>
      <p:pic>
        <p:nvPicPr>
          <p:cNvPr id="1035" name="Picture 11" descr="I:\ultimo\FOTOS_PROYECTO\DSC015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571612"/>
            <a:ext cx="6357982" cy="4357718"/>
          </a:xfrm>
          <a:prstGeom prst="rect">
            <a:avLst/>
          </a:prstGeom>
          <a:noFill/>
        </p:spPr>
      </p:pic>
      <p:pic>
        <p:nvPicPr>
          <p:cNvPr id="1036" name="Picture 12" descr="I:\ultimo\FOTOS_PROYECTO\DSC015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643050"/>
            <a:ext cx="6357982" cy="4357718"/>
          </a:xfrm>
          <a:prstGeom prst="rect">
            <a:avLst/>
          </a:prstGeom>
          <a:noFill/>
        </p:spPr>
      </p:pic>
      <p:pic>
        <p:nvPicPr>
          <p:cNvPr id="1037" name="Picture 13" descr="I:\ultimo\FOTOS_PROYECTO\DSC015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1571612"/>
            <a:ext cx="6357982" cy="4357718"/>
          </a:xfrm>
          <a:prstGeom prst="rect">
            <a:avLst/>
          </a:prstGeom>
          <a:noFill/>
        </p:spPr>
      </p:pic>
      <p:pic>
        <p:nvPicPr>
          <p:cNvPr id="1040" name="Picture 16" descr="C:\Documents and Settings\myapur\Escritorio\fotos diapositivas\DSC007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36" y="1571612"/>
            <a:ext cx="6286544" cy="4447016"/>
          </a:xfrm>
          <a:prstGeom prst="rect">
            <a:avLst/>
          </a:prstGeom>
          <a:noFill/>
        </p:spPr>
      </p:pic>
      <p:pic>
        <p:nvPicPr>
          <p:cNvPr id="1041" name="Picture 17" descr="C:\Documents and Settings\myapur\Escritorio\fotos diapositivas\complet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1571612"/>
            <a:ext cx="6357982" cy="442915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1736" y="1571612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1571612"/>
            <a:ext cx="621510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71736" y="1571612"/>
            <a:ext cx="621510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71736" y="1785926"/>
            <a:ext cx="6286544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71736" y="1571612"/>
            <a:ext cx="6215105" cy="462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Pruebas del equipo en la Fundación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28860" y="1285860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71612"/>
            <a:ext cx="640422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571612"/>
            <a:ext cx="628654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Big Show\Escritorio\por hacer en las diapositivas\DSC01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643050"/>
            <a:ext cx="5923400" cy="4643470"/>
          </a:xfrm>
          <a:prstGeom prst="rect">
            <a:avLst/>
          </a:prstGeom>
          <a:noFill/>
        </p:spPr>
      </p:pic>
      <p:pic>
        <p:nvPicPr>
          <p:cNvPr id="2051" name="Picture 3" descr="C:\Documents and Settings\Big Show\Escritorio\ekg\todas las fotos\1.- y 2.da prueba\DSCN1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1643050"/>
            <a:ext cx="6215106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Entrega oficial del Sistema de Telemedicina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3074" name="Picture 2" descr="C:\Documents and Settings\Big Show\Escritorio\por hacer en las diapositivas\Sustentacion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71612"/>
            <a:ext cx="6000792" cy="4572032"/>
          </a:xfrm>
          <a:prstGeom prst="rect">
            <a:avLst/>
          </a:prstGeom>
          <a:noFill/>
        </p:spPr>
      </p:pic>
      <p:pic>
        <p:nvPicPr>
          <p:cNvPr id="3075" name="Picture 3" descr="C:\Documents and Settings\Big Show\Escritorio\por hacer en las diapositivas\Sustentacion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571612"/>
            <a:ext cx="6000792" cy="4572032"/>
          </a:xfrm>
          <a:prstGeom prst="rect">
            <a:avLst/>
          </a:prstGeom>
          <a:noFill/>
        </p:spPr>
      </p:pic>
      <p:pic>
        <p:nvPicPr>
          <p:cNvPr id="3076" name="Picture 4" descr="C:\Documents and Settings\Big Show\Escritorio\por hacer en las diapositivas\Sustentacion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571612"/>
            <a:ext cx="6000792" cy="4572032"/>
          </a:xfrm>
          <a:prstGeom prst="rect">
            <a:avLst/>
          </a:prstGeom>
          <a:noFill/>
        </p:spPr>
      </p:pic>
      <p:pic>
        <p:nvPicPr>
          <p:cNvPr id="3077" name="Picture 5" descr="C:\Documents and Settings\Big Show\Escritorio\por hacer en las diapositivas\Sustentacion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571612"/>
            <a:ext cx="6000792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Resultados obtenidos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28860" y="1285860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S" sz="17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Sistema de Telemedicina.</a:t>
            </a: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S" sz="17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700" dirty="0" smtClean="0">
                <a:latin typeface="Arial" pitchFamily="34" charset="0"/>
                <a:cs typeface="Arial" pitchFamily="34" charset="0"/>
              </a:rPr>
              <a:t>Manual de usuario.</a:t>
            </a: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S" sz="17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C" sz="1700" dirty="0" smtClean="0">
                <a:latin typeface="Arial" pitchFamily="34" charset="0"/>
                <a:cs typeface="Arial" pitchFamily="34" charset="0"/>
              </a:rPr>
              <a:t>Capacitación del personal.</a:t>
            </a: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C" sz="1700" b="0" dirty="0" smtClean="0">
                <a:latin typeface="Arial" pitchFamily="34" charset="0"/>
                <a:cs typeface="Arial" pitchFamily="34" charset="0"/>
              </a:rPr>
              <a:t> Primeras consultas.</a:t>
            </a:r>
          </a:p>
          <a:p>
            <a:pPr marL="0" lvl="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C" sz="1700" b="0" dirty="0" smtClean="0">
              <a:latin typeface="Arial" pitchFamily="34" charset="0"/>
              <a:cs typeface="Arial" pitchFamily="34" charset="0"/>
            </a:endParaRP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S" sz="1700" dirty="0" smtClean="0">
                <a:latin typeface="Arial" pitchFamily="34" charset="0"/>
                <a:cs typeface="Arial" pitchFamily="34" charset="0"/>
              </a:rPr>
              <a:t>Se facilitó y agilitó enormemente el envío de               electrocardiogramas usando Telemedicina.</a:t>
            </a: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Conclusiones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28860" y="1071546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Ø"/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algn="just">
              <a:buClr>
                <a:schemeClr val="tx1"/>
              </a:buClr>
              <a:buFont typeface="Wingdings" pitchFamily="2" charset="2"/>
              <a:buChar char="Ø"/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S" sz="1700" dirty="0" smtClean="0">
                <a:latin typeface="Arial" pitchFamily="34" charset="0"/>
                <a:cs typeface="Arial" pitchFamily="34" charset="0"/>
              </a:rPr>
              <a:t>Todo centro médico debe disponer de un sistema de atención de emergencias para casos cardiológicos.</a:t>
            </a: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S" sz="1700" dirty="0" smtClean="0">
              <a:latin typeface="Arial" pitchFamily="34" charset="0"/>
              <a:cs typeface="Arial" pitchFamily="34" charset="0"/>
            </a:endParaRP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S" sz="1700" dirty="0" smtClean="0">
                <a:latin typeface="Arial" pitchFamily="34" charset="0"/>
                <a:cs typeface="Arial" pitchFamily="34" charset="0"/>
              </a:rPr>
              <a:t>Gracias a los conocimientos de Electrónica Médica y Electrónica en General adquiridos en la ESPOL, se pueden implementar sistemas que ayuden a la gente más necesitada como el presentado en este proyecto.</a:t>
            </a: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S" sz="1700" dirty="0" smtClean="0">
              <a:latin typeface="Arial" pitchFamily="34" charset="0"/>
              <a:cs typeface="Arial" pitchFamily="34" charset="0"/>
            </a:endParaRP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r>
              <a:rPr lang="es-EC" sz="1700" dirty="0" smtClean="0">
                <a:latin typeface="Arial" pitchFamily="34" charset="0"/>
                <a:cs typeface="Arial" pitchFamily="34" charset="0"/>
              </a:rPr>
              <a:t>La realización de este proyecto ha sido de gran ayuda para la parroquia de Manglaralto.</a:t>
            </a: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</a:pPr>
            <a:endParaRPr lang="es-EC" sz="1700" dirty="0" smtClean="0">
              <a:latin typeface="Arial" pitchFamily="34" charset="0"/>
              <a:cs typeface="Arial" pitchFamily="34" charset="0"/>
            </a:endParaRPr>
          </a:p>
          <a:p>
            <a:pPr marL="182563" lvl="3" indent="-182563" algn="just">
              <a:spcBef>
                <a:spcPts val="600"/>
              </a:spcBef>
              <a:buClr>
                <a:schemeClr val="tx1"/>
              </a:buClr>
              <a:buSzPct val="70000"/>
            </a:pPr>
            <a:endParaRPr lang="es-ES" sz="17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00298" y="2000240"/>
            <a:ext cx="6172200" cy="1894362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Gracias por la atención brindada</a:t>
            </a:r>
            <a:endParaRPr lang="es-E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Resumen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57422" y="1428736"/>
            <a:ext cx="6172200" cy="4572032"/>
          </a:xfrm>
        </p:spPr>
        <p:txBody>
          <a:bodyPr>
            <a:noAutofit/>
          </a:bodyPr>
          <a:lstStyle/>
          <a:p>
            <a:pPr algn="just"/>
            <a:endParaRPr lang="es-ES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myapur\Escritorio\fotos diapositivas\DSC01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357297"/>
            <a:ext cx="6215106" cy="4822065"/>
          </a:xfrm>
          <a:prstGeom prst="rect">
            <a:avLst/>
          </a:prstGeom>
          <a:noFill/>
        </p:spPr>
      </p:pic>
      <p:pic>
        <p:nvPicPr>
          <p:cNvPr id="1027" name="Picture 3" descr="C:\Documents and Settings\myapur\Escritorio\fotos diapositivas\manglara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6215106" cy="4781550"/>
          </a:xfrm>
          <a:prstGeom prst="rect">
            <a:avLst/>
          </a:prstGeom>
          <a:noFill/>
        </p:spPr>
      </p:pic>
      <p:pic>
        <p:nvPicPr>
          <p:cNvPr id="1029" name="Picture 5" descr="C:\Documents and Settings\myapur\Escritorio\fotos diapositivas\DSCN1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357298"/>
            <a:ext cx="6215106" cy="4786346"/>
          </a:xfrm>
          <a:prstGeom prst="rect">
            <a:avLst/>
          </a:prstGeom>
          <a:noFill/>
        </p:spPr>
      </p:pic>
      <p:pic>
        <p:nvPicPr>
          <p:cNvPr id="1030" name="Picture 6" descr="C:\Documents and Settings\myapur\Escritorio\fotos diapositivas\DSC015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357298"/>
            <a:ext cx="6286544" cy="4786346"/>
          </a:xfrm>
          <a:prstGeom prst="rect">
            <a:avLst/>
          </a:prstGeom>
          <a:noFill/>
        </p:spPr>
      </p:pic>
      <p:pic>
        <p:nvPicPr>
          <p:cNvPr id="4" name="Picture 2" descr="C:\Documents and Settings\myapur\Escritorio\fotos diapositivas\cla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357298"/>
            <a:ext cx="635798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Manglaralto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57422" y="1428736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Documents and Settings\myapur\Escritorio\fotos diapositivas\manglara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357298"/>
            <a:ext cx="6215106" cy="4781550"/>
          </a:xfrm>
          <a:prstGeom prst="rect">
            <a:avLst/>
          </a:prstGeom>
          <a:noFill/>
        </p:spPr>
      </p:pic>
      <p:pic>
        <p:nvPicPr>
          <p:cNvPr id="2051" name="Picture 3" descr="C:\Documents and Settings\myapur\Escritorio\fotos diapositivas\mangpl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6204417" cy="4786346"/>
          </a:xfrm>
          <a:prstGeom prst="rect">
            <a:avLst/>
          </a:prstGeom>
          <a:noFill/>
        </p:spPr>
      </p:pic>
      <p:pic>
        <p:nvPicPr>
          <p:cNvPr id="2052" name="Picture 4" descr="C:\Documents and Settings\myapur\Escritorio\fotos diapositivas\pueb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1" y="1357298"/>
            <a:ext cx="6191293" cy="4786346"/>
          </a:xfrm>
          <a:prstGeom prst="rect">
            <a:avLst/>
          </a:prstGeom>
          <a:noFill/>
        </p:spPr>
      </p:pic>
      <p:pic>
        <p:nvPicPr>
          <p:cNvPr id="2053" name="Picture 5" descr="C:\Documents and Settings\myapur\Escritorio\fotos diapositivas\pescador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1357298"/>
            <a:ext cx="6215106" cy="4786346"/>
          </a:xfrm>
          <a:prstGeom prst="rect">
            <a:avLst/>
          </a:prstGeom>
          <a:noFill/>
        </p:spPr>
      </p:pic>
      <p:pic>
        <p:nvPicPr>
          <p:cNvPr id="2054" name="Picture 6" descr="C:\Documents and Settings\myapur\Escritorio\fotos diapositivas\casa-de-ca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357298"/>
            <a:ext cx="6215106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Fundación Santa María del Fiat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57422" y="1428736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I:\ultimo\FOTOS_PROYECTO\fotos\DSC0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357298"/>
            <a:ext cx="6215106" cy="4786346"/>
          </a:xfrm>
          <a:prstGeom prst="rect">
            <a:avLst/>
          </a:prstGeom>
          <a:noFill/>
        </p:spPr>
      </p:pic>
      <p:pic>
        <p:nvPicPr>
          <p:cNvPr id="3075" name="Picture 3" descr="C:\Documents and Settings\myapur\Escritorio\fotos diapositivas\funbdac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357298"/>
            <a:ext cx="6215106" cy="4786346"/>
          </a:xfrm>
          <a:prstGeom prst="rect">
            <a:avLst/>
          </a:prstGeom>
          <a:noFill/>
        </p:spPr>
      </p:pic>
      <p:pic>
        <p:nvPicPr>
          <p:cNvPr id="3076" name="Picture 4" descr="C:\Documents and Settings\myapur\Escritorio\fotos diapositivas\DSC0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357298"/>
            <a:ext cx="6215106" cy="4786346"/>
          </a:xfrm>
          <a:prstGeom prst="rect">
            <a:avLst/>
          </a:prstGeom>
          <a:noFill/>
        </p:spPr>
      </p:pic>
      <p:pic>
        <p:nvPicPr>
          <p:cNvPr id="3077" name="Picture 5" descr="C:\Documents and Settings\myapur\Escritorio\fotos diapositivas\carpinter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357298"/>
            <a:ext cx="6357982" cy="4786346"/>
          </a:xfrm>
          <a:prstGeom prst="rect">
            <a:avLst/>
          </a:prstGeom>
          <a:noFill/>
        </p:spPr>
      </p:pic>
      <p:pic>
        <p:nvPicPr>
          <p:cNvPr id="3078" name="Picture 6" descr="C:\Documents and Settings\myapur\Escritorio\fotos diapositivas\DSC01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357298"/>
            <a:ext cx="628654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Dispensario Santa María del Fiat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57422" y="1428736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Documents and Settings\myapur\Escritorio\fotos diapositivas\DSCN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357298"/>
            <a:ext cx="6286544" cy="4786346"/>
          </a:xfrm>
          <a:prstGeom prst="rect">
            <a:avLst/>
          </a:prstGeom>
          <a:noFill/>
        </p:spPr>
      </p:pic>
      <p:pic>
        <p:nvPicPr>
          <p:cNvPr id="4099" name="Picture 3" descr="C:\Documents and Settings\myapur\Escritorio\fotos diapositivas\di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6631" y="1357298"/>
            <a:ext cx="6237335" cy="4786346"/>
          </a:xfrm>
          <a:prstGeom prst="rect">
            <a:avLst/>
          </a:prstGeom>
          <a:noFill/>
        </p:spPr>
      </p:pic>
      <p:pic>
        <p:nvPicPr>
          <p:cNvPr id="4100" name="Picture 4" descr="I:\ekg\todas las fotos\sustentacion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357298"/>
            <a:ext cx="6286544" cy="478634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1357298"/>
            <a:ext cx="628654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14546" y="428604"/>
            <a:ext cx="6172200" cy="71438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  Electrocardiógrafo</a:t>
            </a:r>
            <a:endParaRPr lang="es-E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7" y="1500174"/>
            <a:ext cx="6072230" cy="4624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428736"/>
            <a:ext cx="617220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214546" y="428604"/>
            <a:ext cx="6172200" cy="71438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Electrocardiograma</a:t>
            </a:r>
            <a:endParaRPr kumimoji="0" lang="es-ES" sz="3000" b="1" i="0" u="none" strike="noStrike" kern="1200" cap="small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C:\Documents and Settings\Big Show\Escritorio\por hacer en las diapositivas\electrocardiogra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571612"/>
            <a:ext cx="6000792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357422" y="2071678"/>
            <a:ext cx="6172200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 smtClean="0">
                <a:solidFill>
                  <a:schemeClr val="tx1"/>
                </a:solidFill>
              </a:rPr>
              <a:t>Arquitectura del </a:t>
            </a:r>
            <a:r>
              <a:rPr lang="es-ES" sz="4000" dirty="0" smtClean="0">
                <a:solidFill>
                  <a:schemeClr val="tx1"/>
                </a:solidFill>
              </a:rPr>
              <a:t>S</a:t>
            </a:r>
            <a:r>
              <a:rPr lang="es-ES" sz="4000" dirty="0" smtClean="0">
                <a:solidFill>
                  <a:schemeClr val="tx1"/>
                </a:solidFill>
              </a:rPr>
              <a:t>istema de Telemedicina</a:t>
            </a:r>
            <a:endParaRPr lang="es-E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85984" y="357166"/>
            <a:ext cx="61722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chemeClr val="tx1"/>
                </a:solidFill>
                <a:latin typeface="Arial Black" pitchFamily="34" charset="0"/>
              </a:rPr>
              <a:t>Diagrama de bloques del sistema de Telemedicina</a:t>
            </a:r>
            <a:endParaRPr lang="es-ES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57422" y="1428736"/>
            <a:ext cx="6172200" cy="4572032"/>
          </a:xfrm>
        </p:spPr>
        <p:txBody>
          <a:bodyPr>
            <a:noAutofit/>
          </a:bodyPr>
          <a:lstStyle/>
          <a:p>
            <a:pPr algn="just">
              <a:buClr>
                <a:schemeClr val="tx1"/>
              </a:buClr>
            </a:pPr>
            <a:endParaRPr lang="es-ES" sz="1700" b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500174"/>
            <a:ext cx="607223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214422"/>
            <a:ext cx="6329027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1193</TotalTime>
  <Words>161</Words>
  <Application>Microsoft Office PowerPoint</Application>
  <PresentationFormat>Presentación en pantalla (4:3)</PresentationFormat>
  <Paragraphs>35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Mirador</vt:lpstr>
      <vt:lpstr> ESCUELA SUPERIOR POLITÉCNICA DEL LITORAL   Facultad de Ingeniería en Electricidad y Computación  “Envío de electrocardiograma a través de Internet usando un EKG acoplado a una PC”  Informe de Práctica Comunitaria de Graduación    Presentado por:  Ronald Arturo Guedes Guerra  Raúl Estuardo Velásquez Salazar  </vt:lpstr>
      <vt:lpstr>Resumen</vt:lpstr>
      <vt:lpstr>Manglaralto</vt:lpstr>
      <vt:lpstr>Fundación Santa María del Fiat</vt:lpstr>
      <vt:lpstr>Dispensario Santa María del Fiat</vt:lpstr>
      <vt:lpstr>  Electrocardiógrafo</vt:lpstr>
      <vt:lpstr>Diapositiva 7</vt:lpstr>
      <vt:lpstr>Arquitectura del Sistema de Telemedicina</vt:lpstr>
      <vt:lpstr>Diagrama de bloques del sistema de Telemedicina</vt:lpstr>
      <vt:lpstr>Interfaz gráfica y control por software</vt:lpstr>
      <vt:lpstr>Implementación del Sistema de Telemedicina</vt:lpstr>
      <vt:lpstr>Pruebas del equipo en la Fundación</vt:lpstr>
      <vt:lpstr>Entrega oficial del Sistema de Telemedicina</vt:lpstr>
      <vt:lpstr>Resultados obtenidos</vt:lpstr>
      <vt:lpstr>Conclusiones</vt:lpstr>
      <vt:lpstr>Gracias por la atención brindada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windowsxp</dc:creator>
  <cp:lastModifiedBy>Raul Velasquez Slazar</cp:lastModifiedBy>
  <cp:revision>158</cp:revision>
  <dcterms:created xsi:type="dcterms:W3CDTF">2009-12-21T14:28:08Z</dcterms:created>
  <dcterms:modified xsi:type="dcterms:W3CDTF">2009-12-27T18:46:39Z</dcterms:modified>
</cp:coreProperties>
</file>