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7" r:id="rId1"/>
  </p:sldMasterIdLst>
  <p:sldIdLst>
    <p:sldId id="256" r:id="rId2"/>
    <p:sldId id="257" r:id="rId3"/>
    <p:sldId id="258" r:id="rId4"/>
    <p:sldId id="261" r:id="rId5"/>
    <p:sldId id="292" r:id="rId6"/>
    <p:sldId id="262" r:id="rId7"/>
    <p:sldId id="293" r:id="rId8"/>
    <p:sldId id="263" r:id="rId9"/>
    <p:sldId id="281" r:id="rId10"/>
    <p:sldId id="265" r:id="rId11"/>
    <p:sldId id="294" r:id="rId12"/>
    <p:sldId id="276" r:id="rId13"/>
    <p:sldId id="267" r:id="rId14"/>
    <p:sldId id="268" r:id="rId15"/>
    <p:sldId id="282" r:id="rId16"/>
    <p:sldId id="270" r:id="rId17"/>
    <p:sldId id="273" r:id="rId18"/>
    <p:sldId id="278" r:id="rId19"/>
    <p:sldId id="283" r:id="rId20"/>
    <p:sldId id="284" r:id="rId21"/>
    <p:sldId id="285" r:id="rId22"/>
    <p:sldId id="287" r:id="rId23"/>
    <p:sldId id="290" r:id="rId24"/>
    <p:sldId id="271" r:id="rId25"/>
    <p:sldId id="272" r:id="rId26"/>
    <p:sldId id="280" r:id="rId2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Franklin Gothic Boo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Franklin Gothic Boo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Franklin Gothic Boo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Franklin Gothic Boo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Franklin Gothic Book" pitchFamily="34" charset="0"/>
        <a:ea typeface="+mn-ea"/>
        <a:cs typeface="+mn-cs"/>
      </a:defRPr>
    </a:lvl5pPr>
    <a:lvl6pPr marL="2286000" algn="l" defTabSz="914400" rtl="0" eaLnBrk="1" latinLnBrk="0" hangingPunct="1">
      <a:defRPr sz="4600" kern="1200">
        <a:solidFill>
          <a:schemeClr val="tx1"/>
        </a:solidFill>
        <a:latin typeface="Franklin Gothic Book" pitchFamily="34" charset="0"/>
        <a:ea typeface="+mn-ea"/>
        <a:cs typeface="+mn-cs"/>
      </a:defRPr>
    </a:lvl6pPr>
    <a:lvl7pPr marL="2743200" algn="l" defTabSz="914400" rtl="0" eaLnBrk="1" latinLnBrk="0" hangingPunct="1">
      <a:defRPr sz="4600" kern="1200">
        <a:solidFill>
          <a:schemeClr val="tx1"/>
        </a:solidFill>
        <a:latin typeface="Franklin Gothic Book" pitchFamily="34" charset="0"/>
        <a:ea typeface="+mn-ea"/>
        <a:cs typeface="+mn-cs"/>
      </a:defRPr>
    </a:lvl7pPr>
    <a:lvl8pPr marL="3200400" algn="l" defTabSz="914400" rtl="0" eaLnBrk="1" latinLnBrk="0" hangingPunct="1">
      <a:defRPr sz="4600" kern="1200">
        <a:solidFill>
          <a:schemeClr val="tx1"/>
        </a:solidFill>
        <a:latin typeface="Franklin Gothic Book" pitchFamily="34" charset="0"/>
        <a:ea typeface="+mn-ea"/>
        <a:cs typeface="+mn-cs"/>
      </a:defRPr>
    </a:lvl8pPr>
    <a:lvl9pPr marL="3657600" algn="l" defTabSz="914400" rtl="0" eaLnBrk="1" latinLnBrk="0" hangingPunct="1">
      <a:defRPr sz="4600" kern="1200">
        <a:solidFill>
          <a:schemeClr val="tx1"/>
        </a:solidFill>
        <a:latin typeface="Franklin Gothic Boo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718" autoAdjust="0"/>
  </p:normalViewPr>
  <p:slideViewPr>
    <p:cSldViewPr>
      <p:cViewPr>
        <p:scale>
          <a:sx n="68" d="100"/>
          <a:sy n="68" d="100"/>
        </p:scale>
        <p:origin x="-1224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6.xml"/><Relationship Id="rId3" Type="http://schemas.openxmlformats.org/officeDocument/2006/relationships/slide" Target="../slides/slide13.xml"/><Relationship Id="rId7" Type="http://schemas.openxmlformats.org/officeDocument/2006/relationships/slide" Target="../slides/slide17.xml"/><Relationship Id="rId2" Type="http://schemas.openxmlformats.org/officeDocument/2006/relationships/slide" Target="../slides/slide9.xml"/><Relationship Id="rId1" Type="http://schemas.openxmlformats.org/officeDocument/2006/relationships/slide" Target="../slides/slide3.xml"/><Relationship Id="rId6" Type="http://schemas.openxmlformats.org/officeDocument/2006/relationships/slide" Target="../slides/slide15.xml"/><Relationship Id="rId11" Type="http://schemas.openxmlformats.org/officeDocument/2006/relationships/image" Target="../media/image3.png"/><Relationship Id="rId5" Type="http://schemas.openxmlformats.org/officeDocument/2006/relationships/slide" Target="../slides/slide14.xml"/><Relationship Id="rId10" Type="http://schemas.openxmlformats.org/officeDocument/2006/relationships/image" Target="../media/image2.png"/><Relationship Id="rId4" Type="http://schemas.openxmlformats.org/officeDocument/2006/relationships/slide" Target="../slides/slide4.xml"/><Relationship Id="rId9" Type="http://schemas.openxmlformats.org/officeDocument/2006/relationships/image" Target="../media/image1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slide" Target="../slides/slide6.xml"/><Relationship Id="rId3" Type="http://schemas.openxmlformats.org/officeDocument/2006/relationships/slide" Target="../slides/slide13.xml"/><Relationship Id="rId7" Type="http://schemas.openxmlformats.org/officeDocument/2006/relationships/slide" Target="../slides/slide17.xml"/><Relationship Id="rId2" Type="http://schemas.openxmlformats.org/officeDocument/2006/relationships/slide" Target="../slides/slide9.xml"/><Relationship Id="rId1" Type="http://schemas.openxmlformats.org/officeDocument/2006/relationships/slide" Target="../slides/slide3.xml"/><Relationship Id="rId6" Type="http://schemas.openxmlformats.org/officeDocument/2006/relationships/slide" Target="../slides/slide15.xml"/><Relationship Id="rId11" Type="http://schemas.openxmlformats.org/officeDocument/2006/relationships/image" Target="../media/image3.png"/><Relationship Id="rId5" Type="http://schemas.openxmlformats.org/officeDocument/2006/relationships/slide" Target="../slides/slide14.xml"/><Relationship Id="rId10" Type="http://schemas.openxmlformats.org/officeDocument/2006/relationships/image" Target="../media/image2.png"/><Relationship Id="rId4" Type="http://schemas.openxmlformats.org/officeDocument/2006/relationships/slide" Target="../slides/slide4.xml"/><Relationship Id="rId9" Type="http://schemas.openxmlformats.org/officeDocument/2006/relationships/image" Target="../media/image1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slide" Target="../slides/slide6.xml"/><Relationship Id="rId3" Type="http://schemas.openxmlformats.org/officeDocument/2006/relationships/slide" Target="../slides/slide13.xml"/><Relationship Id="rId7" Type="http://schemas.openxmlformats.org/officeDocument/2006/relationships/slide" Target="../slides/slide17.xml"/><Relationship Id="rId2" Type="http://schemas.openxmlformats.org/officeDocument/2006/relationships/slide" Target="../slides/slide9.xml"/><Relationship Id="rId1" Type="http://schemas.openxmlformats.org/officeDocument/2006/relationships/slide" Target="../slides/slide3.xml"/><Relationship Id="rId6" Type="http://schemas.openxmlformats.org/officeDocument/2006/relationships/slide" Target="../slides/slide15.xml"/><Relationship Id="rId11" Type="http://schemas.openxmlformats.org/officeDocument/2006/relationships/image" Target="../media/image3.png"/><Relationship Id="rId5" Type="http://schemas.openxmlformats.org/officeDocument/2006/relationships/slide" Target="../slides/slide14.xml"/><Relationship Id="rId10" Type="http://schemas.openxmlformats.org/officeDocument/2006/relationships/image" Target="../media/image2.png"/><Relationship Id="rId4" Type="http://schemas.openxmlformats.org/officeDocument/2006/relationships/slide" Target="../slides/slide4.xml"/><Relationship Id="rId9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C57184-29E6-48A9-B930-15DFB48E916C}" type="doc">
      <dgm:prSet loTypeId="urn:microsoft.com/office/officeart/2005/8/layout/bList2" loCatId="list" qsTypeId="urn:microsoft.com/office/officeart/2005/8/quickstyle/3d1" qsCatId="3D" csTypeId="urn:microsoft.com/office/officeart/2005/8/colors/accent6_5" csCatId="accent6" phldr="1"/>
      <dgm:spPr/>
    </dgm:pt>
    <dgm:pt modelId="{2DAD9878-D99D-46F1-A47D-2518211C1B3D}">
      <dgm:prSet phldrT="[Texto]"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action="ppaction://hlinksldjump"/>
            </a:rPr>
            <a:t>Análisis Preliminar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ABB8CF-DD31-4D89-B18F-D63B6677F7A0}" type="parTrans" cxnId="{8CB99110-0756-439C-B5B1-2295579695E7}">
      <dgm:prSet/>
      <dgm:spPr/>
      <dgm:t>
        <a:bodyPr/>
        <a:lstStyle/>
        <a:p>
          <a:endParaRPr lang="es-ES"/>
        </a:p>
      </dgm:t>
    </dgm:pt>
    <dgm:pt modelId="{FBF7A9E2-D444-4391-B156-BD9ED40BA75E}" type="sibTrans" cxnId="{8CB99110-0756-439C-B5B1-2295579695E7}">
      <dgm:prSet/>
      <dgm:spPr/>
      <dgm:t>
        <a:bodyPr/>
        <a:lstStyle/>
        <a:p>
          <a:endParaRPr lang="es-ES"/>
        </a:p>
      </dgm:t>
    </dgm:pt>
    <dgm:pt modelId="{5255217E-199F-47EC-80BF-FF014316A185}">
      <dgm:prSet phldrT="[Texto]"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 action="ppaction://hlinksldjump"/>
            </a:rPr>
            <a:t>Desarrollo del Estudio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8FDF9D-7226-4E3F-9915-D79DE39A68F9}" type="parTrans" cxnId="{FEE3E9BB-7E76-485D-8293-887B5ECED732}">
      <dgm:prSet/>
      <dgm:spPr/>
      <dgm:t>
        <a:bodyPr/>
        <a:lstStyle/>
        <a:p>
          <a:endParaRPr lang="es-ES"/>
        </a:p>
      </dgm:t>
    </dgm:pt>
    <dgm:pt modelId="{0D57BCA1-7817-40C0-826C-5A7BB5551E0D}" type="sibTrans" cxnId="{FEE3E9BB-7E76-485D-8293-887B5ECED732}">
      <dgm:prSet/>
      <dgm:spPr/>
      <dgm:t>
        <a:bodyPr/>
        <a:lstStyle/>
        <a:p>
          <a:endParaRPr lang="es-ES"/>
        </a:p>
      </dgm:t>
    </dgm:pt>
    <dgm:pt modelId="{46FA562D-426A-49C0-BBFC-E4DC8A7E13F4}">
      <dgm:prSet phldrT="[Texto]"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 action="ppaction://hlinksldjump"/>
            </a:rPr>
            <a:t>Resultados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BE1150-603A-4A69-967B-B14FE5723F20}" type="parTrans" cxnId="{1A9A321E-E8D7-49D9-BF68-E09B896EB570}">
      <dgm:prSet/>
      <dgm:spPr/>
      <dgm:t>
        <a:bodyPr/>
        <a:lstStyle/>
        <a:p>
          <a:endParaRPr lang="es-ES"/>
        </a:p>
      </dgm:t>
    </dgm:pt>
    <dgm:pt modelId="{E1D81AE1-1101-4964-BB90-EABF0729C159}" type="sibTrans" cxnId="{1A9A321E-E8D7-49D9-BF68-E09B896EB570}">
      <dgm:prSet/>
      <dgm:spPr/>
      <dgm:t>
        <a:bodyPr/>
        <a:lstStyle/>
        <a:p>
          <a:endParaRPr lang="es-ES"/>
        </a:p>
      </dgm:t>
    </dgm:pt>
    <dgm:pt modelId="{1BED34B5-6BAE-4871-9412-1384568524CB}">
      <dgm:prSet/>
      <dgm:spPr/>
      <dgm:t>
        <a:bodyPr/>
        <a:lstStyle/>
        <a:p>
          <a:r>
            <a:rPr lang="es-ES" u="none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action="ppaction://hlinksldjump"/>
            </a:rPr>
            <a:t>Objetivo</a:t>
          </a:r>
          <a:endParaRPr lang="es-ES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76CEB7-0F8D-4AE3-A996-AFF518FEB287}" type="parTrans" cxnId="{1642CFA6-767D-4525-A5CC-18C5F4E0657B}">
      <dgm:prSet/>
      <dgm:spPr/>
      <dgm:t>
        <a:bodyPr/>
        <a:lstStyle/>
        <a:p>
          <a:endParaRPr lang="es-ES"/>
        </a:p>
      </dgm:t>
    </dgm:pt>
    <dgm:pt modelId="{973CAEC3-FD91-4843-B9DE-C5127C4F000D}" type="sibTrans" cxnId="{1642CFA6-767D-4525-A5CC-18C5F4E0657B}">
      <dgm:prSet/>
      <dgm:spPr/>
      <dgm:t>
        <a:bodyPr/>
        <a:lstStyle/>
        <a:p>
          <a:endParaRPr lang="es-ES"/>
        </a:p>
      </dgm:t>
    </dgm:pt>
    <dgm:pt modelId="{F3C67120-3A5C-47D0-96EF-BAA5D6946D93}">
      <dgm:prSet/>
      <dgm:spPr/>
      <dgm:t>
        <a:bodyPr/>
        <a:lstStyle/>
        <a:p>
          <a:r>
            <a:rPr lang="es-E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4" action="ppaction://hlinksldjump"/>
            </a:rPr>
            <a:t>Alcances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CE1A85-0C76-4345-948E-A1317B0B4EE6}" type="parTrans" cxnId="{59141F32-9A98-4BC0-B918-CD28C1535E36}">
      <dgm:prSet/>
      <dgm:spPr/>
      <dgm:t>
        <a:bodyPr/>
        <a:lstStyle/>
        <a:p>
          <a:endParaRPr lang="es-ES"/>
        </a:p>
      </dgm:t>
    </dgm:pt>
    <dgm:pt modelId="{7AD24669-8357-4EE4-8B62-D4D4FB0407D1}" type="sibTrans" cxnId="{59141F32-9A98-4BC0-B918-CD28C1535E36}">
      <dgm:prSet/>
      <dgm:spPr/>
      <dgm:t>
        <a:bodyPr/>
        <a:lstStyle/>
        <a:p>
          <a:endParaRPr lang="es-ES"/>
        </a:p>
      </dgm:t>
    </dgm:pt>
    <dgm:pt modelId="{87650C46-14A2-4584-8AD3-4722BE97B7E0}">
      <dgm:prSet/>
      <dgm:spPr/>
      <dgm:t>
        <a:bodyPr/>
        <a:lstStyle/>
        <a:p>
          <a:r>
            <a:rPr lang="es-E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 action="ppaction://hlinksldjump"/>
            </a:rPr>
            <a:t>Herramientas</a:t>
          </a:r>
          <a:endParaRPr lang="es-ES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20EC82-CBAD-4EC7-8710-8C0099072A6B}" type="parTrans" cxnId="{9F44A039-DBB5-4A84-AA7A-AD8584FEA73F}">
      <dgm:prSet/>
      <dgm:spPr/>
      <dgm:t>
        <a:bodyPr/>
        <a:lstStyle/>
        <a:p>
          <a:endParaRPr lang="es-ES"/>
        </a:p>
      </dgm:t>
    </dgm:pt>
    <dgm:pt modelId="{D5CD0718-5058-4361-BDC5-5BE310F33177}" type="sibTrans" cxnId="{9F44A039-DBB5-4A84-AA7A-AD8584FEA73F}">
      <dgm:prSet/>
      <dgm:spPr/>
      <dgm:t>
        <a:bodyPr/>
        <a:lstStyle/>
        <a:p>
          <a:endParaRPr lang="es-ES"/>
        </a:p>
      </dgm:t>
    </dgm:pt>
    <dgm:pt modelId="{1A88D7E6-0B85-4C58-BB99-6F3A20806DB1}">
      <dgm:prSet/>
      <dgm:spPr/>
      <dgm:t>
        <a:bodyPr/>
        <a:lstStyle/>
        <a:p>
          <a:r>
            <a:rPr lang="es-E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 action="ppaction://hlinksldjump"/>
            </a:rPr>
            <a:t>Estructura del Cluster</a:t>
          </a:r>
          <a:endParaRPr lang="es-ES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A16528-4282-4D36-A16D-FC6060850FF9}" type="parTrans" cxnId="{A571763A-D78D-439D-8BD0-584DA9D2933C}">
      <dgm:prSet/>
      <dgm:spPr/>
      <dgm:t>
        <a:bodyPr/>
        <a:lstStyle/>
        <a:p>
          <a:endParaRPr lang="es-ES"/>
        </a:p>
      </dgm:t>
    </dgm:pt>
    <dgm:pt modelId="{D0604B1C-1DBB-44C4-8B22-E34B1C10808F}" type="sibTrans" cxnId="{A571763A-D78D-439D-8BD0-584DA9D2933C}">
      <dgm:prSet/>
      <dgm:spPr/>
      <dgm:t>
        <a:bodyPr/>
        <a:lstStyle/>
        <a:p>
          <a:endParaRPr lang="es-ES"/>
        </a:p>
      </dgm:t>
    </dgm:pt>
    <dgm:pt modelId="{F9A22CDF-A1E5-496F-B5B2-11A83B4B6415}">
      <dgm:prSet/>
      <dgm:spPr/>
      <dgm:t>
        <a:bodyPr/>
        <a:lstStyle/>
        <a:p>
          <a:r>
            <a:rPr lang="es-E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5" action="ppaction://hlinksldjump"/>
            </a:rPr>
            <a:t>Resultados</a:t>
          </a:r>
          <a:endParaRPr lang="es-ES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3E4AD7-40FB-4D22-89F9-5468FD3CDF5A}" type="parTrans" cxnId="{44D67E00-7ED6-46B0-927A-1DDB0D552B86}">
      <dgm:prSet/>
      <dgm:spPr/>
      <dgm:t>
        <a:bodyPr/>
        <a:lstStyle/>
        <a:p>
          <a:endParaRPr lang="es-ES"/>
        </a:p>
      </dgm:t>
    </dgm:pt>
    <dgm:pt modelId="{F924C3E0-E373-4172-AB66-BF68CEB9B4CE}" type="sibTrans" cxnId="{44D67E00-7ED6-46B0-927A-1DDB0D552B86}">
      <dgm:prSet/>
      <dgm:spPr/>
      <dgm:t>
        <a:bodyPr/>
        <a:lstStyle/>
        <a:p>
          <a:endParaRPr lang="es-ES"/>
        </a:p>
      </dgm:t>
    </dgm:pt>
    <dgm:pt modelId="{493AEB49-6DEA-447B-A281-53521D3D472D}">
      <dgm:prSet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 action="ppaction://hlinksldjump"/>
            </a:rPr>
            <a:t>Análisis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8616CB-CED8-43C4-8524-5DCE9E62D062}" type="parTrans" cxnId="{97AFD80F-95AF-4072-B397-8BE028599DC7}">
      <dgm:prSet/>
      <dgm:spPr/>
      <dgm:t>
        <a:bodyPr/>
        <a:lstStyle/>
        <a:p>
          <a:endParaRPr lang="es-ES"/>
        </a:p>
      </dgm:t>
    </dgm:pt>
    <dgm:pt modelId="{1C2549EB-0ABD-4E22-B6D0-55FA5559E706}" type="sibTrans" cxnId="{97AFD80F-95AF-4072-B397-8BE028599DC7}">
      <dgm:prSet/>
      <dgm:spPr/>
      <dgm:t>
        <a:bodyPr/>
        <a:lstStyle/>
        <a:p>
          <a:endParaRPr lang="es-ES"/>
        </a:p>
      </dgm:t>
    </dgm:pt>
    <dgm:pt modelId="{33703919-B747-4261-8BF2-2EFAA9AC416C}">
      <dgm:prSet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6" action="ppaction://hlinksldjump"/>
            </a:rPr>
            <a:t>Conclusiones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8A6B9B-B5C8-4EA4-A0F9-A800A47D9D06}" type="parTrans" cxnId="{0C8FD3F8-8D0C-42F3-858C-14A91F7372B4}">
      <dgm:prSet/>
      <dgm:spPr/>
      <dgm:t>
        <a:bodyPr/>
        <a:lstStyle/>
        <a:p>
          <a:endParaRPr lang="es-ES"/>
        </a:p>
      </dgm:t>
    </dgm:pt>
    <dgm:pt modelId="{C355B688-97C0-4CC8-8F6A-730D22549009}" type="sibTrans" cxnId="{0C8FD3F8-8D0C-42F3-858C-14A91F7372B4}">
      <dgm:prSet/>
      <dgm:spPr/>
      <dgm:t>
        <a:bodyPr/>
        <a:lstStyle/>
        <a:p>
          <a:endParaRPr lang="es-ES"/>
        </a:p>
      </dgm:t>
    </dgm:pt>
    <dgm:pt modelId="{19841E20-1E5D-479E-9F14-B5CA8B44732C}">
      <dgm:prSet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7" action="ppaction://hlinksldjump"/>
            </a:rPr>
            <a:t>Recomendaciones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A7F00D-6FE0-469A-B3E9-D75A5C159664}" type="parTrans" cxnId="{51932FFB-2670-42FD-90E9-A92613571800}">
      <dgm:prSet/>
      <dgm:spPr/>
      <dgm:t>
        <a:bodyPr/>
        <a:lstStyle/>
        <a:p>
          <a:endParaRPr lang="es-ES"/>
        </a:p>
      </dgm:t>
    </dgm:pt>
    <dgm:pt modelId="{44E8EF35-2052-46F1-A72B-427270CB0E8E}" type="sibTrans" cxnId="{51932FFB-2670-42FD-90E9-A92613571800}">
      <dgm:prSet/>
      <dgm:spPr/>
      <dgm:t>
        <a:bodyPr/>
        <a:lstStyle/>
        <a:p>
          <a:endParaRPr lang="es-ES"/>
        </a:p>
      </dgm:t>
    </dgm:pt>
    <dgm:pt modelId="{3539E674-6BE5-4A00-A5A6-10E0C97954EC}">
      <dgm:prSet/>
      <dgm:spPr/>
      <dgm:t>
        <a:bodyPr/>
        <a:lstStyle/>
        <a:p>
          <a:r>
            <a:rPr lang="es-E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4" action="ppaction://hlinksldjump"/>
            </a:rPr>
            <a:t>Fundamentos Teóricos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40C284-2864-436F-87C9-CA9A856C9F90}" type="parTrans" cxnId="{4F1921E0-36B1-48F7-8199-08C35FB9A23D}">
      <dgm:prSet/>
      <dgm:spPr/>
      <dgm:t>
        <a:bodyPr/>
        <a:lstStyle/>
        <a:p>
          <a:endParaRPr lang="es-ES"/>
        </a:p>
      </dgm:t>
    </dgm:pt>
    <dgm:pt modelId="{DBBA6738-CBA0-4C18-89F6-CBE35FA84094}" type="sibTrans" cxnId="{4F1921E0-36B1-48F7-8199-08C35FB9A23D}">
      <dgm:prSet/>
      <dgm:spPr/>
      <dgm:t>
        <a:bodyPr/>
        <a:lstStyle/>
        <a:p>
          <a:endParaRPr lang="es-ES"/>
        </a:p>
      </dgm:t>
    </dgm:pt>
    <dgm:pt modelId="{FCDF8D1F-DC16-4564-91C6-AE242F46D084}">
      <dgm:prSet/>
      <dgm:spPr/>
      <dgm:t>
        <a:bodyPr/>
        <a:lstStyle/>
        <a:p>
          <a:r>
            <a:rPr lang="es-E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8" action="ppaction://hlinksldjump"/>
            </a:rPr>
            <a:t>Limitaciones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A8132B-8983-4464-9862-5B8D5ED7B29D}" type="parTrans" cxnId="{961615C2-EB19-4754-B811-5B76F51B755D}">
      <dgm:prSet/>
      <dgm:spPr/>
      <dgm:t>
        <a:bodyPr/>
        <a:lstStyle/>
        <a:p>
          <a:endParaRPr lang="es-ES"/>
        </a:p>
      </dgm:t>
    </dgm:pt>
    <dgm:pt modelId="{D5D74B28-3703-4CC2-B2E7-E18C0498DF81}" type="sibTrans" cxnId="{961615C2-EB19-4754-B811-5B76F51B755D}">
      <dgm:prSet/>
      <dgm:spPr/>
      <dgm:t>
        <a:bodyPr/>
        <a:lstStyle/>
        <a:p>
          <a:endParaRPr lang="es-ES"/>
        </a:p>
      </dgm:t>
    </dgm:pt>
    <dgm:pt modelId="{CFF273D9-A352-4203-9B9E-75FD3B3C64BF}" type="pres">
      <dgm:prSet presAssocID="{BCC57184-29E6-48A9-B930-15DFB48E916C}" presName="diagram" presStyleCnt="0">
        <dgm:presLayoutVars>
          <dgm:dir/>
          <dgm:animLvl val="lvl"/>
          <dgm:resizeHandles val="exact"/>
        </dgm:presLayoutVars>
      </dgm:prSet>
      <dgm:spPr/>
    </dgm:pt>
    <dgm:pt modelId="{C15122D2-B0E4-4709-BEAF-7F6F00049B6C}" type="pres">
      <dgm:prSet presAssocID="{2DAD9878-D99D-46F1-A47D-2518211C1B3D}" presName="compNode" presStyleCnt="0"/>
      <dgm:spPr/>
    </dgm:pt>
    <dgm:pt modelId="{C1B36959-8D31-47F9-9C2C-A6CCC53FF945}" type="pres">
      <dgm:prSet presAssocID="{2DAD9878-D99D-46F1-A47D-2518211C1B3D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9054AA-9E76-46AF-9769-EC6E6618959E}" type="pres">
      <dgm:prSet presAssocID="{2DAD9878-D99D-46F1-A47D-2518211C1B3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7D2011E-290F-4D8F-8080-59F6025EA6A3}" type="pres">
      <dgm:prSet presAssocID="{2DAD9878-D99D-46F1-A47D-2518211C1B3D}" presName="parentRect" presStyleLbl="alignNode1" presStyleIdx="0" presStyleCnt="3"/>
      <dgm:spPr/>
      <dgm:t>
        <a:bodyPr/>
        <a:lstStyle/>
        <a:p>
          <a:endParaRPr lang="es-EC"/>
        </a:p>
      </dgm:t>
    </dgm:pt>
    <dgm:pt modelId="{2721D8DB-8436-4668-A463-A6C7886D4789}" type="pres">
      <dgm:prSet presAssocID="{2DAD9878-D99D-46F1-A47D-2518211C1B3D}" presName="adorn" presStyleLbl="fgAccFollowNode1" presStyleIdx="0" presStyleCnt="3"/>
      <dgm:spPr>
        <a:prstGeom prst="ellipse">
          <a:avLst/>
        </a:prstGeom>
        <a:blipFill rotWithShape="0">
          <a:blip xmlns:r="http://schemas.openxmlformats.org/officeDocument/2006/relationships" r:embed="rId9"/>
          <a:stretch>
            <a:fillRect/>
          </a:stretch>
        </a:blipFill>
      </dgm:spPr>
    </dgm:pt>
    <dgm:pt modelId="{2BB4D2B8-82E3-4E9F-89AC-0481FCDABD4D}" type="pres">
      <dgm:prSet presAssocID="{FBF7A9E2-D444-4391-B156-BD9ED40BA75E}" presName="sibTrans" presStyleLbl="sibTrans2D1" presStyleIdx="0" presStyleCnt="0"/>
      <dgm:spPr/>
      <dgm:t>
        <a:bodyPr/>
        <a:lstStyle/>
        <a:p>
          <a:endParaRPr lang="es-EC"/>
        </a:p>
      </dgm:t>
    </dgm:pt>
    <dgm:pt modelId="{FC6196AA-6BE6-42DD-8902-22DB9B6938C4}" type="pres">
      <dgm:prSet presAssocID="{5255217E-199F-47EC-80BF-FF014316A185}" presName="compNode" presStyleCnt="0"/>
      <dgm:spPr/>
    </dgm:pt>
    <dgm:pt modelId="{437A0FEF-72DF-440B-BA39-CAE9718A4042}" type="pres">
      <dgm:prSet presAssocID="{5255217E-199F-47EC-80BF-FF014316A185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6DA999D-A3D6-477B-A781-FB6BEF3ECF66}" type="pres">
      <dgm:prSet presAssocID="{5255217E-199F-47EC-80BF-FF014316A18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A806CB1-64CD-4DDC-8F17-AD209DA568FF}" type="pres">
      <dgm:prSet presAssocID="{5255217E-199F-47EC-80BF-FF014316A185}" presName="parentRect" presStyleLbl="alignNode1" presStyleIdx="1" presStyleCnt="3"/>
      <dgm:spPr/>
      <dgm:t>
        <a:bodyPr/>
        <a:lstStyle/>
        <a:p>
          <a:endParaRPr lang="es-EC"/>
        </a:p>
      </dgm:t>
    </dgm:pt>
    <dgm:pt modelId="{8AC4C433-6987-4545-A4FB-DD2B044022FD}" type="pres">
      <dgm:prSet presAssocID="{5255217E-199F-47EC-80BF-FF014316A185}" presName="adorn" presStyleLbl="fgAccFollowNode1" presStyleIdx="1" presStyleCnt="3"/>
      <dgm:spPr>
        <a:blipFill rotWithShape="0">
          <a:blip xmlns:r="http://schemas.openxmlformats.org/officeDocument/2006/relationships" r:embed="rId10"/>
          <a:stretch>
            <a:fillRect/>
          </a:stretch>
        </a:blipFill>
      </dgm:spPr>
    </dgm:pt>
    <dgm:pt modelId="{70076CAE-FFBE-4114-ACB6-A0F864E28F9C}" type="pres">
      <dgm:prSet presAssocID="{0D57BCA1-7817-40C0-826C-5A7BB5551E0D}" presName="sibTrans" presStyleLbl="sibTrans2D1" presStyleIdx="0" presStyleCnt="0"/>
      <dgm:spPr/>
      <dgm:t>
        <a:bodyPr/>
        <a:lstStyle/>
        <a:p>
          <a:endParaRPr lang="es-EC"/>
        </a:p>
      </dgm:t>
    </dgm:pt>
    <dgm:pt modelId="{49A95E4E-EBE9-420C-BD66-9BB7C150549F}" type="pres">
      <dgm:prSet presAssocID="{46FA562D-426A-49C0-BBFC-E4DC8A7E13F4}" presName="compNode" presStyleCnt="0"/>
      <dgm:spPr/>
    </dgm:pt>
    <dgm:pt modelId="{25A7E4F2-84E2-461D-8F3E-48140C758126}" type="pres">
      <dgm:prSet presAssocID="{46FA562D-426A-49C0-BBFC-E4DC8A7E13F4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5D4018-F967-44F9-AAC4-C1BD61D70C7B}" type="pres">
      <dgm:prSet presAssocID="{46FA562D-426A-49C0-BBFC-E4DC8A7E13F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02E163C-6130-421E-A792-21CFF2129851}" type="pres">
      <dgm:prSet presAssocID="{46FA562D-426A-49C0-BBFC-E4DC8A7E13F4}" presName="parentRect" presStyleLbl="alignNode1" presStyleIdx="2" presStyleCnt="3"/>
      <dgm:spPr/>
      <dgm:t>
        <a:bodyPr/>
        <a:lstStyle/>
        <a:p>
          <a:endParaRPr lang="es-EC"/>
        </a:p>
      </dgm:t>
    </dgm:pt>
    <dgm:pt modelId="{6DCA992B-C5C2-4E5E-A448-FE97B26A5E98}" type="pres">
      <dgm:prSet presAssocID="{46FA562D-426A-49C0-BBFC-E4DC8A7E13F4}" presName="adorn" presStyleLbl="fgAccFollowNode1" presStyleIdx="2" presStyleCnt="3"/>
      <dgm:spPr>
        <a:blipFill rotWithShape="0">
          <a:blip xmlns:r="http://schemas.openxmlformats.org/officeDocument/2006/relationships" r:embed="rId11"/>
          <a:stretch>
            <a:fillRect/>
          </a:stretch>
        </a:blipFill>
      </dgm:spPr>
    </dgm:pt>
  </dgm:ptLst>
  <dgm:cxnLst>
    <dgm:cxn modelId="{8DB6B790-8CFD-43EA-8927-6AACBBE45F27}" type="presOf" srcId="{3539E674-6BE5-4A00-A5A6-10E0C97954EC}" destId="{C1B36959-8D31-47F9-9C2C-A6CCC53FF945}" srcOrd="0" destOrd="3" presId="urn:microsoft.com/office/officeart/2005/8/layout/bList2"/>
    <dgm:cxn modelId="{61769961-7CFA-4ECA-861E-740B9C30C5B5}" type="presOf" srcId="{2DAD9878-D99D-46F1-A47D-2518211C1B3D}" destId="{17D2011E-290F-4D8F-8080-59F6025EA6A3}" srcOrd="1" destOrd="0" presId="urn:microsoft.com/office/officeart/2005/8/layout/bList2"/>
    <dgm:cxn modelId="{89DC9406-7396-4F75-AB40-BD9DD9B5B5F3}" type="presOf" srcId="{19841E20-1E5D-479E-9F14-B5CA8B44732C}" destId="{25A7E4F2-84E2-461D-8F3E-48140C758126}" srcOrd="0" destOrd="2" presId="urn:microsoft.com/office/officeart/2005/8/layout/bList2"/>
    <dgm:cxn modelId="{AB29E667-2592-44C7-AE8F-57CCBB290F3E}" type="presOf" srcId="{2DAD9878-D99D-46F1-A47D-2518211C1B3D}" destId="{A99054AA-9E76-46AF-9769-EC6E6618959E}" srcOrd="0" destOrd="0" presId="urn:microsoft.com/office/officeart/2005/8/layout/bList2"/>
    <dgm:cxn modelId="{DCAE622C-D898-41E5-B6D4-AA9C6E4717E6}" type="presOf" srcId="{0D57BCA1-7817-40C0-826C-5A7BB5551E0D}" destId="{70076CAE-FFBE-4114-ACB6-A0F864E28F9C}" srcOrd="0" destOrd="0" presId="urn:microsoft.com/office/officeart/2005/8/layout/bList2"/>
    <dgm:cxn modelId="{3FE4E466-7E7F-43A1-9B49-D5613FDA131A}" type="presOf" srcId="{46FA562D-426A-49C0-BBFC-E4DC8A7E13F4}" destId="{995D4018-F967-44F9-AAC4-C1BD61D70C7B}" srcOrd="0" destOrd="0" presId="urn:microsoft.com/office/officeart/2005/8/layout/bList2"/>
    <dgm:cxn modelId="{4C016A50-CEC5-43D3-B25C-3E3116C6A5CA}" type="presOf" srcId="{F3C67120-3A5C-47D0-96EF-BAA5D6946D93}" destId="{C1B36959-8D31-47F9-9C2C-A6CCC53FF945}" srcOrd="0" destOrd="1" presId="urn:microsoft.com/office/officeart/2005/8/layout/bList2"/>
    <dgm:cxn modelId="{6E4A3078-B58E-4AAE-8F0A-965CA4AAC2A0}" type="presOf" srcId="{46FA562D-426A-49C0-BBFC-E4DC8A7E13F4}" destId="{002E163C-6130-421E-A792-21CFF2129851}" srcOrd="1" destOrd="0" presId="urn:microsoft.com/office/officeart/2005/8/layout/bList2"/>
    <dgm:cxn modelId="{2F3C0787-3308-4CA8-AF73-0C56D86302A7}" type="presOf" srcId="{1BED34B5-6BAE-4871-9412-1384568524CB}" destId="{C1B36959-8D31-47F9-9C2C-A6CCC53FF945}" srcOrd="0" destOrd="0" presId="urn:microsoft.com/office/officeart/2005/8/layout/bList2"/>
    <dgm:cxn modelId="{4F1921E0-36B1-48F7-8199-08C35FB9A23D}" srcId="{2DAD9878-D99D-46F1-A47D-2518211C1B3D}" destId="{3539E674-6BE5-4A00-A5A6-10E0C97954EC}" srcOrd="3" destOrd="0" parTransId="{7340C284-2864-436F-87C9-CA9A856C9F90}" sibTransId="{DBBA6738-CBA0-4C18-89F6-CBE35FA84094}"/>
    <dgm:cxn modelId="{0C8FD3F8-8D0C-42F3-858C-14A91F7372B4}" srcId="{46FA562D-426A-49C0-BBFC-E4DC8A7E13F4}" destId="{33703919-B747-4261-8BF2-2EFAA9AC416C}" srcOrd="1" destOrd="0" parTransId="{808A6B9B-B5C8-4EA4-A0F9-A800A47D9D06}" sibTransId="{C355B688-97C0-4CC8-8F6A-730D22549009}"/>
    <dgm:cxn modelId="{E30285EE-1ECC-4B9E-91E4-472F7E868D3A}" type="presOf" srcId="{BCC57184-29E6-48A9-B930-15DFB48E916C}" destId="{CFF273D9-A352-4203-9B9E-75FD3B3C64BF}" srcOrd="0" destOrd="0" presId="urn:microsoft.com/office/officeart/2005/8/layout/bList2"/>
    <dgm:cxn modelId="{089A94C7-75D9-46E3-A33A-D73B6A225CE7}" type="presOf" srcId="{87650C46-14A2-4584-8AD3-4722BE97B7E0}" destId="{437A0FEF-72DF-440B-BA39-CAE9718A4042}" srcOrd="0" destOrd="0" presId="urn:microsoft.com/office/officeart/2005/8/layout/bList2"/>
    <dgm:cxn modelId="{1642CFA6-767D-4525-A5CC-18C5F4E0657B}" srcId="{2DAD9878-D99D-46F1-A47D-2518211C1B3D}" destId="{1BED34B5-6BAE-4871-9412-1384568524CB}" srcOrd="0" destOrd="0" parTransId="{1076CEB7-0F8D-4AE3-A996-AFF518FEB287}" sibTransId="{973CAEC3-FD91-4843-B9DE-C5127C4F000D}"/>
    <dgm:cxn modelId="{97AFD80F-95AF-4072-B397-8BE028599DC7}" srcId="{46FA562D-426A-49C0-BBFC-E4DC8A7E13F4}" destId="{493AEB49-6DEA-447B-A281-53521D3D472D}" srcOrd="0" destOrd="0" parTransId="{7A8616CB-CED8-43C4-8524-5DCE9E62D062}" sibTransId="{1C2549EB-0ABD-4E22-B6D0-55FA5559E706}"/>
    <dgm:cxn modelId="{57C5B5E8-DE99-42C4-8FBF-3C2A0C3EBAAD}" type="presOf" srcId="{FBF7A9E2-D444-4391-B156-BD9ED40BA75E}" destId="{2BB4D2B8-82E3-4E9F-89AC-0481FCDABD4D}" srcOrd="0" destOrd="0" presId="urn:microsoft.com/office/officeart/2005/8/layout/bList2"/>
    <dgm:cxn modelId="{961615C2-EB19-4754-B811-5B76F51B755D}" srcId="{2DAD9878-D99D-46F1-A47D-2518211C1B3D}" destId="{FCDF8D1F-DC16-4564-91C6-AE242F46D084}" srcOrd="2" destOrd="0" parTransId="{0FA8132B-8983-4464-9862-5B8D5ED7B29D}" sibTransId="{D5D74B28-3703-4CC2-B2E7-E18C0498DF81}"/>
    <dgm:cxn modelId="{9F44A039-DBB5-4A84-AA7A-AD8584FEA73F}" srcId="{5255217E-199F-47EC-80BF-FF014316A185}" destId="{87650C46-14A2-4584-8AD3-4722BE97B7E0}" srcOrd="0" destOrd="0" parTransId="{E820EC82-CBAD-4EC7-8710-8C0099072A6B}" sibTransId="{D5CD0718-5058-4361-BDC5-5BE310F33177}"/>
    <dgm:cxn modelId="{EF205A13-8400-4955-849D-1E1F4820957E}" type="presOf" srcId="{5255217E-199F-47EC-80BF-FF014316A185}" destId="{46DA999D-A3D6-477B-A781-FB6BEF3ECF66}" srcOrd="0" destOrd="0" presId="urn:microsoft.com/office/officeart/2005/8/layout/bList2"/>
    <dgm:cxn modelId="{7361E4CF-B109-4551-AE28-AA16D2D92E1D}" type="presOf" srcId="{493AEB49-6DEA-447B-A281-53521D3D472D}" destId="{25A7E4F2-84E2-461D-8F3E-48140C758126}" srcOrd="0" destOrd="0" presId="urn:microsoft.com/office/officeart/2005/8/layout/bList2"/>
    <dgm:cxn modelId="{F466833C-8436-4BDE-90D6-B4EEC5C319A9}" type="presOf" srcId="{F9A22CDF-A1E5-496F-B5B2-11A83B4B6415}" destId="{437A0FEF-72DF-440B-BA39-CAE9718A4042}" srcOrd="0" destOrd="2" presId="urn:microsoft.com/office/officeart/2005/8/layout/bList2"/>
    <dgm:cxn modelId="{8CB99110-0756-439C-B5B1-2295579695E7}" srcId="{BCC57184-29E6-48A9-B930-15DFB48E916C}" destId="{2DAD9878-D99D-46F1-A47D-2518211C1B3D}" srcOrd="0" destOrd="0" parTransId="{EEABB8CF-DD31-4D89-B18F-D63B6677F7A0}" sibTransId="{FBF7A9E2-D444-4391-B156-BD9ED40BA75E}"/>
    <dgm:cxn modelId="{613FA031-7260-42A9-85E0-3EBE157D5B18}" type="presOf" srcId="{FCDF8D1F-DC16-4564-91C6-AE242F46D084}" destId="{C1B36959-8D31-47F9-9C2C-A6CCC53FF945}" srcOrd="0" destOrd="2" presId="urn:microsoft.com/office/officeart/2005/8/layout/bList2"/>
    <dgm:cxn modelId="{59141F32-9A98-4BC0-B918-CD28C1535E36}" srcId="{2DAD9878-D99D-46F1-A47D-2518211C1B3D}" destId="{F3C67120-3A5C-47D0-96EF-BAA5D6946D93}" srcOrd="1" destOrd="0" parTransId="{B3CE1A85-0C76-4345-948E-A1317B0B4EE6}" sibTransId="{7AD24669-8357-4EE4-8B62-D4D4FB0407D1}"/>
    <dgm:cxn modelId="{35F1179B-5227-49A1-967A-1C9BD8A25C83}" type="presOf" srcId="{1A88D7E6-0B85-4C58-BB99-6F3A20806DB1}" destId="{437A0FEF-72DF-440B-BA39-CAE9718A4042}" srcOrd="0" destOrd="1" presId="urn:microsoft.com/office/officeart/2005/8/layout/bList2"/>
    <dgm:cxn modelId="{FEE3E9BB-7E76-485D-8293-887B5ECED732}" srcId="{BCC57184-29E6-48A9-B930-15DFB48E916C}" destId="{5255217E-199F-47EC-80BF-FF014316A185}" srcOrd="1" destOrd="0" parTransId="{5F8FDF9D-7226-4E3F-9915-D79DE39A68F9}" sibTransId="{0D57BCA1-7817-40C0-826C-5A7BB5551E0D}"/>
    <dgm:cxn modelId="{5AA9E7C8-90E7-4FF6-8DB3-5948F91A602D}" type="presOf" srcId="{5255217E-199F-47EC-80BF-FF014316A185}" destId="{AA806CB1-64CD-4DDC-8F17-AD209DA568FF}" srcOrd="1" destOrd="0" presId="urn:microsoft.com/office/officeart/2005/8/layout/bList2"/>
    <dgm:cxn modelId="{51932FFB-2670-42FD-90E9-A92613571800}" srcId="{46FA562D-426A-49C0-BBFC-E4DC8A7E13F4}" destId="{19841E20-1E5D-479E-9F14-B5CA8B44732C}" srcOrd="2" destOrd="0" parTransId="{86A7F00D-6FE0-469A-B3E9-D75A5C159664}" sibTransId="{44E8EF35-2052-46F1-A72B-427270CB0E8E}"/>
    <dgm:cxn modelId="{44D67E00-7ED6-46B0-927A-1DDB0D552B86}" srcId="{5255217E-199F-47EC-80BF-FF014316A185}" destId="{F9A22CDF-A1E5-496F-B5B2-11A83B4B6415}" srcOrd="2" destOrd="0" parTransId="{C83E4AD7-40FB-4D22-89F9-5468FD3CDF5A}" sibTransId="{F924C3E0-E373-4172-AB66-BF68CEB9B4CE}"/>
    <dgm:cxn modelId="{29E0374D-B1D0-452E-ACF2-E213093D67C5}" type="presOf" srcId="{33703919-B747-4261-8BF2-2EFAA9AC416C}" destId="{25A7E4F2-84E2-461D-8F3E-48140C758126}" srcOrd="0" destOrd="1" presId="urn:microsoft.com/office/officeart/2005/8/layout/bList2"/>
    <dgm:cxn modelId="{1A9A321E-E8D7-49D9-BF68-E09B896EB570}" srcId="{BCC57184-29E6-48A9-B930-15DFB48E916C}" destId="{46FA562D-426A-49C0-BBFC-E4DC8A7E13F4}" srcOrd="2" destOrd="0" parTransId="{99BE1150-603A-4A69-967B-B14FE5723F20}" sibTransId="{E1D81AE1-1101-4964-BB90-EABF0729C159}"/>
    <dgm:cxn modelId="{A571763A-D78D-439D-8BD0-584DA9D2933C}" srcId="{5255217E-199F-47EC-80BF-FF014316A185}" destId="{1A88D7E6-0B85-4C58-BB99-6F3A20806DB1}" srcOrd="1" destOrd="0" parTransId="{10A16528-4282-4D36-A16D-FC6060850FF9}" sibTransId="{D0604B1C-1DBB-44C4-8B22-E34B1C10808F}"/>
    <dgm:cxn modelId="{64F64DEE-83B8-4718-901B-39EC8F9281DB}" type="presParOf" srcId="{CFF273D9-A352-4203-9B9E-75FD3B3C64BF}" destId="{C15122D2-B0E4-4709-BEAF-7F6F00049B6C}" srcOrd="0" destOrd="0" presId="urn:microsoft.com/office/officeart/2005/8/layout/bList2"/>
    <dgm:cxn modelId="{BE006D51-974A-4115-833A-5385FD87377A}" type="presParOf" srcId="{C15122D2-B0E4-4709-BEAF-7F6F00049B6C}" destId="{C1B36959-8D31-47F9-9C2C-A6CCC53FF945}" srcOrd="0" destOrd="0" presId="urn:microsoft.com/office/officeart/2005/8/layout/bList2"/>
    <dgm:cxn modelId="{D7861972-D720-403A-8A12-504EB638B928}" type="presParOf" srcId="{C15122D2-B0E4-4709-BEAF-7F6F00049B6C}" destId="{A99054AA-9E76-46AF-9769-EC6E6618959E}" srcOrd="1" destOrd="0" presId="urn:microsoft.com/office/officeart/2005/8/layout/bList2"/>
    <dgm:cxn modelId="{381C4CBA-2133-4A17-B267-837D712FB9C3}" type="presParOf" srcId="{C15122D2-B0E4-4709-BEAF-7F6F00049B6C}" destId="{17D2011E-290F-4D8F-8080-59F6025EA6A3}" srcOrd="2" destOrd="0" presId="urn:microsoft.com/office/officeart/2005/8/layout/bList2"/>
    <dgm:cxn modelId="{DB651E07-917B-4AD8-B50E-ADDDF78807EB}" type="presParOf" srcId="{C15122D2-B0E4-4709-BEAF-7F6F00049B6C}" destId="{2721D8DB-8436-4668-A463-A6C7886D4789}" srcOrd="3" destOrd="0" presId="urn:microsoft.com/office/officeart/2005/8/layout/bList2"/>
    <dgm:cxn modelId="{17BF6908-29DE-432A-8035-AFDCB3986A18}" type="presParOf" srcId="{CFF273D9-A352-4203-9B9E-75FD3B3C64BF}" destId="{2BB4D2B8-82E3-4E9F-89AC-0481FCDABD4D}" srcOrd="1" destOrd="0" presId="urn:microsoft.com/office/officeart/2005/8/layout/bList2"/>
    <dgm:cxn modelId="{A5022029-7747-4484-9708-DDC98E1B3271}" type="presParOf" srcId="{CFF273D9-A352-4203-9B9E-75FD3B3C64BF}" destId="{FC6196AA-6BE6-42DD-8902-22DB9B6938C4}" srcOrd="2" destOrd="0" presId="urn:microsoft.com/office/officeart/2005/8/layout/bList2"/>
    <dgm:cxn modelId="{650A7C8C-D419-46C0-A973-B317BE0B4207}" type="presParOf" srcId="{FC6196AA-6BE6-42DD-8902-22DB9B6938C4}" destId="{437A0FEF-72DF-440B-BA39-CAE9718A4042}" srcOrd="0" destOrd="0" presId="urn:microsoft.com/office/officeart/2005/8/layout/bList2"/>
    <dgm:cxn modelId="{3AB3E260-2ACD-4542-AEFD-E2C7783734AF}" type="presParOf" srcId="{FC6196AA-6BE6-42DD-8902-22DB9B6938C4}" destId="{46DA999D-A3D6-477B-A781-FB6BEF3ECF66}" srcOrd="1" destOrd="0" presId="urn:microsoft.com/office/officeart/2005/8/layout/bList2"/>
    <dgm:cxn modelId="{857D26B7-2C9E-4125-811D-08A336ECC2C2}" type="presParOf" srcId="{FC6196AA-6BE6-42DD-8902-22DB9B6938C4}" destId="{AA806CB1-64CD-4DDC-8F17-AD209DA568FF}" srcOrd="2" destOrd="0" presId="urn:microsoft.com/office/officeart/2005/8/layout/bList2"/>
    <dgm:cxn modelId="{EDC25F95-1C8E-44BB-9836-1B6AA5C6BA40}" type="presParOf" srcId="{FC6196AA-6BE6-42DD-8902-22DB9B6938C4}" destId="{8AC4C433-6987-4545-A4FB-DD2B044022FD}" srcOrd="3" destOrd="0" presId="urn:microsoft.com/office/officeart/2005/8/layout/bList2"/>
    <dgm:cxn modelId="{D8A8EF18-6428-4A30-A4A5-D47DC624E244}" type="presParOf" srcId="{CFF273D9-A352-4203-9B9E-75FD3B3C64BF}" destId="{70076CAE-FFBE-4114-ACB6-A0F864E28F9C}" srcOrd="3" destOrd="0" presId="urn:microsoft.com/office/officeart/2005/8/layout/bList2"/>
    <dgm:cxn modelId="{3FCA0338-6CF8-435A-B344-D5364E1DA85C}" type="presParOf" srcId="{CFF273D9-A352-4203-9B9E-75FD3B3C64BF}" destId="{49A95E4E-EBE9-420C-BD66-9BB7C150549F}" srcOrd="4" destOrd="0" presId="urn:microsoft.com/office/officeart/2005/8/layout/bList2"/>
    <dgm:cxn modelId="{5CC24D41-0B83-4486-9905-EE4F449B1641}" type="presParOf" srcId="{49A95E4E-EBE9-420C-BD66-9BB7C150549F}" destId="{25A7E4F2-84E2-461D-8F3E-48140C758126}" srcOrd="0" destOrd="0" presId="urn:microsoft.com/office/officeart/2005/8/layout/bList2"/>
    <dgm:cxn modelId="{6B066841-E024-4233-AC10-F47D57B81D49}" type="presParOf" srcId="{49A95E4E-EBE9-420C-BD66-9BB7C150549F}" destId="{995D4018-F967-44F9-AAC4-C1BD61D70C7B}" srcOrd="1" destOrd="0" presId="urn:microsoft.com/office/officeart/2005/8/layout/bList2"/>
    <dgm:cxn modelId="{3E63D340-363B-42A7-B3AB-5DAD86F2231E}" type="presParOf" srcId="{49A95E4E-EBE9-420C-BD66-9BB7C150549F}" destId="{002E163C-6130-421E-A792-21CFF2129851}" srcOrd="2" destOrd="0" presId="urn:microsoft.com/office/officeart/2005/8/layout/bList2"/>
    <dgm:cxn modelId="{49165BB7-388F-43DC-B66A-8032EB32785B}" type="presParOf" srcId="{49A95E4E-EBE9-420C-BD66-9BB7C150549F}" destId="{6DCA992B-C5C2-4E5E-A448-FE97B26A5E98}" srcOrd="3" destOrd="0" presId="urn:microsoft.com/office/officeart/2005/8/layout/bList2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C57184-29E6-48A9-B930-15DFB48E916C}" type="doc">
      <dgm:prSet loTypeId="urn:microsoft.com/office/officeart/2005/8/layout/bList2" loCatId="list" qsTypeId="urn:microsoft.com/office/officeart/2005/8/quickstyle/3d1" qsCatId="3D" csTypeId="urn:microsoft.com/office/officeart/2005/8/colors/accent6_5" csCatId="accent6" phldr="1"/>
      <dgm:spPr/>
    </dgm:pt>
    <dgm:pt modelId="{2DAD9878-D99D-46F1-A47D-2518211C1B3D}">
      <dgm:prSet phldrT="[Texto]"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action="ppaction://hlinksldjump"/>
            </a:rPr>
            <a:t>Análisis Preliminar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ABB8CF-DD31-4D89-B18F-D63B6677F7A0}" type="parTrans" cxnId="{8CB99110-0756-439C-B5B1-2295579695E7}">
      <dgm:prSet/>
      <dgm:spPr/>
      <dgm:t>
        <a:bodyPr/>
        <a:lstStyle/>
        <a:p>
          <a:endParaRPr lang="es-ES"/>
        </a:p>
      </dgm:t>
    </dgm:pt>
    <dgm:pt modelId="{FBF7A9E2-D444-4391-B156-BD9ED40BA75E}" type="sibTrans" cxnId="{8CB99110-0756-439C-B5B1-2295579695E7}">
      <dgm:prSet/>
      <dgm:spPr/>
      <dgm:t>
        <a:bodyPr/>
        <a:lstStyle/>
        <a:p>
          <a:endParaRPr lang="es-ES"/>
        </a:p>
      </dgm:t>
    </dgm:pt>
    <dgm:pt modelId="{5255217E-199F-47EC-80BF-FF014316A185}">
      <dgm:prSet phldrT="[Texto]"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 action="ppaction://hlinksldjump"/>
            </a:rPr>
            <a:t>Desarrollo del Estudio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8FDF9D-7226-4E3F-9915-D79DE39A68F9}" type="parTrans" cxnId="{FEE3E9BB-7E76-485D-8293-887B5ECED732}">
      <dgm:prSet/>
      <dgm:spPr/>
      <dgm:t>
        <a:bodyPr/>
        <a:lstStyle/>
        <a:p>
          <a:endParaRPr lang="es-ES"/>
        </a:p>
      </dgm:t>
    </dgm:pt>
    <dgm:pt modelId="{0D57BCA1-7817-40C0-826C-5A7BB5551E0D}" type="sibTrans" cxnId="{FEE3E9BB-7E76-485D-8293-887B5ECED732}">
      <dgm:prSet/>
      <dgm:spPr/>
      <dgm:t>
        <a:bodyPr/>
        <a:lstStyle/>
        <a:p>
          <a:endParaRPr lang="es-ES"/>
        </a:p>
      </dgm:t>
    </dgm:pt>
    <dgm:pt modelId="{46FA562D-426A-49C0-BBFC-E4DC8A7E13F4}">
      <dgm:prSet phldrT="[Texto]"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 action="ppaction://hlinksldjump"/>
            </a:rPr>
            <a:t>Resultados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BE1150-603A-4A69-967B-B14FE5723F20}" type="parTrans" cxnId="{1A9A321E-E8D7-49D9-BF68-E09B896EB570}">
      <dgm:prSet/>
      <dgm:spPr/>
      <dgm:t>
        <a:bodyPr/>
        <a:lstStyle/>
        <a:p>
          <a:endParaRPr lang="es-ES"/>
        </a:p>
      </dgm:t>
    </dgm:pt>
    <dgm:pt modelId="{E1D81AE1-1101-4964-BB90-EABF0729C159}" type="sibTrans" cxnId="{1A9A321E-E8D7-49D9-BF68-E09B896EB570}">
      <dgm:prSet/>
      <dgm:spPr/>
      <dgm:t>
        <a:bodyPr/>
        <a:lstStyle/>
        <a:p>
          <a:endParaRPr lang="es-ES"/>
        </a:p>
      </dgm:t>
    </dgm:pt>
    <dgm:pt modelId="{1BED34B5-6BAE-4871-9412-1384568524CB}">
      <dgm:prSet/>
      <dgm:spPr/>
      <dgm:t>
        <a:bodyPr/>
        <a:lstStyle/>
        <a:p>
          <a:r>
            <a:rPr lang="es-ES" u="none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action="ppaction://hlinksldjump"/>
            </a:rPr>
            <a:t>Objetivo</a:t>
          </a:r>
          <a:endParaRPr lang="es-ES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76CEB7-0F8D-4AE3-A996-AFF518FEB287}" type="parTrans" cxnId="{1642CFA6-767D-4525-A5CC-18C5F4E0657B}">
      <dgm:prSet/>
      <dgm:spPr/>
      <dgm:t>
        <a:bodyPr/>
        <a:lstStyle/>
        <a:p>
          <a:endParaRPr lang="es-ES"/>
        </a:p>
      </dgm:t>
    </dgm:pt>
    <dgm:pt modelId="{973CAEC3-FD91-4843-B9DE-C5127C4F000D}" type="sibTrans" cxnId="{1642CFA6-767D-4525-A5CC-18C5F4E0657B}">
      <dgm:prSet/>
      <dgm:spPr/>
      <dgm:t>
        <a:bodyPr/>
        <a:lstStyle/>
        <a:p>
          <a:endParaRPr lang="es-ES"/>
        </a:p>
      </dgm:t>
    </dgm:pt>
    <dgm:pt modelId="{F3C67120-3A5C-47D0-96EF-BAA5D6946D93}">
      <dgm:prSet/>
      <dgm:spPr/>
      <dgm:t>
        <a:bodyPr/>
        <a:lstStyle/>
        <a:p>
          <a:r>
            <a:rPr lang="es-E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4" action="ppaction://hlinksldjump"/>
            </a:rPr>
            <a:t>Alcances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CE1A85-0C76-4345-948E-A1317B0B4EE6}" type="parTrans" cxnId="{59141F32-9A98-4BC0-B918-CD28C1535E36}">
      <dgm:prSet/>
      <dgm:spPr/>
      <dgm:t>
        <a:bodyPr/>
        <a:lstStyle/>
        <a:p>
          <a:endParaRPr lang="es-ES"/>
        </a:p>
      </dgm:t>
    </dgm:pt>
    <dgm:pt modelId="{7AD24669-8357-4EE4-8B62-D4D4FB0407D1}" type="sibTrans" cxnId="{59141F32-9A98-4BC0-B918-CD28C1535E36}">
      <dgm:prSet/>
      <dgm:spPr/>
      <dgm:t>
        <a:bodyPr/>
        <a:lstStyle/>
        <a:p>
          <a:endParaRPr lang="es-ES"/>
        </a:p>
      </dgm:t>
    </dgm:pt>
    <dgm:pt modelId="{87650C46-14A2-4584-8AD3-4722BE97B7E0}">
      <dgm:prSet/>
      <dgm:spPr/>
      <dgm:t>
        <a:bodyPr/>
        <a:lstStyle/>
        <a:p>
          <a:r>
            <a:rPr lang="es-E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 action="ppaction://hlinksldjump"/>
            </a:rPr>
            <a:t>Herramientas</a:t>
          </a:r>
          <a:endParaRPr lang="es-ES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20EC82-CBAD-4EC7-8710-8C0099072A6B}" type="parTrans" cxnId="{9F44A039-DBB5-4A84-AA7A-AD8584FEA73F}">
      <dgm:prSet/>
      <dgm:spPr/>
      <dgm:t>
        <a:bodyPr/>
        <a:lstStyle/>
        <a:p>
          <a:endParaRPr lang="es-ES"/>
        </a:p>
      </dgm:t>
    </dgm:pt>
    <dgm:pt modelId="{D5CD0718-5058-4361-BDC5-5BE310F33177}" type="sibTrans" cxnId="{9F44A039-DBB5-4A84-AA7A-AD8584FEA73F}">
      <dgm:prSet/>
      <dgm:spPr/>
      <dgm:t>
        <a:bodyPr/>
        <a:lstStyle/>
        <a:p>
          <a:endParaRPr lang="es-ES"/>
        </a:p>
      </dgm:t>
    </dgm:pt>
    <dgm:pt modelId="{1A88D7E6-0B85-4C58-BB99-6F3A20806DB1}">
      <dgm:prSet/>
      <dgm:spPr/>
      <dgm:t>
        <a:bodyPr/>
        <a:lstStyle/>
        <a:p>
          <a:r>
            <a:rPr lang="es-E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 action="ppaction://hlinksldjump"/>
            </a:rPr>
            <a:t>Estructura del Cluster</a:t>
          </a:r>
          <a:endParaRPr lang="es-ES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A16528-4282-4D36-A16D-FC6060850FF9}" type="parTrans" cxnId="{A571763A-D78D-439D-8BD0-584DA9D2933C}">
      <dgm:prSet/>
      <dgm:spPr/>
      <dgm:t>
        <a:bodyPr/>
        <a:lstStyle/>
        <a:p>
          <a:endParaRPr lang="es-ES"/>
        </a:p>
      </dgm:t>
    </dgm:pt>
    <dgm:pt modelId="{D0604B1C-1DBB-44C4-8B22-E34B1C10808F}" type="sibTrans" cxnId="{A571763A-D78D-439D-8BD0-584DA9D2933C}">
      <dgm:prSet/>
      <dgm:spPr/>
      <dgm:t>
        <a:bodyPr/>
        <a:lstStyle/>
        <a:p>
          <a:endParaRPr lang="es-ES"/>
        </a:p>
      </dgm:t>
    </dgm:pt>
    <dgm:pt modelId="{F9A22CDF-A1E5-496F-B5B2-11A83B4B6415}">
      <dgm:prSet/>
      <dgm:spPr/>
      <dgm:t>
        <a:bodyPr/>
        <a:lstStyle/>
        <a:p>
          <a:r>
            <a:rPr lang="es-E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5" action="ppaction://hlinksldjump"/>
            </a:rPr>
            <a:t>Resultados</a:t>
          </a:r>
          <a:endParaRPr lang="es-ES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3E4AD7-40FB-4D22-89F9-5468FD3CDF5A}" type="parTrans" cxnId="{44D67E00-7ED6-46B0-927A-1DDB0D552B86}">
      <dgm:prSet/>
      <dgm:spPr/>
      <dgm:t>
        <a:bodyPr/>
        <a:lstStyle/>
        <a:p>
          <a:endParaRPr lang="es-ES"/>
        </a:p>
      </dgm:t>
    </dgm:pt>
    <dgm:pt modelId="{F924C3E0-E373-4172-AB66-BF68CEB9B4CE}" type="sibTrans" cxnId="{44D67E00-7ED6-46B0-927A-1DDB0D552B86}">
      <dgm:prSet/>
      <dgm:spPr/>
      <dgm:t>
        <a:bodyPr/>
        <a:lstStyle/>
        <a:p>
          <a:endParaRPr lang="es-ES"/>
        </a:p>
      </dgm:t>
    </dgm:pt>
    <dgm:pt modelId="{493AEB49-6DEA-447B-A281-53521D3D472D}">
      <dgm:prSet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 action="ppaction://hlinksldjump"/>
            </a:rPr>
            <a:t>Análisis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8616CB-CED8-43C4-8524-5DCE9E62D062}" type="parTrans" cxnId="{97AFD80F-95AF-4072-B397-8BE028599DC7}">
      <dgm:prSet/>
      <dgm:spPr/>
      <dgm:t>
        <a:bodyPr/>
        <a:lstStyle/>
        <a:p>
          <a:endParaRPr lang="es-ES"/>
        </a:p>
      </dgm:t>
    </dgm:pt>
    <dgm:pt modelId="{1C2549EB-0ABD-4E22-B6D0-55FA5559E706}" type="sibTrans" cxnId="{97AFD80F-95AF-4072-B397-8BE028599DC7}">
      <dgm:prSet/>
      <dgm:spPr/>
      <dgm:t>
        <a:bodyPr/>
        <a:lstStyle/>
        <a:p>
          <a:endParaRPr lang="es-ES"/>
        </a:p>
      </dgm:t>
    </dgm:pt>
    <dgm:pt modelId="{33703919-B747-4261-8BF2-2EFAA9AC416C}">
      <dgm:prSet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6" action="ppaction://hlinksldjump"/>
            </a:rPr>
            <a:t>Conclusiones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8A6B9B-B5C8-4EA4-A0F9-A800A47D9D06}" type="parTrans" cxnId="{0C8FD3F8-8D0C-42F3-858C-14A91F7372B4}">
      <dgm:prSet/>
      <dgm:spPr/>
      <dgm:t>
        <a:bodyPr/>
        <a:lstStyle/>
        <a:p>
          <a:endParaRPr lang="es-ES"/>
        </a:p>
      </dgm:t>
    </dgm:pt>
    <dgm:pt modelId="{C355B688-97C0-4CC8-8F6A-730D22549009}" type="sibTrans" cxnId="{0C8FD3F8-8D0C-42F3-858C-14A91F7372B4}">
      <dgm:prSet/>
      <dgm:spPr/>
      <dgm:t>
        <a:bodyPr/>
        <a:lstStyle/>
        <a:p>
          <a:endParaRPr lang="es-ES"/>
        </a:p>
      </dgm:t>
    </dgm:pt>
    <dgm:pt modelId="{19841E20-1E5D-479E-9F14-B5CA8B44732C}">
      <dgm:prSet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7" action="ppaction://hlinksldjump"/>
            </a:rPr>
            <a:t>Recomendaciones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A7F00D-6FE0-469A-B3E9-D75A5C159664}" type="parTrans" cxnId="{51932FFB-2670-42FD-90E9-A92613571800}">
      <dgm:prSet/>
      <dgm:spPr/>
      <dgm:t>
        <a:bodyPr/>
        <a:lstStyle/>
        <a:p>
          <a:endParaRPr lang="es-ES"/>
        </a:p>
      </dgm:t>
    </dgm:pt>
    <dgm:pt modelId="{44E8EF35-2052-46F1-A72B-427270CB0E8E}" type="sibTrans" cxnId="{51932FFB-2670-42FD-90E9-A92613571800}">
      <dgm:prSet/>
      <dgm:spPr/>
      <dgm:t>
        <a:bodyPr/>
        <a:lstStyle/>
        <a:p>
          <a:endParaRPr lang="es-ES"/>
        </a:p>
      </dgm:t>
    </dgm:pt>
    <dgm:pt modelId="{3539E674-6BE5-4A00-A5A6-10E0C97954EC}">
      <dgm:prSet/>
      <dgm:spPr/>
      <dgm:t>
        <a:bodyPr/>
        <a:lstStyle/>
        <a:p>
          <a:r>
            <a:rPr lang="es-E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4" action="ppaction://hlinksldjump"/>
            </a:rPr>
            <a:t>Fundamentos Teóricos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40C284-2864-436F-87C9-CA9A856C9F90}" type="parTrans" cxnId="{4F1921E0-36B1-48F7-8199-08C35FB9A23D}">
      <dgm:prSet/>
      <dgm:spPr/>
      <dgm:t>
        <a:bodyPr/>
        <a:lstStyle/>
        <a:p>
          <a:endParaRPr lang="es-ES"/>
        </a:p>
      </dgm:t>
    </dgm:pt>
    <dgm:pt modelId="{DBBA6738-CBA0-4C18-89F6-CBE35FA84094}" type="sibTrans" cxnId="{4F1921E0-36B1-48F7-8199-08C35FB9A23D}">
      <dgm:prSet/>
      <dgm:spPr/>
      <dgm:t>
        <a:bodyPr/>
        <a:lstStyle/>
        <a:p>
          <a:endParaRPr lang="es-ES"/>
        </a:p>
      </dgm:t>
    </dgm:pt>
    <dgm:pt modelId="{FCDF8D1F-DC16-4564-91C6-AE242F46D084}">
      <dgm:prSet/>
      <dgm:spPr/>
      <dgm:t>
        <a:bodyPr/>
        <a:lstStyle/>
        <a:p>
          <a:r>
            <a:rPr lang="es-E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8" action="ppaction://hlinksldjump"/>
            </a:rPr>
            <a:t>Limitaciones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A8132B-8983-4464-9862-5B8D5ED7B29D}" type="parTrans" cxnId="{961615C2-EB19-4754-B811-5B76F51B755D}">
      <dgm:prSet/>
      <dgm:spPr/>
      <dgm:t>
        <a:bodyPr/>
        <a:lstStyle/>
        <a:p>
          <a:endParaRPr lang="es-ES"/>
        </a:p>
      </dgm:t>
    </dgm:pt>
    <dgm:pt modelId="{D5D74B28-3703-4CC2-B2E7-E18C0498DF81}" type="sibTrans" cxnId="{961615C2-EB19-4754-B811-5B76F51B755D}">
      <dgm:prSet/>
      <dgm:spPr/>
      <dgm:t>
        <a:bodyPr/>
        <a:lstStyle/>
        <a:p>
          <a:endParaRPr lang="es-ES"/>
        </a:p>
      </dgm:t>
    </dgm:pt>
    <dgm:pt modelId="{CFF273D9-A352-4203-9B9E-75FD3B3C64BF}" type="pres">
      <dgm:prSet presAssocID="{BCC57184-29E6-48A9-B930-15DFB48E916C}" presName="diagram" presStyleCnt="0">
        <dgm:presLayoutVars>
          <dgm:dir/>
          <dgm:animLvl val="lvl"/>
          <dgm:resizeHandles val="exact"/>
        </dgm:presLayoutVars>
      </dgm:prSet>
      <dgm:spPr/>
    </dgm:pt>
    <dgm:pt modelId="{C15122D2-B0E4-4709-BEAF-7F6F00049B6C}" type="pres">
      <dgm:prSet presAssocID="{2DAD9878-D99D-46F1-A47D-2518211C1B3D}" presName="compNode" presStyleCnt="0"/>
      <dgm:spPr/>
    </dgm:pt>
    <dgm:pt modelId="{C1B36959-8D31-47F9-9C2C-A6CCC53FF945}" type="pres">
      <dgm:prSet presAssocID="{2DAD9878-D99D-46F1-A47D-2518211C1B3D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9054AA-9E76-46AF-9769-EC6E6618959E}" type="pres">
      <dgm:prSet presAssocID="{2DAD9878-D99D-46F1-A47D-2518211C1B3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7D2011E-290F-4D8F-8080-59F6025EA6A3}" type="pres">
      <dgm:prSet presAssocID="{2DAD9878-D99D-46F1-A47D-2518211C1B3D}" presName="parentRect" presStyleLbl="alignNode1" presStyleIdx="0" presStyleCnt="3"/>
      <dgm:spPr/>
      <dgm:t>
        <a:bodyPr/>
        <a:lstStyle/>
        <a:p>
          <a:endParaRPr lang="es-EC"/>
        </a:p>
      </dgm:t>
    </dgm:pt>
    <dgm:pt modelId="{2721D8DB-8436-4668-A463-A6C7886D4789}" type="pres">
      <dgm:prSet presAssocID="{2DAD9878-D99D-46F1-A47D-2518211C1B3D}" presName="adorn" presStyleLbl="fgAccFollowNode1" presStyleIdx="0" presStyleCnt="3"/>
      <dgm:spPr>
        <a:prstGeom prst="ellipse">
          <a:avLst/>
        </a:prstGeom>
        <a:blipFill rotWithShape="0">
          <a:blip xmlns:r="http://schemas.openxmlformats.org/officeDocument/2006/relationships" r:embed="rId9"/>
          <a:stretch>
            <a:fillRect/>
          </a:stretch>
        </a:blipFill>
      </dgm:spPr>
    </dgm:pt>
    <dgm:pt modelId="{2BB4D2B8-82E3-4E9F-89AC-0481FCDABD4D}" type="pres">
      <dgm:prSet presAssocID="{FBF7A9E2-D444-4391-B156-BD9ED40BA75E}" presName="sibTrans" presStyleLbl="sibTrans2D1" presStyleIdx="0" presStyleCnt="0"/>
      <dgm:spPr/>
      <dgm:t>
        <a:bodyPr/>
        <a:lstStyle/>
        <a:p>
          <a:endParaRPr lang="es-EC"/>
        </a:p>
      </dgm:t>
    </dgm:pt>
    <dgm:pt modelId="{FC6196AA-6BE6-42DD-8902-22DB9B6938C4}" type="pres">
      <dgm:prSet presAssocID="{5255217E-199F-47EC-80BF-FF014316A185}" presName="compNode" presStyleCnt="0"/>
      <dgm:spPr/>
    </dgm:pt>
    <dgm:pt modelId="{437A0FEF-72DF-440B-BA39-CAE9718A4042}" type="pres">
      <dgm:prSet presAssocID="{5255217E-199F-47EC-80BF-FF014316A185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6DA999D-A3D6-477B-A781-FB6BEF3ECF66}" type="pres">
      <dgm:prSet presAssocID="{5255217E-199F-47EC-80BF-FF014316A18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A806CB1-64CD-4DDC-8F17-AD209DA568FF}" type="pres">
      <dgm:prSet presAssocID="{5255217E-199F-47EC-80BF-FF014316A185}" presName="parentRect" presStyleLbl="alignNode1" presStyleIdx="1" presStyleCnt="3"/>
      <dgm:spPr/>
      <dgm:t>
        <a:bodyPr/>
        <a:lstStyle/>
        <a:p>
          <a:endParaRPr lang="es-EC"/>
        </a:p>
      </dgm:t>
    </dgm:pt>
    <dgm:pt modelId="{8AC4C433-6987-4545-A4FB-DD2B044022FD}" type="pres">
      <dgm:prSet presAssocID="{5255217E-199F-47EC-80BF-FF014316A185}" presName="adorn" presStyleLbl="fgAccFollowNode1" presStyleIdx="1" presStyleCnt="3"/>
      <dgm:spPr>
        <a:blipFill rotWithShape="0">
          <a:blip xmlns:r="http://schemas.openxmlformats.org/officeDocument/2006/relationships" r:embed="rId10"/>
          <a:stretch>
            <a:fillRect/>
          </a:stretch>
        </a:blipFill>
      </dgm:spPr>
    </dgm:pt>
    <dgm:pt modelId="{70076CAE-FFBE-4114-ACB6-A0F864E28F9C}" type="pres">
      <dgm:prSet presAssocID="{0D57BCA1-7817-40C0-826C-5A7BB5551E0D}" presName="sibTrans" presStyleLbl="sibTrans2D1" presStyleIdx="0" presStyleCnt="0"/>
      <dgm:spPr/>
      <dgm:t>
        <a:bodyPr/>
        <a:lstStyle/>
        <a:p>
          <a:endParaRPr lang="es-EC"/>
        </a:p>
      </dgm:t>
    </dgm:pt>
    <dgm:pt modelId="{49A95E4E-EBE9-420C-BD66-9BB7C150549F}" type="pres">
      <dgm:prSet presAssocID="{46FA562D-426A-49C0-BBFC-E4DC8A7E13F4}" presName="compNode" presStyleCnt="0"/>
      <dgm:spPr/>
    </dgm:pt>
    <dgm:pt modelId="{25A7E4F2-84E2-461D-8F3E-48140C758126}" type="pres">
      <dgm:prSet presAssocID="{46FA562D-426A-49C0-BBFC-E4DC8A7E13F4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5D4018-F967-44F9-AAC4-C1BD61D70C7B}" type="pres">
      <dgm:prSet presAssocID="{46FA562D-426A-49C0-BBFC-E4DC8A7E13F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02E163C-6130-421E-A792-21CFF2129851}" type="pres">
      <dgm:prSet presAssocID="{46FA562D-426A-49C0-BBFC-E4DC8A7E13F4}" presName="parentRect" presStyleLbl="alignNode1" presStyleIdx="2" presStyleCnt="3"/>
      <dgm:spPr/>
      <dgm:t>
        <a:bodyPr/>
        <a:lstStyle/>
        <a:p>
          <a:endParaRPr lang="es-EC"/>
        </a:p>
      </dgm:t>
    </dgm:pt>
    <dgm:pt modelId="{6DCA992B-C5C2-4E5E-A448-FE97B26A5E98}" type="pres">
      <dgm:prSet presAssocID="{46FA562D-426A-49C0-BBFC-E4DC8A7E13F4}" presName="adorn" presStyleLbl="fgAccFollowNode1" presStyleIdx="2" presStyleCnt="3"/>
      <dgm:spPr>
        <a:blipFill rotWithShape="0">
          <a:blip xmlns:r="http://schemas.openxmlformats.org/officeDocument/2006/relationships" r:embed="rId11"/>
          <a:stretch>
            <a:fillRect/>
          </a:stretch>
        </a:blipFill>
      </dgm:spPr>
    </dgm:pt>
  </dgm:ptLst>
  <dgm:cxnLst>
    <dgm:cxn modelId="{F6BAFD89-EB92-43B3-9DBE-6160B34AFC38}" type="presOf" srcId="{FCDF8D1F-DC16-4564-91C6-AE242F46D084}" destId="{C1B36959-8D31-47F9-9C2C-A6CCC53FF945}" srcOrd="0" destOrd="2" presId="urn:microsoft.com/office/officeart/2005/8/layout/bList2"/>
    <dgm:cxn modelId="{5A757B67-6182-44ED-90E0-3870EE04337B}" type="presOf" srcId="{F3C67120-3A5C-47D0-96EF-BAA5D6946D93}" destId="{C1B36959-8D31-47F9-9C2C-A6CCC53FF945}" srcOrd="0" destOrd="1" presId="urn:microsoft.com/office/officeart/2005/8/layout/bList2"/>
    <dgm:cxn modelId="{E6C0EF37-16D1-4900-86F7-63ED110E7708}" type="presOf" srcId="{46FA562D-426A-49C0-BBFC-E4DC8A7E13F4}" destId="{002E163C-6130-421E-A792-21CFF2129851}" srcOrd="1" destOrd="0" presId="urn:microsoft.com/office/officeart/2005/8/layout/bList2"/>
    <dgm:cxn modelId="{DADAB07F-4AF5-40C9-AACD-D1094BF85AE2}" type="presOf" srcId="{BCC57184-29E6-48A9-B930-15DFB48E916C}" destId="{CFF273D9-A352-4203-9B9E-75FD3B3C64BF}" srcOrd="0" destOrd="0" presId="urn:microsoft.com/office/officeart/2005/8/layout/bList2"/>
    <dgm:cxn modelId="{F9D349F7-EE0A-400B-BF31-C00FD7A6CB7A}" type="presOf" srcId="{2DAD9878-D99D-46F1-A47D-2518211C1B3D}" destId="{A99054AA-9E76-46AF-9769-EC6E6618959E}" srcOrd="0" destOrd="0" presId="urn:microsoft.com/office/officeart/2005/8/layout/bList2"/>
    <dgm:cxn modelId="{4AABED5F-1D0E-4CB8-A9E8-1E5C3BF8542E}" type="presOf" srcId="{2DAD9878-D99D-46F1-A47D-2518211C1B3D}" destId="{17D2011E-290F-4D8F-8080-59F6025EA6A3}" srcOrd="1" destOrd="0" presId="urn:microsoft.com/office/officeart/2005/8/layout/bList2"/>
    <dgm:cxn modelId="{B1898F71-178A-4106-92D1-0E07A8F85233}" type="presOf" srcId="{0D57BCA1-7817-40C0-826C-5A7BB5551E0D}" destId="{70076CAE-FFBE-4114-ACB6-A0F864E28F9C}" srcOrd="0" destOrd="0" presId="urn:microsoft.com/office/officeart/2005/8/layout/bList2"/>
    <dgm:cxn modelId="{4F1921E0-36B1-48F7-8199-08C35FB9A23D}" srcId="{2DAD9878-D99D-46F1-A47D-2518211C1B3D}" destId="{3539E674-6BE5-4A00-A5A6-10E0C97954EC}" srcOrd="3" destOrd="0" parTransId="{7340C284-2864-436F-87C9-CA9A856C9F90}" sibTransId="{DBBA6738-CBA0-4C18-89F6-CBE35FA84094}"/>
    <dgm:cxn modelId="{0C8FD3F8-8D0C-42F3-858C-14A91F7372B4}" srcId="{46FA562D-426A-49C0-BBFC-E4DC8A7E13F4}" destId="{33703919-B747-4261-8BF2-2EFAA9AC416C}" srcOrd="1" destOrd="0" parTransId="{808A6B9B-B5C8-4EA4-A0F9-A800A47D9D06}" sibTransId="{C355B688-97C0-4CC8-8F6A-730D22549009}"/>
    <dgm:cxn modelId="{106D7B45-CFDE-4973-AF42-1CF1494870EE}" type="presOf" srcId="{493AEB49-6DEA-447B-A281-53521D3D472D}" destId="{25A7E4F2-84E2-461D-8F3E-48140C758126}" srcOrd="0" destOrd="0" presId="urn:microsoft.com/office/officeart/2005/8/layout/bList2"/>
    <dgm:cxn modelId="{E24417CD-ECD7-4705-80FB-E7E0663CADB7}" type="presOf" srcId="{5255217E-199F-47EC-80BF-FF014316A185}" destId="{AA806CB1-64CD-4DDC-8F17-AD209DA568FF}" srcOrd="1" destOrd="0" presId="urn:microsoft.com/office/officeart/2005/8/layout/bList2"/>
    <dgm:cxn modelId="{2D928C54-08D3-4E15-AD04-A7F470294C51}" type="presOf" srcId="{F9A22CDF-A1E5-496F-B5B2-11A83B4B6415}" destId="{437A0FEF-72DF-440B-BA39-CAE9718A4042}" srcOrd="0" destOrd="2" presId="urn:microsoft.com/office/officeart/2005/8/layout/bList2"/>
    <dgm:cxn modelId="{63BA93E5-9D73-41F5-A574-015AF3320B83}" type="presOf" srcId="{3539E674-6BE5-4A00-A5A6-10E0C97954EC}" destId="{C1B36959-8D31-47F9-9C2C-A6CCC53FF945}" srcOrd="0" destOrd="3" presId="urn:microsoft.com/office/officeart/2005/8/layout/bList2"/>
    <dgm:cxn modelId="{1642CFA6-767D-4525-A5CC-18C5F4E0657B}" srcId="{2DAD9878-D99D-46F1-A47D-2518211C1B3D}" destId="{1BED34B5-6BAE-4871-9412-1384568524CB}" srcOrd="0" destOrd="0" parTransId="{1076CEB7-0F8D-4AE3-A996-AFF518FEB287}" sibTransId="{973CAEC3-FD91-4843-B9DE-C5127C4F000D}"/>
    <dgm:cxn modelId="{97AFD80F-95AF-4072-B397-8BE028599DC7}" srcId="{46FA562D-426A-49C0-BBFC-E4DC8A7E13F4}" destId="{493AEB49-6DEA-447B-A281-53521D3D472D}" srcOrd="0" destOrd="0" parTransId="{7A8616CB-CED8-43C4-8524-5DCE9E62D062}" sibTransId="{1C2549EB-0ABD-4E22-B6D0-55FA5559E706}"/>
    <dgm:cxn modelId="{961615C2-EB19-4754-B811-5B76F51B755D}" srcId="{2DAD9878-D99D-46F1-A47D-2518211C1B3D}" destId="{FCDF8D1F-DC16-4564-91C6-AE242F46D084}" srcOrd="2" destOrd="0" parTransId="{0FA8132B-8983-4464-9862-5B8D5ED7B29D}" sibTransId="{D5D74B28-3703-4CC2-B2E7-E18C0498DF81}"/>
    <dgm:cxn modelId="{9F44A039-DBB5-4A84-AA7A-AD8584FEA73F}" srcId="{5255217E-199F-47EC-80BF-FF014316A185}" destId="{87650C46-14A2-4584-8AD3-4722BE97B7E0}" srcOrd="0" destOrd="0" parTransId="{E820EC82-CBAD-4EC7-8710-8C0099072A6B}" sibTransId="{D5CD0718-5058-4361-BDC5-5BE310F33177}"/>
    <dgm:cxn modelId="{2FF956C9-6C62-4F23-BA2C-5DC95ED8534F}" type="presOf" srcId="{33703919-B747-4261-8BF2-2EFAA9AC416C}" destId="{25A7E4F2-84E2-461D-8F3E-48140C758126}" srcOrd="0" destOrd="1" presId="urn:microsoft.com/office/officeart/2005/8/layout/bList2"/>
    <dgm:cxn modelId="{A7FB1DB0-AEF7-4D95-A128-DB929C342247}" type="presOf" srcId="{46FA562D-426A-49C0-BBFC-E4DC8A7E13F4}" destId="{995D4018-F967-44F9-AAC4-C1BD61D70C7B}" srcOrd="0" destOrd="0" presId="urn:microsoft.com/office/officeart/2005/8/layout/bList2"/>
    <dgm:cxn modelId="{4095F5CC-A119-4628-81FA-7F787D960983}" type="presOf" srcId="{FBF7A9E2-D444-4391-B156-BD9ED40BA75E}" destId="{2BB4D2B8-82E3-4E9F-89AC-0481FCDABD4D}" srcOrd="0" destOrd="0" presId="urn:microsoft.com/office/officeart/2005/8/layout/bList2"/>
    <dgm:cxn modelId="{499DF448-BE73-4B89-9259-C8AA3C485FF8}" type="presOf" srcId="{1BED34B5-6BAE-4871-9412-1384568524CB}" destId="{C1B36959-8D31-47F9-9C2C-A6CCC53FF945}" srcOrd="0" destOrd="0" presId="urn:microsoft.com/office/officeart/2005/8/layout/bList2"/>
    <dgm:cxn modelId="{046C362D-1403-47CF-AFCF-DA3CB5EF15F5}" type="presOf" srcId="{87650C46-14A2-4584-8AD3-4722BE97B7E0}" destId="{437A0FEF-72DF-440B-BA39-CAE9718A4042}" srcOrd="0" destOrd="0" presId="urn:microsoft.com/office/officeart/2005/8/layout/bList2"/>
    <dgm:cxn modelId="{F8100DDB-575E-45A9-8DFD-ADBDDA17D5C8}" type="presOf" srcId="{5255217E-199F-47EC-80BF-FF014316A185}" destId="{46DA999D-A3D6-477B-A781-FB6BEF3ECF66}" srcOrd="0" destOrd="0" presId="urn:microsoft.com/office/officeart/2005/8/layout/bList2"/>
    <dgm:cxn modelId="{8CB99110-0756-439C-B5B1-2295579695E7}" srcId="{BCC57184-29E6-48A9-B930-15DFB48E916C}" destId="{2DAD9878-D99D-46F1-A47D-2518211C1B3D}" srcOrd="0" destOrd="0" parTransId="{EEABB8CF-DD31-4D89-B18F-D63B6677F7A0}" sibTransId="{FBF7A9E2-D444-4391-B156-BD9ED40BA75E}"/>
    <dgm:cxn modelId="{59141F32-9A98-4BC0-B918-CD28C1535E36}" srcId="{2DAD9878-D99D-46F1-A47D-2518211C1B3D}" destId="{F3C67120-3A5C-47D0-96EF-BAA5D6946D93}" srcOrd="1" destOrd="0" parTransId="{B3CE1A85-0C76-4345-948E-A1317B0B4EE6}" sibTransId="{7AD24669-8357-4EE4-8B62-D4D4FB0407D1}"/>
    <dgm:cxn modelId="{FEE3E9BB-7E76-485D-8293-887B5ECED732}" srcId="{BCC57184-29E6-48A9-B930-15DFB48E916C}" destId="{5255217E-199F-47EC-80BF-FF014316A185}" srcOrd="1" destOrd="0" parTransId="{5F8FDF9D-7226-4E3F-9915-D79DE39A68F9}" sibTransId="{0D57BCA1-7817-40C0-826C-5A7BB5551E0D}"/>
    <dgm:cxn modelId="{51932FFB-2670-42FD-90E9-A92613571800}" srcId="{46FA562D-426A-49C0-BBFC-E4DC8A7E13F4}" destId="{19841E20-1E5D-479E-9F14-B5CA8B44732C}" srcOrd="2" destOrd="0" parTransId="{86A7F00D-6FE0-469A-B3E9-D75A5C159664}" sibTransId="{44E8EF35-2052-46F1-A72B-427270CB0E8E}"/>
    <dgm:cxn modelId="{44D67E00-7ED6-46B0-927A-1DDB0D552B86}" srcId="{5255217E-199F-47EC-80BF-FF014316A185}" destId="{F9A22CDF-A1E5-496F-B5B2-11A83B4B6415}" srcOrd="2" destOrd="0" parTransId="{C83E4AD7-40FB-4D22-89F9-5468FD3CDF5A}" sibTransId="{F924C3E0-E373-4172-AB66-BF68CEB9B4CE}"/>
    <dgm:cxn modelId="{D4324619-F816-41A7-9D12-01D38938175F}" type="presOf" srcId="{19841E20-1E5D-479E-9F14-B5CA8B44732C}" destId="{25A7E4F2-84E2-461D-8F3E-48140C758126}" srcOrd="0" destOrd="2" presId="urn:microsoft.com/office/officeart/2005/8/layout/bList2"/>
    <dgm:cxn modelId="{1A9A321E-E8D7-49D9-BF68-E09B896EB570}" srcId="{BCC57184-29E6-48A9-B930-15DFB48E916C}" destId="{46FA562D-426A-49C0-BBFC-E4DC8A7E13F4}" srcOrd="2" destOrd="0" parTransId="{99BE1150-603A-4A69-967B-B14FE5723F20}" sibTransId="{E1D81AE1-1101-4964-BB90-EABF0729C159}"/>
    <dgm:cxn modelId="{A571763A-D78D-439D-8BD0-584DA9D2933C}" srcId="{5255217E-199F-47EC-80BF-FF014316A185}" destId="{1A88D7E6-0B85-4C58-BB99-6F3A20806DB1}" srcOrd="1" destOrd="0" parTransId="{10A16528-4282-4D36-A16D-FC6060850FF9}" sibTransId="{D0604B1C-1DBB-44C4-8B22-E34B1C10808F}"/>
    <dgm:cxn modelId="{EFD80369-BE8E-4D6E-AB90-6158553C6DEB}" type="presOf" srcId="{1A88D7E6-0B85-4C58-BB99-6F3A20806DB1}" destId="{437A0FEF-72DF-440B-BA39-CAE9718A4042}" srcOrd="0" destOrd="1" presId="urn:microsoft.com/office/officeart/2005/8/layout/bList2"/>
    <dgm:cxn modelId="{C6D94A2F-4603-4653-9A97-3BCC0D20390B}" type="presParOf" srcId="{CFF273D9-A352-4203-9B9E-75FD3B3C64BF}" destId="{C15122D2-B0E4-4709-BEAF-7F6F00049B6C}" srcOrd="0" destOrd="0" presId="urn:microsoft.com/office/officeart/2005/8/layout/bList2"/>
    <dgm:cxn modelId="{18FF7EBD-A96E-4182-B79B-5224988CE1C0}" type="presParOf" srcId="{C15122D2-B0E4-4709-BEAF-7F6F00049B6C}" destId="{C1B36959-8D31-47F9-9C2C-A6CCC53FF945}" srcOrd="0" destOrd="0" presId="urn:microsoft.com/office/officeart/2005/8/layout/bList2"/>
    <dgm:cxn modelId="{30B59C13-3838-48C1-A04E-20465E5D3272}" type="presParOf" srcId="{C15122D2-B0E4-4709-BEAF-7F6F00049B6C}" destId="{A99054AA-9E76-46AF-9769-EC6E6618959E}" srcOrd="1" destOrd="0" presId="urn:microsoft.com/office/officeart/2005/8/layout/bList2"/>
    <dgm:cxn modelId="{7DDF215B-4F50-40DC-BF54-C25518455C36}" type="presParOf" srcId="{C15122D2-B0E4-4709-BEAF-7F6F00049B6C}" destId="{17D2011E-290F-4D8F-8080-59F6025EA6A3}" srcOrd="2" destOrd="0" presId="urn:microsoft.com/office/officeart/2005/8/layout/bList2"/>
    <dgm:cxn modelId="{97E01AE1-DB9A-49BD-BF69-96DB26FDDDED}" type="presParOf" srcId="{C15122D2-B0E4-4709-BEAF-7F6F00049B6C}" destId="{2721D8DB-8436-4668-A463-A6C7886D4789}" srcOrd="3" destOrd="0" presId="urn:microsoft.com/office/officeart/2005/8/layout/bList2"/>
    <dgm:cxn modelId="{FB5CED97-0754-413C-B54A-848335CBFEF4}" type="presParOf" srcId="{CFF273D9-A352-4203-9B9E-75FD3B3C64BF}" destId="{2BB4D2B8-82E3-4E9F-89AC-0481FCDABD4D}" srcOrd="1" destOrd="0" presId="urn:microsoft.com/office/officeart/2005/8/layout/bList2"/>
    <dgm:cxn modelId="{20125AE2-02E7-4E96-82F5-14DB775F1CCB}" type="presParOf" srcId="{CFF273D9-A352-4203-9B9E-75FD3B3C64BF}" destId="{FC6196AA-6BE6-42DD-8902-22DB9B6938C4}" srcOrd="2" destOrd="0" presId="urn:microsoft.com/office/officeart/2005/8/layout/bList2"/>
    <dgm:cxn modelId="{F55A068B-03A2-4B5E-8E39-CF211E4F767E}" type="presParOf" srcId="{FC6196AA-6BE6-42DD-8902-22DB9B6938C4}" destId="{437A0FEF-72DF-440B-BA39-CAE9718A4042}" srcOrd="0" destOrd="0" presId="urn:microsoft.com/office/officeart/2005/8/layout/bList2"/>
    <dgm:cxn modelId="{B7013202-4BC9-4188-9824-F0EB12A4CB19}" type="presParOf" srcId="{FC6196AA-6BE6-42DD-8902-22DB9B6938C4}" destId="{46DA999D-A3D6-477B-A781-FB6BEF3ECF66}" srcOrd="1" destOrd="0" presId="urn:microsoft.com/office/officeart/2005/8/layout/bList2"/>
    <dgm:cxn modelId="{B538ED21-0FEB-40AD-99BA-2CA3ACBE424D}" type="presParOf" srcId="{FC6196AA-6BE6-42DD-8902-22DB9B6938C4}" destId="{AA806CB1-64CD-4DDC-8F17-AD209DA568FF}" srcOrd="2" destOrd="0" presId="urn:microsoft.com/office/officeart/2005/8/layout/bList2"/>
    <dgm:cxn modelId="{88B6F1E1-30AE-48A2-AAB4-039E9E2FE8A6}" type="presParOf" srcId="{FC6196AA-6BE6-42DD-8902-22DB9B6938C4}" destId="{8AC4C433-6987-4545-A4FB-DD2B044022FD}" srcOrd="3" destOrd="0" presId="urn:microsoft.com/office/officeart/2005/8/layout/bList2"/>
    <dgm:cxn modelId="{DDD25569-4496-4325-91C5-CB5E1D4689BB}" type="presParOf" srcId="{CFF273D9-A352-4203-9B9E-75FD3B3C64BF}" destId="{70076CAE-FFBE-4114-ACB6-A0F864E28F9C}" srcOrd="3" destOrd="0" presId="urn:microsoft.com/office/officeart/2005/8/layout/bList2"/>
    <dgm:cxn modelId="{25C37D9F-3BF8-48EF-8931-6159043C7158}" type="presParOf" srcId="{CFF273D9-A352-4203-9B9E-75FD3B3C64BF}" destId="{49A95E4E-EBE9-420C-BD66-9BB7C150549F}" srcOrd="4" destOrd="0" presId="urn:microsoft.com/office/officeart/2005/8/layout/bList2"/>
    <dgm:cxn modelId="{E5CF590C-13A3-40D1-8B9F-4D0A49B892DB}" type="presParOf" srcId="{49A95E4E-EBE9-420C-BD66-9BB7C150549F}" destId="{25A7E4F2-84E2-461D-8F3E-48140C758126}" srcOrd="0" destOrd="0" presId="urn:microsoft.com/office/officeart/2005/8/layout/bList2"/>
    <dgm:cxn modelId="{9A0FD6C7-E53A-4962-9804-ACC838BF6566}" type="presParOf" srcId="{49A95E4E-EBE9-420C-BD66-9BB7C150549F}" destId="{995D4018-F967-44F9-AAC4-C1BD61D70C7B}" srcOrd="1" destOrd="0" presId="urn:microsoft.com/office/officeart/2005/8/layout/bList2"/>
    <dgm:cxn modelId="{D22F2DD6-3ED9-4605-91CE-B8412F4195B3}" type="presParOf" srcId="{49A95E4E-EBE9-420C-BD66-9BB7C150549F}" destId="{002E163C-6130-421E-A792-21CFF2129851}" srcOrd="2" destOrd="0" presId="urn:microsoft.com/office/officeart/2005/8/layout/bList2"/>
    <dgm:cxn modelId="{E617B441-5649-442F-9B59-F9FC0F409B3C}" type="presParOf" srcId="{49A95E4E-EBE9-420C-BD66-9BB7C150549F}" destId="{6DCA992B-C5C2-4E5E-A448-FE97B26A5E98}" srcOrd="3" destOrd="0" presId="urn:microsoft.com/office/officeart/2005/8/layout/bList2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C57184-29E6-48A9-B930-15DFB48E916C}" type="doc">
      <dgm:prSet loTypeId="urn:microsoft.com/office/officeart/2005/8/layout/bList2" loCatId="list" qsTypeId="urn:microsoft.com/office/officeart/2005/8/quickstyle/3d1" qsCatId="3D" csTypeId="urn:microsoft.com/office/officeart/2005/8/colors/accent6_5" csCatId="accent6" phldr="1"/>
      <dgm:spPr/>
    </dgm:pt>
    <dgm:pt modelId="{2DAD9878-D99D-46F1-A47D-2518211C1B3D}">
      <dgm:prSet phldrT="[Texto]"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action="ppaction://hlinksldjump"/>
            </a:rPr>
            <a:t>Análisis Preliminar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ABB8CF-DD31-4D89-B18F-D63B6677F7A0}" type="parTrans" cxnId="{8CB99110-0756-439C-B5B1-2295579695E7}">
      <dgm:prSet/>
      <dgm:spPr/>
      <dgm:t>
        <a:bodyPr/>
        <a:lstStyle/>
        <a:p>
          <a:endParaRPr lang="es-ES"/>
        </a:p>
      </dgm:t>
    </dgm:pt>
    <dgm:pt modelId="{FBF7A9E2-D444-4391-B156-BD9ED40BA75E}" type="sibTrans" cxnId="{8CB99110-0756-439C-B5B1-2295579695E7}">
      <dgm:prSet/>
      <dgm:spPr/>
      <dgm:t>
        <a:bodyPr/>
        <a:lstStyle/>
        <a:p>
          <a:endParaRPr lang="es-ES"/>
        </a:p>
      </dgm:t>
    </dgm:pt>
    <dgm:pt modelId="{5255217E-199F-47EC-80BF-FF014316A185}">
      <dgm:prSet phldrT="[Texto]"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 action="ppaction://hlinksldjump"/>
            </a:rPr>
            <a:t>Desarrollo del Estudio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8FDF9D-7226-4E3F-9915-D79DE39A68F9}" type="parTrans" cxnId="{FEE3E9BB-7E76-485D-8293-887B5ECED732}">
      <dgm:prSet/>
      <dgm:spPr/>
      <dgm:t>
        <a:bodyPr/>
        <a:lstStyle/>
        <a:p>
          <a:endParaRPr lang="es-ES"/>
        </a:p>
      </dgm:t>
    </dgm:pt>
    <dgm:pt modelId="{0D57BCA1-7817-40C0-826C-5A7BB5551E0D}" type="sibTrans" cxnId="{FEE3E9BB-7E76-485D-8293-887B5ECED732}">
      <dgm:prSet/>
      <dgm:spPr/>
      <dgm:t>
        <a:bodyPr/>
        <a:lstStyle/>
        <a:p>
          <a:endParaRPr lang="es-ES"/>
        </a:p>
      </dgm:t>
    </dgm:pt>
    <dgm:pt modelId="{46FA562D-426A-49C0-BBFC-E4DC8A7E13F4}">
      <dgm:prSet phldrT="[Texto]"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 action="ppaction://hlinksldjump"/>
            </a:rPr>
            <a:t>Resultados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BE1150-603A-4A69-967B-B14FE5723F20}" type="parTrans" cxnId="{1A9A321E-E8D7-49D9-BF68-E09B896EB570}">
      <dgm:prSet/>
      <dgm:spPr/>
      <dgm:t>
        <a:bodyPr/>
        <a:lstStyle/>
        <a:p>
          <a:endParaRPr lang="es-ES"/>
        </a:p>
      </dgm:t>
    </dgm:pt>
    <dgm:pt modelId="{E1D81AE1-1101-4964-BB90-EABF0729C159}" type="sibTrans" cxnId="{1A9A321E-E8D7-49D9-BF68-E09B896EB570}">
      <dgm:prSet/>
      <dgm:spPr/>
      <dgm:t>
        <a:bodyPr/>
        <a:lstStyle/>
        <a:p>
          <a:endParaRPr lang="es-ES"/>
        </a:p>
      </dgm:t>
    </dgm:pt>
    <dgm:pt modelId="{1BED34B5-6BAE-4871-9412-1384568524CB}">
      <dgm:prSet/>
      <dgm:spPr/>
      <dgm:t>
        <a:bodyPr/>
        <a:lstStyle/>
        <a:p>
          <a:r>
            <a:rPr lang="es-ES" u="none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action="ppaction://hlinksldjump"/>
            </a:rPr>
            <a:t>Objetivo</a:t>
          </a:r>
          <a:endParaRPr lang="es-ES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76CEB7-0F8D-4AE3-A996-AFF518FEB287}" type="parTrans" cxnId="{1642CFA6-767D-4525-A5CC-18C5F4E0657B}">
      <dgm:prSet/>
      <dgm:spPr/>
      <dgm:t>
        <a:bodyPr/>
        <a:lstStyle/>
        <a:p>
          <a:endParaRPr lang="es-ES"/>
        </a:p>
      </dgm:t>
    </dgm:pt>
    <dgm:pt modelId="{973CAEC3-FD91-4843-B9DE-C5127C4F000D}" type="sibTrans" cxnId="{1642CFA6-767D-4525-A5CC-18C5F4E0657B}">
      <dgm:prSet/>
      <dgm:spPr/>
      <dgm:t>
        <a:bodyPr/>
        <a:lstStyle/>
        <a:p>
          <a:endParaRPr lang="es-ES"/>
        </a:p>
      </dgm:t>
    </dgm:pt>
    <dgm:pt modelId="{F3C67120-3A5C-47D0-96EF-BAA5D6946D93}">
      <dgm:prSet/>
      <dgm:spPr/>
      <dgm:t>
        <a:bodyPr/>
        <a:lstStyle/>
        <a:p>
          <a:r>
            <a:rPr lang="es-E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4" action="ppaction://hlinksldjump"/>
            </a:rPr>
            <a:t>Alcances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CE1A85-0C76-4345-948E-A1317B0B4EE6}" type="parTrans" cxnId="{59141F32-9A98-4BC0-B918-CD28C1535E36}">
      <dgm:prSet/>
      <dgm:spPr/>
      <dgm:t>
        <a:bodyPr/>
        <a:lstStyle/>
        <a:p>
          <a:endParaRPr lang="es-ES"/>
        </a:p>
      </dgm:t>
    </dgm:pt>
    <dgm:pt modelId="{7AD24669-8357-4EE4-8B62-D4D4FB0407D1}" type="sibTrans" cxnId="{59141F32-9A98-4BC0-B918-CD28C1535E36}">
      <dgm:prSet/>
      <dgm:spPr/>
      <dgm:t>
        <a:bodyPr/>
        <a:lstStyle/>
        <a:p>
          <a:endParaRPr lang="es-ES"/>
        </a:p>
      </dgm:t>
    </dgm:pt>
    <dgm:pt modelId="{87650C46-14A2-4584-8AD3-4722BE97B7E0}">
      <dgm:prSet/>
      <dgm:spPr/>
      <dgm:t>
        <a:bodyPr/>
        <a:lstStyle/>
        <a:p>
          <a:r>
            <a:rPr lang="es-E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 action="ppaction://hlinksldjump"/>
            </a:rPr>
            <a:t>Herramientas</a:t>
          </a:r>
          <a:endParaRPr lang="es-ES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20EC82-CBAD-4EC7-8710-8C0099072A6B}" type="parTrans" cxnId="{9F44A039-DBB5-4A84-AA7A-AD8584FEA73F}">
      <dgm:prSet/>
      <dgm:spPr/>
      <dgm:t>
        <a:bodyPr/>
        <a:lstStyle/>
        <a:p>
          <a:endParaRPr lang="es-ES"/>
        </a:p>
      </dgm:t>
    </dgm:pt>
    <dgm:pt modelId="{D5CD0718-5058-4361-BDC5-5BE310F33177}" type="sibTrans" cxnId="{9F44A039-DBB5-4A84-AA7A-AD8584FEA73F}">
      <dgm:prSet/>
      <dgm:spPr/>
      <dgm:t>
        <a:bodyPr/>
        <a:lstStyle/>
        <a:p>
          <a:endParaRPr lang="es-ES"/>
        </a:p>
      </dgm:t>
    </dgm:pt>
    <dgm:pt modelId="{1A88D7E6-0B85-4C58-BB99-6F3A20806DB1}">
      <dgm:prSet/>
      <dgm:spPr/>
      <dgm:t>
        <a:bodyPr/>
        <a:lstStyle/>
        <a:p>
          <a:r>
            <a:rPr lang="es-E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 action="ppaction://hlinksldjump"/>
            </a:rPr>
            <a:t>Estructura del Cluster</a:t>
          </a:r>
          <a:endParaRPr lang="es-ES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A16528-4282-4D36-A16D-FC6060850FF9}" type="parTrans" cxnId="{A571763A-D78D-439D-8BD0-584DA9D2933C}">
      <dgm:prSet/>
      <dgm:spPr/>
      <dgm:t>
        <a:bodyPr/>
        <a:lstStyle/>
        <a:p>
          <a:endParaRPr lang="es-ES"/>
        </a:p>
      </dgm:t>
    </dgm:pt>
    <dgm:pt modelId="{D0604B1C-1DBB-44C4-8B22-E34B1C10808F}" type="sibTrans" cxnId="{A571763A-D78D-439D-8BD0-584DA9D2933C}">
      <dgm:prSet/>
      <dgm:spPr/>
      <dgm:t>
        <a:bodyPr/>
        <a:lstStyle/>
        <a:p>
          <a:endParaRPr lang="es-ES"/>
        </a:p>
      </dgm:t>
    </dgm:pt>
    <dgm:pt modelId="{F9A22CDF-A1E5-496F-B5B2-11A83B4B6415}">
      <dgm:prSet/>
      <dgm:spPr/>
      <dgm:t>
        <a:bodyPr/>
        <a:lstStyle/>
        <a:p>
          <a:r>
            <a:rPr lang="es-E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5" action="ppaction://hlinksldjump"/>
            </a:rPr>
            <a:t>Resultados</a:t>
          </a:r>
          <a:endParaRPr lang="es-ES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3E4AD7-40FB-4D22-89F9-5468FD3CDF5A}" type="parTrans" cxnId="{44D67E00-7ED6-46B0-927A-1DDB0D552B86}">
      <dgm:prSet/>
      <dgm:spPr/>
      <dgm:t>
        <a:bodyPr/>
        <a:lstStyle/>
        <a:p>
          <a:endParaRPr lang="es-ES"/>
        </a:p>
      </dgm:t>
    </dgm:pt>
    <dgm:pt modelId="{F924C3E0-E373-4172-AB66-BF68CEB9B4CE}" type="sibTrans" cxnId="{44D67E00-7ED6-46B0-927A-1DDB0D552B86}">
      <dgm:prSet/>
      <dgm:spPr/>
      <dgm:t>
        <a:bodyPr/>
        <a:lstStyle/>
        <a:p>
          <a:endParaRPr lang="es-ES"/>
        </a:p>
      </dgm:t>
    </dgm:pt>
    <dgm:pt modelId="{493AEB49-6DEA-447B-A281-53521D3D472D}">
      <dgm:prSet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 action="ppaction://hlinksldjump"/>
            </a:rPr>
            <a:t>Análisis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8616CB-CED8-43C4-8524-5DCE9E62D062}" type="parTrans" cxnId="{97AFD80F-95AF-4072-B397-8BE028599DC7}">
      <dgm:prSet/>
      <dgm:spPr/>
      <dgm:t>
        <a:bodyPr/>
        <a:lstStyle/>
        <a:p>
          <a:endParaRPr lang="es-ES"/>
        </a:p>
      </dgm:t>
    </dgm:pt>
    <dgm:pt modelId="{1C2549EB-0ABD-4E22-B6D0-55FA5559E706}" type="sibTrans" cxnId="{97AFD80F-95AF-4072-B397-8BE028599DC7}">
      <dgm:prSet/>
      <dgm:spPr/>
      <dgm:t>
        <a:bodyPr/>
        <a:lstStyle/>
        <a:p>
          <a:endParaRPr lang="es-ES"/>
        </a:p>
      </dgm:t>
    </dgm:pt>
    <dgm:pt modelId="{33703919-B747-4261-8BF2-2EFAA9AC416C}">
      <dgm:prSet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6" action="ppaction://hlinksldjump"/>
            </a:rPr>
            <a:t>Conclusiones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8A6B9B-B5C8-4EA4-A0F9-A800A47D9D06}" type="parTrans" cxnId="{0C8FD3F8-8D0C-42F3-858C-14A91F7372B4}">
      <dgm:prSet/>
      <dgm:spPr/>
      <dgm:t>
        <a:bodyPr/>
        <a:lstStyle/>
        <a:p>
          <a:endParaRPr lang="es-ES"/>
        </a:p>
      </dgm:t>
    </dgm:pt>
    <dgm:pt modelId="{C355B688-97C0-4CC8-8F6A-730D22549009}" type="sibTrans" cxnId="{0C8FD3F8-8D0C-42F3-858C-14A91F7372B4}">
      <dgm:prSet/>
      <dgm:spPr/>
      <dgm:t>
        <a:bodyPr/>
        <a:lstStyle/>
        <a:p>
          <a:endParaRPr lang="es-ES"/>
        </a:p>
      </dgm:t>
    </dgm:pt>
    <dgm:pt modelId="{19841E20-1E5D-479E-9F14-B5CA8B44732C}">
      <dgm:prSet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7" action="ppaction://hlinksldjump"/>
            </a:rPr>
            <a:t>Recomendaciones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A7F00D-6FE0-469A-B3E9-D75A5C159664}" type="parTrans" cxnId="{51932FFB-2670-42FD-90E9-A92613571800}">
      <dgm:prSet/>
      <dgm:spPr/>
      <dgm:t>
        <a:bodyPr/>
        <a:lstStyle/>
        <a:p>
          <a:endParaRPr lang="es-ES"/>
        </a:p>
      </dgm:t>
    </dgm:pt>
    <dgm:pt modelId="{44E8EF35-2052-46F1-A72B-427270CB0E8E}" type="sibTrans" cxnId="{51932FFB-2670-42FD-90E9-A92613571800}">
      <dgm:prSet/>
      <dgm:spPr/>
      <dgm:t>
        <a:bodyPr/>
        <a:lstStyle/>
        <a:p>
          <a:endParaRPr lang="es-ES"/>
        </a:p>
      </dgm:t>
    </dgm:pt>
    <dgm:pt modelId="{3539E674-6BE5-4A00-A5A6-10E0C97954EC}">
      <dgm:prSet/>
      <dgm:spPr/>
      <dgm:t>
        <a:bodyPr/>
        <a:lstStyle/>
        <a:p>
          <a:r>
            <a:rPr lang="es-E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4" action="ppaction://hlinksldjump"/>
            </a:rPr>
            <a:t>Fundamentos Teóricos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40C284-2864-436F-87C9-CA9A856C9F90}" type="parTrans" cxnId="{4F1921E0-36B1-48F7-8199-08C35FB9A23D}">
      <dgm:prSet/>
      <dgm:spPr/>
      <dgm:t>
        <a:bodyPr/>
        <a:lstStyle/>
        <a:p>
          <a:endParaRPr lang="es-ES"/>
        </a:p>
      </dgm:t>
    </dgm:pt>
    <dgm:pt modelId="{DBBA6738-CBA0-4C18-89F6-CBE35FA84094}" type="sibTrans" cxnId="{4F1921E0-36B1-48F7-8199-08C35FB9A23D}">
      <dgm:prSet/>
      <dgm:spPr/>
      <dgm:t>
        <a:bodyPr/>
        <a:lstStyle/>
        <a:p>
          <a:endParaRPr lang="es-ES"/>
        </a:p>
      </dgm:t>
    </dgm:pt>
    <dgm:pt modelId="{FCDF8D1F-DC16-4564-91C6-AE242F46D084}">
      <dgm:prSet/>
      <dgm:spPr/>
      <dgm:t>
        <a:bodyPr/>
        <a:lstStyle/>
        <a:p>
          <a:r>
            <a:rPr lang="es-E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8" action="ppaction://hlinksldjump"/>
            </a:rPr>
            <a:t>Limitaciones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A8132B-8983-4464-9862-5B8D5ED7B29D}" type="parTrans" cxnId="{961615C2-EB19-4754-B811-5B76F51B755D}">
      <dgm:prSet/>
      <dgm:spPr/>
      <dgm:t>
        <a:bodyPr/>
        <a:lstStyle/>
        <a:p>
          <a:endParaRPr lang="es-ES"/>
        </a:p>
      </dgm:t>
    </dgm:pt>
    <dgm:pt modelId="{D5D74B28-3703-4CC2-B2E7-E18C0498DF81}" type="sibTrans" cxnId="{961615C2-EB19-4754-B811-5B76F51B755D}">
      <dgm:prSet/>
      <dgm:spPr/>
      <dgm:t>
        <a:bodyPr/>
        <a:lstStyle/>
        <a:p>
          <a:endParaRPr lang="es-ES"/>
        </a:p>
      </dgm:t>
    </dgm:pt>
    <dgm:pt modelId="{CFF273D9-A352-4203-9B9E-75FD3B3C64BF}" type="pres">
      <dgm:prSet presAssocID="{BCC57184-29E6-48A9-B930-15DFB48E916C}" presName="diagram" presStyleCnt="0">
        <dgm:presLayoutVars>
          <dgm:dir/>
          <dgm:animLvl val="lvl"/>
          <dgm:resizeHandles val="exact"/>
        </dgm:presLayoutVars>
      </dgm:prSet>
      <dgm:spPr/>
    </dgm:pt>
    <dgm:pt modelId="{C15122D2-B0E4-4709-BEAF-7F6F00049B6C}" type="pres">
      <dgm:prSet presAssocID="{2DAD9878-D99D-46F1-A47D-2518211C1B3D}" presName="compNode" presStyleCnt="0"/>
      <dgm:spPr/>
    </dgm:pt>
    <dgm:pt modelId="{C1B36959-8D31-47F9-9C2C-A6CCC53FF945}" type="pres">
      <dgm:prSet presAssocID="{2DAD9878-D99D-46F1-A47D-2518211C1B3D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9054AA-9E76-46AF-9769-EC6E6618959E}" type="pres">
      <dgm:prSet presAssocID="{2DAD9878-D99D-46F1-A47D-2518211C1B3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7D2011E-290F-4D8F-8080-59F6025EA6A3}" type="pres">
      <dgm:prSet presAssocID="{2DAD9878-D99D-46F1-A47D-2518211C1B3D}" presName="parentRect" presStyleLbl="alignNode1" presStyleIdx="0" presStyleCnt="3"/>
      <dgm:spPr/>
      <dgm:t>
        <a:bodyPr/>
        <a:lstStyle/>
        <a:p>
          <a:endParaRPr lang="es-EC"/>
        </a:p>
      </dgm:t>
    </dgm:pt>
    <dgm:pt modelId="{2721D8DB-8436-4668-A463-A6C7886D4789}" type="pres">
      <dgm:prSet presAssocID="{2DAD9878-D99D-46F1-A47D-2518211C1B3D}" presName="adorn" presStyleLbl="fgAccFollowNode1" presStyleIdx="0" presStyleCnt="3"/>
      <dgm:spPr>
        <a:prstGeom prst="ellipse">
          <a:avLst/>
        </a:prstGeom>
        <a:blipFill rotWithShape="0">
          <a:blip xmlns:r="http://schemas.openxmlformats.org/officeDocument/2006/relationships" r:embed="rId9"/>
          <a:stretch>
            <a:fillRect/>
          </a:stretch>
        </a:blipFill>
      </dgm:spPr>
    </dgm:pt>
    <dgm:pt modelId="{2BB4D2B8-82E3-4E9F-89AC-0481FCDABD4D}" type="pres">
      <dgm:prSet presAssocID="{FBF7A9E2-D444-4391-B156-BD9ED40BA75E}" presName="sibTrans" presStyleLbl="sibTrans2D1" presStyleIdx="0" presStyleCnt="0"/>
      <dgm:spPr/>
      <dgm:t>
        <a:bodyPr/>
        <a:lstStyle/>
        <a:p>
          <a:endParaRPr lang="es-EC"/>
        </a:p>
      </dgm:t>
    </dgm:pt>
    <dgm:pt modelId="{FC6196AA-6BE6-42DD-8902-22DB9B6938C4}" type="pres">
      <dgm:prSet presAssocID="{5255217E-199F-47EC-80BF-FF014316A185}" presName="compNode" presStyleCnt="0"/>
      <dgm:spPr/>
    </dgm:pt>
    <dgm:pt modelId="{437A0FEF-72DF-440B-BA39-CAE9718A4042}" type="pres">
      <dgm:prSet presAssocID="{5255217E-199F-47EC-80BF-FF014316A185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6DA999D-A3D6-477B-A781-FB6BEF3ECF66}" type="pres">
      <dgm:prSet presAssocID="{5255217E-199F-47EC-80BF-FF014316A18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A806CB1-64CD-4DDC-8F17-AD209DA568FF}" type="pres">
      <dgm:prSet presAssocID="{5255217E-199F-47EC-80BF-FF014316A185}" presName="parentRect" presStyleLbl="alignNode1" presStyleIdx="1" presStyleCnt="3"/>
      <dgm:spPr/>
      <dgm:t>
        <a:bodyPr/>
        <a:lstStyle/>
        <a:p>
          <a:endParaRPr lang="es-EC"/>
        </a:p>
      </dgm:t>
    </dgm:pt>
    <dgm:pt modelId="{8AC4C433-6987-4545-A4FB-DD2B044022FD}" type="pres">
      <dgm:prSet presAssocID="{5255217E-199F-47EC-80BF-FF014316A185}" presName="adorn" presStyleLbl="fgAccFollowNode1" presStyleIdx="1" presStyleCnt="3"/>
      <dgm:spPr>
        <a:blipFill rotWithShape="0">
          <a:blip xmlns:r="http://schemas.openxmlformats.org/officeDocument/2006/relationships" r:embed="rId10"/>
          <a:stretch>
            <a:fillRect/>
          </a:stretch>
        </a:blipFill>
      </dgm:spPr>
    </dgm:pt>
    <dgm:pt modelId="{70076CAE-FFBE-4114-ACB6-A0F864E28F9C}" type="pres">
      <dgm:prSet presAssocID="{0D57BCA1-7817-40C0-826C-5A7BB5551E0D}" presName="sibTrans" presStyleLbl="sibTrans2D1" presStyleIdx="0" presStyleCnt="0"/>
      <dgm:spPr/>
      <dgm:t>
        <a:bodyPr/>
        <a:lstStyle/>
        <a:p>
          <a:endParaRPr lang="es-EC"/>
        </a:p>
      </dgm:t>
    </dgm:pt>
    <dgm:pt modelId="{49A95E4E-EBE9-420C-BD66-9BB7C150549F}" type="pres">
      <dgm:prSet presAssocID="{46FA562D-426A-49C0-BBFC-E4DC8A7E13F4}" presName="compNode" presStyleCnt="0"/>
      <dgm:spPr/>
    </dgm:pt>
    <dgm:pt modelId="{25A7E4F2-84E2-461D-8F3E-48140C758126}" type="pres">
      <dgm:prSet presAssocID="{46FA562D-426A-49C0-BBFC-E4DC8A7E13F4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5D4018-F967-44F9-AAC4-C1BD61D70C7B}" type="pres">
      <dgm:prSet presAssocID="{46FA562D-426A-49C0-BBFC-E4DC8A7E13F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02E163C-6130-421E-A792-21CFF2129851}" type="pres">
      <dgm:prSet presAssocID="{46FA562D-426A-49C0-BBFC-E4DC8A7E13F4}" presName="parentRect" presStyleLbl="alignNode1" presStyleIdx="2" presStyleCnt="3"/>
      <dgm:spPr/>
      <dgm:t>
        <a:bodyPr/>
        <a:lstStyle/>
        <a:p>
          <a:endParaRPr lang="es-EC"/>
        </a:p>
      </dgm:t>
    </dgm:pt>
    <dgm:pt modelId="{6DCA992B-C5C2-4E5E-A448-FE97B26A5E98}" type="pres">
      <dgm:prSet presAssocID="{46FA562D-426A-49C0-BBFC-E4DC8A7E13F4}" presName="adorn" presStyleLbl="fgAccFollowNode1" presStyleIdx="2" presStyleCnt="3"/>
      <dgm:spPr>
        <a:blipFill rotWithShape="0">
          <a:blip xmlns:r="http://schemas.openxmlformats.org/officeDocument/2006/relationships" r:embed="rId11"/>
          <a:stretch>
            <a:fillRect/>
          </a:stretch>
        </a:blipFill>
      </dgm:spPr>
    </dgm:pt>
  </dgm:ptLst>
  <dgm:cxnLst>
    <dgm:cxn modelId="{83DB5AF2-CB24-455F-841A-CB28EC96058F}" type="presOf" srcId="{BCC57184-29E6-48A9-B930-15DFB48E916C}" destId="{CFF273D9-A352-4203-9B9E-75FD3B3C64BF}" srcOrd="0" destOrd="0" presId="urn:microsoft.com/office/officeart/2005/8/layout/bList2"/>
    <dgm:cxn modelId="{32471A84-9E23-4448-88CB-544A9C496E51}" type="presOf" srcId="{0D57BCA1-7817-40C0-826C-5A7BB5551E0D}" destId="{70076CAE-FFBE-4114-ACB6-A0F864E28F9C}" srcOrd="0" destOrd="0" presId="urn:microsoft.com/office/officeart/2005/8/layout/bList2"/>
    <dgm:cxn modelId="{4E35492C-1CF4-4E37-A851-2252C249EDB6}" type="presOf" srcId="{3539E674-6BE5-4A00-A5A6-10E0C97954EC}" destId="{C1B36959-8D31-47F9-9C2C-A6CCC53FF945}" srcOrd="0" destOrd="3" presId="urn:microsoft.com/office/officeart/2005/8/layout/bList2"/>
    <dgm:cxn modelId="{52CB12B5-11A9-4272-BA05-F2670EB9FAB4}" type="presOf" srcId="{F9A22CDF-A1E5-496F-B5B2-11A83B4B6415}" destId="{437A0FEF-72DF-440B-BA39-CAE9718A4042}" srcOrd="0" destOrd="2" presId="urn:microsoft.com/office/officeart/2005/8/layout/bList2"/>
    <dgm:cxn modelId="{15070559-126D-466B-A782-EE3C33EF7D67}" type="presOf" srcId="{87650C46-14A2-4584-8AD3-4722BE97B7E0}" destId="{437A0FEF-72DF-440B-BA39-CAE9718A4042}" srcOrd="0" destOrd="0" presId="urn:microsoft.com/office/officeart/2005/8/layout/bList2"/>
    <dgm:cxn modelId="{2DED5E2F-1034-48DE-83B5-25F12EF26553}" type="presOf" srcId="{5255217E-199F-47EC-80BF-FF014316A185}" destId="{AA806CB1-64CD-4DDC-8F17-AD209DA568FF}" srcOrd="1" destOrd="0" presId="urn:microsoft.com/office/officeart/2005/8/layout/bList2"/>
    <dgm:cxn modelId="{8E73F66D-C23D-4D7B-8B9F-A0C20FC1FF42}" type="presOf" srcId="{2DAD9878-D99D-46F1-A47D-2518211C1B3D}" destId="{17D2011E-290F-4D8F-8080-59F6025EA6A3}" srcOrd="1" destOrd="0" presId="urn:microsoft.com/office/officeart/2005/8/layout/bList2"/>
    <dgm:cxn modelId="{590C9DA4-86E3-4C51-950C-549D82CC5F03}" type="presOf" srcId="{1A88D7E6-0B85-4C58-BB99-6F3A20806DB1}" destId="{437A0FEF-72DF-440B-BA39-CAE9718A4042}" srcOrd="0" destOrd="1" presId="urn:microsoft.com/office/officeart/2005/8/layout/bList2"/>
    <dgm:cxn modelId="{7FF887E2-B454-49AC-A465-529E6996D10C}" type="presOf" srcId="{F3C67120-3A5C-47D0-96EF-BAA5D6946D93}" destId="{C1B36959-8D31-47F9-9C2C-A6CCC53FF945}" srcOrd="0" destOrd="1" presId="urn:microsoft.com/office/officeart/2005/8/layout/bList2"/>
    <dgm:cxn modelId="{40AB8AC0-65F9-4E33-AEE4-5AE3AA2C4D32}" type="presOf" srcId="{46FA562D-426A-49C0-BBFC-E4DC8A7E13F4}" destId="{002E163C-6130-421E-A792-21CFF2129851}" srcOrd="1" destOrd="0" presId="urn:microsoft.com/office/officeart/2005/8/layout/bList2"/>
    <dgm:cxn modelId="{4F1921E0-36B1-48F7-8199-08C35FB9A23D}" srcId="{2DAD9878-D99D-46F1-A47D-2518211C1B3D}" destId="{3539E674-6BE5-4A00-A5A6-10E0C97954EC}" srcOrd="3" destOrd="0" parTransId="{7340C284-2864-436F-87C9-CA9A856C9F90}" sibTransId="{DBBA6738-CBA0-4C18-89F6-CBE35FA84094}"/>
    <dgm:cxn modelId="{0C8FD3F8-8D0C-42F3-858C-14A91F7372B4}" srcId="{46FA562D-426A-49C0-BBFC-E4DC8A7E13F4}" destId="{33703919-B747-4261-8BF2-2EFAA9AC416C}" srcOrd="1" destOrd="0" parTransId="{808A6B9B-B5C8-4EA4-A0F9-A800A47D9D06}" sibTransId="{C355B688-97C0-4CC8-8F6A-730D22549009}"/>
    <dgm:cxn modelId="{B0C5A558-4825-4C0E-9E2C-59CD8BE7D660}" type="presOf" srcId="{19841E20-1E5D-479E-9F14-B5CA8B44732C}" destId="{25A7E4F2-84E2-461D-8F3E-48140C758126}" srcOrd="0" destOrd="2" presId="urn:microsoft.com/office/officeart/2005/8/layout/bList2"/>
    <dgm:cxn modelId="{1642CFA6-767D-4525-A5CC-18C5F4E0657B}" srcId="{2DAD9878-D99D-46F1-A47D-2518211C1B3D}" destId="{1BED34B5-6BAE-4871-9412-1384568524CB}" srcOrd="0" destOrd="0" parTransId="{1076CEB7-0F8D-4AE3-A996-AFF518FEB287}" sibTransId="{973CAEC3-FD91-4843-B9DE-C5127C4F000D}"/>
    <dgm:cxn modelId="{97AFD80F-95AF-4072-B397-8BE028599DC7}" srcId="{46FA562D-426A-49C0-BBFC-E4DC8A7E13F4}" destId="{493AEB49-6DEA-447B-A281-53521D3D472D}" srcOrd="0" destOrd="0" parTransId="{7A8616CB-CED8-43C4-8524-5DCE9E62D062}" sibTransId="{1C2549EB-0ABD-4E22-B6D0-55FA5559E706}"/>
    <dgm:cxn modelId="{961615C2-EB19-4754-B811-5B76F51B755D}" srcId="{2DAD9878-D99D-46F1-A47D-2518211C1B3D}" destId="{FCDF8D1F-DC16-4564-91C6-AE242F46D084}" srcOrd="2" destOrd="0" parTransId="{0FA8132B-8983-4464-9862-5B8D5ED7B29D}" sibTransId="{D5D74B28-3703-4CC2-B2E7-E18C0498DF81}"/>
    <dgm:cxn modelId="{9F44A039-DBB5-4A84-AA7A-AD8584FEA73F}" srcId="{5255217E-199F-47EC-80BF-FF014316A185}" destId="{87650C46-14A2-4584-8AD3-4722BE97B7E0}" srcOrd="0" destOrd="0" parTransId="{E820EC82-CBAD-4EC7-8710-8C0099072A6B}" sibTransId="{D5CD0718-5058-4361-BDC5-5BE310F33177}"/>
    <dgm:cxn modelId="{3576D0A1-1EE4-4611-8D2A-19E4D37F1104}" type="presOf" srcId="{493AEB49-6DEA-447B-A281-53521D3D472D}" destId="{25A7E4F2-84E2-461D-8F3E-48140C758126}" srcOrd="0" destOrd="0" presId="urn:microsoft.com/office/officeart/2005/8/layout/bList2"/>
    <dgm:cxn modelId="{B75E407E-6F11-4CDC-BD23-BBFD96E55DC1}" type="presOf" srcId="{46FA562D-426A-49C0-BBFC-E4DC8A7E13F4}" destId="{995D4018-F967-44F9-AAC4-C1BD61D70C7B}" srcOrd="0" destOrd="0" presId="urn:microsoft.com/office/officeart/2005/8/layout/bList2"/>
    <dgm:cxn modelId="{812B1CBB-1649-4F65-B257-9CB57D0750BE}" type="presOf" srcId="{FBF7A9E2-D444-4391-B156-BD9ED40BA75E}" destId="{2BB4D2B8-82E3-4E9F-89AC-0481FCDABD4D}" srcOrd="0" destOrd="0" presId="urn:microsoft.com/office/officeart/2005/8/layout/bList2"/>
    <dgm:cxn modelId="{8CB99110-0756-439C-B5B1-2295579695E7}" srcId="{BCC57184-29E6-48A9-B930-15DFB48E916C}" destId="{2DAD9878-D99D-46F1-A47D-2518211C1B3D}" srcOrd="0" destOrd="0" parTransId="{EEABB8CF-DD31-4D89-B18F-D63B6677F7A0}" sibTransId="{FBF7A9E2-D444-4391-B156-BD9ED40BA75E}"/>
    <dgm:cxn modelId="{A01B90AE-A9C8-4BC2-A33D-5A5F712B4975}" type="presOf" srcId="{FCDF8D1F-DC16-4564-91C6-AE242F46D084}" destId="{C1B36959-8D31-47F9-9C2C-A6CCC53FF945}" srcOrd="0" destOrd="2" presId="urn:microsoft.com/office/officeart/2005/8/layout/bList2"/>
    <dgm:cxn modelId="{59141F32-9A98-4BC0-B918-CD28C1535E36}" srcId="{2DAD9878-D99D-46F1-A47D-2518211C1B3D}" destId="{F3C67120-3A5C-47D0-96EF-BAA5D6946D93}" srcOrd="1" destOrd="0" parTransId="{B3CE1A85-0C76-4345-948E-A1317B0B4EE6}" sibTransId="{7AD24669-8357-4EE4-8B62-D4D4FB0407D1}"/>
    <dgm:cxn modelId="{A4684876-FB84-4D99-8006-BB8D42EE6ABC}" type="presOf" srcId="{1BED34B5-6BAE-4871-9412-1384568524CB}" destId="{C1B36959-8D31-47F9-9C2C-A6CCC53FF945}" srcOrd="0" destOrd="0" presId="urn:microsoft.com/office/officeart/2005/8/layout/bList2"/>
    <dgm:cxn modelId="{B808833B-A0F4-4629-8C46-BBAA8A6A56BB}" type="presOf" srcId="{2DAD9878-D99D-46F1-A47D-2518211C1B3D}" destId="{A99054AA-9E76-46AF-9769-EC6E6618959E}" srcOrd="0" destOrd="0" presId="urn:microsoft.com/office/officeart/2005/8/layout/bList2"/>
    <dgm:cxn modelId="{FEE3E9BB-7E76-485D-8293-887B5ECED732}" srcId="{BCC57184-29E6-48A9-B930-15DFB48E916C}" destId="{5255217E-199F-47EC-80BF-FF014316A185}" srcOrd="1" destOrd="0" parTransId="{5F8FDF9D-7226-4E3F-9915-D79DE39A68F9}" sibTransId="{0D57BCA1-7817-40C0-826C-5A7BB5551E0D}"/>
    <dgm:cxn modelId="{0491F813-4244-4615-877D-8A8DDC8050C6}" type="presOf" srcId="{5255217E-199F-47EC-80BF-FF014316A185}" destId="{46DA999D-A3D6-477B-A781-FB6BEF3ECF66}" srcOrd="0" destOrd="0" presId="urn:microsoft.com/office/officeart/2005/8/layout/bList2"/>
    <dgm:cxn modelId="{51932FFB-2670-42FD-90E9-A92613571800}" srcId="{46FA562D-426A-49C0-BBFC-E4DC8A7E13F4}" destId="{19841E20-1E5D-479E-9F14-B5CA8B44732C}" srcOrd="2" destOrd="0" parTransId="{86A7F00D-6FE0-469A-B3E9-D75A5C159664}" sibTransId="{44E8EF35-2052-46F1-A72B-427270CB0E8E}"/>
    <dgm:cxn modelId="{44D67E00-7ED6-46B0-927A-1DDB0D552B86}" srcId="{5255217E-199F-47EC-80BF-FF014316A185}" destId="{F9A22CDF-A1E5-496F-B5B2-11A83B4B6415}" srcOrd="2" destOrd="0" parTransId="{C83E4AD7-40FB-4D22-89F9-5468FD3CDF5A}" sibTransId="{F924C3E0-E373-4172-AB66-BF68CEB9B4CE}"/>
    <dgm:cxn modelId="{1A9A321E-E8D7-49D9-BF68-E09B896EB570}" srcId="{BCC57184-29E6-48A9-B930-15DFB48E916C}" destId="{46FA562D-426A-49C0-BBFC-E4DC8A7E13F4}" srcOrd="2" destOrd="0" parTransId="{99BE1150-603A-4A69-967B-B14FE5723F20}" sibTransId="{E1D81AE1-1101-4964-BB90-EABF0729C159}"/>
    <dgm:cxn modelId="{A571763A-D78D-439D-8BD0-584DA9D2933C}" srcId="{5255217E-199F-47EC-80BF-FF014316A185}" destId="{1A88D7E6-0B85-4C58-BB99-6F3A20806DB1}" srcOrd="1" destOrd="0" parTransId="{10A16528-4282-4D36-A16D-FC6060850FF9}" sibTransId="{D0604B1C-1DBB-44C4-8B22-E34B1C10808F}"/>
    <dgm:cxn modelId="{42D69FB5-381F-4132-BF59-E9AA48BECB13}" type="presOf" srcId="{33703919-B747-4261-8BF2-2EFAA9AC416C}" destId="{25A7E4F2-84E2-461D-8F3E-48140C758126}" srcOrd="0" destOrd="1" presId="urn:microsoft.com/office/officeart/2005/8/layout/bList2"/>
    <dgm:cxn modelId="{E6E28844-B163-4493-8508-616BA4B09240}" type="presParOf" srcId="{CFF273D9-A352-4203-9B9E-75FD3B3C64BF}" destId="{C15122D2-B0E4-4709-BEAF-7F6F00049B6C}" srcOrd="0" destOrd="0" presId="urn:microsoft.com/office/officeart/2005/8/layout/bList2"/>
    <dgm:cxn modelId="{1C6640FE-ADEC-4C3C-9101-2FBEC151A0B6}" type="presParOf" srcId="{C15122D2-B0E4-4709-BEAF-7F6F00049B6C}" destId="{C1B36959-8D31-47F9-9C2C-A6CCC53FF945}" srcOrd="0" destOrd="0" presId="urn:microsoft.com/office/officeart/2005/8/layout/bList2"/>
    <dgm:cxn modelId="{5410A47B-52AF-4136-A79A-A1F589177E24}" type="presParOf" srcId="{C15122D2-B0E4-4709-BEAF-7F6F00049B6C}" destId="{A99054AA-9E76-46AF-9769-EC6E6618959E}" srcOrd="1" destOrd="0" presId="urn:microsoft.com/office/officeart/2005/8/layout/bList2"/>
    <dgm:cxn modelId="{8E9B5B1B-A1E0-4F4D-9C1E-395DD5DF458D}" type="presParOf" srcId="{C15122D2-B0E4-4709-BEAF-7F6F00049B6C}" destId="{17D2011E-290F-4D8F-8080-59F6025EA6A3}" srcOrd="2" destOrd="0" presId="urn:microsoft.com/office/officeart/2005/8/layout/bList2"/>
    <dgm:cxn modelId="{A06C29F5-572F-4D44-80F0-708CC1BCA126}" type="presParOf" srcId="{C15122D2-B0E4-4709-BEAF-7F6F00049B6C}" destId="{2721D8DB-8436-4668-A463-A6C7886D4789}" srcOrd="3" destOrd="0" presId="urn:microsoft.com/office/officeart/2005/8/layout/bList2"/>
    <dgm:cxn modelId="{166CAB8B-592F-419D-A4B7-BADF063C322A}" type="presParOf" srcId="{CFF273D9-A352-4203-9B9E-75FD3B3C64BF}" destId="{2BB4D2B8-82E3-4E9F-89AC-0481FCDABD4D}" srcOrd="1" destOrd="0" presId="urn:microsoft.com/office/officeart/2005/8/layout/bList2"/>
    <dgm:cxn modelId="{49257C67-196E-4995-8C4A-28ABFD27BE4A}" type="presParOf" srcId="{CFF273D9-A352-4203-9B9E-75FD3B3C64BF}" destId="{FC6196AA-6BE6-42DD-8902-22DB9B6938C4}" srcOrd="2" destOrd="0" presId="urn:microsoft.com/office/officeart/2005/8/layout/bList2"/>
    <dgm:cxn modelId="{1D577A60-C803-412C-A80B-AE87DCF9D72D}" type="presParOf" srcId="{FC6196AA-6BE6-42DD-8902-22DB9B6938C4}" destId="{437A0FEF-72DF-440B-BA39-CAE9718A4042}" srcOrd="0" destOrd="0" presId="urn:microsoft.com/office/officeart/2005/8/layout/bList2"/>
    <dgm:cxn modelId="{4336EC90-522D-4BA6-B709-BF7A362FAB55}" type="presParOf" srcId="{FC6196AA-6BE6-42DD-8902-22DB9B6938C4}" destId="{46DA999D-A3D6-477B-A781-FB6BEF3ECF66}" srcOrd="1" destOrd="0" presId="urn:microsoft.com/office/officeart/2005/8/layout/bList2"/>
    <dgm:cxn modelId="{EACEAE3C-2736-4F91-A26C-F2E04EA55F41}" type="presParOf" srcId="{FC6196AA-6BE6-42DD-8902-22DB9B6938C4}" destId="{AA806CB1-64CD-4DDC-8F17-AD209DA568FF}" srcOrd="2" destOrd="0" presId="urn:microsoft.com/office/officeart/2005/8/layout/bList2"/>
    <dgm:cxn modelId="{723926F8-0874-4580-9F72-CFC9AE00E0F9}" type="presParOf" srcId="{FC6196AA-6BE6-42DD-8902-22DB9B6938C4}" destId="{8AC4C433-6987-4545-A4FB-DD2B044022FD}" srcOrd="3" destOrd="0" presId="urn:microsoft.com/office/officeart/2005/8/layout/bList2"/>
    <dgm:cxn modelId="{CD485F92-E525-4F28-A92B-B0EE03394DD8}" type="presParOf" srcId="{CFF273D9-A352-4203-9B9E-75FD3B3C64BF}" destId="{70076CAE-FFBE-4114-ACB6-A0F864E28F9C}" srcOrd="3" destOrd="0" presId="urn:microsoft.com/office/officeart/2005/8/layout/bList2"/>
    <dgm:cxn modelId="{3BB4FA4A-4629-49C7-B96D-F9512CD1CC1D}" type="presParOf" srcId="{CFF273D9-A352-4203-9B9E-75FD3B3C64BF}" destId="{49A95E4E-EBE9-420C-BD66-9BB7C150549F}" srcOrd="4" destOrd="0" presId="urn:microsoft.com/office/officeart/2005/8/layout/bList2"/>
    <dgm:cxn modelId="{31845D92-0C1C-4C3A-929A-258731D119FE}" type="presParOf" srcId="{49A95E4E-EBE9-420C-BD66-9BB7C150549F}" destId="{25A7E4F2-84E2-461D-8F3E-48140C758126}" srcOrd="0" destOrd="0" presId="urn:microsoft.com/office/officeart/2005/8/layout/bList2"/>
    <dgm:cxn modelId="{350D1484-211E-43A3-B6B3-97F59C556711}" type="presParOf" srcId="{49A95E4E-EBE9-420C-BD66-9BB7C150549F}" destId="{995D4018-F967-44F9-AAC4-C1BD61D70C7B}" srcOrd="1" destOrd="0" presId="urn:microsoft.com/office/officeart/2005/8/layout/bList2"/>
    <dgm:cxn modelId="{5DD31A65-9C62-4D08-A5C1-4D28F8A1E48C}" type="presParOf" srcId="{49A95E4E-EBE9-420C-BD66-9BB7C150549F}" destId="{002E163C-6130-421E-A792-21CFF2129851}" srcOrd="2" destOrd="0" presId="urn:microsoft.com/office/officeart/2005/8/layout/bList2"/>
    <dgm:cxn modelId="{864628CB-5270-4212-8503-8EEA91984B16}" type="presParOf" srcId="{49A95E4E-EBE9-420C-BD66-9BB7C150549F}" destId="{6DCA992B-C5C2-4E5E-A448-FE97B26A5E98}" srcOrd="3" destOrd="0" presId="urn:microsoft.com/office/officeart/2005/8/layout/bList2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Forma libre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5" name="12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6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8105-6CB6-45E2-BF3C-AB0EAC1F7EE2}" type="datetimeFigureOut">
              <a:rPr lang="es-ES"/>
              <a:pPr>
                <a:defRPr/>
              </a:pPr>
              <a:t>16/06/2010</a:t>
            </a:fld>
            <a:endParaRPr lang="es-ES"/>
          </a:p>
        </p:txBody>
      </p:sp>
      <p:sp>
        <p:nvSpPr>
          <p:cNvPr id="7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286B5-202E-4B6F-A09A-12512FC569D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3BEEE-339E-4ABE-8419-291A4EDA8B15}" type="datetimeFigureOut">
              <a:rPr lang="es-ES"/>
              <a:pPr>
                <a:defRPr/>
              </a:pPr>
              <a:t>16/06/2010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D301B-9C2E-4FC8-BCDB-7D8C4A79697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8B9B7-8FE7-4DE8-8F52-5DCE0D65FE98}" type="datetimeFigureOut">
              <a:rPr lang="es-ES"/>
              <a:pPr>
                <a:defRPr/>
              </a:pPr>
              <a:t>16/06/2010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089C5-23DF-489B-AA45-295823E304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D95D5-92DC-434B-98D2-2319BB584E66}" type="datetimeFigureOut">
              <a:rPr lang="es-ES"/>
              <a:pPr>
                <a:defRPr/>
              </a:pPr>
              <a:t>16/06/2010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D73EE-AB48-468A-86C0-30779A8546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Forma libre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5" name="12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F8B6E-614E-441F-B6E0-619C3EAAB3D0}" type="datetimeFigureOut">
              <a:rPr lang="es-ES"/>
              <a:pPr>
                <a:defRPr/>
              </a:pPr>
              <a:t>16/06/2010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0096F-38AF-4FA4-9911-EE2D2440C4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61AD4-174A-48F4-B5EA-626A152BB8A7}" type="datetimeFigureOut">
              <a:rPr lang="es-ES"/>
              <a:pPr>
                <a:defRPr/>
              </a:pPr>
              <a:t>16/06/2010</a:t>
            </a:fld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BA8C8-BE35-49F7-AD07-342FA92362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49451-08EA-43B9-936A-D0E8B8F7BE40}" type="datetimeFigureOut">
              <a:rPr lang="es-ES"/>
              <a:pPr>
                <a:defRPr/>
              </a:pPr>
              <a:t>16/06/2010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72E98-C514-4F69-B5EA-579D3A6E7A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5902B-42DD-474B-99D2-BFFB78B6D513}" type="datetimeFigureOut">
              <a:rPr lang="es-ES"/>
              <a:pPr>
                <a:defRPr/>
              </a:pPr>
              <a:t>16/06/2010</a:t>
            </a:fld>
            <a:endParaRPr lang="es-E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CD936-2278-4A2E-9686-4EBF2C4BA15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009FF-3B86-4CBC-8B5B-30F463E9A93C}" type="datetimeFigureOut">
              <a:rPr lang="es-ES"/>
              <a:pPr>
                <a:defRPr/>
              </a:pPr>
              <a:t>16/06/2010</a:t>
            </a:fld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CBB56-B23B-4AC1-9810-FCC8D2747D5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20CF2-EC18-439C-8BC4-4DA8870027E2}" type="datetimeFigureOut">
              <a:rPr lang="es-ES"/>
              <a:pPr>
                <a:defRPr/>
              </a:pPr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29228-7CEA-428B-999D-66478680856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CBBAB-506B-4389-B516-A0C01AD6802F}" type="datetimeFigureOut">
              <a:rPr lang="es-ES"/>
              <a:pPr>
                <a:defRPr/>
              </a:pPr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60352-EAE2-48A8-AF91-800CE40D34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638B86-45B5-433C-BFBD-9A0250204643}" type="datetimeFigureOut">
              <a:rPr lang="es-ES"/>
              <a:pPr>
                <a:defRPr/>
              </a:pPr>
              <a:t>16/06/2010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CD8174-E388-4175-93D9-64776CB5000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18" r:id="rId1"/>
    <p:sldLayoutId id="2147484312" r:id="rId2"/>
    <p:sldLayoutId id="2147484319" r:id="rId3"/>
    <p:sldLayoutId id="2147484313" r:id="rId4"/>
    <p:sldLayoutId id="2147484320" r:id="rId5"/>
    <p:sldLayoutId id="2147484314" r:id="rId6"/>
    <p:sldLayoutId id="2147484315" r:id="rId7"/>
    <p:sldLayoutId id="2147484321" r:id="rId8"/>
    <p:sldLayoutId id="2147484322" r:id="rId9"/>
    <p:sldLayoutId id="2147484316" r:id="rId10"/>
    <p:sldLayoutId id="21474843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mtClean="0"/>
              <a:t>ANALISIS DEL SITIO WEB DE LA ESPOL</a:t>
            </a:r>
            <a:endParaRPr lang="es-ES"/>
          </a:p>
        </p:txBody>
      </p:sp>
      <p:sp>
        <p:nvSpPr>
          <p:cNvPr id="7171" name="2 Subtítulo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eaLnBrk="1" hangingPunct="1"/>
            <a:r>
              <a:rPr lang="es-ES" smtClean="0"/>
              <a:t>HADOOP, como una plataforma de procesamiento masivo de datos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Herramientas: HADOOP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ES" smtClean="0"/>
              <a:t>Plataforma de procesamiento  de datos masivos, de código libre</a:t>
            </a:r>
          </a:p>
          <a:p>
            <a:pPr lvl="1" algn="just" eaLnBrk="1" hangingPunct="1"/>
            <a:r>
              <a:rPr lang="es-ES" smtClean="0"/>
              <a:t>Del Apache Software Foundation</a:t>
            </a:r>
          </a:p>
          <a:p>
            <a:pPr algn="just" eaLnBrk="1" hangingPunct="1"/>
            <a:r>
              <a:rPr lang="es-ES" smtClean="0"/>
              <a:t>Basada en el paradigma de programación distribuida MapReduce</a:t>
            </a:r>
          </a:p>
          <a:p>
            <a:pPr lvl="1" algn="just" eaLnBrk="1" hangingPunct="1"/>
            <a:r>
              <a:rPr lang="es-ES" sz="2800" smtClean="0"/>
              <a:t>Similar a Dividir y Vencer pero que se aplica a grandes volúmenes de datos</a:t>
            </a:r>
            <a:endParaRPr lang="es-ES" smtClean="0"/>
          </a:p>
          <a:p>
            <a:pPr algn="just" eaLnBrk="1" hangingPunct="1"/>
            <a:r>
              <a:rPr lang="es-ES" smtClean="0"/>
              <a:t>HDFS: sistema de archivos distribuido</a:t>
            </a:r>
          </a:p>
          <a:p>
            <a:pPr algn="just" eaLnBrk="1" hangingPunct="1"/>
            <a:r>
              <a:rPr lang="es-ES" smtClean="0"/>
              <a:t>Altamente escalable y tolerante a fallos</a:t>
            </a:r>
          </a:p>
          <a:p>
            <a:pPr algn="just" eaLnBrk="1" hangingPunct="1"/>
            <a:endParaRPr lang="es-ES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r>
              <a:rPr lang="es-ES"/>
              <a:t>Herramientas: HADOOP</a:t>
            </a:r>
          </a:p>
        </p:txBody>
      </p:sp>
      <p:pic>
        <p:nvPicPr>
          <p:cNvPr id="17411" name="Picture 5" descr="hdfsarchite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2288" y="142875"/>
            <a:ext cx="5208587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2195513" y="5876925"/>
            <a:ext cx="43211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/>
              <a:t>ARQUITECTURA HDFS</a:t>
            </a:r>
          </a:p>
        </p:txBody>
      </p:sp>
      <p:pic>
        <p:nvPicPr>
          <p:cNvPr id="17413" name="Imagen 4"/>
          <p:cNvPicPr>
            <a:picLocks noChangeAspect="1" noChangeArrowheads="1"/>
          </p:cNvPicPr>
          <p:nvPr/>
        </p:nvPicPr>
        <p:blipFill>
          <a:blip r:embed="rId3"/>
          <a:srcRect l="3226" t="3329" r="3542" b="4987"/>
          <a:stretch>
            <a:fillRect/>
          </a:stretch>
        </p:blipFill>
        <p:spPr bwMode="auto">
          <a:xfrm>
            <a:off x="1714500" y="3671888"/>
            <a:ext cx="5643563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Herramientas: Otras</a:t>
            </a: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z="2400" b="1" smtClean="0"/>
              <a:t>Ubuntu Studio Works</a:t>
            </a:r>
          </a:p>
          <a:p>
            <a:pPr eaLnBrk="1" hangingPunct="1"/>
            <a:r>
              <a:rPr lang="es-ES" sz="2400" b="1" smtClean="0"/>
              <a:t>NUTCH</a:t>
            </a:r>
          </a:p>
          <a:p>
            <a:pPr eaLnBrk="1" hangingPunct="1"/>
            <a:r>
              <a:rPr lang="es-ES" sz="2400" b="1" smtClean="0"/>
              <a:t>ECLIPSE</a:t>
            </a:r>
          </a:p>
          <a:p>
            <a:pPr eaLnBrk="1" hangingPunct="1"/>
            <a:r>
              <a:rPr lang="es-ES" sz="2400" b="1" smtClean="0"/>
              <a:t>JAVA</a:t>
            </a:r>
          </a:p>
          <a:p>
            <a:pPr eaLnBrk="1" hangingPunct="1"/>
            <a:r>
              <a:rPr lang="es-ES" sz="2400" b="1" smtClean="0"/>
              <a:t>TOMCAT</a:t>
            </a:r>
          </a:p>
          <a:p>
            <a:pPr eaLnBrk="1" hangingPunct="1"/>
            <a:r>
              <a:rPr lang="es-ES" sz="2400" b="1" smtClean="0"/>
              <a:t>R-project</a:t>
            </a:r>
          </a:p>
          <a:p>
            <a:pPr eaLnBrk="1" hangingPunct="1"/>
            <a:r>
              <a:rPr lang="es-ES" sz="2400" b="1" smtClean="0"/>
              <a:t>Visualización:</a:t>
            </a:r>
          </a:p>
          <a:p>
            <a:pPr lvl="1" eaLnBrk="1" hangingPunct="1"/>
            <a:r>
              <a:rPr lang="es-ES" sz="2000" b="1" smtClean="0"/>
              <a:t>Graphviz</a:t>
            </a:r>
          </a:p>
          <a:p>
            <a:pPr lvl="1" eaLnBrk="1" hangingPunct="1"/>
            <a:r>
              <a:rPr lang="es-ES" sz="2000" b="1" smtClean="0"/>
              <a:t>Lanetvi</a:t>
            </a:r>
          </a:p>
          <a:p>
            <a:pPr lvl="1" eaLnBrk="1" hangingPunct="1"/>
            <a:r>
              <a:rPr lang="es-ES" sz="2000" b="1" smtClean="0"/>
              <a:t>Cytoscape</a:t>
            </a:r>
            <a:endParaRPr lang="es-E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/>
          <p:cNvPicPr>
            <a:picLocks noChangeAspect="1" noChangeArrowheads="1"/>
          </p:cNvPicPr>
          <p:nvPr/>
        </p:nvPicPr>
        <p:blipFill>
          <a:blip r:embed="rId2"/>
          <a:srcRect l="18112" t="2426" r="34972" b="5121"/>
          <a:stretch>
            <a:fillRect/>
          </a:stretch>
        </p:blipFill>
        <p:spPr bwMode="auto">
          <a:xfrm>
            <a:off x="6472238" y="338138"/>
            <a:ext cx="2571750" cy="323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Desarrollo del Cluster</a:t>
            </a:r>
          </a:p>
        </p:txBody>
      </p:sp>
      <p:sp>
        <p:nvSpPr>
          <p:cNvPr id="19460" name="2 Marcador de contenido"/>
          <p:cNvSpPr>
            <a:spLocks noGrp="1"/>
          </p:cNvSpPr>
          <p:nvPr>
            <p:ph idx="1"/>
          </p:nvPr>
        </p:nvSpPr>
        <p:spPr>
          <a:xfrm>
            <a:off x="357188" y="1600200"/>
            <a:ext cx="7467600" cy="4900613"/>
          </a:xfrm>
        </p:spPr>
        <p:txBody>
          <a:bodyPr/>
          <a:lstStyle/>
          <a:p>
            <a:pPr algn="just" eaLnBrk="1" hangingPunct="1"/>
            <a:r>
              <a:rPr lang="es-ES" smtClean="0"/>
              <a:t>Instalamos y configuramos un 	               clúster Hadoop</a:t>
            </a:r>
          </a:p>
          <a:p>
            <a:pPr algn="just" eaLnBrk="1" hangingPunct="1"/>
            <a:r>
              <a:rPr lang="es-ES" smtClean="0"/>
              <a:t>Descargamos Web de ESPOL</a:t>
            </a:r>
          </a:p>
          <a:p>
            <a:pPr algn="just" eaLnBrk="1" hangingPunct="1"/>
            <a:r>
              <a:rPr lang="es-ES" smtClean="0"/>
              <a:t>Escribimos código Map-Reduce	  para procesar los Web y generar los resultados</a:t>
            </a:r>
          </a:p>
          <a:p>
            <a:pPr algn="just" eaLnBrk="1" hangingPunct="1"/>
            <a:r>
              <a:rPr lang="es-ES" smtClean="0"/>
              <a:t>Resultados de procesados con el lenguaje R (R-project), para el análisis estadístico de las propiedades del grafo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Resultados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ES" dirty="0" smtClean="0"/>
              <a:t>Obtuvimos los enlaces de toda la red de la ESPOL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ES" dirty="0" smtClean="0"/>
              <a:t>Generamos una tabulación con los enlaces de salida y de entrada, de manera que visualizamos el grado de nodos y la frecuencia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ES" dirty="0" smtClean="0"/>
              <a:t>Procesamos estos datos en la herramienta R-</a:t>
            </a:r>
            <a:r>
              <a:rPr lang="es-ES" dirty="0" err="1" smtClean="0"/>
              <a:t>project</a:t>
            </a:r>
            <a:r>
              <a:rPr lang="es-ES" dirty="0" smtClean="0"/>
              <a:t> para determinar si la distribución de los enlaces de salida y entrada seguía una ley de potencias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Esquema de Trabajo</a:t>
            </a: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1571604" y="1643050"/>
          <a:ext cx="6353196" cy="448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>
              <a:lnSpc>
                <a:spcPct val="150000"/>
              </a:lnSpc>
            </a:pPr>
            <a:endParaRPr lang="es-ES" smtClean="0"/>
          </a:p>
          <a:p>
            <a:pPr eaLnBrk="1" hangingPunct="1"/>
            <a:r>
              <a:rPr lang="es-ES" smtClean="0"/>
              <a:t>Web de ESPOL no sigue una distribución de ley de potencias</a:t>
            </a:r>
          </a:p>
          <a:p>
            <a:pPr lvl="1" eaLnBrk="1" hangingPunct="1"/>
            <a:r>
              <a:rPr lang="es-ES" smtClean="0"/>
              <a:t>Coeficiente de agrupamiento alfa &lt; 1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s-ES" smtClean="0">
                <a:sym typeface="Wingdings" pitchFamily="2" charset="2"/>
              </a:rPr>
              <a:t> </a:t>
            </a:r>
            <a:r>
              <a:rPr lang="es-ES" smtClean="0"/>
              <a:t>Web de ESPOL no es una pequeño mundo</a:t>
            </a:r>
            <a:endParaRPr lang="es-EC" smtClean="0"/>
          </a:p>
        </p:txBody>
      </p:sp>
      <p:sp>
        <p:nvSpPr>
          <p:cNvPr id="2253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Análisis: Sitio Web ESPOL</a:t>
            </a:r>
          </a:p>
        </p:txBody>
      </p:sp>
      <p:pic>
        <p:nvPicPr>
          <p:cNvPr id="22532" name="Picture 1"/>
          <p:cNvPicPr>
            <a:picLocks noChangeAspect="1" noChangeArrowheads="1"/>
          </p:cNvPicPr>
          <p:nvPr/>
        </p:nvPicPr>
        <p:blipFill>
          <a:blip r:embed="rId2"/>
          <a:srcRect l="4880" r="2005" b="9888"/>
          <a:stretch>
            <a:fillRect/>
          </a:stretch>
        </p:blipFill>
        <p:spPr bwMode="auto">
          <a:xfrm>
            <a:off x="1357313" y="1428750"/>
            <a:ext cx="3143250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Imagen 7"/>
          <p:cNvPicPr>
            <a:picLocks noChangeAspect="1" noChangeArrowheads="1"/>
          </p:cNvPicPr>
          <p:nvPr/>
        </p:nvPicPr>
        <p:blipFill>
          <a:blip r:embed="rId3"/>
          <a:srcRect l="3351" t="2740" r="2646"/>
          <a:stretch>
            <a:fillRect/>
          </a:stretch>
        </p:blipFill>
        <p:spPr bwMode="auto">
          <a:xfrm>
            <a:off x="4572000" y="1428750"/>
            <a:ext cx="307181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Análisis: Otros Sitios</a:t>
            </a:r>
          </a:p>
        </p:txBody>
      </p:sp>
      <p:sp>
        <p:nvSpPr>
          <p:cNvPr id="2355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ES" smtClean="0"/>
              <a:t>Para dar mayor realce a este estudio se creyó conveniente agregar un estudio de otros sitios, para su comparación </a:t>
            </a:r>
          </a:p>
          <a:p>
            <a:pPr algn="just" eaLnBrk="1" hangingPunct="1"/>
            <a:r>
              <a:rPr lang="es-ES" smtClean="0"/>
              <a:t>Se escogió las universidades de Reino Unido (UK)</a:t>
            </a:r>
          </a:p>
          <a:p>
            <a:pPr lvl="1" algn="just" eaLnBrk="1" hangingPunct="1"/>
            <a:r>
              <a:rPr lang="es-ES" smtClean="0"/>
              <a:t>Estudio demuestra sus Web tienen la estructura pequeño mundo y muestra los beneficios de esta estructura en la navegabilidad de las mismas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71438" y="5857875"/>
            <a:ext cx="8358187" cy="6000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" rIns="45720" anchor="ctr">
            <a:spAutoFit/>
          </a:bodyPr>
          <a:lstStyle/>
          <a:p>
            <a:pPr eaLnBrk="0" hangingPunct="0">
              <a:defRPr/>
            </a:pP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Björneborn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Lennart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.  “Small-World Link Structures across an Academic Web Space: A Library and Information Science Approach"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Tesis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Doctoral, del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Departamento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de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Estudios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de la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Información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, Royal School of Library and Information Science,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Dinamarca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lang="en-US" sz="1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3600" smtClean="0"/>
              <a:t>Análisis: Red de universidades del Reino Unido (UK)</a:t>
            </a:r>
          </a:p>
        </p:txBody>
      </p:sp>
      <p:pic>
        <p:nvPicPr>
          <p:cNvPr id="24579" name="Picture 6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348038" y="1628775"/>
            <a:ext cx="2716212" cy="3384550"/>
          </a:xfrm>
        </p:spPr>
      </p:pic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2124075" y="5300663"/>
            <a:ext cx="4968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1800">
                <a:latin typeface="Arial" charset="0"/>
              </a:rPr>
              <a:t>ANALISIS CENTRADO EN LA RED SCC</a:t>
            </a:r>
            <a:endParaRPr lang="es-ES" sz="1800"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1438" y="5857875"/>
            <a:ext cx="8358187" cy="6000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" rIns="45720" anchor="ctr">
            <a:spAutoFit/>
          </a:bodyPr>
          <a:lstStyle/>
          <a:p>
            <a:pPr eaLnBrk="0" hangingPunct="0">
              <a:defRPr/>
            </a:pP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Björneborn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Lennart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.  “Small-World Link Structures across an Academic Web Space: A Library and Information Science Approach"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Tesis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Doctoral, del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Departamento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de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Estudios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de la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Información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, Royal School of Library and Information Science,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Dinamarca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lang="en-US" sz="1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smtClean="0"/>
              <a:t>Análisis: Red de universidades del Reino Unido (UK)</a:t>
            </a:r>
          </a:p>
        </p:txBody>
      </p:sp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844675"/>
            <a:ext cx="353377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1844675"/>
            <a:ext cx="34575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611188" y="4292600"/>
            <a:ext cx="38163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>
                <a:latin typeface="Arial" charset="0"/>
              </a:rPr>
              <a:t>DISTRIBUCIONES DE ENLACES ENTRANTES PARA 1893 SUB-SITIOS DE LA RED SCC EN ESCALA LOG-LOG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4716463" y="4292600"/>
            <a:ext cx="37433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600">
                <a:latin typeface="Arial" charset="0"/>
              </a:rPr>
              <a:t>DISTRIBUCIONES DE ENLACES SALIENTES PARA 1893 SUB-SITIOS DE LA RED SCC EN ESCALA LOG-LOG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1438" y="5857875"/>
            <a:ext cx="8358187" cy="6000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" rIns="45720" anchor="ctr">
            <a:spAutoFit/>
          </a:bodyPr>
          <a:lstStyle/>
          <a:p>
            <a:pPr eaLnBrk="0" hangingPunct="0">
              <a:defRPr/>
            </a:pP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Björneborn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Lennart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.  “Small-World Link Structures across an Academic Web Space: A Library and Information Science Approach"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Tesis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Doctoral, del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Departamento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de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Estudios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de la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Información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, Royal School of Library and Information Science,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Dinamarca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lang="en-US" sz="1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Esquema de Trabajo</a:t>
            </a: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1571604" y="1643050"/>
          <a:ext cx="6353196" cy="448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smtClean="0"/>
              <a:t>Análisis: Red de universidades del Reino Unido (UK)</a:t>
            </a:r>
          </a:p>
        </p:txBody>
      </p:sp>
      <p:sp>
        <p:nvSpPr>
          <p:cNvPr id="26627" name="Text Box 7"/>
          <p:cNvSpPr txBox="1">
            <a:spLocks noChangeArrowheads="1"/>
          </p:cNvSpPr>
          <p:nvPr/>
        </p:nvSpPr>
        <p:spPr bwMode="auto">
          <a:xfrm>
            <a:off x="827088" y="1557338"/>
            <a:ext cx="784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>
                <a:latin typeface="Arial" charset="0"/>
              </a:rPr>
              <a:t>LOS 15 SUB-SITIOS CON LA MAYOR CANTIDAD DE ENLACES ENTRANTES HACIA SUS VECINOS EN LA RED</a:t>
            </a:r>
            <a:endParaRPr lang="es-ES" sz="1800">
              <a:latin typeface="Arial" charset="0"/>
            </a:endParaRPr>
          </a:p>
        </p:txBody>
      </p:sp>
      <p:pic>
        <p:nvPicPr>
          <p:cNvPr id="26628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349500"/>
            <a:ext cx="820737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1438" y="5857875"/>
            <a:ext cx="8358187" cy="6000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" rIns="45720" anchor="ctr">
            <a:spAutoFit/>
          </a:bodyPr>
          <a:lstStyle/>
          <a:p>
            <a:pPr eaLnBrk="0" hangingPunct="0">
              <a:defRPr/>
            </a:pP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Björneborn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Lennart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.  “Small-World Link Structures across an Academic Web Space: A Library and Information Science Approach"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Tesis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Doctoral, del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Departamento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de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Estudios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de la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Información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, Royal School of Library and Information Science,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Dinamarca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lang="en-US" sz="1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smtClean="0"/>
              <a:t>Análisis: Red de universidades del Reino Unido (UK)</a:t>
            </a:r>
          </a:p>
        </p:txBody>
      </p:sp>
      <p:pic>
        <p:nvPicPr>
          <p:cNvPr id="2765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349500"/>
            <a:ext cx="8064500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611188" y="1628775"/>
            <a:ext cx="80645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s-ES" sz="1800" b="1">
                <a:latin typeface="Arial" charset="0"/>
              </a:rPr>
              <a:t>LOS 15 SUB-SITIOS CON LA MAYOR CANTIDAD DE ENLACES SALIENTES HACIA SUS VECINOS EN LA RED</a:t>
            </a:r>
            <a:endParaRPr lang="es-ES" sz="1800"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1438" y="5857875"/>
            <a:ext cx="8358187" cy="6000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" rIns="45720" anchor="ctr">
            <a:spAutoFit/>
          </a:bodyPr>
          <a:lstStyle/>
          <a:p>
            <a:pPr eaLnBrk="0" hangingPunct="0">
              <a:defRPr/>
            </a:pP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Björneborn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Lennart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.  “Small-World Link Structures across an Academic Web Space: A Library and Information Science Approach"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Tesis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Doctoral, del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Departamento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de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Estudios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de la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Información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, Royal School of Library and Information Science,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Dinamarca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lang="en-US" sz="1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smtClean="0"/>
              <a:t>Análisis: Red de universidades del Reino Unido (UK)</a:t>
            </a:r>
          </a:p>
        </p:txBody>
      </p:sp>
      <p:pic>
        <p:nvPicPr>
          <p:cNvPr id="2867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565400"/>
            <a:ext cx="6913562" cy="247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1187450" y="1773238"/>
            <a:ext cx="66976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>
                <a:latin typeface="Arial" charset="0"/>
              </a:rPr>
              <a:t>PATH NET NH05. TODOS LOS CAMINOS CORTOS ENTRE eye.ex.ec.uk Y geog.plym.ac.uk</a:t>
            </a:r>
            <a:endParaRPr lang="es-ES" sz="1800"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1438" y="5857875"/>
            <a:ext cx="8358187" cy="6000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" rIns="45720" anchor="ctr">
            <a:spAutoFit/>
          </a:bodyPr>
          <a:lstStyle/>
          <a:p>
            <a:pPr eaLnBrk="0" hangingPunct="0">
              <a:defRPr/>
            </a:pP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Björneborn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Lennart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.  “Small-World Link Structures across an Academic Web Space: A Library and Information Science Approach"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Tesis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Doctoral, del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Departamento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de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Estudios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de la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Información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, Royal School of Library and Information Science,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Dinamarca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lang="en-US" sz="1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smtClean="0"/>
              <a:t>Análisis: Red de universidades del Reino Unido (UK)</a:t>
            </a:r>
          </a:p>
        </p:txBody>
      </p:sp>
      <p:sp>
        <p:nvSpPr>
          <p:cNvPr id="29699" name="2 Marcador de contenido"/>
          <p:cNvSpPr>
            <a:spLocks/>
          </p:cNvSpPr>
          <p:nvPr/>
        </p:nvSpPr>
        <p:spPr bwMode="auto">
          <a:xfrm>
            <a:off x="539750" y="1700213"/>
            <a:ext cx="784860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9100" indent="-382588" algn="just">
              <a:spcBef>
                <a:spcPct val="50000"/>
              </a:spcBef>
            </a:pPr>
            <a:r>
              <a:rPr lang="es-EC" sz="3000" b="1">
                <a:latin typeface="Arial" charset="0"/>
              </a:rPr>
              <a:t>Conclusiones:</a:t>
            </a:r>
            <a:endParaRPr lang="es-ES" sz="3000">
              <a:latin typeface="Arial" charset="0"/>
            </a:endParaRPr>
          </a:p>
          <a:p>
            <a:pPr marL="419100" indent="-382588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s-ES" sz="2400">
                <a:latin typeface="Arial" charset="0"/>
              </a:rPr>
              <a:t>Longitud del camino y coeficiente de agrupamiento cumplen los requisitos de una red pequeño mundo</a:t>
            </a:r>
          </a:p>
          <a:p>
            <a:pPr marL="419100" indent="-382588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s-ES" sz="2400">
                <a:latin typeface="Arial" charset="0"/>
              </a:rPr>
              <a:t>Las distribuciones de enlaces entrantes poseen propiedades pequeño mundo</a:t>
            </a:r>
          </a:p>
          <a:p>
            <a:pPr marL="419100" indent="-382588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s-ES" sz="2400">
                <a:latin typeface="Arial" charset="0"/>
              </a:rPr>
              <a:t>Se encontró que la red de nodos centrales (SCC) poseían una distribución pequeño mundo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1438" y="5857875"/>
            <a:ext cx="8358187" cy="6000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" rIns="45720" anchor="ctr">
            <a:spAutoFit/>
          </a:bodyPr>
          <a:lstStyle/>
          <a:p>
            <a:pPr eaLnBrk="0" hangingPunct="0">
              <a:defRPr/>
            </a:pP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Björneborn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Lennart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.  “Small-World Link Structures across an Academic Web Space: A Library and Information Science Approach"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Tesis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Doctoral, del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Departamento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de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Estudios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de la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Información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, Royal School of Library and Information Science, </a:t>
            </a:r>
            <a:r>
              <a:rPr lang="en-US" sz="11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Dinamarca</a:t>
            </a:r>
            <a:r>
              <a:rPr lang="en-US" sz="11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lang="en-US" sz="1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Conclusiones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686675" cy="4525963"/>
          </a:xfrm>
        </p:spPr>
        <p:txBody>
          <a:bodyPr>
            <a:noAutofit/>
          </a:bodyPr>
          <a:lstStyle/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ES" sz="2200" dirty="0" smtClean="0"/>
              <a:t>La Web de la ESPOL no posee propiedades pequeño mundo en este momento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ES" sz="2200" dirty="0" smtClean="0"/>
              <a:t>Gracias al interés interno en el mejoramiento de su información, la estructura ha mejorado recientemente</a:t>
            </a:r>
          </a:p>
          <a:p>
            <a:pPr algn="just" eaLnBrk="1" hangingPunct="1">
              <a:defRPr/>
            </a:pPr>
            <a:r>
              <a:rPr lang="es-ES" sz="2200" dirty="0" smtClean="0"/>
              <a:t>Hemos podido observar una reestructuración en los sitios de la ESPOL</a:t>
            </a:r>
          </a:p>
          <a:p>
            <a:pPr lvl="1" algn="just" eaLnBrk="1" hangingPunct="1">
              <a:defRPr/>
            </a:pPr>
            <a:r>
              <a:rPr lang="es-ES" sz="1800" dirty="0" smtClean="0"/>
              <a:t>Tuvo un impacto negativo en el presente estudio ya que produjo inconvenientes en el proceso de indexación</a:t>
            </a:r>
          </a:p>
          <a:p>
            <a:pPr lvl="1" algn="just" eaLnBrk="1" hangingPunct="1">
              <a:defRPr/>
            </a:pPr>
            <a:r>
              <a:rPr lang="es-ES" sz="1800" dirty="0" smtClean="0"/>
              <a:t>Ha mejorado la navegabilidad de la ESPOL, ya que ahora existe al menos un enlace de entrada y salida en cada sitio de la ESPOL</a:t>
            </a:r>
          </a:p>
          <a:p>
            <a:pPr lvl="1" algn="just" eaLnBrk="1" hangingPunct="1">
              <a:defRPr/>
            </a:pPr>
            <a:r>
              <a:rPr lang="es-ES" sz="1800" dirty="0" smtClean="0"/>
              <a:t>Aún no existe una correcta navegabilidad en muchos sitios, pues estos poseen problemas en su interacción con el usuario y no manejan un correcto enlazado de sitios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s-E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Recomendaciones</a:t>
            </a:r>
          </a:p>
        </p:txBody>
      </p:sp>
      <p:sp>
        <p:nvSpPr>
          <p:cNvPr id="3174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ES" sz="2200" smtClean="0"/>
              <a:t>Dado que el ranking de universidades de Webometrics mide la usabilidad de los sitios Web y la cantidad de información investigativa que este proporcione a los usuarios, debemos coordinar una correcta estructura, de manera que se priorice la visibilidad de las investigaciones realizadas dentro de la institución y que esto sirvan para el desarrollo de actividades similares en otras instituciones</a:t>
            </a:r>
          </a:p>
          <a:p>
            <a:pPr algn="just" eaLnBrk="1" hangingPunct="1"/>
            <a:r>
              <a:rPr lang="es-ES" sz="2200" smtClean="0"/>
              <a:t>Realizar un nuevo estudio en un periodo no mayor a un año, para observar efectos de nuevas políticas</a:t>
            </a:r>
          </a:p>
          <a:p>
            <a:pPr algn="just" eaLnBrk="1" hangingPunct="1"/>
            <a:r>
              <a:rPr lang="es-ES" sz="2200" smtClean="0"/>
              <a:t>Siempre enlazar al sitio principal de la ESPOL y otros sub-sitios relacionados</a:t>
            </a:r>
          </a:p>
          <a:p>
            <a:pPr algn="just" eaLnBrk="1" hangingPunct="1"/>
            <a:endParaRPr lang="es-E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Recomendaciones</a:t>
            </a:r>
          </a:p>
        </p:txBody>
      </p:sp>
      <p:sp>
        <p:nvSpPr>
          <p:cNvPr id="3277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ES" sz="2200" smtClean="0"/>
              <a:t>Evitar en todo momento la creación de sitios Web que no estén enlazados directamente con algún sito representativo de la universidad</a:t>
            </a:r>
          </a:p>
          <a:p>
            <a:pPr lvl="1" indent="-382588" algn="just" eaLnBrk="1" hangingPunct="1">
              <a:buFont typeface="Wingdings 2" pitchFamily="18" charset="2"/>
              <a:buChar char=""/>
            </a:pPr>
            <a:r>
              <a:rPr lang="es-ES" sz="1800" smtClean="0"/>
              <a:t>Debería estar conectada a una unidad, facultad, centro de investigación, etc. que tenga alguna característica común con el sitio que se pretende crear.</a:t>
            </a:r>
          </a:p>
          <a:p>
            <a:pPr algn="just" eaLnBrk="1" hangingPunct="1"/>
            <a:r>
              <a:rPr lang="es-ES" sz="2200" smtClean="0"/>
              <a:t>Hacer un mantenimiento de los sitios de las unidades u otras representaciones dentro del dominio de la ESPOL de manera que no nos encontremos con sitios que no están activos o que carezcan de enlaces de entrada o salida</a:t>
            </a:r>
          </a:p>
          <a:p>
            <a:pPr algn="just" eaLnBrk="1" hangingPunct="1"/>
            <a:endParaRPr lang="es-E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Objetivo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ES" dirty="0" smtClean="0"/>
              <a:t>Realizar un análisis de la estructura de la Web de la ESPOL, para determinar si tiene una forma </a:t>
            </a:r>
            <a:r>
              <a:rPr lang="es-E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Pequeño Mundo</a:t>
            </a:r>
            <a:r>
              <a:rPr lang="es-ES" dirty="0" smtClean="0"/>
              <a:t>, con miras a mejorar su navegabilidad y el valor a los usuarios de la misma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Fundamentos Teóricos: Redes Pequeño Mundo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686675" cy="4525963"/>
          </a:xfrm>
        </p:spPr>
        <p:txBody>
          <a:bodyPr>
            <a:normAutofit fontScale="92500" lnSpcReduction="10000"/>
          </a:bodyPr>
          <a:lstStyle/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ES" dirty="0" smtClean="0"/>
              <a:t>Grafo en el que mayoría de los nodos no son vecinos entre sí</a:t>
            </a:r>
          </a:p>
          <a:p>
            <a:pPr marL="723837" lvl="1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ES" dirty="0" smtClean="0"/>
              <a:t>Pero, la mayoría de los nodos pueden ser alcanzados desde cualquier nodo a través de un número relativamente corto de saltos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ES" dirty="0" smtClean="0"/>
              <a:t>Posee valores altos de coeficiente de agrupamiento (</a:t>
            </a:r>
            <a:r>
              <a:rPr lang="es-ES" dirty="0" err="1" smtClean="0"/>
              <a:t>clustering</a:t>
            </a:r>
            <a:r>
              <a:rPr lang="es-ES" dirty="0" smtClean="0"/>
              <a:t> </a:t>
            </a:r>
            <a:r>
              <a:rPr lang="es-ES" dirty="0" err="1" smtClean="0"/>
              <a:t>coefficient</a:t>
            </a:r>
            <a:r>
              <a:rPr lang="es-ES" dirty="0" smtClean="0"/>
              <a:t>)</a:t>
            </a:r>
          </a:p>
          <a:p>
            <a:pPr marL="723837" lvl="1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ES" dirty="0" smtClean="0"/>
              <a:t>Aunque dos nodos en la red no estén conectados de forma directa, existe  una gran probabilidad de que se conecten a través de otros nodos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ES" dirty="0" smtClean="0"/>
              <a:t>Estructura libre escala (</a:t>
            </a:r>
            <a:r>
              <a:rPr lang="es-ES" dirty="0" err="1" smtClean="0"/>
              <a:t>scale</a:t>
            </a:r>
            <a:r>
              <a:rPr lang="es-ES" dirty="0" smtClean="0"/>
              <a:t> free </a:t>
            </a:r>
            <a:r>
              <a:rPr lang="es-ES" dirty="0" err="1" smtClean="0"/>
              <a:t>network</a:t>
            </a:r>
            <a:r>
              <a:rPr lang="es-ES" dirty="0" smtClean="0"/>
              <a:t>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2357438"/>
            <a:ext cx="2928937" cy="30845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2357438"/>
            <a:ext cx="2952750" cy="3071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Fundamentos Teóricos: Redes Pequeño Mundo</a:t>
            </a:r>
            <a:endParaRPr lang="es-ES" dirty="0"/>
          </a:p>
        </p:txBody>
      </p:sp>
      <p:sp>
        <p:nvSpPr>
          <p:cNvPr id="11269" name="6 CuadroTexto"/>
          <p:cNvSpPr txBox="1">
            <a:spLocks noChangeArrowheads="1"/>
          </p:cNvSpPr>
          <p:nvPr/>
        </p:nvSpPr>
        <p:spPr bwMode="auto">
          <a:xfrm>
            <a:off x="1428750" y="1785938"/>
            <a:ext cx="6286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>
                <a:latin typeface="Arial" charset="0"/>
              </a:rPr>
              <a:t>REPRESENTACION DE ESTÁNDARES DE REDES</a:t>
            </a:r>
          </a:p>
        </p:txBody>
      </p:sp>
      <p:sp>
        <p:nvSpPr>
          <p:cNvPr id="11270" name="7 CuadroTexto"/>
          <p:cNvSpPr txBox="1">
            <a:spLocks noChangeArrowheads="1"/>
          </p:cNvSpPr>
          <p:nvPr/>
        </p:nvSpPr>
        <p:spPr bwMode="auto">
          <a:xfrm>
            <a:off x="1643063" y="5786438"/>
            <a:ext cx="242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800">
                <a:latin typeface="Arial" charset="0"/>
              </a:rPr>
              <a:t>ALEATORIA</a:t>
            </a:r>
          </a:p>
        </p:txBody>
      </p:sp>
      <p:sp>
        <p:nvSpPr>
          <p:cNvPr id="11271" name="8 CuadroTexto"/>
          <p:cNvSpPr txBox="1">
            <a:spLocks noChangeArrowheads="1"/>
          </p:cNvSpPr>
          <p:nvPr/>
        </p:nvSpPr>
        <p:spPr bwMode="auto">
          <a:xfrm>
            <a:off x="4714875" y="5786438"/>
            <a:ext cx="342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800">
                <a:latin typeface="Arial" charset="0"/>
              </a:rPr>
              <a:t>LIBRE DE ESCALA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Redes Libre Escala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ES" dirty="0" smtClean="0"/>
              <a:t>Distribución de enlaces sigue a la de la Ley de las Potencias</a:t>
            </a:r>
          </a:p>
          <a:p>
            <a:pPr marL="723837" lvl="1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ES" dirty="0" smtClean="0"/>
              <a:t>La fracción P(x) de nodos en una red que tienen K conexiones hacia otros nodos, para grandes valores de K,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				P(k)</a:t>
            </a:r>
            <a:r>
              <a:rPr lang="es-ES" dirty="0" smtClean="0">
                <a:latin typeface="Tw Cen MT"/>
              </a:rPr>
              <a:t>≈</a:t>
            </a:r>
            <a:r>
              <a:rPr lang="es-ES" dirty="0" smtClean="0"/>
              <a:t>k</a:t>
            </a:r>
            <a:r>
              <a:rPr lang="es-ES" baseline="30000" dirty="0" smtClean="0"/>
              <a:t>-</a:t>
            </a:r>
            <a:r>
              <a:rPr lang="es-ES" baseline="30000" dirty="0" smtClean="0">
                <a:latin typeface="Blackadder ITC" pitchFamily="82" charset="0"/>
              </a:rPr>
              <a:t>y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baseline="30000" dirty="0" smtClean="0"/>
          </a:p>
          <a:p>
            <a:pPr marL="723837" lvl="1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ES" dirty="0" smtClean="0">
                <a:latin typeface="Blackadder ITC" pitchFamily="82" charset="0"/>
              </a:rPr>
              <a:t>y</a:t>
            </a:r>
            <a:r>
              <a:rPr lang="es-ES" dirty="0" smtClean="0"/>
              <a:t>: constante, generalmente está entre 2 y 3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ES" dirty="0" smtClean="0"/>
              <a:t>Algunos nodos se encuentran altamente conectados, aunque el grado de conexión de casi todos los nodos es bajo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G4_curva_exponenci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557338"/>
            <a:ext cx="6048375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1 Título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r>
              <a:rPr lang="es-ES"/>
              <a:t>Redes Libre Escala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1403350" y="5445125"/>
            <a:ext cx="6192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>
                <a:latin typeface="Arial" charset="0"/>
              </a:rPr>
              <a:t>CARACTERÍSTICA DE LA RED LIBRE DE ESCALA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Ley de Potencias</a:t>
            </a: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829550" cy="4525963"/>
          </a:xfrm>
        </p:spPr>
        <p:txBody>
          <a:bodyPr/>
          <a:lstStyle/>
          <a:p>
            <a:pPr algn="just" eaLnBrk="1" hangingPunct="1"/>
            <a:r>
              <a:rPr lang="es-ES" sz="2400" smtClean="0"/>
              <a:t>Tipo de relación matemática entre dos cantidades</a:t>
            </a:r>
          </a:p>
          <a:p>
            <a:pPr algn="just" eaLnBrk="1" hangingPunct="1"/>
            <a:r>
              <a:rPr lang="es-ES" sz="2400" smtClean="0"/>
              <a:t>Si una cantidad es la frecuencia y la otra el tamaño del evento en sí, entonces la relación es una distribución </a:t>
            </a:r>
            <a:r>
              <a:rPr lang="es-ES" sz="2400" b="1" i="1" smtClean="0"/>
              <a:t>Ley de Potencia</a:t>
            </a:r>
            <a:r>
              <a:rPr lang="es-ES" sz="2400" smtClean="0"/>
              <a:t>s si el tamaño del evento incrementa de forma en que la frecuencia del evento decrece lentamente </a:t>
            </a:r>
          </a:p>
          <a:p>
            <a:pPr algn="just" eaLnBrk="1" hangingPunct="1"/>
            <a:r>
              <a:rPr lang="es-ES" sz="2400" smtClean="0"/>
              <a:t>Una relación en forma de </a:t>
            </a:r>
            <a:r>
              <a:rPr lang="es-ES" sz="2400" b="1" i="1" smtClean="0"/>
              <a:t>Ley de Potencias</a:t>
            </a:r>
            <a:r>
              <a:rPr lang="es-ES" sz="2400" i="1" smtClean="0"/>
              <a:t> </a:t>
            </a:r>
            <a:r>
              <a:rPr lang="es-ES" sz="2400" smtClean="0"/>
              <a:t>entre dos escalares cuantitativos X y Y es aquella que puede expresarse como sigue: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s-ES" sz="2000" smtClean="0"/>
              <a:t>y= ax</a:t>
            </a:r>
            <a:r>
              <a:rPr lang="es-ES" sz="2000" baseline="30000" smtClean="0"/>
              <a:t>k </a:t>
            </a:r>
          </a:p>
          <a:p>
            <a:pPr lvl="1" indent="-382588" algn="just" eaLnBrk="1" hangingPunct="1">
              <a:buFont typeface="Wingdings 2" pitchFamily="18" charset="2"/>
              <a:buChar char=""/>
            </a:pPr>
            <a:r>
              <a:rPr lang="es-ES" sz="2400" b="1" smtClean="0"/>
              <a:t>a</a:t>
            </a:r>
            <a:r>
              <a:rPr lang="es-ES" sz="2400" smtClean="0"/>
              <a:t>: constante de proporcionalidad</a:t>
            </a:r>
          </a:p>
          <a:p>
            <a:pPr lvl="1" indent="-382588" algn="just" eaLnBrk="1" hangingPunct="1">
              <a:buFont typeface="Wingdings 2" pitchFamily="18" charset="2"/>
              <a:buChar char=""/>
            </a:pPr>
            <a:r>
              <a:rPr lang="es-ES" sz="2400" b="1" i="1" smtClean="0"/>
              <a:t>k</a:t>
            </a:r>
            <a:r>
              <a:rPr lang="es-ES" sz="2400" smtClean="0"/>
              <a:t>: exponente de la potencia (constante)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Esquema de Trabajo</a:t>
            </a: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1571604" y="1643050"/>
          <a:ext cx="6353196" cy="448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Personalizado 4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C0C0C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354</TotalTime>
  <Words>1360</Words>
  <Application>Microsoft Office PowerPoint</Application>
  <PresentationFormat>Presentación en pantalla (4:3)</PresentationFormat>
  <Paragraphs>152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4" baseType="lpstr">
      <vt:lpstr>Franklin Gothic Book</vt:lpstr>
      <vt:lpstr>Arial</vt:lpstr>
      <vt:lpstr>Wingdings 2</vt:lpstr>
      <vt:lpstr>Calibri</vt:lpstr>
      <vt:lpstr>Tw Cen MT</vt:lpstr>
      <vt:lpstr>Blackadder ITC</vt:lpstr>
      <vt:lpstr>Wingdings</vt:lpstr>
      <vt:lpstr>Técnico</vt:lpstr>
      <vt:lpstr>ANALISIS DEL SITIO WEB DE LA ESPOL</vt:lpstr>
      <vt:lpstr>Esquema de Trabajo</vt:lpstr>
      <vt:lpstr>Objetivo</vt:lpstr>
      <vt:lpstr>Fundamentos Teóricos: Redes Pequeño Mundo</vt:lpstr>
      <vt:lpstr>Fundamentos Teóricos: Redes Pequeño Mundo</vt:lpstr>
      <vt:lpstr>Redes Libre Escala</vt:lpstr>
      <vt:lpstr>Diapositiva 7</vt:lpstr>
      <vt:lpstr>Ley de Potencias</vt:lpstr>
      <vt:lpstr>Esquema de Trabajo</vt:lpstr>
      <vt:lpstr>Herramientas: HADOOP</vt:lpstr>
      <vt:lpstr>Diapositiva 11</vt:lpstr>
      <vt:lpstr>Herramientas: Otras</vt:lpstr>
      <vt:lpstr>Desarrollo del Cluster</vt:lpstr>
      <vt:lpstr>Resultados</vt:lpstr>
      <vt:lpstr>Esquema de Trabajo</vt:lpstr>
      <vt:lpstr>Análisis: Sitio Web ESPOL</vt:lpstr>
      <vt:lpstr>Análisis: Otros Sitios</vt:lpstr>
      <vt:lpstr>Análisis: Red de universidades del Reino Unido (UK)</vt:lpstr>
      <vt:lpstr>Análisis: Red de universidades del Reino Unido (UK)</vt:lpstr>
      <vt:lpstr>Análisis: Red de universidades del Reino Unido (UK)</vt:lpstr>
      <vt:lpstr>Análisis: Red de universidades del Reino Unido (UK)</vt:lpstr>
      <vt:lpstr>Análisis: Red de universidades del Reino Unido (UK)</vt:lpstr>
      <vt:lpstr>Análisis: Red de universidades del Reino Unido (UK)</vt:lpstr>
      <vt:lpstr>Conclusiones</vt:lpstr>
      <vt:lpstr>Recomendaciones</vt:lpstr>
      <vt:lpstr>Recomendaciones</vt:lpstr>
    </vt:vector>
  </TitlesOfParts>
  <Company>Montero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DEL SITIO WEB DE LA ESPOL</dc:title>
  <dc:creator>Cinthia</dc:creator>
  <cp:lastModifiedBy>silgivar</cp:lastModifiedBy>
  <cp:revision>55</cp:revision>
  <dcterms:created xsi:type="dcterms:W3CDTF">2009-10-04T03:36:48Z</dcterms:created>
  <dcterms:modified xsi:type="dcterms:W3CDTF">2010-06-16T16:54:26Z</dcterms:modified>
</cp:coreProperties>
</file>