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56" r:id="rId3"/>
    <p:sldId id="264" r:id="rId4"/>
    <p:sldId id="280" r:id="rId5"/>
    <p:sldId id="281" r:id="rId6"/>
    <p:sldId id="282" r:id="rId7"/>
    <p:sldId id="273" r:id="rId8"/>
    <p:sldId id="274" r:id="rId9"/>
    <p:sldId id="275" r:id="rId10"/>
    <p:sldId id="276" r:id="rId11"/>
    <p:sldId id="278" r:id="rId12"/>
    <p:sldId id="279" r:id="rId13"/>
    <p:sldId id="266" r:id="rId14"/>
    <p:sldId id="267" r:id="rId15"/>
    <p:sldId id="268" r:id="rId16"/>
    <p:sldId id="269" r:id="rId17"/>
    <p:sldId id="270" r:id="rId18"/>
    <p:sldId id="271" r:id="rId19"/>
    <p:sldId id="258" r:id="rId20"/>
    <p:sldId id="260" r:id="rId21"/>
    <p:sldId id="262" r:id="rId22"/>
    <p:sldId id="263" r:id="rId23"/>
  </p:sldIdLst>
  <p:sldSz cx="9144000" cy="6858000" type="screen4x3"/>
  <p:notesSz cx="6858000" cy="9144000"/>
  <p:defaultTex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164" y="-64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4" name="3 Forma libre"/>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5" name="4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9" name="8 Título"/>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s-ES" smtClean="0"/>
              <a:t>Haga clic para modificar el estilo de título del patrón</a:t>
            </a:r>
            <a:endParaRPr lang="en-US"/>
          </a:p>
        </p:txBody>
      </p:sp>
      <p:sp>
        <p:nvSpPr>
          <p:cNvPr id="17" name="16 Subtítulo"/>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6" name="29 Marcador de fecha"/>
          <p:cNvSpPr>
            <a:spLocks noGrp="1"/>
          </p:cNvSpPr>
          <p:nvPr>
            <p:ph type="dt" sz="half" idx="10"/>
          </p:nvPr>
        </p:nvSpPr>
        <p:spPr/>
        <p:txBody>
          <a:bodyPr/>
          <a:lstStyle>
            <a:lvl1pPr>
              <a:defRPr/>
            </a:lvl1pPr>
          </a:lstStyle>
          <a:p>
            <a:pPr>
              <a:defRPr/>
            </a:pPr>
            <a:fld id="{36A66C39-EAA3-4EA0-9426-98297DB69CAC}" type="datetimeFigureOut">
              <a:rPr lang="es-MX"/>
              <a:pPr>
                <a:defRPr/>
              </a:pPr>
              <a:t>16/06/2010</a:t>
            </a:fld>
            <a:endParaRPr lang="es-MX"/>
          </a:p>
        </p:txBody>
      </p:sp>
      <p:sp>
        <p:nvSpPr>
          <p:cNvPr id="7" name="18 Marcador de pie de página"/>
          <p:cNvSpPr>
            <a:spLocks noGrp="1"/>
          </p:cNvSpPr>
          <p:nvPr>
            <p:ph type="ftr" sz="quarter" idx="11"/>
          </p:nvPr>
        </p:nvSpPr>
        <p:spPr/>
        <p:txBody>
          <a:bodyPr/>
          <a:lstStyle>
            <a:lvl1pPr>
              <a:defRPr/>
            </a:lvl1pPr>
          </a:lstStyle>
          <a:p>
            <a:pPr>
              <a:defRPr/>
            </a:pPr>
            <a:endParaRPr lang="es-MX"/>
          </a:p>
        </p:txBody>
      </p:sp>
      <p:sp>
        <p:nvSpPr>
          <p:cNvPr id="8" name="26 Marcador de número de diapositiva"/>
          <p:cNvSpPr>
            <a:spLocks noGrp="1"/>
          </p:cNvSpPr>
          <p:nvPr>
            <p:ph type="sldNum" sz="quarter" idx="12"/>
          </p:nvPr>
        </p:nvSpPr>
        <p:spPr/>
        <p:txBody>
          <a:bodyPr/>
          <a:lstStyle>
            <a:lvl1pPr>
              <a:defRPr/>
            </a:lvl1pPr>
          </a:lstStyle>
          <a:p>
            <a:pPr>
              <a:defRPr/>
            </a:pPr>
            <a:fld id="{AA88CCAF-914C-4A12-82FE-DC428DCEAC5A}" type="slidenum">
              <a:rPr lang="es-MX"/>
              <a:pPr>
                <a:defRPr/>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D13DD254-24CD-4D27-AE00-1BF2F0CE906F}" type="datetimeFigureOut">
              <a:rPr lang="es-MX"/>
              <a:pPr>
                <a:defRPr/>
              </a:pPr>
              <a:t>16/06/2010</a:t>
            </a:fld>
            <a:endParaRPr lang="es-MX"/>
          </a:p>
        </p:txBody>
      </p:sp>
      <p:sp>
        <p:nvSpPr>
          <p:cNvPr id="5" name="21 Marcador de pie de página"/>
          <p:cNvSpPr>
            <a:spLocks noGrp="1"/>
          </p:cNvSpPr>
          <p:nvPr>
            <p:ph type="ftr" sz="quarter" idx="11"/>
          </p:nvPr>
        </p:nvSpPr>
        <p:spPr/>
        <p:txBody>
          <a:bodyPr/>
          <a:lstStyle>
            <a:lvl1pPr>
              <a:defRPr/>
            </a:lvl1pPr>
          </a:lstStyle>
          <a:p>
            <a:pPr>
              <a:defRPr/>
            </a:pPr>
            <a:endParaRPr lang="es-MX"/>
          </a:p>
        </p:txBody>
      </p:sp>
      <p:sp>
        <p:nvSpPr>
          <p:cNvPr id="6" name="17 Marcador de número de diapositiva"/>
          <p:cNvSpPr>
            <a:spLocks noGrp="1"/>
          </p:cNvSpPr>
          <p:nvPr>
            <p:ph type="sldNum" sz="quarter" idx="12"/>
          </p:nvPr>
        </p:nvSpPr>
        <p:spPr/>
        <p:txBody>
          <a:bodyPr/>
          <a:lstStyle>
            <a:lvl1pPr>
              <a:defRPr/>
            </a:lvl1pPr>
          </a:lstStyle>
          <a:p>
            <a:pPr>
              <a:defRPr/>
            </a:pPr>
            <a:fld id="{F52D1433-BD37-4FCF-B8E9-0309F643F071}" type="slidenum">
              <a:rPr lang="es-MX"/>
              <a:pPr>
                <a:defRPr/>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E3170731-DA26-4189-8E43-B97DF952A47B}" type="datetimeFigureOut">
              <a:rPr lang="es-MX"/>
              <a:pPr>
                <a:defRPr/>
              </a:pPr>
              <a:t>16/06/2010</a:t>
            </a:fld>
            <a:endParaRPr lang="es-MX"/>
          </a:p>
        </p:txBody>
      </p:sp>
      <p:sp>
        <p:nvSpPr>
          <p:cNvPr id="5" name="21 Marcador de pie de página"/>
          <p:cNvSpPr>
            <a:spLocks noGrp="1"/>
          </p:cNvSpPr>
          <p:nvPr>
            <p:ph type="ftr" sz="quarter" idx="11"/>
          </p:nvPr>
        </p:nvSpPr>
        <p:spPr/>
        <p:txBody>
          <a:bodyPr/>
          <a:lstStyle>
            <a:lvl1pPr>
              <a:defRPr/>
            </a:lvl1pPr>
          </a:lstStyle>
          <a:p>
            <a:pPr>
              <a:defRPr/>
            </a:pPr>
            <a:endParaRPr lang="es-MX"/>
          </a:p>
        </p:txBody>
      </p:sp>
      <p:sp>
        <p:nvSpPr>
          <p:cNvPr id="6" name="17 Marcador de número de diapositiva"/>
          <p:cNvSpPr>
            <a:spLocks noGrp="1"/>
          </p:cNvSpPr>
          <p:nvPr>
            <p:ph type="sldNum" sz="quarter" idx="12"/>
          </p:nvPr>
        </p:nvSpPr>
        <p:spPr/>
        <p:txBody>
          <a:bodyPr/>
          <a:lstStyle>
            <a:lvl1pPr>
              <a:defRPr/>
            </a:lvl1pPr>
          </a:lstStyle>
          <a:p>
            <a:pPr>
              <a:defRPr/>
            </a:pPr>
            <a:fld id="{E03866D9-8234-4AFF-9016-08D3D8357B69}" type="slidenum">
              <a:rPr lang="es-MX"/>
              <a:pPr>
                <a:defRPr/>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l">
              <a:defRPr/>
            </a:lvl1p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2496E509-A20F-44A4-A31E-7460A5F5ABAA}" type="datetimeFigureOut">
              <a:rPr lang="es-MX"/>
              <a:pPr>
                <a:defRPr/>
              </a:pPr>
              <a:t>16/06/2010</a:t>
            </a:fld>
            <a:endParaRPr lang="es-MX"/>
          </a:p>
        </p:txBody>
      </p:sp>
      <p:sp>
        <p:nvSpPr>
          <p:cNvPr id="5" name="21 Marcador de pie de página"/>
          <p:cNvSpPr>
            <a:spLocks noGrp="1"/>
          </p:cNvSpPr>
          <p:nvPr>
            <p:ph type="ftr" sz="quarter" idx="11"/>
          </p:nvPr>
        </p:nvSpPr>
        <p:spPr/>
        <p:txBody>
          <a:bodyPr/>
          <a:lstStyle>
            <a:lvl1pPr>
              <a:defRPr/>
            </a:lvl1pPr>
          </a:lstStyle>
          <a:p>
            <a:pPr>
              <a:defRPr/>
            </a:pPr>
            <a:endParaRPr lang="es-MX"/>
          </a:p>
        </p:txBody>
      </p:sp>
      <p:sp>
        <p:nvSpPr>
          <p:cNvPr id="6" name="17 Marcador de número de diapositiva"/>
          <p:cNvSpPr>
            <a:spLocks noGrp="1"/>
          </p:cNvSpPr>
          <p:nvPr>
            <p:ph type="sldNum" sz="quarter" idx="12"/>
          </p:nvPr>
        </p:nvSpPr>
        <p:spPr/>
        <p:txBody>
          <a:bodyPr/>
          <a:lstStyle>
            <a:lvl1pPr>
              <a:defRPr/>
            </a:lvl1pPr>
          </a:lstStyle>
          <a:p>
            <a:pPr>
              <a:defRPr/>
            </a:pPr>
            <a:fld id="{1FC66D35-0819-4B25-AC5F-0EA10B657A85}" type="slidenum">
              <a:rPr lang="es-MX"/>
              <a:pPr>
                <a:defRPr/>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4" name="3 Forma libre"/>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5" name="4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2" name="1 Título"/>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6" name="3 Marcador de fecha"/>
          <p:cNvSpPr>
            <a:spLocks noGrp="1"/>
          </p:cNvSpPr>
          <p:nvPr>
            <p:ph type="dt" sz="half" idx="10"/>
          </p:nvPr>
        </p:nvSpPr>
        <p:spPr/>
        <p:txBody>
          <a:bodyPr/>
          <a:lstStyle>
            <a:lvl1pPr>
              <a:defRPr/>
            </a:lvl1pPr>
          </a:lstStyle>
          <a:p>
            <a:pPr>
              <a:defRPr/>
            </a:pPr>
            <a:fld id="{9F69CAC4-D342-4EC1-9584-13E23D810618}" type="datetimeFigureOut">
              <a:rPr lang="es-MX"/>
              <a:pPr>
                <a:defRPr/>
              </a:pPr>
              <a:t>16/06/2010</a:t>
            </a:fld>
            <a:endParaRPr lang="es-MX"/>
          </a:p>
        </p:txBody>
      </p:sp>
      <p:sp>
        <p:nvSpPr>
          <p:cNvPr id="7" name="4 Marcador de pie de página"/>
          <p:cNvSpPr>
            <a:spLocks noGrp="1"/>
          </p:cNvSpPr>
          <p:nvPr>
            <p:ph type="ftr" sz="quarter" idx="11"/>
          </p:nvPr>
        </p:nvSpPr>
        <p:spPr/>
        <p:txBody>
          <a:bodyPr/>
          <a:lstStyle>
            <a:lvl1pPr>
              <a:defRPr/>
            </a:lvl1pPr>
          </a:lstStyle>
          <a:p>
            <a:pPr>
              <a:defRPr/>
            </a:pPr>
            <a:endParaRPr lang="es-MX"/>
          </a:p>
        </p:txBody>
      </p:sp>
      <p:sp>
        <p:nvSpPr>
          <p:cNvPr id="8" name="5 Marcador de número de diapositiva"/>
          <p:cNvSpPr>
            <a:spLocks noGrp="1"/>
          </p:cNvSpPr>
          <p:nvPr>
            <p:ph type="sldNum" sz="quarter" idx="12"/>
          </p:nvPr>
        </p:nvSpPr>
        <p:spPr/>
        <p:txBody>
          <a:bodyPr/>
          <a:lstStyle>
            <a:lvl1pPr>
              <a:defRPr/>
            </a:lvl1pPr>
          </a:lstStyle>
          <a:p>
            <a:pPr>
              <a:defRPr/>
            </a:pPr>
            <a:fld id="{05C21247-859C-488D-88FA-2005CE0B6D6A}" type="slidenum">
              <a:rPr lang="es-MX"/>
              <a:pPr>
                <a:defRPr/>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143000"/>
          </a:xfrm>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fld id="{369E63B8-8927-4209-999E-E1E3E8A53E06}" type="datetimeFigureOut">
              <a:rPr lang="es-MX"/>
              <a:pPr>
                <a:defRPr/>
              </a:pPr>
              <a:t>16/06/2010</a:t>
            </a:fld>
            <a:endParaRPr lang="es-MX"/>
          </a:p>
        </p:txBody>
      </p:sp>
      <p:sp>
        <p:nvSpPr>
          <p:cNvPr id="6" name="21 Marcador de pie de página"/>
          <p:cNvSpPr>
            <a:spLocks noGrp="1"/>
          </p:cNvSpPr>
          <p:nvPr>
            <p:ph type="ftr" sz="quarter" idx="11"/>
          </p:nvPr>
        </p:nvSpPr>
        <p:spPr/>
        <p:txBody>
          <a:bodyPr/>
          <a:lstStyle>
            <a:lvl1pPr>
              <a:defRPr/>
            </a:lvl1pPr>
          </a:lstStyle>
          <a:p>
            <a:pPr>
              <a:defRPr/>
            </a:pPr>
            <a:endParaRPr lang="es-MX"/>
          </a:p>
        </p:txBody>
      </p:sp>
      <p:sp>
        <p:nvSpPr>
          <p:cNvPr id="7" name="17 Marcador de número de diapositiva"/>
          <p:cNvSpPr>
            <a:spLocks noGrp="1"/>
          </p:cNvSpPr>
          <p:nvPr>
            <p:ph type="sldNum" sz="quarter" idx="12"/>
          </p:nvPr>
        </p:nvSpPr>
        <p:spPr/>
        <p:txBody>
          <a:bodyPr/>
          <a:lstStyle>
            <a:lvl1pPr>
              <a:defRPr/>
            </a:lvl1pPr>
          </a:lstStyle>
          <a:p>
            <a:pPr>
              <a:defRPr/>
            </a:pPr>
            <a:fld id="{2E2E2477-E51D-4D4F-AFC6-47B74B2B2B36}" type="slidenum">
              <a:rPr lang="es-MX"/>
              <a:pPr>
                <a:defRPr/>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5" name="4 Marcador de contenido"/>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lvl1pPr>
              <a:defRPr/>
            </a:lvl1pPr>
          </a:lstStyle>
          <a:p>
            <a:pPr>
              <a:defRPr/>
            </a:pPr>
            <a:fld id="{312208AA-4880-47E5-8B5A-479E5AAE05FD}" type="datetimeFigureOut">
              <a:rPr lang="es-MX"/>
              <a:pPr>
                <a:defRPr/>
              </a:pPr>
              <a:t>16/06/2010</a:t>
            </a:fld>
            <a:endParaRPr lang="es-MX"/>
          </a:p>
        </p:txBody>
      </p:sp>
      <p:sp>
        <p:nvSpPr>
          <p:cNvPr id="8" name="7 Marcador de pie de página"/>
          <p:cNvSpPr>
            <a:spLocks noGrp="1"/>
          </p:cNvSpPr>
          <p:nvPr>
            <p:ph type="ftr" sz="quarter" idx="11"/>
          </p:nvPr>
        </p:nvSpPr>
        <p:spPr/>
        <p:txBody>
          <a:bodyPr/>
          <a:lstStyle>
            <a:lvl1pPr>
              <a:defRPr/>
            </a:lvl1pPr>
          </a:lstStyle>
          <a:p>
            <a:pPr>
              <a:defRPr/>
            </a:pPr>
            <a:endParaRPr lang="es-MX"/>
          </a:p>
        </p:txBody>
      </p:sp>
      <p:sp>
        <p:nvSpPr>
          <p:cNvPr id="9" name="8 Marcador de número de diapositiva"/>
          <p:cNvSpPr>
            <a:spLocks noGrp="1"/>
          </p:cNvSpPr>
          <p:nvPr>
            <p:ph type="sldNum" sz="quarter" idx="12"/>
          </p:nvPr>
        </p:nvSpPr>
        <p:spPr/>
        <p:txBody>
          <a:bodyPr/>
          <a:lstStyle>
            <a:lvl1pPr>
              <a:defRPr/>
            </a:lvl1pPr>
          </a:lstStyle>
          <a:p>
            <a:pPr>
              <a:defRPr/>
            </a:pPr>
            <a:fld id="{C5E4873B-5163-4B6B-9242-ACD148B18D72}" type="slidenum">
              <a:rPr lang="es-MX"/>
              <a:pPr>
                <a:defRPr/>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320"/>
            <a:ext cx="7470648" cy="1143000"/>
          </a:xfrm>
        </p:spPr>
        <p:txBody>
          <a:bodyPr/>
          <a:lstStyle>
            <a:lvl1pPr algn="l">
              <a:defRPr sz="4600"/>
            </a:lvl1pPr>
          </a:lstStyle>
          <a:p>
            <a:r>
              <a:rPr lang="es-ES" smtClean="0"/>
              <a:t>Haga clic para modificar el estilo de título del patrón</a:t>
            </a:r>
            <a:endParaRPr lang="en-US"/>
          </a:p>
        </p:txBody>
      </p:sp>
      <p:sp>
        <p:nvSpPr>
          <p:cNvPr id="3" name="9 Marcador de fecha"/>
          <p:cNvSpPr>
            <a:spLocks noGrp="1"/>
          </p:cNvSpPr>
          <p:nvPr>
            <p:ph type="dt" sz="half" idx="10"/>
          </p:nvPr>
        </p:nvSpPr>
        <p:spPr/>
        <p:txBody>
          <a:bodyPr/>
          <a:lstStyle>
            <a:lvl1pPr>
              <a:defRPr/>
            </a:lvl1pPr>
          </a:lstStyle>
          <a:p>
            <a:pPr>
              <a:defRPr/>
            </a:pPr>
            <a:fld id="{6DB7F2EE-BC5B-4ACD-9E84-D2236C1B06DE}" type="datetimeFigureOut">
              <a:rPr lang="es-MX"/>
              <a:pPr>
                <a:defRPr/>
              </a:pPr>
              <a:t>16/06/2010</a:t>
            </a:fld>
            <a:endParaRPr lang="es-MX"/>
          </a:p>
        </p:txBody>
      </p:sp>
      <p:sp>
        <p:nvSpPr>
          <p:cNvPr id="4" name="21 Marcador de pie de página"/>
          <p:cNvSpPr>
            <a:spLocks noGrp="1"/>
          </p:cNvSpPr>
          <p:nvPr>
            <p:ph type="ftr" sz="quarter" idx="11"/>
          </p:nvPr>
        </p:nvSpPr>
        <p:spPr/>
        <p:txBody>
          <a:bodyPr/>
          <a:lstStyle>
            <a:lvl1pPr>
              <a:defRPr/>
            </a:lvl1pPr>
          </a:lstStyle>
          <a:p>
            <a:pPr>
              <a:defRPr/>
            </a:pPr>
            <a:endParaRPr lang="es-MX"/>
          </a:p>
        </p:txBody>
      </p:sp>
      <p:sp>
        <p:nvSpPr>
          <p:cNvPr id="5" name="17 Marcador de número de diapositiva"/>
          <p:cNvSpPr>
            <a:spLocks noGrp="1"/>
          </p:cNvSpPr>
          <p:nvPr>
            <p:ph type="sldNum" sz="quarter" idx="12"/>
          </p:nvPr>
        </p:nvSpPr>
        <p:spPr/>
        <p:txBody>
          <a:bodyPr/>
          <a:lstStyle>
            <a:lvl1pPr>
              <a:defRPr/>
            </a:lvl1pPr>
          </a:lstStyle>
          <a:p>
            <a:pPr>
              <a:defRPr/>
            </a:pPr>
            <a:fld id="{010A0191-4033-4CC9-B5A2-F41C398B1C8F}" type="slidenum">
              <a:rPr lang="es-MX"/>
              <a:pPr>
                <a:defRPr/>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p:cNvSpPr>
            <a:spLocks noGrp="1"/>
          </p:cNvSpPr>
          <p:nvPr>
            <p:ph type="dt" sz="half" idx="10"/>
          </p:nvPr>
        </p:nvSpPr>
        <p:spPr/>
        <p:txBody>
          <a:bodyPr/>
          <a:lstStyle>
            <a:lvl1pPr>
              <a:defRPr/>
            </a:lvl1pPr>
          </a:lstStyle>
          <a:p>
            <a:pPr>
              <a:defRPr/>
            </a:pPr>
            <a:fld id="{F26F534E-C149-4C07-BF94-656120948389}" type="datetimeFigureOut">
              <a:rPr lang="es-MX"/>
              <a:pPr>
                <a:defRPr/>
              </a:pPr>
              <a:t>16/06/2010</a:t>
            </a:fld>
            <a:endParaRPr lang="es-MX"/>
          </a:p>
        </p:txBody>
      </p:sp>
      <p:sp>
        <p:nvSpPr>
          <p:cNvPr id="3" name="21 Marcador de pie de página"/>
          <p:cNvSpPr>
            <a:spLocks noGrp="1"/>
          </p:cNvSpPr>
          <p:nvPr>
            <p:ph type="ftr" sz="quarter" idx="11"/>
          </p:nvPr>
        </p:nvSpPr>
        <p:spPr/>
        <p:txBody>
          <a:bodyPr/>
          <a:lstStyle>
            <a:lvl1pPr>
              <a:defRPr/>
            </a:lvl1pPr>
          </a:lstStyle>
          <a:p>
            <a:pPr>
              <a:defRPr/>
            </a:pPr>
            <a:endParaRPr lang="es-MX"/>
          </a:p>
        </p:txBody>
      </p:sp>
      <p:sp>
        <p:nvSpPr>
          <p:cNvPr id="4" name="17 Marcador de número de diapositiva"/>
          <p:cNvSpPr>
            <a:spLocks noGrp="1"/>
          </p:cNvSpPr>
          <p:nvPr>
            <p:ph type="sldNum" sz="quarter" idx="12"/>
          </p:nvPr>
        </p:nvSpPr>
        <p:spPr/>
        <p:txBody>
          <a:bodyPr/>
          <a:lstStyle>
            <a:lvl1pPr>
              <a:defRPr/>
            </a:lvl1pPr>
          </a:lstStyle>
          <a:p>
            <a:pPr>
              <a:defRPr/>
            </a:pPr>
            <a:fld id="{823055FB-377A-4F4E-822C-E11C54CD078B}" type="slidenum">
              <a:rPr lang="es-MX"/>
              <a:pPr>
                <a:defRPr/>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4" name="3 Marcador de contenido"/>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lstStyle>
          <a:p>
            <a:pPr>
              <a:defRPr/>
            </a:pPr>
            <a:fld id="{092F90C5-6DD0-4DCB-A131-C251F5DE53AA}" type="datetimeFigureOut">
              <a:rPr lang="es-MX"/>
              <a:pPr>
                <a:defRPr/>
              </a:pPr>
              <a:t>16/06/2010</a:t>
            </a:fld>
            <a:endParaRPr lang="es-MX"/>
          </a:p>
        </p:txBody>
      </p:sp>
      <p:sp>
        <p:nvSpPr>
          <p:cNvPr id="6" name="5 Marcador de pie de página"/>
          <p:cNvSpPr>
            <a:spLocks noGrp="1"/>
          </p:cNvSpPr>
          <p:nvPr>
            <p:ph type="ftr" sz="quarter" idx="11"/>
          </p:nvPr>
        </p:nvSpPr>
        <p:spPr/>
        <p:txBody>
          <a:bodyPr/>
          <a:lstStyle>
            <a:lvl1pPr>
              <a:defRPr/>
            </a:lvl1pPr>
          </a:lstStyle>
          <a:p>
            <a:pPr>
              <a:defRPr/>
            </a:pPr>
            <a:endParaRPr lang="es-MX"/>
          </a:p>
        </p:txBody>
      </p:sp>
      <p:sp>
        <p:nvSpPr>
          <p:cNvPr id="7" name="6 Marcador de número de diapositiva"/>
          <p:cNvSpPr>
            <a:spLocks noGrp="1"/>
          </p:cNvSpPr>
          <p:nvPr>
            <p:ph type="sldNum" sz="quarter" idx="12"/>
          </p:nvPr>
        </p:nvSpPr>
        <p:spPr>
          <a:xfrm>
            <a:off x="8156575" y="6421438"/>
            <a:ext cx="762000" cy="365125"/>
          </a:xfrm>
        </p:spPr>
        <p:txBody>
          <a:bodyPr/>
          <a:lstStyle>
            <a:lvl1pPr>
              <a:defRPr/>
            </a:lvl1pPr>
          </a:lstStyle>
          <a:p>
            <a:pPr>
              <a:defRPr/>
            </a:pPr>
            <a:fld id="{5DC53AC2-BD6B-4E05-8F73-A18F95BE6483}" type="slidenum">
              <a:rPr lang="es-MX"/>
              <a:pPr>
                <a:defRPr/>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4" name="3 Marcador de texto"/>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defRPr/>
            </a:pPr>
            <a:fld id="{2F895F8A-FF38-43A7-B2EC-52E6439CC5AA}" type="datetimeFigureOut">
              <a:rPr lang="es-MX"/>
              <a:pPr>
                <a:defRPr/>
              </a:pPr>
              <a:t>16/06/2010</a:t>
            </a:fld>
            <a:endParaRPr lang="es-MX"/>
          </a:p>
        </p:txBody>
      </p:sp>
      <p:sp>
        <p:nvSpPr>
          <p:cNvPr id="6" name="5 Marcador de pie de página"/>
          <p:cNvSpPr>
            <a:spLocks noGrp="1"/>
          </p:cNvSpPr>
          <p:nvPr>
            <p:ph type="ftr" sz="quarter" idx="11"/>
          </p:nvPr>
        </p:nvSpPr>
        <p:spPr/>
        <p:txBody>
          <a:bodyPr/>
          <a:lstStyle>
            <a:lvl1pPr>
              <a:defRPr/>
            </a:lvl1pPr>
          </a:lstStyle>
          <a:p>
            <a:pPr>
              <a:defRPr/>
            </a:pPr>
            <a:endParaRPr lang="es-MX"/>
          </a:p>
        </p:txBody>
      </p:sp>
      <p:sp>
        <p:nvSpPr>
          <p:cNvPr id="7" name="6 Marcador de número de diapositiva"/>
          <p:cNvSpPr>
            <a:spLocks noGrp="1"/>
          </p:cNvSpPr>
          <p:nvPr>
            <p:ph type="sldNum" sz="quarter" idx="12"/>
          </p:nvPr>
        </p:nvSpPr>
        <p:spPr/>
        <p:txBody>
          <a:bodyPr/>
          <a:lstStyle>
            <a:lvl1pPr>
              <a:defRPr/>
            </a:lvl1pPr>
          </a:lstStyle>
          <a:p>
            <a:pPr>
              <a:defRPr/>
            </a:pPr>
            <a:fld id="{3BED140C-6492-4703-B1FC-F1EFE2B799A0}" type="slidenum">
              <a:rPr lang="es-MX"/>
              <a:pPr>
                <a:defRPr/>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Forma libre"/>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16" name="15 Forma libre"/>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1028" name="8 Marcador de título"/>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9" name="29 Marcador de texto"/>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 name="9 Marcador de fecha"/>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smtClean="0">
                <a:solidFill>
                  <a:schemeClr val="tx2">
                    <a:shade val="50000"/>
                  </a:schemeClr>
                </a:solidFill>
                <a:latin typeface="+mn-lt"/>
              </a:defRPr>
            </a:lvl1pPr>
          </a:lstStyle>
          <a:p>
            <a:pPr>
              <a:defRPr/>
            </a:pPr>
            <a:fld id="{173B4C16-0E7C-4650-98BA-7ABE1FDE9F74}" type="datetimeFigureOut">
              <a:rPr lang="es-MX"/>
              <a:pPr>
                <a:defRPr/>
              </a:pPr>
              <a:t>16/06/2010</a:t>
            </a:fld>
            <a:endParaRPr lang="es-MX"/>
          </a:p>
        </p:txBody>
      </p:sp>
      <p:sp>
        <p:nvSpPr>
          <p:cNvPr id="22" name="21 Marcador de pie de página"/>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defRPr>
            </a:lvl1pPr>
          </a:lstStyle>
          <a:p>
            <a:pPr>
              <a:defRPr/>
            </a:pPr>
            <a:endParaRPr lang="es-MX"/>
          </a:p>
        </p:txBody>
      </p:sp>
      <p:sp>
        <p:nvSpPr>
          <p:cNvPr id="18" name="17 Marcador de número de diapositiva"/>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000" smtClean="0">
                <a:solidFill>
                  <a:schemeClr val="tx2">
                    <a:shade val="50000"/>
                  </a:schemeClr>
                </a:solidFill>
                <a:latin typeface="+mn-lt"/>
              </a:defRPr>
            </a:lvl1pPr>
          </a:lstStyle>
          <a:p>
            <a:pPr>
              <a:defRPr/>
            </a:pPr>
            <a:fld id="{13DDD9AA-2167-4D53-B6BA-26E1874D9CE2}" type="slidenum">
              <a:rPr lang="es-MX"/>
              <a:pPr>
                <a:defRPr/>
              </a:pPr>
              <a:t>‹Nº›</a:t>
            </a:fld>
            <a:endParaRPr lang="es-MX"/>
          </a:p>
        </p:txBody>
      </p:sp>
    </p:spTree>
  </p:cSld>
  <p:clrMap bg1="dk1" tx1="lt1" bg2="dk2" tx2="lt2" accent1="accent1" accent2="accent2" accent3="accent3" accent4="accent4" accent5="accent5" accent6="accent6" hlink="hlink" folHlink="folHlink"/>
  <p:sldLayoutIdLst>
    <p:sldLayoutId id="2147483707" r:id="rId1"/>
    <p:sldLayoutId id="2147483701" r:id="rId2"/>
    <p:sldLayoutId id="2147483708" r:id="rId3"/>
    <p:sldLayoutId id="2147483702" r:id="rId4"/>
    <p:sldLayoutId id="2147483709" r:id="rId5"/>
    <p:sldLayoutId id="2147483703" r:id="rId6"/>
    <p:sldLayoutId id="2147483704" r:id="rId7"/>
    <p:sldLayoutId id="2147483710" r:id="rId8"/>
    <p:sldLayoutId id="2147483711" r:id="rId9"/>
    <p:sldLayoutId id="2147483705" r:id="rId10"/>
    <p:sldLayoutId id="2147483706" r:id="rId11"/>
  </p:sldLayoutIdLst>
  <p:txStyles>
    <p:titleStyle>
      <a:lvl1pPr algn="l" rtl="0" fontAlgn="base">
        <a:spcBef>
          <a:spcPct val="0"/>
        </a:spcBef>
        <a:spcAft>
          <a:spcPct val="0"/>
        </a:spcAft>
        <a:defRPr sz="4600" kern="1200">
          <a:solidFill>
            <a:schemeClr val="tx1"/>
          </a:solidFill>
          <a:latin typeface="+mj-lt"/>
          <a:ea typeface="+mj-ea"/>
          <a:cs typeface="+mj-cs"/>
        </a:defRPr>
      </a:lvl1pPr>
      <a:lvl2pPr algn="l" rtl="0" fontAlgn="base">
        <a:spcBef>
          <a:spcPct val="0"/>
        </a:spcBef>
        <a:spcAft>
          <a:spcPct val="0"/>
        </a:spcAft>
        <a:defRPr sz="4600">
          <a:solidFill>
            <a:schemeClr val="tx1"/>
          </a:solidFill>
          <a:latin typeface="Franklin Gothic Book" pitchFamily="34" charset="0"/>
        </a:defRPr>
      </a:lvl2pPr>
      <a:lvl3pPr algn="l" rtl="0" fontAlgn="base">
        <a:spcBef>
          <a:spcPct val="0"/>
        </a:spcBef>
        <a:spcAft>
          <a:spcPct val="0"/>
        </a:spcAft>
        <a:defRPr sz="4600">
          <a:solidFill>
            <a:schemeClr val="tx1"/>
          </a:solidFill>
          <a:latin typeface="Franklin Gothic Book" pitchFamily="34" charset="0"/>
        </a:defRPr>
      </a:lvl3pPr>
      <a:lvl4pPr algn="l" rtl="0" fontAlgn="base">
        <a:spcBef>
          <a:spcPct val="0"/>
        </a:spcBef>
        <a:spcAft>
          <a:spcPct val="0"/>
        </a:spcAft>
        <a:defRPr sz="4600">
          <a:solidFill>
            <a:schemeClr val="tx1"/>
          </a:solidFill>
          <a:latin typeface="Franklin Gothic Book" pitchFamily="34" charset="0"/>
        </a:defRPr>
      </a:lvl4pPr>
      <a:lvl5pPr algn="l" rtl="0" fontAlgn="base">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fontAlgn="base">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fontAlgn="base">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fontAlgn="base">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fontAlgn="base">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03615" y="1276495"/>
            <a:ext cx="6823003" cy="2574699"/>
          </a:xfrm>
        </p:spPr>
        <p:txBody>
          <a:bodyPr>
            <a:normAutofit/>
          </a:bodyPr>
          <a:lstStyle/>
          <a:p>
            <a:pPr fontAlgn="auto">
              <a:spcAft>
                <a:spcPts val="0"/>
              </a:spcAft>
              <a:defRPr/>
            </a:pPr>
            <a:r>
              <a:rPr lang="es-ES_tradnl" smtClean="0"/>
              <a:t>CAMARA DE VIGILANCIA</a:t>
            </a:r>
            <a:endParaRPr lang="es-MX"/>
          </a:p>
        </p:txBody>
      </p:sp>
      <p:sp>
        <p:nvSpPr>
          <p:cNvPr id="7171" name="2 Subtítulo"/>
          <p:cNvSpPr>
            <a:spLocks noGrp="1"/>
          </p:cNvSpPr>
          <p:nvPr>
            <p:ph type="subTitle" idx="1"/>
          </p:nvPr>
        </p:nvSpPr>
        <p:spPr>
          <a:xfrm>
            <a:off x="428625" y="2214563"/>
            <a:ext cx="6480175" cy="966787"/>
          </a:xfrm>
        </p:spPr>
        <p:txBody>
          <a:bodyPr/>
          <a:lstStyle/>
          <a:p>
            <a:r>
              <a:rPr lang="es-ES_tradnl" smtClean="0"/>
              <a:t>CON DETECCIÓN DE MOVIMIENTO USANDO IMÁGENES IMPLEMENTADO EN LABVIEW</a:t>
            </a:r>
            <a:endParaRPr lang="es-MX" smtClean="0"/>
          </a:p>
        </p:txBody>
      </p:sp>
      <p:sp>
        <p:nvSpPr>
          <p:cNvPr id="4" name="2 Subtítulo"/>
          <p:cNvSpPr txBox="1">
            <a:spLocks/>
          </p:cNvSpPr>
          <p:nvPr/>
        </p:nvSpPr>
        <p:spPr>
          <a:xfrm>
            <a:off x="2428875" y="5572125"/>
            <a:ext cx="6480175" cy="966788"/>
          </a:xfrm>
          <a:prstGeom prst="rect">
            <a:avLst/>
          </a:prstGeom>
        </p:spPr>
        <p:txBody>
          <a:bodyPr tIns="0" rIns="45720" bIns="0" anchor="b">
            <a:normAutofit fontScale="77500" lnSpcReduction="20000"/>
          </a:bodyPr>
          <a:lstStyle/>
          <a:p>
            <a:pPr algn="r" fontAlgn="auto">
              <a:spcBef>
                <a:spcPct val="20000"/>
              </a:spcBef>
              <a:spcAft>
                <a:spcPts val="0"/>
              </a:spcAft>
              <a:buClr>
                <a:schemeClr val="accent1"/>
              </a:buClr>
              <a:buSzPct val="80000"/>
              <a:buFont typeface="Wingdings 2"/>
              <a:buNone/>
              <a:defRPr/>
            </a:pPr>
            <a:r>
              <a:rPr lang="es-ES_tradnl" sz="2000" dirty="0">
                <a:latin typeface="+mn-lt"/>
              </a:rPr>
              <a:t>JORGE LEÓN</a:t>
            </a:r>
          </a:p>
          <a:p>
            <a:pPr algn="r" fontAlgn="auto">
              <a:spcBef>
                <a:spcPct val="20000"/>
              </a:spcBef>
              <a:spcAft>
                <a:spcPts val="0"/>
              </a:spcAft>
              <a:buClr>
                <a:schemeClr val="accent1"/>
              </a:buClr>
              <a:buSzPct val="80000"/>
              <a:buFont typeface="Wingdings 2"/>
              <a:buNone/>
              <a:defRPr/>
            </a:pPr>
            <a:r>
              <a:rPr lang="es-ES_tradnl" sz="2000" dirty="0">
                <a:latin typeface="+mn-lt"/>
              </a:rPr>
              <a:t>JUAN SANCHEZ</a:t>
            </a:r>
          </a:p>
          <a:p>
            <a:pPr algn="r" fontAlgn="auto">
              <a:spcBef>
                <a:spcPct val="20000"/>
              </a:spcBef>
              <a:spcAft>
                <a:spcPts val="0"/>
              </a:spcAft>
              <a:buClr>
                <a:schemeClr val="accent1"/>
              </a:buClr>
              <a:buSzPct val="80000"/>
              <a:buFont typeface="Wingdings 2"/>
              <a:buNone/>
              <a:defRPr/>
            </a:pPr>
            <a:endParaRPr lang="es-ES_tradnl" sz="2000" dirty="0">
              <a:latin typeface="+mn-lt"/>
            </a:endParaRPr>
          </a:p>
          <a:p>
            <a:pPr algn="r" fontAlgn="auto">
              <a:spcBef>
                <a:spcPct val="20000"/>
              </a:spcBef>
              <a:spcAft>
                <a:spcPts val="0"/>
              </a:spcAft>
              <a:buClr>
                <a:schemeClr val="accent1"/>
              </a:buClr>
              <a:buSzPct val="80000"/>
              <a:buFont typeface="Wingdings 2"/>
              <a:buNone/>
              <a:defRPr/>
            </a:pPr>
            <a:r>
              <a:rPr lang="es-ES_tradnl" sz="2000" dirty="0">
                <a:latin typeface="+mn-lt"/>
              </a:rPr>
              <a:t>ESPOL 2010</a:t>
            </a:r>
            <a:endParaRPr lang="es-MX" sz="2000" dirty="0">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idx="4294967295"/>
          </p:nvPr>
        </p:nvSpPr>
        <p:spPr/>
        <p:txBody>
          <a:bodyPr/>
          <a:lstStyle/>
          <a:p>
            <a:r>
              <a:rPr lang="es-EC" sz="4100" b="1" smtClean="0">
                <a:solidFill>
                  <a:schemeClr val="accent1"/>
                </a:solidFill>
              </a:rPr>
              <a:t>PROCESO DEL PROYECTO</a:t>
            </a:r>
            <a:endParaRPr lang="es-ES" sz="4100" b="1" smtClean="0">
              <a:solidFill>
                <a:schemeClr val="accent1"/>
              </a:solidFill>
            </a:endParaRPr>
          </a:p>
        </p:txBody>
      </p:sp>
      <p:sp>
        <p:nvSpPr>
          <p:cNvPr id="38915" name="Rectangle 3"/>
          <p:cNvSpPr>
            <a:spLocks noGrp="1"/>
          </p:cNvSpPr>
          <p:nvPr>
            <p:ph type="body" idx="4294967295"/>
          </p:nvPr>
        </p:nvSpPr>
        <p:spPr>
          <a:xfrm>
            <a:off x="395288" y="1196975"/>
            <a:ext cx="7467600" cy="4525963"/>
          </a:xfrm>
        </p:spPr>
        <p:txBody>
          <a:bodyPr/>
          <a:lstStyle/>
          <a:p>
            <a:r>
              <a:rPr lang="es-EC" sz="2600" smtClean="0"/>
              <a:t>COMPARACIÓN DE IMÁGENES</a:t>
            </a:r>
          </a:p>
          <a:p>
            <a:endParaRPr lang="es-EC" sz="2600" smtClean="0"/>
          </a:p>
          <a:p>
            <a:endParaRPr lang="es-ES" smtClean="0"/>
          </a:p>
        </p:txBody>
      </p:sp>
      <p:pic>
        <p:nvPicPr>
          <p:cNvPr id="38916" name="Imagen 20"/>
          <p:cNvPicPr>
            <a:picLocks noChangeAspect="1" noChangeArrowheads="1"/>
          </p:cNvPicPr>
          <p:nvPr/>
        </p:nvPicPr>
        <p:blipFill>
          <a:blip r:embed="rId2"/>
          <a:srcRect l="35065" t="27306" r="22556" b="20499"/>
          <a:stretch>
            <a:fillRect/>
          </a:stretch>
        </p:blipFill>
        <p:spPr bwMode="auto">
          <a:xfrm>
            <a:off x="1403350" y="1628775"/>
            <a:ext cx="5473700" cy="52292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idx="4294967295"/>
          </p:nvPr>
        </p:nvSpPr>
        <p:spPr>
          <a:xfrm>
            <a:off x="468313" y="0"/>
            <a:ext cx="7543800" cy="1295400"/>
          </a:xfrm>
        </p:spPr>
        <p:txBody>
          <a:bodyPr/>
          <a:lstStyle/>
          <a:p>
            <a:r>
              <a:rPr lang="es-EC" sz="4100" b="1" smtClean="0">
                <a:solidFill>
                  <a:schemeClr val="accent1"/>
                </a:solidFill>
              </a:rPr>
              <a:t>PROCESO DEL PROYECTO</a:t>
            </a:r>
            <a:endParaRPr lang="es-ES" sz="4100" b="1" smtClean="0">
              <a:solidFill>
                <a:schemeClr val="accent1"/>
              </a:solidFill>
            </a:endParaRPr>
          </a:p>
        </p:txBody>
      </p:sp>
      <p:sp>
        <p:nvSpPr>
          <p:cNvPr id="40963" name="Rectangle 3"/>
          <p:cNvSpPr>
            <a:spLocks noGrp="1"/>
          </p:cNvSpPr>
          <p:nvPr>
            <p:ph type="body" idx="4294967295"/>
          </p:nvPr>
        </p:nvSpPr>
        <p:spPr>
          <a:xfrm>
            <a:off x="468313" y="1412875"/>
            <a:ext cx="7467600" cy="4525963"/>
          </a:xfrm>
        </p:spPr>
        <p:txBody>
          <a:bodyPr/>
          <a:lstStyle/>
          <a:p>
            <a:r>
              <a:rPr lang="es-EC" sz="2600" smtClean="0"/>
              <a:t>FINALIZACIÓN DE INFORMES</a:t>
            </a:r>
          </a:p>
          <a:p>
            <a:endParaRPr lang="es-EC" sz="2600" smtClean="0"/>
          </a:p>
          <a:p>
            <a:pPr>
              <a:buFont typeface="Wingdings 2" pitchFamily="18" charset="2"/>
              <a:buNone/>
            </a:pPr>
            <a:endParaRPr lang="es-ES" sz="2600" smtClean="0"/>
          </a:p>
        </p:txBody>
      </p:sp>
      <p:pic>
        <p:nvPicPr>
          <p:cNvPr id="40964" name="Imagen 12"/>
          <p:cNvPicPr>
            <a:picLocks noChangeAspect="1" noChangeArrowheads="1"/>
          </p:cNvPicPr>
          <p:nvPr/>
        </p:nvPicPr>
        <p:blipFill>
          <a:blip r:embed="rId2"/>
          <a:srcRect l="39606" t="21379" r="22131" b="20119"/>
          <a:stretch>
            <a:fillRect/>
          </a:stretch>
        </p:blipFill>
        <p:spPr bwMode="auto">
          <a:xfrm>
            <a:off x="2627313" y="1916113"/>
            <a:ext cx="3744912" cy="47529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idx="4294967295"/>
          </p:nvPr>
        </p:nvSpPr>
        <p:spPr/>
        <p:txBody>
          <a:bodyPr/>
          <a:lstStyle/>
          <a:p>
            <a:pPr algn="r"/>
            <a:r>
              <a:rPr lang="es-EC" sz="4100" b="1" smtClean="0">
                <a:solidFill>
                  <a:schemeClr val="accent1"/>
                </a:solidFill>
              </a:rPr>
              <a:t>DEMOSTRACION</a:t>
            </a:r>
            <a:endParaRPr lang="es-ES" sz="4100" b="1" smtClean="0">
              <a:solidFill>
                <a:schemeClr val="accent1"/>
              </a:solidFill>
            </a:endParaRPr>
          </a:p>
        </p:txBody>
      </p:sp>
      <p:sp>
        <p:nvSpPr>
          <p:cNvPr id="46083" name="Rectangle 3"/>
          <p:cNvSpPr>
            <a:spLocks noGrp="1"/>
          </p:cNvSpPr>
          <p:nvPr>
            <p:ph type="body" idx="4294967295"/>
          </p:nvPr>
        </p:nvSpPr>
        <p:spPr/>
        <p:txBody>
          <a:bodyPr/>
          <a:lstStyle/>
          <a:p>
            <a:pPr>
              <a:buFont typeface="Wingdings 2" pitchFamily="18" charset="2"/>
              <a:buNone/>
            </a:pPr>
            <a:r>
              <a:rPr lang="es-EC" smtClean="0"/>
              <a:t>VIDEOS DE MUESTRA</a:t>
            </a:r>
            <a:endParaRPr lang="es-ES"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214546" y="285728"/>
            <a:ext cx="6480048" cy="1071570"/>
          </a:xfrm>
        </p:spPr>
        <p:txBody>
          <a:bodyPr>
            <a:normAutofit/>
          </a:bodyPr>
          <a:lstStyle/>
          <a:p>
            <a:pPr fontAlgn="auto">
              <a:spcAft>
                <a:spcPts val="0"/>
              </a:spcAft>
              <a:defRPr/>
            </a:pPr>
            <a:r>
              <a:rPr lang="es-ES_tradnl" smtClean="0"/>
              <a:t>RESULTADOS</a:t>
            </a:r>
            <a:endParaRPr lang="es-MX"/>
          </a:p>
        </p:txBody>
      </p:sp>
      <p:pic>
        <p:nvPicPr>
          <p:cNvPr id="11267" name="Picture 2"/>
          <p:cNvPicPr>
            <a:picLocks noChangeAspect="1" noChangeArrowheads="1"/>
          </p:cNvPicPr>
          <p:nvPr/>
        </p:nvPicPr>
        <p:blipFill>
          <a:blip r:embed="rId2"/>
          <a:srcRect l="31641" t="29062" r="26758" b="13750"/>
          <a:stretch>
            <a:fillRect/>
          </a:stretch>
        </p:blipFill>
        <p:spPr bwMode="auto">
          <a:xfrm>
            <a:off x="2000250" y="1428750"/>
            <a:ext cx="5072063" cy="435768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ChangeAspect="1" noChangeArrowheads="1"/>
          </p:cNvPicPr>
          <p:nvPr/>
        </p:nvPicPr>
        <p:blipFill>
          <a:blip r:embed="rId2"/>
          <a:srcRect l="31641" t="34091" r="26170" b="6493"/>
          <a:stretch>
            <a:fillRect/>
          </a:stretch>
        </p:blipFill>
        <p:spPr bwMode="auto">
          <a:xfrm>
            <a:off x="2357438" y="1428750"/>
            <a:ext cx="5143500" cy="435768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l="32227" t="29062" r="26170" b="13126"/>
          <a:stretch>
            <a:fillRect/>
          </a:stretch>
        </p:blipFill>
        <p:spPr bwMode="auto">
          <a:xfrm>
            <a:off x="2428875" y="1357313"/>
            <a:ext cx="5072063" cy="440531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l="31641" t="25311" r="26758" b="16562"/>
          <a:stretch>
            <a:fillRect/>
          </a:stretch>
        </p:blipFill>
        <p:spPr bwMode="auto">
          <a:xfrm>
            <a:off x="2357438" y="1143000"/>
            <a:ext cx="5072062" cy="442912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noChangeArrowheads="1"/>
          </p:cNvPicPr>
          <p:nvPr/>
        </p:nvPicPr>
        <p:blipFill>
          <a:blip r:embed="rId2"/>
          <a:srcRect l="28711" t="29062" r="29102" b="7187"/>
          <a:stretch>
            <a:fillRect/>
          </a:stretch>
        </p:blipFill>
        <p:spPr bwMode="auto">
          <a:xfrm>
            <a:off x="2214563" y="785813"/>
            <a:ext cx="5643562" cy="533082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l="31641" t="31876" r="25000" b="18437"/>
          <a:stretch>
            <a:fillRect/>
          </a:stretch>
        </p:blipFill>
        <p:spPr bwMode="auto">
          <a:xfrm>
            <a:off x="1785938" y="1428750"/>
            <a:ext cx="6084887" cy="435768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311384" y="139678"/>
            <a:ext cx="6480047" cy="1071570"/>
          </a:xfrm>
        </p:spPr>
        <p:txBody>
          <a:bodyPr>
            <a:normAutofit/>
          </a:bodyPr>
          <a:lstStyle/>
          <a:p>
            <a:pPr fontAlgn="auto">
              <a:spcAft>
                <a:spcPts val="0"/>
              </a:spcAft>
              <a:defRPr/>
            </a:pPr>
            <a:r>
              <a:rPr lang="es-ES_tradnl" smtClean="0"/>
              <a:t>CONCLUSIONES</a:t>
            </a:r>
            <a:endParaRPr lang="es-MX"/>
          </a:p>
        </p:txBody>
      </p:sp>
      <p:sp>
        <p:nvSpPr>
          <p:cNvPr id="17411" name="2 Subtítulo"/>
          <p:cNvSpPr>
            <a:spLocks noGrp="1"/>
          </p:cNvSpPr>
          <p:nvPr>
            <p:ph type="subTitle" idx="1"/>
          </p:nvPr>
        </p:nvSpPr>
        <p:spPr>
          <a:xfrm>
            <a:off x="395288" y="1557338"/>
            <a:ext cx="6480175" cy="4303712"/>
          </a:xfrm>
        </p:spPr>
        <p:txBody>
          <a:bodyPr/>
          <a:lstStyle/>
          <a:p>
            <a:pPr marL="571500" indent="-571500" algn="just">
              <a:lnSpc>
                <a:spcPct val="90000"/>
              </a:lnSpc>
            </a:pPr>
            <a:r>
              <a:rPr lang="es-ES_tradnl" sz="2200" smtClean="0"/>
              <a:t>1) 	Se presenta una solución sencilla, pudiendo ser utilizada de forma casera.</a:t>
            </a:r>
          </a:p>
          <a:p>
            <a:pPr marL="571500" indent="-571500" algn="just">
              <a:lnSpc>
                <a:spcPct val="90000"/>
              </a:lnSpc>
              <a:buFont typeface="Wingdings 2" pitchFamily="18" charset="2"/>
              <a:buChar char=""/>
            </a:pPr>
            <a:endParaRPr lang="es-ES_tradnl" sz="2200" smtClean="0"/>
          </a:p>
          <a:p>
            <a:pPr marL="571500" indent="-571500" algn="just">
              <a:lnSpc>
                <a:spcPct val="90000"/>
              </a:lnSpc>
            </a:pPr>
            <a:r>
              <a:rPr lang="es-ES_tradnl" sz="2200" smtClean="0"/>
              <a:t>2)	Se optimiza memoria física en el dispositivo de almacenamiento tomando en cuenta sólo los sucesos que sirven en una vigilancia, el movimiento de los objetos, dicha solución supone para las pruebas realizadas un ahorro de espacio en disco duro del 85.75%.</a:t>
            </a:r>
          </a:p>
          <a:p>
            <a:pPr marL="571500" indent="-571500" algn="just">
              <a:lnSpc>
                <a:spcPct val="90000"/>
              </a:lnSpc>
              <a:buFont typeface="Wingdings 2" pitchFamily="18" charset="2"/>
              <a:buChar char=""/>
            </a:pPr>
            <a:endParaRPr lang="es-MX" sz="2200" smtClean="0"/>
          </a:p>
          <a:p>
            <a:pPr marL="571500" indent="-571500" algn="just">
              <a:lnSpc>
                <a:spcPct val="90000"/>
              </a:lnSpc>
            </a:pPr>
            <a:endParaRPr lang="es-MX" sz="240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428860" y="500042"/>
            <a:ext cx="6480048" cy="2301240"/>
          </a:xfrm>
        </p:spPr>
        <p:txBody>
          <a:bodyPr>
            <a:normAutofit/>
          </a:bodyPr>
          <a:lstStyle/>
          <a:p>
            <a:pPr fontAlgn="auto">
              <a:spcAft>
                <a:spcPts val="0"/>
              </a:spcAft>
              <a:defRPr/>
            </a:pPr>
            <a:r>
              <a:rPr lang="es-ES_tradnl" smtClean="0"/>
              <a:t>OBJETIVO GENERAL</a:t>
            </a:r>
            <a:endParaRPr lang="es-MX"/>
          </a:p>
        </p:txBody>
      </p:sp>
      <p:sp>
        <p:nvSpPr>
          <p:cNvPr id="8195" name="2 Subtítulo"/>
          <p:cNvSpPr>
            <a:spLocks noGrp="1"/>
          </p:cNvSpPr>
          <p:nvPr>
            <p:ph type="subTitle" idx="1"/>
          </p:nvPr>
        </p:nvSpPr>
        <p:spPr>
          <a:xfrm>
            <a:off x="611188" y="1484313"/>
            <a:ext cx="7416800" cy="2736850"/>
          </a:xfrm>
        </p:spPr>
        <p:txBody>
          <a:bodyPr/>
          <a:lstStyle/>
          <a:p>
            <a:pPr algn="just">
              <a:lnSpc>
                <a:spcPct val="80000"/>
              </a:lnSpc>
            </a:pPr>
            <a:r>
              <a:rPr lang="es-ES_tradnl" sz="2600" smtClean="0"/>
              <a:t>El principal objetivo es tener la administración de la seguridad casera a la mano de los usuarios que lo deseen, una fácil administración de la misma y una optimización de los recursos de almacenamiento que se logra gracias a la detección de movimiento.</a:t>
            </a:r>
            <a:endParaRPr lang="es-MX" sz="260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2 Subtítulo"/>
          <p:cNvSpPr>
            <a:spLocks noGrp="1"/>
          </p:cNvSpPr>
          <p:nvPr>
            <p:ph type="subTitle" idx="1"/>
          </p:nvPr>
        </p:nvSpPr>
        <p:spPr>
          <a:xfrm>
            <a:off x="827088" y="1817688"/>
            <a:ext cx="6480175" cy="5040312"/>
          </a:xfrm>
        </p:spPr>
        <p:txBody>
          <a:bodyPr/>
          <a:lstStyle/>
          <a:p>
            <a:pPr marL="400050" indent="-400050" algn="just">
              <a:lnSpc>
                <a:spcPct val="80000"/>
              </a:lnSpc>
            </a:pPr>
            <a:r>
              <a:rPr lang="es-ES_tradnl" sz="2400" smtClean="0"/>
              <a:t>3</a:t>
            </a:r>
            <a:r>
              <a:rPr lang="es-ES_tradnl" sz="2200" smtClean="0"/>
              <a:t>)  Con la investigación realizada se abre campo para adaptar nuevos módulos al programa o nuevos proyectos como: alarma de tipo silenciosa con aviso a personal de vigilancia o Policía Nacional, aviso vía mensaje de texto al teléfono móvil o a una dirección de correo electrónico, implementación de cámaras IP para monitoreo remoto, reconocimiento de objetos en las imágenes tomadas, utilización de cámaras con zoom para realizar monitoreo a distancia.</a:t>
            </a:r>
          </a:p>
          <a:p>
            <a:pPr marL="400050" indent="-400050" algn="just">
              <a:lnSpc>
                <a:spcPct val="80000"/>
              </a:lnSpc>
              <a:buFont typeface="Wingdings 2" pitchFamily="18" charset="2"/>
              <a:buChar char=""/>
            </a:pPr>
            <a:endParaRPr lang="es-ES_tradnl" sz="2200" smtClean="0"/>
          </a:p>
          <a:p>
            <a:pPr marL="400050" indent="-400050" algn="just">
              <a:lnSpc>
                <a:spcPct val="80000"/>
              </a:lnSpc>
            </a:pPr>
            <a:r>
              <a:rPr lang="es-ES_tradnl" sz="2200" smtClean="0"/>
              <a:t>4) Se provee una ayuda para combatir los delitos contra la propiedad que según las estadísticas presentadas son altas, como lo son el robo en domicilios, vehículos, locales comerciales y de bancos.</a:t>
            </a:r>
            <a:endParaRPr lang="es-MX" sz="2200" smtClean="0"/>
          </a:p>
          <a:p>
            <a:pPr marL="400050" indent="-400050" algn="just">
              <a:lnSpc>
                <a:spcPct val="80000"/>
              </a:lnSpc>
            </a:pPr>
            <a:endParaRPr lang="es-MX" sz="2200" smtClean="0"/>
          </a:p>
          <a:p>
            <a:pPr marL="400050" indent="-400050" algn="just">
              <a:lnSpc>
                <a:spcPct val="80000"/>
              </a:lnSpc>
            </a:pPr>
            <a:endParaRPr lang="es-MX" sz="1600" smtClean="0"/>
          </a:p>
        </p:txBody>
      </p:sp>
      <p:pic>
        <p:nvPicPr>
          <p:cNvPr id="2" name="1 Título"/>
          <p:cNvPicPr>
            <a:picLocks noChangeArrowheads="1"/>
          </p:cNvPicPr>
          <p:nvPr/>
        </p:nvPicPr>
        <p:blipFill>
          <a:blip r:embed="rId2"/>
          <a:srcRect/>
          <a:stretch>
            <a:fillRect/>
          </a:stretch>
        </p:blipFill>
        <p:spPr bwMode="auto">
          <a:xfrm>
            <a:off x="2303463" y="0"/>
            <a:ext cx="6840537" cy="12192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311384" y="139678"/>
            <a:ext cx="6480047" cy="1071570"/>
          </a:xfrm>
        </p:spPr>
        <p:txBody>
          <a:bodyPr>
            <a:normAutofit/>
          </a:bodyPr>
          <a:lstStyle/>
          <a:p>
            <a:pPr fontAlgn="auto">
              <a:spcAft>
                <a:spcPts val="0"/>
              </a:spcAft>
              <a:defRPr/>
            </a:pPr>
            <a:r>
              <a:rPr lang="es-ES_tradnl" smtClean="0"/>
              <a:t>RECOMENDACIONES</a:t>
            </a:r>
            <a:endParaRPr lang="es-MX"/>
          </a:p>
        </p:txBody>
      </p:sp>
      <p:sp>
        <p:nvSpPr>
          <p:cNvPr id="21507" name="2 Subtítulo"/>
          <p:cNvSpPr>
            <a:spLocks noGrp="1"/>
          </p:cNvSpPr>
          <p:nvPr>
            <p:ph type="subTitle" idx="1"/>
          </p:nvPr>
        </p:nvSpPr>
        <p:spPr>
          <a:xfrm>
            <a:off x="468313" y="2420938"/>
            <a:ext cx="6480175" cy="4143375"/>
          </a:xfrm>
        </p:spPr>
        <p:txBody>
          <a:bodyPr/>
          <a:lstStyle/>
          <a:p>
            <a:pPr marL="571500" indent="-571500" algn="just"/>
            <a:r>
              <a:rPr lang="es-ES_tradnl" sz="3100" smtClean="0"/>
              <a:t>1)	</a:t>
            </a:r>
            <a:r>
              <a:rPr lang="es-ES_tradnl" sz="2200" smtClean="0"/>
              <a:t>La utilización de una cámara con excelente resolución, lo mínimo necesario es 2 Mega pixeles, y; además dependiendo de la aplicación y el área de vigilancia el uso de cámaras infrarrojas o acuáticas.</a:t>
            </a:r>
          </a:p>
          <a:p>
            <a:pPr marL="571500" indent="-571500" algn="just"/>
            <a:endParaRPr lang="es-ES_tradnl" sz="2200" smtClean="0"/>
          </a:p>
          <a:p>
            <a:pPr marL="571500" indent="-571500" algn="just"/>
            <a:r>
              <a:rPr lang="es-ES_tradnl" sz="2200" smtClean="0"/>
              <a:t>2) 	La utilización de un sistema operativo estable con suficiente memoria física en el disco duro y RAM.</a:t>
            </a:r>
            <a:endParaRPr lang="es-MX" sz="2200" smtClean="0"/>
          </a:p>
          <a:p>
            <a:pPr marL="571500" indent="-571500" algn="just"/>
            <a:endParaRPr lang="es-MX" sz="2200" smtClean="0"/>
          </a:p>
          <a:p>
            <a:pPr marL="571500" indent="-571500" algn="just"/>
            <a:endParaRPr lang="es-MX" sz="2900" smtClean="0"/>
          </a:p>
          <a:p>
            <a:pPr marL="571500" indent="-571500" algn="just"/>
            <a:endParaRPr lang="es-MX" sz="29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2 Subtítulo"/>
          <p:cNvSpPr>
            <a:spLocks noGrp="1"/>
          </p:cNvSpPr>
          <p:nvPr>
            <p:ph type="subTitle" idx="1"/>
          </p:nvPr>
        </p:nvSpPr>
        <p:spPr>
          <a:xfrm>
            <a:off x="971550" y="836613"/>
            <a:ext cx="6480175" cy="2643187"/>
          </a:xfrm>
        </p:spPr>
        <p:txBody>
          <a:bodyPr/>
          <a:lstStyle/>
          <a:p>
            <a:pPr algn="just"/>
            <a:r>
              <a:rPr lang="es-ES_tradnl" sz="2800" smtClean="0"/>
              <a:t/>
            </a:r>
            <a:br>
              <a:rPr lang="es-ES_tradnl" sz="2800" smtClean="0"/>
            </a:br>
            <a:endParaRPr lang="es-MX" sz="2800" smtClean="0"/>
          </a:p>
          <a:p>
            <a:pPr algn="just"/>
            <a:endParaRPr lang="es-MX" sz="2800" smtClean="0"/>
          </a:p>
        </p:txBody>
      </p:sp>
      <p:sp>
        <p:nvSpPr>
          <p:cNvPr id="4" name="2 Subtítulo"/>
          <p:cNvSpPr txBox="1">
            <a:spLocks/>
          </p:cNvSpPr>
          <p:nvPr/>
        </p:nvSpPr>
        <p:spPr>
          <a:xfrm>
            <a:off x="928688" y="2643188"/>
            <a:ext cx="6480175" cy="2643187"/>
          </a:xfrm>
          <a:prstGeom prst="rect">
            <a:avLst/>
          </a:prstGeom>
        </p:spPr>
        <p:txBody>
          <a:bodyPr tIns="0" rIns="45720" bIns="0" anchor="b">
            <a:normAutofit/>
          </a:bodyPr>
          <a:lstStyle/>
          <a:p>
            <a:pPr algn="just">
              <a:lnSpc>
                <a:spcPct val="90000"/>
              </a:lnSpc>
              <a:spcBef>
                <a:spcPct val="20000"/>
              </a:spcBef>
              <a:buClr>
                <a:schemeClr val="accent1"/>
              </a:buClr>
              <a:buSzPct val="80000"/>
            </a:pPr>
            <a:r>
              <a:rPr lang="es-ES_tradnl" sz="2200"/>
              <a:t>3) Utilizar la cámara seleccionada a una distancia no menor a 2 metros del lugar objetivo, para que ésta tenga la suficiente panorámica de realizar una toma del área en general y no sólo de una parte del objeto a monitorear o del intruso si lo hubiera.</a:t>
            </a:r>
            <a:endParaRPr lang="es-MX" sz="2200"/>
          </a:p>
          <a:p>
            <a:pPr algn="just">
              <a:lnSpc>
                <a:spcPct val="90000"/>
              </a:lnSpc>
              <a:spcBef>
                <a:spcPct val="20000"/>
              </a:spcBef>
              <a:buClr>
                <a:schemeClr val="accent1"/>
              </a:buClr>
              <a:buSzPct val="80000"/>
              <a:buFont typeface="Wingdings 2" pitchFamily="18" charset="2"/>
              <a:buNone/>
            </a:pPr>
            <a:endParaRPr lang="es-MX" sz="2200"/>
          </a:p>
          <a:p>
            <a:pPr algn="just">
              <a:lnSpc>
                <a:spcPct val="90000"/>
              </a:lnSpc>
              <a:spcBef>
                <a:spcPct val="20000"/>
              </a:spcBef>
              <a:buClr>
                <a:schemeClr val="accent1"/>
              </a:buClr>
              <a:buSzPct val="80000"/>
              <a:buFont typeface="Wingdings 2" pitchFamily="18" charset="2"/>
              <a:buNone/>
            </a:pPr>
            <a:endParaRPr lang="es-MX" sz="2200"/>
          </a:p>
          <a:p>
            <a:pPr algn="r">
              <a:lnSpc>
                <a:spcPct val="90000"/>
              </a:lnSpc>
              <a:spcBef>
                <a:spcPct val="20000"/>
              </a:spcBef>
              <a:buClr>
                <a:schemeClr val="accent1"/>
              </a:buClr>
              <a:buSzPct val="80000"/>
              <a:buFont typeface="Wingdings 2" pitchFamily="18" charset="2"/>
              <a:buNone/>
            </a:pPr>
            <a:r>
              <a:rPr lang="es-ES_tradnl" sz="1900"/>
              <a:t/>
            </a:r>
            <a:br>
              <a:rPr lang="es-ES_tradnl" sz="1900"/>
            </a:br>
            <a:endParaRPr lang="es-MX" sz="1900"/>
          </a:p>
          <a:p>
            <a:pPr algn="just">
              <a:lnSpc>
                <a:spcPct val="90000"/>
              </a:lnSpc>
              <a:spcBef>
                <a:spcPct val="20000"/>
              </a:spcBef>
              <a:buClr>
                <a:schemeClr val="accent1"/>
              </a:buClr>
              <a:buSzPct val="80000"/>
              <a:buFont typeface="Wingdings 2" pitchFamily="18" charset="2"/>
              <a:buNone/>
            </a:pPr>
            <a:endParaRPr lang="es-MX" sz="1900"/>
          </a:p>
        </p:txBody>
      </p:sp>
      <p:sp>
        <p:nvSpPr>
          <p:cNvPr id="5" name="2 Subtítulo"/>
          <p:cNvSpPr txBox="1">
            <a:spLocks/>
          </p:cNvSpPr>
          <p:nvPr/>
        </p:nvSpPr>
        <p:spPr>
          <a:xfrm>
            <a:off x="900113" y="3789363"/>
            <a:ext cx="6480175" cy="3286125"/>
          </a:xfrm>
          <a:prstGeom prst="rect">
            <a:avLst/>
          </a:prstGeom>
        </p:spPr>
        <p:txBody>
          <a:bodyPr tIns="0" rIns="45720" bIns="0" anchor="b">
            <a:normAutofit/>
          </a:bodyPr>
          <a:lstStyle/>
          <a:p>
            <a:pPr algn="just">
              <a:lnSpc>
                <a:spcPct val="80000"/>
              </a:lnSpc>
              <a:spcBef>
                <a:spcPct val="20000"/>
              </a:spcBef>
              <a:buClr>
                <a:schemeClr val="accent1"/>
              </a:buClr>
              <a:buSzPct val="80000"/>
            </a:pPr>
            <a:r>
              <a:rPr lang="es-ES_tradnl" sz="2200"/>
              <a:t>4) De no utilizar una cámara infrarroja, tener presente la iluminación del área de vigilancia, al presentar errores de no detección por la poca visibilidad del espacio a monitorear.</a:t>
            </a:r>
            <a:endParaRPr lang="es-MX" sz="2200"/>
          </a:p>
          <a:p>
            <a:pPr algn="just">
              <a:lnSpc>
                <a:spcPct val="80000"/>
              </a:lnSpc>
              <a:spcBef>
                <a:spcPct val="20000"/>
              </a:spcBef>
              <a:buClr>
                <a:schemeClr val="accent1"/>
              </a:buClr>
              <a:buSzPct val="80000"/>
            </a:pPr>
            <a:endParaRPr lang="es-MX" sz="2200"/>
          </a:p>
          <a:p>
            <a:pPr algn="just">
              <a:lnSpc>
                <a:spcPct val="80000"/>
              </a:lnSpc>
              <a:spcBef>
                <a:spcPct val="20000"/>
              </a:spcBef>
              <a:buClr>
                <a:schemeClr val="accent1"/>
              </a:buClr>
              <a:buSzPct val="80000"/>
              <a:buFont typeface="Wingdings 2" pitchFamily="18" charset="2"/>
              <a:buNone/>
            </a:pPr>
            <a:endParaRPr lang="es-MX" sz="2200"/>
          </a:p>
          <a:p>
            <a:pPr algn="just">
              <a:lnSpc>
                <a:spcPct val="80000"/>
              </a:lnSpc>
              <a:spcBef>
                <a:spcPct val="20000"/>
              </a:spcBef>
              <a:buClr>
                <a:schemeClr val="accent1"/>
              </a:buClr>
              <a:buSzPct val="80000"/>
              <a:buFont typeface="Wingdings 2" pitchFamily="18" charset="2"/>
              <a:buNone/>
            </a:pPr>
            <a:endParaRPr lang="es-MX" sz="1900"/>
          </a:p>
          <a:p>
            <a:pPr algn="r">
              <a:lnSpc>
                <a:spcPct val="80000"/>
              </a:lnSpc>
              <a:spcBef>
                <a:spcPct val="20000"/>
              </a:spcBef>
              <a:buClr>
                <a:schemeClr val="accent1"/>
              </a:buClr>
              <a:buSzPct val="80000"/>
              <a:buFont typeface="Wingdings 2" pitchFamily="18" charset="2"/>
              <a:buNone/>
            </a:pPr>
            <a:r>
              <a:rPr lang="es-ES_tradnl" sz="1900"/>
              <a:t/>
            </a:r>
            <a:br>
              <a:rPr lang="es-ES_tradnl" sz="1900"/>
            </a:br>
            <a:endParaRPr lang="es-MX" sz="1900"/>
          </a:p>
          <a:p>
            <a:pPr algn="just">
              <a:lnSpc>
                <a:spcPct val="80000"/>
              </a:lnSpc>
              <a:spcBef>
                <a:spcPct val="20000"/>
              </a:spcBef>
              <a:buClr>
                <a:schemeClr val="accent1"/>
              </a:buClr>
              <a:buSzPct val="80000"/>
              <a:buFont typeface="Wingdings 2" pitchFamily="18" charset="2"/>
              <a:buNone/>
            </a:pPr>
            <a:endParaRPr lang="es-MX" sz="1900"/>
          </a:p>
        </p:txBody>
      </p:sp>
      <p:pic>
        <p:nvPicPr>
          <p:cNvPr id="2" name="1 Título"/>
          <p:cNvPicPr>
            <a:picLocks noChangeArrowheads="1"/>
          </p:cNvPicPr>
          <p:nvPr/>
        </p:nvPicPr>
        <p:blipFill>
          <a:blip r:embed="rId2"/>
          <a:srcRect/>
          <a:stretch>
            <a:fillRect/>
          </a:stretch>
        </p:blipFill>
        <p:spPr bwMode="auto">
          <a:xfrm>
            <a:off x="2303463" y="0"/>
            <a:ext cx="6840537" cy="12192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312973" y="468292"/>
            <a:ext cx="6480047" cy="2301240"/>
          </a:xfrm>
        </p:spPr>
        <p:txBody>
          <a:bodyPr>
            <a:normAutofit/>
          </a:bodyPr>
          <a:lstStyle/>
          <a:p>
            <a:pPr fontAlgn="auto">
              <a:spcAft>
                <a:spcPts val="0"/>
              </a:spcAft>
              <a:defRPr/>
            </a:pPr>
            <a:r>
              <a:rPr lang="es-ES_tradnl" smtClean="0"/>
              <a:t>OBJETIVOS ESPECÍFICOS</a:t>
            </a:r>
            <a:endParaRPr lang="es-MX"/>
          </a:p>
        </p:txBody>
      </p:sp>
      <p:sp>
        <p:nvSpPr>
          <p:cNvPr id="9219" name="2 Subtítulo"/>
          <p:cNvSpPr>
            <a:spLocks noGrp="1"/>
          </p:cNvSpPr>
          <p:nvPr>
            <p:ph type="subTitle" idx="1"/>
          </p:nvPr>
        </p:nvSpPr>
        <p:spPr>
          <a:xfrm>
            <a:off x="428625" y="2214563"/>
            <a:ext cx="7815263" cy="2943225"/>
          </a:xfrm>
        </p:spPr>
        <p:txBody>
          <a:bodyPr/>
          <a:lstStyle/>
          <a:p>
            <a:pPr marL="571500" indent="-571500" algn="just">
              <a:lnSpc>
                <a:spcPct val="90000"/>
              </a:lnSpc>
              <a:buFont typeface="Wingdings 2" pitchFamily="18" charset="2"/>
              <a:buChar char=""/>
            </a:pPr>
            <a:r>
              <a:rPr lang="es-ES_tradnl" sz="2600" smtClean="0"/>
              <a:t>Proveer una ayuda para combatir los delitos contra la propiedad.</a:t>
            </a:r>
          </a:p>
          <a:p>
            <a:pPr marL="571500" indent="-571500" algn="just">
              <a:lnSpc>
                <a:spcPct val="90000"/>
              </a:lnSpc>
            </a:pPr>
            <a:endParaRPr lang="es-MX" sz="2600" smtClean="0"/>
          </a:p>
          <a:p>
            <a:pPr marL="571500" indent="-571500" algn="just">
              <a:lnSpc>
                <a:spcPct val="90000"/>
              </a:lnSpc>
              <a:buFont typeface="Wingdings 2" pitchFamily="18" charset="2"/>
              <a:buChar char=""/>
            </a:pPr>
            <a:r>
              <a:rPr lang="es-ES_tradnl" sz="2400" smtClean="0"/>
              <a:t>Optimizar espacio en unidades de almacenamiento.</a:t>
            </a:r>
          </a:p>
          <a:p>
            <a:pPr marL="571500" indent="-571500" algn="just">
              <a:lnSpc>
                <a:spcPct val="90000"/>
              </a:lnSpc>
            </a:pPr>
            <a:endParaRPr lang="es-ES_tradnl" sz="2400" smtClean="0"/>
          </a:p>
          <a:p>
            <a:pPr marL="571500" indent="-571500" algn="just">
              <a:lnSpc>
                <a:spcPct val="90000"/>
              </a:lnSpc>
              <a:buFont typeface="Wingdings 2" pitchFamily="18" charset="2"/>
              <a:buChar char=""/>
            </a:pPr>
            <a:r>
              <a:rPr lang="es-MX" sz="2400" smtClean="0"/>
              <a:t>Proveer información detallada de las activaciones de alarma.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idx="4294967295"/>
          </p:nvPr>
        </p:nvSpPr>
        <p:spPr/>
        <p:txBody>
          <a:bodyPr/>
          <a:lstStyle/>
          <a:p>
            <a:r>
              <a:rPr lang="es-EC" sz="4100" b="1" smtClean="0">
                <a:solidFill>
                  <a:schemeClr val="accent1"/>
                </a:solidFill>
              </a:rPr>
              <a:t>PLATAFORMA DE DESARROLLO</a:t>
            </a:r>
            <a:endParaRPr lang="es-ES" sz="4100" b="1" smtClean="0">
              <a:solidFill>
                <a:schemeClr val="accent1"/>
              </a:solidFill>
            </a:endParaRPr>
          </a:p>
        </p:txBody>
      </p:sp>
      <p:sp>
        <p:nvSpPr>
          <p:cNvPr id="49156"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s-ES"/>
          </a:p>
        </p:txBody>
      </p:sp>
      <p:pic>
        <p:nvPicPr>
          <p:cNvPr id="49159" name="Imagen 4"/>
          <p:cNvPicPr>
            <a:picLocks noChangeAspect="1" noChangeArrowheads="1"/>
          </p:cNvPicPr>
          <p:nvPr/>
        </p:nvPicPr>
        <p:blipFill>
          <a:blip r:embed="rId2"/>
          <a:srcRect l="20000" t="27065" r="20343" b="26802"/>
          <a:stretch>
            <a:fillRect/>
          </a:stretch>
        </p:blipFill>
        <p:spPr bwMode="auto">
          <a:xfrm>
            <a:off x="900113" y="1557338"/>
            <a:ext cx="7127875" cy="4441825"/>
          </a:xfrm>
          <a:prstGeom prst="rect">
            <a:avLst/>
          </a:prstGeom>
          <a:noFill/>
          <a:ln w="9525">
            <a:solidFill>
              <a:srgbClr val="4F81BD"/>
            </a:solid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idx="4294967295"/>
          </p:nvPr>
        </p:nvSpPr>
        <p:spPr>
          <a:xfrm>
            <a:off x="457200" y="274638"/>
            <a:ext cx="7859713" cy="1143000"/>
          </a:xfrm>
        </p:spPr>
        <p:txBody>
          <a:bodyPr/>
          <a:lstStyle/>
          <a:p>
            <a:r>
              <a:rPr lang="es-EC" sz="4000" b="1" smtClean="0">
                <a:solidFill>
                  <a:schemeClr val="accent1"/>
                </a:solidFill>
              </a:rPr>
              <a:t>REQUERIMIENTO DE HARDWARE</a:t>
            </a:r>
            <a:endParaRPr lang="es-ES" sz="4000" b="1" smtClean="0">
              <a:solidFill>
                <a:schemeClr val="accent1"/>
              </a:solidFill>
            </a:endParaRPr>
          </a:p>
        </p:txBody>
      </p:sp>
      <p:sp>
        <p:nvSpPr>
          <p:cNvPr id="50179" name="Rectangle 3"/>
          <p:cNvSpPr>
            <a:spLocks noGrp="1"/>
          </p:cNvSpPr>
          <p:nvPr>
            <p:ph type="body" idx="4294967295"/>
          </p:nvPr>
        </p:nvSpPr>
        <p:spPr/>
        <p:txBody>
          <a:bodyPr/>
          <a:lstStyle/>
          <a:p>
            <a:pPr>
              <a:lnSpc>
                <a:spcPct val="90000"/>
              </a:lnSpc>
            </a:pPr>
            <a:r>
              <a:rPr lang="es-ES_tradnl" sz="2200" smtClean="0"/>
              <a:t>Computador de escritorio o portátil con procesador de Doble Núcleo de 2.4 Giga Hertzios.</a:t>
            </a:r>
          </a:p>
          <a:p>
            <a:pPr>
              <a:lnSpc>
                <a:spcPct val="90000"/>
              </a:lnSpc>
              <a:buFont typeface="Wingdings 2" pitchFamily="18" charset="2"/>
              <a:buNone/>
            </a:pPr>
            <a:endParaRPr lang="es-ES_tradnl" sz="2200" smtClean="0"/>
          </a:p>
          <a:p>
            <a:pPr>
              <a:lnSpc>
                <a:spcPct val="90000"/>
              </a:lnSpc>
            </a:pPr>
            <a:r>
              <a:rPr lang="es-ES_tradnl" sz="2200" smtClean="0"/>
              <a:t>Memoria RAM 1 Giga byte.</a:t>
            </a:r>
          </a:p>
          <a:p>
            <a:pPr>
              <a:lnSpc>
                <a:spcPct val="90000"/>
              </a:lnSpc>
              <a:buFont typeface="Wingdings 2" pitchFamily="18" charset="2"/>
              <a:buNone/>
            </a:pPr>
            <a:endParaRPr lang="es-ES_tradnl" sz="2200" smtClean="0"/>
          </a:p>
          <a:p>
            <a:pPr>
              <a:lnSpc>
                <a:spcPct val="90000"/>
              </a:lnSpc>
            </a:pPr>
            <a:r>
              <a:rPr lang="es-ES_tradnl" sz="2200" smtClean="0"/>
              <a:t>Cámara USB de 2 Mega pixeles mínimo.</a:t>
            </a:r>
          </a:p>
          <a:p>
            <a:pPr>
              <a:lnSpc>
                <a:spcPct val="90000"/>
              </a:lnSpc>
              <a:buFont typeface="Wingdings 2" pitchFamily="18" charset="2"/>
              <a:buNone/>
            </a:pPr>
            <a:endParaRPr lang="es-ES_tradnl" sz="2200" smtClean="0"/>
          </a:p>
          <a:p>
            <a:pPr>
              <a:lnSpc>
                <a:spcPct val="90000"/>
              </a:lnSpc>
            </a:pPr>
            <a:r>
              <a:rPr lang="es-ES_tradnl" sz="2200" smtClean="0"/>
              <a:t>Puertos USB disponibles.</a:t>
            </a:r>
          </a:p>
          <a:p>
            <a:pPr>
              <a:lnSpc>
                <a:spcPct val="90000"/>
              </a:lnSpc>
              <a:buFont typeface="Wingdings 2" pitchFamily="18" charset="2"/>
              <a:buNone/>
            </a:pPr>
            <a:endParaRPr lang="es-ES_tradnl" sz="2200" smtClean="0"/>
          </a:p>
          <a:p>
            <a:pPr>
              <a:lnSpc>
                <a:spcPct val="90000"/>
              </a:lnSpc>
            </a:pPr>
            <a:r>
              <a:rPr lang="es-ES_tradnl" sz="2200" smtClean="0"/>
              <a:t>20 Giga bytes de memoria libre en el disco duro. </a:t>
            </a:r>
          </a:p>
          <a:p>
            <a:pPr>
              <a:lnSpc>
                <a:spcPct val="90000"/>
              </a:lnSpc>
              <a:buFont typeface="Wingdings 2" pitchFamily="18" charset="2"/>
              <a:buNone/>
            </a:pPr>
            <a:endParaRPr lang="es-ES_tradnl" sz="2200" smtClean="0"/>
          </a:p>
          <a:p>
            <a:pPr>
              <a:lnSpc>
                <a:spcPct val="90000"/>
              </a:lnSpc>
            </a:pPr>
            <a:r>
              <a:rPr lang="es-ES_tradnl" sz="2200" smtClean="0"/>
              <a:t>Tarjeta gráfica con 128 Mega bytes de memoria.</a:t>
            </a:r>
            <a:endParaRPr lang="es-ES" sz="220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idx="4294967295"/>
          </p:nvPr>
        </p:nvSpPr>
        <p:spPr/>
        <p:txBody>
          <a:bodyPr/>
          <a:lstStyle/>
          <a:p>
            <a:r>
              <a:rPr lang="es-EC" sz="4000" b="1" smtClean="0">
                <a:solidFill>
                  <a:schemeClr val="accent1"/>
                </a:solidFill>
              </a:rPr>
              <a:t>REQUERIMIENTO DE SOFTWARE</a:t>
            </a:r>
            <a:endParaRPr lang="es-ES" sz="4000" b="1" smtClean="0">
              <a:solidFill>
                <a:schemeClr val="accent1"/>
              </a:solidFill>
            </a:endParaRPr>
          </a:p>
        </p:txBody>
      </p:sp>
      <p:sp>
        <p:nvSpPr>
          <p:cNvPr id="51203" name="Rectangle 3"/>
          <p:cNvSpPr>
            <a:spLocks noGrp="1"/>
          </p:cNvSpPr>
          <p:nvPr>
            <p:ph type="body" idx="4294967295"/>
          </p:nvPr>
        </p:nvSpPr>
        <p:spPr>
          <a:xfrm>
            <a:off x="468313" y="2060575"/>
            <a:ext cx="7467600" cy="4525963"/>
          </a:xfrm>
        </p:spPr>
        <p:txBody>
          <a:bodyPr/>
          <a:lstStyle/>
          <a:p>
            <a:r>
              <a:rPr lang="es-ES_tradnl" sz="2200" smtClean="0"/>
              <a:t>Sistema Operativo Windows XP Service Pack 2.</a:t>
            </a:r>
          </a:p>
          <a:p>
            <a:pPr>
              <a:buFont typeface="Wingdings 2" pitchFamily="18" charset="2"/>
              <a:buNone/>
            </a:pPr>
            <a:endParaRPr lang="es-ES_tradnl" sz="2200" smtClean="0"/>
          </a:p>
          <a:p>
            <a:r>
              <a:rPr lang="es-ES_tradnl" sz="2200" smtClean="0"/>
              <a:t>Hoja de Cálculo Microsoft Excel 2007.</a:t>
            </a:r>
          </a:p>
          <a:p>
            <a:pPr>
              <a:buFont typeface="Wingdings 2" pitchFamily="18" charset="2"/>
              <a:buNone/>
            </a:pPr>
            <a:endParaRPr lang="es-ES_tradnl" sz="2200" smtClean="0"/>
          </a:p>
          <a:p>
            <a:r>
              <a:rPr lang="es-ES_tradnl" sz="2200" smtClean="0"/>
              <a:t>Windows Media Player 11 o superior.</a:t>
            </a:r>
          </a:p>
          <a:p>
            <a:pPr>
              <a:buFont typeface="Wingdings 2" pitchFamily="18" charset="2"/>
              <a:buNone/>
            </a:pPr>
            <a:endParaRPr lang="es-ES" sz="220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idx="4294967295"/>
          </p:nvPr>
        </p:nvSpPr>
        <p:spPr/>
        <p:txBody>
          <a:bodyPr/>
          <a:lstStyle/>
          <a:p>
            <a:r>
              <a:rPr lang="es-EC" sz="4100" b="1" smtClean="0">
                <a:solidFill>
                  <a:schemeClr val="accent1"/>
                </a:solidFill>
              </a:rPr>
              <a:t>PROCESO DEL PROYECTO</a:t>
            </a:r>
            <a:endParaRPr lang="es-ES" sz="4100" b="1" smtClean="0">
              <a:solidFill>
                <a:schemeClr val="accent1"/>
              </a:solidFill>
            </a:endParaRPr>
          </a:p>
        </p:txBody>
      </p:sp>
      <p:sp>
        <p:nvSpPr>
          <p:cNvPr id="35843" name="Rectangle 3"/>
          <p:cNvSpPr>
            <a:spLocks noGrp="1"/>
          </p:cNvSpPr>
          <p:nvPr>
            <p:ph type="body" idx="4294967295"/>
          </p:nvPr>
        </p:nvSpPr>
        <p:spPr/>
        <p:txBody>
          <a:bodyPr/>
          <a:lstStyle/>
          <a:p>
            <a:r>
              <a:rPr lang="es-EC" sz="2600" smtClean="0"/>
              <a:t>DESCRIPCION</a:t>
            </a:r>
            <a:endParaRPr lang="es-ES" sz="2600" smtClean="0"/>
          </a:p>
        </p:txBody>
      </p:sp>
      <p:sp>
        <p:nvSpPr>
          <p:cNvPr id="35844"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35845" name="Object 5"/>
          <p:cNvGraphicFramePr>
            <a:graphicFrameLocks noChangeAspect="1"/>
          </p:cNvGraphicFramePr>
          <p:nvPr/>
        </p:nvGraphicFramePr>
        <p:xfrm>
          <a:off x="900113" y="2708275"/>
          <a:ext cx="7416800" cy="1008063"/>
        </p:xfrm>
        <a:graphic>
          <a:graphicData uri="http://schemas.openxmlformats.org/presentationml/2006/ole">
            <p:oleObj spid="_x0000_s35845" name="Visio" r:id="rId3" imgW="4462561" imgH="481178" progId="Visio.Drawing.11">
              <p:embed/>
            </p:oleObj>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idx="4294967295"/>
          </p:nvPr>
        </p:nvSpPr>
        <p:spPr/>
        <p:txBody>
          <a:bodyPr/>
          <a:lstStyle/>
          <a:p>
            <a:r>
              <a:rPr lang="es-EC" sz="4100" b="1" smtClean="0">
                <a:solidFill>
                  <a:schemeClr val="accent1"/>
                </a:solidFill>
              </a:rPr>
              <a:t>PROCESO DEL PROYECTO</a:t>
            </a:r>
            <a:endParaRPr lang="es-ES" sz="4100" b="1" smtClean="0">
              <a:solidFill>
                <a:schemeClr val="accent1"/>
              </a:solidFill>
            </a:endParaRPr>
          </a:p>
        </p:txBody>
      </p:sp>
      <p:sp>
        <p:nvSpPr>
          <p:cNvPr id="36867" name="Rectangle 3"/>
          <p:cNvSpPr>
            <a:spLocks noGrp="1"/>
          </p:cNvSpPr>
          <p:nvPr>
            <p:ph type="body" idx="4294967295"/>
          </p:nvPr>
        </p:nvSpPr>
        <p:spPr>
          <a:xfrm>
            <a:off x="468313" y="1268413"/>
            <a:ext cx="8207375" cy="5256212"/>
          </a:xfrm>
        </p:spPr>
        <p:txBody>
          <a:bodyPr/>
          <a:lstStyle/>
          <a:p>
            <a:pPr>
              <a:lnSpc>
                <a:spcPct val="90000"/>
              </a:lnSpc>
            </a:pPr>
            <a:r>
              <a:rPr lang="es-ES_tradnl" sz="2600" smtClean="0"/>
              <a:t>DESCRIPCIÓN</a:t>
            </a:r>
          </a:p>
          <a:p>
            <a:pPr>
              <a:lnSpc>
                <a:spcPct val="90000"/>
              </a:lnSpc>
              <a:buFont typeface="Wingdings 2" pitchFamily="18" charset="2"/>
              <a:buNone/>
            </a:pPr>
            <a:endParaRPr lang="es-ES_tradnl" sz="2600" smtClean="0"/>
          </a:p>
          <a:p>
            <a:pPr algn="just">
              <a:lnSpc>
                <a:spcPct val="90000"/>
              </a:lnSpc>
              <a:buFont typeface="Wingdings" pitchFamily="2" charset="2"/>
              <a:buChar char="Ø"/>
            </a:pPr>
            <a:r>
              <a:rPr lang="es-ES_tradnl" sz="2000" b="1" smtClean="0"/>
              <a:t>Obtención de imágenes principales.- </a:t>
            </a:r>
            <a:r>
              <a:rPr lang="es-ES_tradnl" sz="2000" smtClean="0"/>
              <a:t>Es el primer proceso, se inicializa el programa y se toman las imágenes muestra y temporal.</a:t>
            </a:r>
          </a:p>
          <a:p>
            <a:pPr algn="just">
              <a:lnSpc>
                <a:spcPct val="90000"/>
              </a:lnSpc>
              <a:buFont typeface="Wingdings" pitchFamily="2" charset="2"/>
              <a:buChar char="q"/>
            </a:pPr>
            <a:r>
              <a:rPr lang="es-ES_tradnl" sz="2000" i="1" smtClean="0"/>
              <a:t>La imagen muestra</a:t>
            </a:r>
            <a:r>
              <a:rPr lang="es-ES_tradnl" sz="2000" smtClean="0"/>
              <a:t>, se toma al inicio del programa para tener una referencia con respecto al movimiento.</a:t>
            </a:r>
          </a:p>
          <a:p>
            <a:pPr algn="just">
              <a:lnSpc>
                <a:spcPct val="90000"/>
              </a:lnSpc>
              <a:buFont typeface="Wingdings" pitchFamily="2" charset="2"/>
              <a:buChar char="q"/>
            </a:pPr>
            <a:r>
              <a:rPr lang="es-ES_tradnl" sz="2000" i="1" smtClean="0"/>
              <a:t>La imagen temporal</a:t>
            </a:r>
            <a:r>
              <a:rPr lang="es-ES_tradnl" sz="2000" smtClean="0"/>
              <a:t>, va a adquirirse a cada instante en tiempo real.</a:t>
            </a:r>
          </a:p>
          <a:p>
            <a:pPr algn="just">
              <a:lnSpc>
                <a:spcPct val="90000"/>
              </a:lnSpc>
              <a:buFont typeface="Wingdings" pitchFamily="2" charset="2"/>
              <a:buNone/>
            </a:pPr>
            <a:endParaRPr lang="es-ES_tradnl" sz="2000" b="1" smtClean="0"/>
          </a:p>
          <a:p>
            <a:pPr algn="just">
              <a:lnSpc>
                <a:spcPct val="90000"/>
              </a:lnSpc>
              <a:buFont typeface="Wingdings" pitchFamily="2" charset="2"/>
              <a:buChar char="Ø"/>
            </a:pPr>
            <a:r>
              <a:rPr lang="es-ES_tradnl" sz="2000" b="1" smtClean="0"/>
              <a:t>Comparación de imágenes.- </a:t>
            </a:r>
            <a:r>
              <a:rPr lang="es-ES_tradnl" sz="2000" smtClean="0"/>
              <a:t>Las imágenes mencionadas anteriormente se comparan continuamente para verificar si existen cambios y adquirir datos.</a:t>
            </a:r>
          </a:p>
          <a:p>
            <a:pPr algn="just">
              <a:lnSpc>
                <a:spcPct val="90000"/>
              </a:lnSpc>
              <a:buFont typeface="Wingdings" pitchFamily="2" charset="2"/>
              <a:buNone/>
            </a:pPr>
            <a:endParaRPr lang="es-ES_tradnl" sz="2000" b="1" smtClean="0"/>
          </a:p>
          <a:p>
            <a:pPr algn="just">
              <a:lnSpc>
                <a:spcPct val="90000"/>
              </a:lnSpc>
              <a:buFont typeface="Wingdings" pitchFamily="2" charset="2"/>
              <a:buChar char="Ø"/>
            </a:pPr>
            <a:r>
              <a:rPr lang="es-ES_tradnl" sz="2000" b="1" smtClean="0"/>
              <a:t>Finalización de informes.- </a:t>
            </a:r>
            <a:r>
              <a:rPr lang="es-ES_tradnl" sz="2000" smtClean="0"/>
              <a:t>Aquí se adquieren los datos finales, las imágenes se recopilan creando un video y una hoja de cálculo la cual permite establecer un gráfico para visualizar en que periodos de tiempo se activó la alarma.</a:t>
            </a:r>
            <a:endParaRPr lang="es-ES" sz="200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idx="4294967295"/>
          </p:nvPr>
        </p:nvSpPr>
        <p:spPr/>
        <p:txBody>
          <a:bodyPr/>
          <a:lstStyle/>
          <a:p>
            <a:r>
              <a:rPr lang="es-EC" sz="4100" b="1" smtClean="0">
                <a:solidFill>
                  <a:schemeClr val="accent1"/>
                </a:solidFill>
              </a:rPr>
              <a:t>PROCESO DEL PROYECTO</a:t>
            </a:r>
            <a:endParaRPr lang="es-ES" sz="4100" b="1" smtClean="0">
              <a:solidFill>
                <a:schemeClr val="accent1"/>
              </a:solidFill>
            </a:endParaRPr>
          </a:p>
        </p:txBody>
      </p:sp>
      <p:sp>
        <p:nvSpPr>
          <p:cNvPr id="37891" name="Rectangle 3"/>
          <p:cNvSpPr>
            <a:spLocks noGrp="1"/>
          </p:cNvSpPr>
          <p:nvPr>
            <p:ph type="body" sz="half" idx="4294967295"/>
          </p:nvPr>
        </p:nvSpPr>
        <p:spPr>
          <a:xfrm>
            <a:off x="457200" y="1600200"/>
            <a:ext cx="7643813" cy="4525963"/>
          </a:xfrm>
        </p:spPr>
        <p:txBody>
          <a:bodyPr/>
          <a:lstStyle/>
          <a:p>
            <a:r>
              <a:rPr lang="es-EC" sz="2600" smtClean="0"/>
              <a:t>OBTENCION DE IMÁGENES PRINCIPALES</a:t>
            </a:r>
          </a:p>
          <a:p>
            <a:endParaRPr lang="es-EC" sz="2600" smtClean="0"/>
          </a:p>
          <a:p>
            <a:endParaRPr lang="es-ES" sz="2600" smtClean="0"/>
          </a:p>
        </p:txBody>
      </p:sp>
      <p:graphicFrame>
        <p:nvGraphicFramePr>
          <p:cNvPr id="37892" name="Object 4"/>
          <p:cNvGraphicFramePr>
            <a:graphicFrameLocks noChangeAspect="1"/>
          </p:cNvGraphicFramePr>
          <p:nvPr>
            <p:ph sz="half" idx="4294967295"/>
          </p:nvPr>
        </p:nvGraphicFramePr>
        <p:xfrm>
          <a:off x="923925" y="2911475"/>
          <a:ext cx="6076950" cy="1997075"/>
        </p:xfrm>
        <a:graphic>
          <a:graphicData uri="http://schemas.openxmlformats.org/presentationml/2006/ole">
            <p:oleObj spid="_x0000_s37892" name="Visio" r:id="rId3" imgW="7258320" imgH="2108520" progId="Visio.Drawing.11">
              <p:embed/>
            </p:oleObj>
          </a:graphicData>
        </a:graphic>
      </p:graphicFrame>
    </p:spTree>
  </p:cSld>
  <p:clrMapOvr>
    <a:masterClrMapping/>
  </p:clrMapOvr>
</p:sld>
</file>

<file path=ppt/theme/theme1.xml><?xml version="1.0" encoding="utf-8"?>
<a:theme xmlns:a="http://schemas.openxmlformats.org/drawingml/2006/main" name="Técnico">
  <a:themeElements>
    <a:clrScheme name="Técnico">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écnico">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écnico">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163</TotalTime>
  <Words>530</Words>
  <Application>Microsoft Office PowerPoint</Application>
  <PresentationFormat>Presentación en pantalla (4:3)</PresentationFormat>
  <Paragraphs>76</Paragraphs>
  <Slides>22</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22</vt:i4>
      </vt:variant>
    </vt:vector>
  </HeadingPairs>
  <TitlesOfParts>
    <vt:vector size="29" baseType="lpstr">
      <vt:lpstr>Arial</vt:lpstr>
      <vt:lpstr>Franklin Gothic Book</vt:lpstr>
      <vt:lpstr>Wingdings 2</vt:lpstr>
      <vt:lpstr>Calibri</vt:lpstr>
      <vt:lpstr>Wingdings</vt:lpstr>
      <vt:lpstr>Técnico</vt:lpstr>
      <vt:lpstr>Dibujo de Microsoft Visio</vt:lpstr>
      <vt:lpstr>CAMARA DE VIGILANCIA</vt:lpstr>
      <vt:lpstr>OBJETIVO GENERAL</vt:lpstr>
      <vt:lpstr>OBJETIVOS ESPECÍFICOS</vt:lpstr>
      <vt:lpstr>PLATAFORMA DE DESARROLLO</vt:lpstr>
      <vt:lpstr>REQUERIMIENTO DE HARDWARE</vt:lpstr>
      <vt:lpstr>REQUERIMIENTO DE SOFTWARE</vt:lpstr>
      <vt:lpstr>PROCESO DEL PROYECTO</vt:lpstr>
      <vt:lpstr>PROCESO DEL PROYECTO</vt:lpstr>
      <vt:lpstr>PROCESO DEL PROYECTO</vt:lpstr>
      <vt:lpstr>PROCESO DEL PROYECTO</vt:lpstr>
      <vt:lpstr>PROCESO DEL PROYECTO</vt:lpstr>
      <vt:lpstr>DEMOSTRACION</vt:lpstr>
      <vt:lpstr>RESULTADOS</vt:lpstr>
      <vt:lpstr>Diapositiva 14</vt:lpstr>
      <vt:lpstr>Diapositiva 15</vt:lpstr>
      <vt:lpstr>Diapositiva 16</vt:lpstr>
      <vt:lpstr>Diapositiva 17</vt:lpstr>
      <vt:lpstr>Diapositiva 18</vt:lpstr>
      <vt:lpstr>CONCLUSIONES</vt:lpstr>
      <vt:lpstr>Diapositiva 20</vt:lpstr>
      <vt:lpstr>RECOMENDACIONES</vt:lpstr>
      <vt:lpstr>Diapositiva 22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CAMARA DE VIGILANCIA</dc:title>
  <dc:creator>Administrator</dc:creator>
  <cp:lastModifiedBy>silgivar</cp:lastModifiedBy>
  <cp:revision>27</cp:revision>
  <dcterms:created xsi:type="dcterms:W3CDTF">2010-01-12T02:33:07Z</dcterms:created>
  <dcterms:modified xsi:type="dcterms:W3CDTF">2010-06-16T17:24:35Z</dcterms:modified>
</cp:coreProperties>
</file>