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33CF3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80EA0-CA85-488C-A8D7-897B2C769410}" type="doc">
      <dgm:prSet loTypeId="urn:microsoft.com/office/officeart/2005/8/layout/radial1" loCatId="cycle" qsTypeId="urn:microsoft.com/office/officeart/2005/8/quickstyle/simple1" qsCatId="simple" csTypeId="urn:microsoft.com/office/officeart/2005/8/colors/accent2_3" csCatId="accent2" phldr="1"/>
      <dgm:spPr>
        <a:scene3d>
          <a:camera prst="obliqueTopLeft"/>
          <a:lightRig rig="threePt" dir="t"/>
        </a:scene3d>
      </dgm:spPr>
      <dgm:t>
        <a:bodyPr/>
        <a:lstStyle/>
        <a:p>
          <a:endParaRPr lang="es-EC"/>
        </a:p>
      </dgm:t>
    </dgm:pt>
    <dgm:pt modelId="{7BA450B7-58A9-447F-9AA4-F67B2BDD7676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BOWLING CENTER FIREBOWL</a:t>
          </a:r>
          <a:endParaRPr lang="es-EC" dirty="0"/>
        </a:p>
      </dgm:t>
    </dgm:pt>
    <dgm:pt modelId="{3FCE1BFF-ED2F-487F-A2AF-2373E5ED20A0}" type="parTrans" cxnId="{C4B8E1D9-7290-48F9-A7C2-E6B3C8023861}">
      <dgm:prSet/>
      <dgm:spPr/>
      <dgm:t>
        <a:bodyPr/>
        <a:lstStyle/>
        <a:p>
          <a:endParaRPr lang="es-EC"/>
        </a:p>
      </dgm:t>
    </dgm:pt>
    <dgm:pt modelId="{1730C688-D5F8-48A0-8534-131C2E99BF07}" type="sibTrans" cxnId="{C4B8E1D9-7290-48F9-A7C2-E6B3C8023861}">
      <dgm:prSet/>
      <dgm:spPr/>
      <dgm:t>
        <a:bodyPr/>
        <a:lstStyle/>
        <a:p>
          <a:endParaRPr lang="es-EC"/>
        </a:p>
      </dgm:t>
    </dgm:pt>
    <dgm:pt modelId="{473390F1-9AE8-43CE-BC6B-3BB868BF5FC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GRUPO DE AMIGOS</a:t>
          </a:r>
        </a:p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FAMILIAS</a:t>
          </a:r>
        </a:p>
        <a:p>
          <a:endParaRPr lang="es-EC" sz="1100" dirty="0"/>
        </a:p>
      </dgm:t>
    </dgm:pt>
    <dgm:pt modelId="{8BE1FB1E-2E35-4E8C-A85E-E910BBC596F5}" type="parTrans" cxnId="{75EB5565-CD45-4A71-939A-43076A8489A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41C3EF9F-6755-4EB0-AFCA-CB099F87A0B8}" type="sibTrans" cxnId="{75EB5565-CD45-4A71-939A-43076A8489A5}">
      <dgm:prSet/>
      <dgm:spPr/>
      <dgm:t>
        <a:bodyPr/>
        <a:lstStyle/>
        <a:p>
          <a:endParaRPr lang="es-EC"/>
        </a:p>
      </dgm:t>
    </dgm:pt>
    <dgm:pt modelId="{BA99C033-00DF-4A89-A2C4-14E9B4FC52BF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EXISTEN NUEVOS ENTRANTES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C43404-46A7-4C5F-8229-A7C8F997B351}" type="parTrans" cxnId="{A69F0E5A-299F-4CED-B58D-B6B8B341EA5B}">
      <dgm:prSet/>
      <dgm:spPr/>
      <dgm:t>
        <a:bodyPr/>
        <a:lstStyle/>
        <a:p>
          <a:endParaRPr lang="es-EC"/>
        </a:p>
      </dgm:t>
    </dgm:pt>
    <dgm:pt modelId="{F188CECB-8EF9-4C4F-94E0-983E1FDCC239}" type="sibTrans" cxnId="{A69F0E5A-299F-4CED-B58D-B6B8B341EA5B}">
      <dgm:prSet/>
      <dgm:spPr/>
      <dgm:t>
        <a:bodyPr/>
        <a:lstStyle/>
        <a:p>
          <a:endParaRPr lang="es-EC"/>
        </a:p>
      </dgm:t>
    </dgm:pt>
    <dgm:pt modelId="{049FAE32-F3B4-42BB-B11F-DEA64FECC12E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DAMFI BOWLING</a:t>
          </a:r>
        </a:p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HIPERMARKET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3E7E3-3A9C-45DD-85BE-CD1DDAEC35F1}" type="parTrans" cxnId="{40A2C8CE-75D2-4ECD-9497-7A798595F57B}">
      <dgm:prSet/>
      <dgm:spPr/>
      <dgm:t>
        <a:bodyPr/>
        <a:lstStyle/>
        <a:p>
          <a:endParaRPr lang="es-EC"/>
        </a:p>
      </dgm:t>
    </dgm:pt>
    <dgm:pt modelId="{5B93ABD7-86EE-45B4-B15F-6C4E75FEE2A4}" type="sibTrans" cxnId="{40A2C8CE-75D2-4ECD-9497-7A798595F57B}">
      <dgm:prSet/>
      <dgm:spPr/>
      <dgm:t>
        <a:bodyPr/>
        <a:lstStyle/>
        <a:p>
          <a:endParaRPr lang="es-EC"/>
        </a:p>
      </dgm:t>
    </dgm:pt>
    <dgm:pt modelId="{DA5E9ADC-B3BE-4E91-9E1D-1DC69C25D090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PLAY ZONE.</a:t>
          </a:r>
        </a:p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CANCHAS SINTETICAS.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C1D45C-CBE1-484C-87D2-88633CA596D6}" type="parTrans" cxnId="{53902A22-9D59-40E9-A86C-AB3B309EC412}">
      <dgm:prSet/>
      <dgm:spPr/>
      <dgm:t>
        <a:bodyPr/>
        <a:lstStyle/>
        <a:p>
          <a:endParaRPr lang="es-EC"/>
        </a:p>
      </dgm:t>
    </dgm:pt>
    <dgm:pt modelId="{DCCDE4B3-C464-4597-9AB1-E17BDB2DE2B3}" type="sibTrans" cxnId="{53902A22-9D59-40E9-A86C-AB3B309EC412}">
      <dgm:prSet/>
      <dgm:spPr/>
      <dgm:t>
        <a:bodyPr/>
        <a:lstStyle/>
        <a:p>
          <a:endParaRPr lang="es-EC"/>
        </a:p>
      </dgm:t>
    </dgm:pt>
    <dgm:pt modelId="{4D983934-6110-4B17-ADA7-5793ADF52B28}" type="pres">
      <dgm:prSet presAssocID="{B1480EA0-CA85-488C-A8D7-897B2C7694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5A23D7-E9CE-4F43-A2C8-74EC83546BBA}" type="pres">
      <dgm:prSet presAssocID="{7BA450B7-58A9-447F-9AA4-F67B2BDD7676}" presName="centerShape" presStyleLbl="node0" presStyleIdx="0" presStyleCnt="1" custScaleX="106377" custScaleY="110116" custLinFactNeighborX="2978" custLinFactNeighborY="1323"/>
      <dgm:spPr/>
      <dgm:t>
        <a:bodyPr/>
        <a:lstStyle/>
        <a:p>
          <a:endParaRPr lang="es-EC"/>
        </a:p>
      </dgm:t>
    </dgm:pt>
    <dgm:pt modelId="{97215B99-8F21-491C-B95B-1274A6C3F58B}" type="pres">
      <dgm:prSet presAssocID="{8BE1FB1E-2E35-4E8C-A85E-E910BBC596F5}" presName="Name9" presStyleLbl="parChTrans1D2" presStyleIdx="0" presStyleCnt="4"/>
      <dgm:spPr/>
      <dgm:t>
        <a:bodyPr/>
        <a:lstStyle/>
        <a:p>
          <a:endParaRPr lang="es-EC"/>
        </a:p>
      </dgm:t>
    </dgm:pt>
    <dgm:pt modelId="{35DD0284-60F2-4D93-AF14-77715CB4E70A}" type="pres">
      <dgm:prSet presAssocID="{8BE1FB1E-2E35-4E8C-A85E-E910BBC596F5}" presName="connTx" presStyleLbl="parChTrans1D2" presStyleIdx="0" presStyleCnt="4"/>
      <dgm:spPr/>
      <dgm:t>
        <a:bodyPr/>
        <a:lstStyle/>
        <a:p>
          <a:endParaRPr lang="es-EC"/>
        </a:p>
      </dgm:t>
    </dgm:pt>
    <dgm:pt modelId="{486E417F-92C4-49F8-B6AA-C17312B38118}" type="pres">
      <dgm:prSet presAssocID="{473390F1-9AE8-43CE-BC6B-3BB868BF5FCF}" presName="node" presStyleLbl="node1" presStyleIdx="0" presStyleCnt="4" custScaleX="117322" custScaleY="110180" custRadScaleRad="102403" custRadScaleInc="69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7520E5-27A9-4893-8E73-EF6D42D03981}" type="pres">
      <dgm:prSet presAssocID="{A7C43404-46A7-4C5F-8229-A7C8F997B351}" presName="Name9" presStyleLbl="parChTrans1D2" presStyleIdx="1" presStyleCnt="4"/>
      <dgm:spPr/>
      <dgm:t>
        <a:bodyPr/>
        <a:lstStyle/>
        <a:p>
          <a:endParaRPr lang="es-EC"/>
        </a:p>
      </dgm:t>
    </dgm:pt>
    <dgm:pt modelId="{661659A2-0E34-487E-9D29-C9FA39BBC661}" type="pres">
      <dgm:prSet presAssocID="{A7C43404-46A7-4C5F-8229-A7C8F997B351}" presName="connTx" presStyleLbl="parChTrans1D2" presStyleIdx="1" presStyleCnt="4"/>
      <dgm:spPr/>
      <dgm:t>
        <a:bodyPr/>
        <a:lstStyle/>
        <a:p>
          <a:endParaRPr lang="es-EC"/>
        </a:p>
      </dgm:t>
    </dgm:pt>
    <dgm:pt modelId="{51EEF64B-3642-4FEF-89C1-D32D477BC0E5}" type="pres">
      <dgm:prSet presAssocID="{BA99C033-00DF-4A89-A2C4-14E9B4FC52BF}" presName="node" presStyleLbl="node1" presStyleIdx="1" presStyleCnt="4" custScaleX="132905" custScaleY="115102" custRadScaleRad="115801" custRadScaleInc="34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9AF089-1545-4C5E-9AA1-A50D2EDA9665}" type="pres">
      <dgm:prSet presAssocID="{77B3E7E3-3A9C-45DD-85BE-CD1DDAEC35F1}" presName="Name9" presStyleLbl="parChTrans1D2" presStyleIdx="2" presStyleCnt="4"/>
      <dgm:spPr/>
      <dgm:t>
        <a:bodyPr/>
        <a:lstStyle/>
        <a:p>
          <a:endParaRPr lang="es-EC"/>
        </a:p>
      </dgm:t>
    </dgm:pt>
    <dgm:pt modelId="{F7417F7A-13DF-4258-8033-EEC2A9417123}" type="pres">
      <dgm:prSet presAssocID="{77B3E7E3-3A9C-45DD-85BE-CD1DDAEC35F1}" presName="connTx" presStyleLbl="parChTrans1D2" presStyleIdx="2" presStyleCnt="4"/>
      <dgm:spPr/>
      <dgm:t>
        <a:bodyPr/>
        <a:lstStyle/>
        <a:p>
          <a:endParaRPr lang="es-EC"/>
        </a:p>
      </dgm:t>
    </dgm:pt>
    <dgm:pt modelId="{89DE658D-64B8-46F0-BB43-F08809EBF9AE}" type="pres">
      <dgm:prSet presAssocID="{049FAE32-F3B4-42BB-B11F-DEA64FECC12E}" presName="node" presStyleLbl="node1" presStyleIdx="2" presStyleCnt="4" custScaleX="133590" custScaleY="108823" custRadScaleRad="128103" custRadScaleInc="-67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DB2F36-DB27-4DC1-84DF-56524339F5BC}" type="pres">
      <dgm:prSet presAssocID="{95C1D45C-CBE1-484C-87D2-88633CA596D6}" presName="Name9" presStyleLbl="parChTrans1D2" presStyleIdx="3" presStyleCnt="4"/>
      <dgm:spPr/>
      <dgm:t>
        <a:bodyPr/>
        <a:lstStyle/>
        <a:p>
          <a:endParaRPr lang="es-EC"/>
        </a:p>
      </dgm:t>
    </dgm:pt>
    <dgm:pt modelId="{EE998EA2-89BA-465F-A6C6-C8EF129CBDB0}" type="pres">
      <dgm:prSet presAssocID="{95C1D45C-CBE1-484C-87D2-88633CA596D6}" presName="connTx" presStyleLbl="parChTrans1D2" presStyleIdx="3" presStyleCnt="4"/>
      <dgm:spPr/>
      <dgm:t>
        <a:bodyPr/>
        <a:lstStyle/>
        <a:p>
          <a:endParaRPr lang="es-EC"/>
        </a:p>
      </dgm:t>
    </dgm:pt>
    <dgm:pt modelId="{1A792F71-678F-42C9-90F4-4973B81A5C11}" type="pres">
      <dgm:prSet presAssocID="{DA5E9ADC-B3BE-4E91-9E1D-1DC69C25D090}" presName="node" presStyleLbl="node1" presStyleIdx="3" presStyleCnt="4" custScaleX="139579" custScaleY="121675" custRadScaleRad="102778" custRadScaleInc="-21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E50D25-4AF1-4428-B812-F876FCA9C537}" type="presOf" srcId="{A7C43404-46A7-4C5F-8229-A7C8F997B351}" destId="{661659A2-0E34-487E-9D29-C9FA39BBC661}" srcOrd="1" destOrd="0" presId="urn:microsoft.com/office/officeart/2005/8/layout/radial1"/>
    <dgm:cxn modelId="{75EB5565-CD45-4A71-939A-43076A8489A5}" srcId="{7BA450B7-58A9-447F-9AA4-F67B2BDD7676}" destId="{473390F1-9AE8-43CE-BC6B-3BB868BF5FCF}" srcOrd="0" destOrd="0" parTransId="{8BE1FB1E-2E35-4E8C-A85E-E910BBC596F5}" sibTransId="{41C3EF9F-6755-4EB0-AFCA-CB099F87A0B8}"/>
    <dgm:cxn modelId="{8A039635-4FC0-49FC-9BF6-90871F90E8DE}" type="presOf" srcId="{DA5E9ADC-B3BE-4E91-9E1D-1DC69C25D090}" destId="{1A792F71-678F-42C9-90F4-4973B81A5C11}" srcOrd="0" destOrd="0" presId="urn:microsoft.com/office/officeart/2005/8/layout/radial1"/>
    <dgm:cxn modelId="{2BE8F23E-CB1D-471F-8447-56A1F27BAD8D}" type="presOf" srcId="{049FAE32-F3B4-42BB-B11F-DEA64FECC12E}" destId="{89DE658D-64B8-46F0-BB43-F08809EBF9AE}" srcOrd="0" destOrd="0" presId="urn:microsoft.com/office/officeart/2005/8/layout/radial1"/>
    <dgm:cxn modelId="{A69F0E5A-299F-4CED-B58D-B6B8B341EA5B}" srcId="{7BA450B7-58A9-447F-9AA4-F67B2BDD7676}" destId="{BA99C033-00DF-4A89-A2C4-14E9B4FC52BF}" srcOrd="1" destOrd="0" parTransId="{A7C43404-46A7-4C5F-8229-A7C8F997B351}" sibTransId="{F188CECB-8EF9-4C4F-94E0-983E1FDCC239}"/>
    <dgm:cxn modelId="{5870CFD7-98FC-4BE6-8899-CFA8CD1E0037}" type="presOf" srcId="{473390F1-9AE8-43CE-BC6B-3BB868BF5FCF}" destId="{486E417F-92C4-49F8-B6AA-C17312B38118}" srcOrd="0" destOrd="0" presId="urn:microsoft.com/office/officeart/2005/8/layout/radial1"/>
    <dgm:cxn modelId="{CFD3C979-FF4D-4A8C-A1AF-C1D982E74172}" type="presOf" srcId="{77B3E7E3-3A9C-45DD-85BE-CD1DDAEC35F1}" destId="{429AF089-1545-4C5E-9AA1-A50D2EDA9665}" srcOrd="0" destOrd="0" presId="urn:microsoft.com/office/officeart/2005/8/layout/radial1"/>
    <dgm:cxn modelId="{C4B8E1D9-7290-48F9-A7C2-E6B3C8023861}" srcId="{B1480EA0-CA85-488C-A8D7-897B2C769410}" destId="{7BA450B7-58A9-447F-9AA4-F67B2BDD7676}" srcOrd="0" destOrd="0" parTransId="{3FCE1BFF-ED2F-487F-A2AF-2373E5ED20A0}" sibTransId="{1730C688-D5F8-48A0-8534-131C2E99BF07}"/>
    <dgm:cxn modelId="{C9DB5DAF-1DAD-4B13-9D89-A5187F21BFAE}" type="presOf" srcId="{BA99C033-00DF-4A89-A2C4-14E9B4FC52BF}" destId="{51EEF64B-3642-4FEF-89C1-D32D477BC0E5}" srcOrd="0" destOrd="0" presId="urn:microsoft.com/office/officeart/2005/8/layout/radial1"/>
    <dgm:cxn modelId="{5D2CDBE2-B244-4211-91DC-D80FF4B876F6}" type="presOf" srcId="{8BE1FB1E-2E35-4E8C-A85E-E910BBC596F5}" destId="{97215B99-8F21-491C-B95B-1274A6C3F58B}" srcOrd="0" destOrd="0" presId="urn:microsoft.com/office/officeart/2005/8/layout/radial1"/>
    <dgm:cxn modelId="{D9229ADC-7B6B-4A84-A9A3-2A2B8BB98CD2}" type="presOf" srcId="{B1480EA0-CA85-488C-A8D7-897B2C769410}" destId="{4D983934-6110-4B17-ADA7-5793ADF52B28}" srcOrd="0" destOrd="0" presId="urn:microsoft.com/office/officeart/2005/8/layout/radial1"/>
    <dgm:cxn modelId="{681862BA-BB05-4C74-AA2D-65216E12F77B}" type="presOf" srcId="{77B3E7E3-3A9C-45DD-85BE-CD1DDAEC35F1}" destId="{F7417F7A-13DF-4258-8033-EEC2A9417123}" srcOrd="1" destOrd="0" presId="urn:microsoft.com/office/officeart/2005/8/layout/radial1"/>
    <dgm:cxn modelId="{C73F6B31-DBC2-43C4-879D-0B27E503B7E6}" type="presOf" srcId="{A7C43404-46A7-4C5F-8229-A7C8F997B351}" destId="{4C7520E5-27A9-4893-8E73-EF6D42D03981}" srcOrd="0" destOrd="0" presId="urn:microsoft.com/office/officeart/2005/8/layout/radial1"/>
    <dgm:cxn modelId="{AF4BE4C5-94AD-4E6C-8D84-62624538B725}" type="presOf" srcId="{7BA450B7-58A9-447F-9AA4-F67B2BDD7676}" destId="{C85A23D7-E9CE-4F43-A2C8-74EC83546BBA}" srcOrd="0" destOrd="0" presId="urn:microsoft.com/office/officeart/2005/8/layout/radial1"/>
    <dgm:cxn modelId="{53902A22-9D59-40E9-A86C-AB3B309EC412}" srcId="{7BA450B7-58A9-447F-9AA4-F67B2BDD7676}" destId="{DA5E9ADC-B3BE-4E91-9E1D-1DC69C25D090}" srcOrd="3" destOrd="0" parTransId="{95C1D45C-CBE1-484C-87D2-88633CA596D6}" sibTransId="{DCCDE4B3-C464-4597-9AB1-E17BDB2DE2B3}"/>
    <dgm:cxn modelId="{3129D28C-F881-4619-9F69-453E361C8A21}" type="presOf" srcId="{95C1D45C-CBE1-484C-87D2-88633CA596D6}" destId="{91DB2F36-DB27-4DC1-84DF-56524339F5BC}" srcOrd="0" destOrd="0" presId="urn:microsoft.com/office/officeart/2005/8/layout/radial1"/>
    <dgm:cxn modelId="{7AFC12A9-6F81-4778-AFF8-9C8E96E09D85}" type="presOf" srcId="{95C1D45C-CBE1-484C-87D2-88633CA596D6}" destId="{EE998EA2-89BA-465F-A6C6-C8EF129CBDB0}" srcOrd="1" destOrd="0" presId="urn:microsoft.com/office/officeart/2005/8/layout/radial1"/>
    <dgm:cxn modelId="{3624D5CF-794B-4832-9C76-795075C51580}" type="presOf" srcId="{8BE1FB1E-2E35-4E8C-A85E-E910BBC596F5}" destId="{35DD0284-60F2-4D93-AF14-77715CB4E70A}" srcOrd="1" destOrd="0" presId="urn:microsoft.com/office/officeart/2005/8/layout/radial1"/>
    <dgm:cxn modelId="{40A2C8CE-75D2-4ECD-9497-7A798595F57B}" srcId="{7BA450B7-58A9-447F-9AA4-F67B2BDD7676}" destId="{049FAE32-F3B4-42BB-B11F-DEA64FECC12E}" srcOrd="2" destOrd="0" parTransId="{77B3E7E3-3A9C-45DD-85BE-CD1DDAEC35F1}" sibTransId="{5B93ABD7-86EE-45B4-B15F-6C4E75FEE2A4}"/>
    <dgm:cxn modelId="{30AB70DE-0F0C-413C-8C40-72B8A0A023F9}" type="presParOf" srcId="{4D983934-6110-4B17-ADA7-5793ADF52B28}" destId="{C85A23D7-E9CE-4F43-A2C8-74EC83546BBA}" srcOrd="0" destOrd="0" presId="urn:microsoft.com/office/officeart/2005/8/layout/radial1"/>
    <dgm:cxn modelId="{3BDB8C09-39CB-4C18-BF34-36A48490F249}" type="presParOf" srcId="{4D983934-6110-4B17-ADA7-5793ADF52B28}" destId="{97215B99-8F21-491C-B95B-1274A6C3F58B}" srcOrd="1" destOrd="0" presId="urn:microsoft.com/office/officeart/2005/8/layout/radial1"/>
    <dgm:cxn modelId="{8F7CCE89-D7B1-492F-B691-C29CE6F3A452}" type="presParOf" srcId="{97215B99-8F21-491C-B95B-1274A6C3F58B}" destId="{35DD0284-60F2-4D93-AF14-77715CB4E70A}" srcOrd="0" destOrd="0" presId="urn:microsoft.com/office/officeart/2005/8/layout/radial1"/>
    <dgm:cxn modelId="{241172BF-2180-4E95-83F6-953FCAA600A9}" type="presParOf" srcId="{4D983934-6110-4B17-ADA7-5793ADF52B28}" destId="{486E417F-92C4-49F8-B6AA-C17312B38118}" srcOrd="2" destOrd="0" presId="urn:microsoft.com/office/officeart/2005/8/layout/radial1"/>
    <dgm:cxn modelId="{057516BA-024D-4C8C-807D-187B4C4E10E1}" type="presParOf" srcId="{4D983934-6110-4B17-ADA7-5793ADF52B28}" destId="{4C7520E5-27A9-4893-8E73-EF6D42D03981}" srcOrd="3" destOrd="0" presId="urn:microsoft.com/office/officeart/2005/8/layout/radial1"/>
    <dgm:cxn modelId="{ECD50528-CA61-4EDC-BAAA-82AC81792B25}" type="presParOf" srcId="{4C7520E5-27A9-4893-8E73-EF6D42D03981}" destId="{661659A2-0E34-487E-9D29-C9FA39BBC661}" srcOrd="0" destOrd="0" presId="urn:microsoft.com/office/officeart/2005/8/layout/radial1"/>
    <dgm:cxn modelId="{4D27A4F7-6AFE-483A-A694-D96C2809E469}" type="presParOf" srcId="{4D983934-6110-4B17-ADA7-5793ADF52B28}" destId="{51EEF64B-3642-4FEF-89C1-D32D477BC0E5}" srcOrd="4" destOrd="0" presId="urn:microsoft.com/office/officeart/2005/8/layout/radial1"/>
    <dgm:cxn modelId="{009B232C-B676-4DC2-9CE9-AAFD83ED8828}" type="presParOf" srcId="{4D983934-6110-4B17-ADA7-5793ADF52B28}" destId="{429AF089-1545-4C5E-9AA1-A50D2EDA9665}" srcOrd="5" destOrd="0" presId="urn:microsoft.com/office/officeart/2005/8/layout/radial1"/>
    <dgm:cxn modelId="{4F3FE01D-70B8-4CA5-8812-97F071253FFC}" type="presParOf" srcId="{429AF089-1545-4C5E-9AA1-A50D2EDA9665}" destId="{F7417F7A-13DF-4258-8033-EEC2A9417123}" srcOrd="0" destOrd="0" presId="urn:microsoft.com/office/officeart/2005/8/layout/radial1"/>
    <dgm:cxn modelId="{A9156DBF-DFA6-4DFE-B04A-D7AFDE4A3201}" type="presParOf" srcId="{4D983934-6110-4B17-ADA7-5793ADF52B28}" destId="{89DE658D-64B8-46F0-BB43-F08809EBF9AE}" srcOrd="6" destOrd="0" presId="urn:microsoft.com/office/officeart/2005/8/layout/radial1"/>
    <dgm:cxn modelId="{02EA5E92-3D73-425C-8AC1-7F5E2677836A}" type="presParOf" srcId="{4D983934-6110-4B17-ADA7-5793ADF52B28}" destId="{91DB2F36-DB27-4DC1-84DF-56524339F5BC}" srcOrd="7" destOrd="0" presId="urn:microsoft.com/office/officeart/2005/8/layout/radial1"/>
    <dgm:cxn modelId="{64D25658-9409-4D1C-B354-7A00724D06FF}" type="presParOf" srcId="{91DB2F36-DB27-4DC1-84DF-56524339F5BC}" destId="{EE998EA2-89BA-465F-A6C6-C8EF129CBDB0}" srcOrd="0" destOrd="0" presId="urn:microsoft.com/office/officeart/2005/8/layout/radial1"/>
    <dgm:cxn modelId="{C4194D81-6409-42E8-A75F-9B45339C8C36}" type="presParOf" srcId="{4D983934-6110-4B17-ADA7-5793ADF52B28}" destId="{1A792F71-678F-42C9-90F4-4973B81A5C1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2F31E-E760-4F2E-BFD0-AA9A8BCDBEA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EA07DC1-E5F6-417F-AC79-6592964587A2}">
      <dgm:prSet phldrT="[Texto]"/>
      <dgm:spPr/>
      <dgm:t>
        <a:bodyPr/>
        <a:lstStyle/>
        <a:p>
          <a:r>
            <a:rPr lang="es-EC" dirty="0" err="1" smtClean="0"/>
            <a:t>Instalacion</a:t>
          </a:r>
          <a:r>
            <a:rPr lang="es-EC" dirty="0" smtClean="0"/>
            <a:t> de Bolera</a:t>
          </a:r>
          <a:endParaRPr lang="es-EC" dirty="0"/>
        </a:p>
      </dgm:t>
    </dgm:pt>
    <dgm:pt modelId="{3AC27FD4-B7FC-4ED6-AD00-E8FD50B3E264}" type="parTrans" cxnId="{B7A116A3-7D45-4C44-AB7F-EEE8C8F3A4F7}">
      <dgm:prSet/>
      <dgm:spPr/>
      <dgm:t>
        <a:bodyPr/>
        <a:lstStyle/>
        <a:p>
          <a:endParaRPr lang="es-EC"/>
        </a:p>
      </dgm:t>
    </dgm:pt>
    <dgm:pt modelId="{36EAB3CC-3D93-4B19-93A3-089405D09C2F}" type="sibTrans" cxnId="{B7A116A3-7D45-4C44-AB7F-EEE8C8F3A4F7}">
      <dgm:prSet/>
      <dgm:spPr/>
      <dgm:t>
        <a:bodyPr/>
        <a:lstStyle/>
        <a:p>
          <a:endParaRPr lang="es-EC"/>
        </a:p>
      </dgm:t>
    </dgm:pt>
    <dgm:pt modelId="{209FAF28-943C-43D7-B7AE-EA49F7CA19AD}">
      <dgm:prSet phldrT="[Texto]" phldr="1"/>
      <dgm:spPr/>
      <dgm:t>
        <a:bodyPr/>
        <a:lstStyle/>
        <a:p>
          <a:endParaRPr lang="es-EC"/>
        </a:p>
      </dgm:t>
    </dgm:pt>
    <dgm:pt modelId="{A627B7C4-AC86-4B0B-9317-9163574F4E2C}" type="parTrans" cxnId="{DFBC0519-25D3-462F-AD23-07B3E3784D30}">
      <dgm:prSet/>
      <dgm:spPr/>
      <dgm:t>
        <a:bodyPr/>
        <a:lstStyle/>
        <a:p>
          <a:endParaRPr lang="es-EC"/>
        </a:p>
      </dgm:t>
    </dgm:pt>
    <dgm:pt modelId="{6714DCA2-4F72-4ED3-9C5A-CF587D2CDCC7}" type="sibTrans" cxnId="{DFBC0519-25D3-462F-AD23-07B3E3784D30}">
      <dgm:prSet/>
      <dgm:spPr/>
      <dgm:t>
        <a:bodyPr/>
        <a:lstStyle/>
        <a:p>
          <a:endParaRPr lang="es-EC"/>
        </a:p>
      </dgm:t>
    </dgm:pt>
    <dgm:pt modelId="{1F819514-8E30-47B2-8FC6-FD9BB5D59DA8}">
      <dgm:prSet phldrT="[Texto]" phldr="1"/>
      <dgm:spPr/>
      <dgm:t>
        <a:bodyPr/>
        <a:lstStyle/>
        <a:p>
          <a:endParaRPr lang="es-EC"/>
        </a:p>
      </dgm:t>
    </dgm:pt>
    <dgm:pt modelId="{F149456B-219B-4C9D-9B84-3A9AE99B95B7}" type="parTrans" cxnId="{E7C53006-649F-495B-86EF-6E9E18272CCF}">
      <dgm:prSet/>
      <dgm:spPr/>
      <dgm:t>
        <a:bodyPr/>
        <a:lstStyle/>
        <a:p>
          <a:endParaRPr lang="es-EC"/>
        </a:p>
      </dgm:t>
    </dgm:pt>
    <dgm:pt modelId="{DBA4658C-C350-453B-95DC-B2CAFE5DCBCE}" type="sibTrans" cxnId="{E7C53006-649F-495B-86EF-6E9E18272CCF}">
      <dgm:prSet/>
      <dgm:spPr/>
      <dgm:t>
        <a:bodyPr/>
        <a:lstStyle/>
        <a:p>
          <a:endParaRPr lang="es-EC"/>
        </a:p>
      </dgm:t>
    </dgm:pt>
    <dgm:pt modelId="{519F7031-0433-40E1-829E-C0EB6436E388}">
      <dgm:prSet phldrT="[Texto]" phldr="1"/>
      <dgm:spPr/>
      <dgm:t>
        <a:bodyPr/>
        <a:lstStyle/>
        <a:p>
          <a:endParaRPr lang="es-EC"/>
        </a:p>
      </dgm:t>
    </dgm:pt>
    <dgm:pt modelId="{B3FAE9B0-7FDE-4679-A73D-E641D69C6501}" type="parTrans" cxnId="{140F6CD9-17E6-4CE9-B127-8926AFBC7C5E}">
      <dgm:prSet/>
      <dgm:spPr/>
      <dgm:t>
        <a:bodyPr/>
        <a:lstStyle/>
        <a:p>
          <a:endParaRPr lang="es-EC"/>
        </a:p>
      </dgm:t>
    </dgm:pt>
    <dgm:pt modelId="{BDC679CB-24ED-4BD9-A3CD-CD625D084096}" type="sibTrans" cxnId="{140F6CD9-17E6-4CE9-B127-8926AFBC7C5E}">
      <dgm:prSet/>
      <dgm:spPr/>
      <dgm:t>
        <a:bodyPr/>
        <a:lstStyle/>
        <a:p>
          <a:endParaRPr lang="es-EC"/>
        </a:p>
      </dgm:t>
    </dgm:pt>
    <dgm:pt modelId="{6A2826C0-4FE2-4B35-9CE3-32B3A6613A8A}">
      <dgm:prSet phldrT="[Texto]" phldr="1"/>
      <dgm:spPr/>
      <dgm:t>
        <a:bodyPr/>
        <a:lstStyle/>
        <a:p>
          <a:endParaRPr lang="es-EC"/>
        </a:p>
      </dgm:t>
    </dgm:pt>
    <dgm:pt modelId="{75806D27-40BA-4E8C-A1BD-953011B684EC}" type="parTrans" cxnId="{50B03DD4-F8BC-4F62-8BB5-4EAA629D57D5}">
      <dgm:prSet/>
      <dgm:spPr/>
      <dgm:t>
        <a:bodyPr/>
        <a:lstStyle/>
        <a:p>
          <a:endParaRPr lang="es-EC"/>
        </a:p>
      </dgm:t>
    </dgm:pt>
    <dgm:pt modelId="{ADD918D3-E394-4871-8185-EA96E9EC81D1}" type="sibTrans" cxnId="{50B03DD4-F8BC-4F62-8BB5-4EAA629D57D5}">
      <dgm:prSet/>
      <dgm:spPr/>
      <dgm:t>
        <a:bodyPr/>
        <a:lstStyle/>
        <a:p>
          <a:endParaRPr lang="es-EC"/>
        </a:p>
      </dgm:t>
    </dgm:pt>
    <dgm:pt modelId="{B3D77B8E-DA8D-4B08-8822-7CE4E6CED97A}">
      <dgm:prSet phldrT="[Texto]" phldr="1"/>
      <dgm:spPr/>
      <dgm:t>
        <a:bodyPr/>
        <a:lstStyle/>
        <a:p>
          <a:endParaRPr lang="es-EC"/>
        </a:p>
      </dgm:t>
    </dgm:pt>
    <dgm:pt modelId="{ACA8B0C7-0335-4773-BD09-199062FE051C}" type="parTrans" cxnId="{593A5A8D-2F11-491A-9FC1-5B2574FA2607}">
      <dgm:prSet/>
      <dgm:spPr/>
      <dgm:t>
        <a:bodyPr/>
        <a:lstStyle/>
        <a:p>
          <a:endParaRPr lang="es-EC"/>
        </a:p>
      </dgm:t>
    </dgm:pt>
    <dgm:pt modelId="{B3B05CFC-5960-45DB-B0A4-25EFDD0013E1}" type="sibTrans" cxnId="{593A5A8D-2F11-491A-9FC1-5B2574FA2607}">
      <dgm:prSet/>
      <dgm:spPr/>
      <dgm:t>
        <a:bodyPr/>
        <a:lstStyle/>
        <a:p>
          <a:endParaRPr lang="es-EC"/>
        </a:p>
      </dgm:t>
    </dgm:pt>
    <dgm:pt modelId="{F70E7D9D-4E59-4658-8AA9-5DA458740268}">
      <dgm:prSet phldrT="[Texto]" phldr="1"/>
      <dgm:spPr/>
      <dgm:t>
        <a:bodyPr/>
        <a:lstStyle/>
        <a:p>
          <a:endParaRPr lang="es-EC"/>
        </a:p>
      </dgm:t>
    </dgm:pt>
    <dgm:pt modelId="{0F3B21EA-D843-44F4-BAFF-8CE0AB548AA8}" type="parTrans" cxnId="{235F368B-C39B-42AF-B08E-16AD3EEEEDA2}">
      <dgm:prSet/>
      <dgm:spPr/>
      <dgm:t>
        <a:bodyPr/>
        <a:lstStyle/>
        <a:p>
          <a:endParaRPr lang="es-EC"/>
        </a:p>
      </dgm:t>
    </dgm:pt>
    <dgm:pt modelId="{6F02852E-BAE5-4384-BCFE-87424AF34CDA}" type="sibTrans" cxnId="{235F368B-C39B-42AF-B08E-16AD3EEEEDA2}">
      <dgm:prSet/>
      <dgm:spPr/>
      <dgm:t>
        <a:bodyPr/>
        <a:lstStyle/>
        <a:p>
          <a:endParaRPr lang="es-EC"/>
        </a:p>
      </dgm:t>
    </dgm:pt>
    <dgm:pt modelId="{AA24A23F-9333-43F9-9674-CEFD13F13C55}">
      <dgm:prSet phldrT="[Texto]" phldr="1"/>
      <dgm:spPr/>
      <dgm:t>
        <a:bodyPr/>
        <a:lstStyle/>
        <a:p>
          <a:endParaRPr lang="es-EC"/>
        </a:p>
      </dgm:t>
    </dgm:pt>
    <dgm:pt modelId="{2A891960-7456-407F-AB40-9EE11E860A11}" type="parTrans" cxnId="{F17DC763-28F6-496E-A7FC-EC7DBD2BDE39}">
      <dgm:prSet/>
      <dgm:spPr/>
      <dgm:t>
        <a:bodyPr/>
        <a:lstStyle/>
        <a:p>
          <a:endParaRPr lang="es-EC"/>
        </a:p>
      </dgm:t>
    </dgm:pt>
    <dgm:pt modelId="{A9967068-4F12-4862-9070-2E98F79CFBB8}" type="sibTrans" cxnId="{F17DC763-28F6-496E-A7FC-EC7DBD2BDE39}">
      <dgm:prSet/>
      <dgm:spPr/>
      <dgm:t>
        <a:bodyPr/>
        <a:lstStyle/>
        <a:p>
          <a:endParaRPr lang="es-EC"/>
        </a:p>
      </dgm:t>
    </dgm:pt>
    <dgm:pt modelId="{768C92D9-72E4-45BD-AB5F-C433CF8D5BA7}">
      <dgm:prSet phldrT="[Texto]" phldr="1"/>
      <dgm:spPr/>
      <dgm:t>
        <a:bodyPr/>
        <a:lstStyle/>
        <a:p>
          <a:endParaRPr lang="es-EC"/>
        </a:p>
      </dgm:t>
    </dgm:pt>
    <dgm:pt modelId="{1E733C71-B3BE-4913-A929-DA9F1C354706}" type="parTrans" cxnId="{FE40F698-C87C-4771-A861-750390C60D82}">
      <dgm:prSet/>
      <dgm:spPr/>
      <dgm:t>
        <a:bodyPr/>
        <a:lstStyle/>
        <a:p>
          <a:endParaRPr lang="es-EC"/>
        </a:p>
      </dgm:t>
    </dgm:pt>
    <dgm:pt modelId="{8E8C81EF-22B1-437A-BBCE-EF21DE9AB978}" type="sibTrans" cxnId="{FE40F698-C87C-4771-A861-750390C60D82}">
      <dgm:prSet/>
      <dgm:spPr/>
      <dgm:t>
        <a:bodyPr/>
        <a:lstStyle/>
        <a:p>
          <a:endParaRPr lang="es-EC"/>
        </a:p>
      </dgm:t>
    </dgm:pt>
    <dgm:pt modelId="{9E7CF9DD-3635-431C-8C26-F922668A44D3}" type="pres">
      <dgm:prSet presAssocID="{B372F31E-E760-4F2E-BFD0-AA9A8BCDBEA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2A65CE-8CCD-4E00-8761-B97DCF16157E}" type="pres">
      <dgm:prSet presAssocID="{7EA07DC1-E5F6-417F-AC79-6592964587A2}" presName="comp" presStyleCnt="0"/>
      <dgm:spPr/>
    </dgm:pt>
    <dgm:pt modelId="{59BD4264-D805-44F2-847F-FFF9CC792BCB}" type="pres">
      <dgm:prSet presAssocID="{7EA07DC1-E5F6-417F-AC79-6592964587A2}" presName="box" presStyleLbl="node1" presStyleIdx="0" presStyleCnt="3"/>
      <dgm:spPr/>
      <dgm:t>
        <a:bodyPr/>
        <a:lstStyle/>
        <a:p>
          <a:endParaRPr lang="es-EC"/>
        </a:p>
      </dgm:t>
    </dgm:pt>
    <dgm:pt modelId="{FD832D7A-0621-4DE7-904A-CE9E864A95F9}" type="pres">
      <dgm:prSet presAssocID="{7EA07DC1-E5F6-417F-AC79-6592964587A2}" presName="img" presStyleLbl="fgImgPlace1" presStyleIdx="0" presStyleCnt="3"/>
      <dgm:spPr/>
    </dgm:pt>
    <dgm:pt modelId="{92F28E09-4681-4E98-8493-D1E44B769C59}" type="pres">
      <dgm:prSet presAssocID="{7EA07DC1-E5F6-417F-AC79-6592964587A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C07F4F-D918-4710-BBE5-B4806F0B789C}" type="pres">
      <dgm:prSet presAssocID="{36EAB3CC-3D93-4B19-93A3-089405D09C2F}" presName="spacer" presStyleCnt="0"/>
      <dgm:spPr/>
    </dgm:pt>
    <dgm:pt modelId="{BB2B4051-5691-4333-927A-3E39C5ED0299}" type="pres">
      <dgm:prSet presAssocID="{519F7031-0433-40E1-829E-C0EB6436E388}" presName="comp" presStyleCnt="0"/>
      <dgm:spPr/>
    </dgm:pt>
    <dgm:pt modelId="{3A7E8258-CA2D-4268-9FEC-BD8595CB52E8}" type="pres">
      <dgm:prSet presAssocID="{519F7031-0433-40E1-829E-C0EB6436E388}" presName="box" presStyleLbl="node1" presStyleIdx="1" presStyleCnt="3"/>
      <dgm:spPr/>
      <dgm:t>
        <a:bodyPr/>
        <a:lstStyle/>
        <a:p>
          <a:endParaRPr lang="es-EC"/>
        </a:p>
      </dgm:t>
    </dgm:pt>
    <dgm:pt modelId="{02EEF9F3-D25A-44F0-ADBD-2899FBDF1ADE}" type="pres">
      <dgm:prSet presAssocID="{519F7031-0433-40E1-829E-C0EB6436E388}" presName="img" presStyleLbl="fgImgPlace1" presStyleIdx="1" presStyleCnt="3"/>
      <dgm:spPr/>
    </dgm:pt>
    <dgm:pt modelId="{91A65129-271A-4FF9-BC1A-9EFA06F00728}" type="pres">
      <dgm:prSet presAssocID="{519F7031-0433-40E1-829E-C0EB6436E38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78C34D-4450-42A5-B86F-B1468C17A138}" type="pres">
      <dgm:prSet presAssocID="{BDC679CB-24ED-4BD9-A3CD-CD625D084096}" presName="spacer" presStyleCnt="0"/>
      <dgm:spPr/>
    </dgm:pt>
    <dgm:pt modelId="{447328D0-4E2B-4AAF-A423-180CEE0BAE0C}" type="pres">
      <dgm:prSet presAssocID="{F70E7D9D-4E59-4658-8AA9-5DA458740268}" presName="comp" presStyleCnt="0"/>
      <dgm:spPr/>
    </dgm:pt>
    <dgm:pt modelId="{C9DBD0E5-69FB-495A-8340-D84A9D885009}" type="pres">
      <dgm:prSet presAssocID="{F70E7D9D-4E59-4658-8AA9-5DA458740268}" presName="box" presStyleLbl="node1" presStyleIdx="2" presStyleCnt="3"/>
      <dgm:spPr/>
      <dgm:t>
        <a:bodyPr/>
        <a:lstStyle/>
        <a:p>
          <a:endParaRPr lang="es-EC"/>
        </a:p>
      </dgm:t>
    </dgm:pt>
    <dgm:pt modelId="{BC243AC7-020D-46E1-A2B5-1317E5CC732E}" type="pres">
      <dgm:prSet presAssocID="{F70E7D9D-4E59-4658-8AA9-5DA458740268}" presName="img" presStyleLbl="fgImgPlace1" presStyleIdx="2" presStyleCnt="3"/>
      <dgm:spPr/>
    </dgm:pt>
    <dgm:pt modelId="{CB19BFC2-5A72-4EAC-B9EB-3514AD726197}" type="pres">
      <dgm:prSet presAssocID="{F70E7D9D-4E59-4658-8AA9-5DA45874026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C53006-649F-495B-86EF-6E9E18272CCF}" srcId="{7EA07DC1-E5F6-417F-AC79-6592964587A2}" destId="{1F819514-8E30-47B2-8FC6-FD9BB5D59DA8}" srcOrd="1" destOrd="0" parTransId="{F149456B-219B-4C9D-9B84-3A9AE99B95B7}" sibTransId="{DBA4658C-C350-453B-95DC-B2CAFE5DCBCE}"/>
    <dgm:cxn modelId="{F7145AC9-0D41-4803-A5B5-72930BAB4CD3}" type="presOf" srcId="{6A2826C0-4FE2-4B35-9CE3-32B3A6613A8A}" destId="{3A7E8258-CA2D-4268-9FEC-BD8595CB52E8}" srcOrd="0" destOrd="1" presId="urn:microsoft.com/office/officeart/2005/8/layout/vList4"/>
    <dgm:cxn modelId="{31F2ECC6-16F8-4157-9B46-A3C85E29837D}" type="presOf" srcId="{AA24A23F-9333-43F9-9674-CEFD13F13C55}" destId="{C9DBD0E5-69FB-495A-8340-D84A9D885009}" srcOrd="0" destOrd="1" presId="urn:microsoft.com/office/officeart/2005/8/layout/vList4"/>
    <dgm:cxn modelId="{BB599B4B-8831-4274-9DF3-7B8F5B77668F}" type="presOf" srcId="{B3D77B8E-DA8D-4B08-8822-7CE4E6CED97A}" destId="{91A65129-271A-4FF9-BC1A-9EFA06F00728}" srcOrd="1" destOrd="2" presId="urn:microsoft.com/office/officeart/2005/8/layout/vList4"/>
    <dgm:cxn modelId="{B7A116A3-7D45-4C44-AB7F-EEE8C8F3A4F7}" srcId="{B372F31E-E760-4F2E-BFD0-AA9A8BCDBEA9}" destId="{7EA07DC1-E5F6-417F-AC79-6592964587A2}" srcOrd="0" destOrd="0" parTransId="{3AC27FD4-B7FC-4ED6-AD00-E8FD50B3E264}" sibTransId="{36EAB3CC-3D93-4B19-93A3-089405D09C2F}"/>
    <dgm:cxn modelId="{41AE5B16-5DEA-4616-8DD6-29CCAC770DE9}" type="presOf" srcId="{768C92D9-72E4-45BD-AB5F-C433CF8D5BA7}" destId="{CB19BFC2-5A72-4EAC-B9EB-3514AD726197}" srcOrd="1" destOrd="2" presId="urn:microsoft.com/office/officeart/2005/8/layout/vList4"/>
    <dgm:cxn modelId="{2502B4E9-94B9-4802-9077-C094CD3853D3}" type="presOf" srcId="{6A2826C0-4FE2-4B35-9CE3-32B3A6613A8A}" destId="{91A65129-271A-4FF9-BC1A-9EFA06F00728}" srcOrd="1" destOrd="1" presId="urn:microsoft.com/office/officeart/2005/8/layout/vList4"/>
    <dgm:cxn modelId="{95F0191E-9E50-4B21-ADBC-94F44D97FD32}" type="presOf" srcId="{1F819514-8E30-47B2-8FC6-FD9BB5D59DA8}" destId="{92F28E09-4681-4E98-8493-D1E44B769C59}" srcOrd="1" destOrd="2" presId="urn:microsoft.com/office/officeart/2005/8/layout/vList4"/>
    <dgm:cxn modelId="{235F368B-C39B-42AF-B08E-16AD3EEEEDA2}" srcId="{B372F31E-E760-4F2E-BFD0-AA9A8BCDBEA9}" destId="{F70E7D9D-4E59-4658-8AA9-5DA458740268}" srcOrd="2" destOrd="0" parTransId="{0F3B21EA-D843-44F4-BAFF-8CE0AB548AA8}" sibTransId="{6F02852E-BAE5-4384-BCFE-87424AF34CDA}"/>
    <dgm:cxn modelId="{F0C7601A-2E0C-4789-A5D6-E2D143BFA3A6}" type="presOf" srcId="{519F7031-0433-40E1-829E-C0EB6436E388}" destId="{91A65129-271A-4FF9-BC1A-9EFA06F00728}" srcOrd="1" destOrd="0" presId="urn:microsoft.com/office/officeart/2005/8/layout/vList4"/>
    <dgm:cxn modelId="{F3D44FC3-CB12-4D94-AB43-626C5CAB2CA4}" type="presOf" srcId="{7EA07DC1-E5F6-417F-AC79-6592964587A2}" destId="{92F28E09-4681-4E98-8493-D1E44B769C59}" srcOrd="1" destOrd="0" presId="urn:microsoft.com/office/officeart/2005/8/layout/vList4"/>
    <dgm:cxn modelId="{FE40F698-C87C-4771-A861-750390C60D82}" srcId="{F70E7D9D-4E59-4658-8AA9-5DA458740268}" destId="{768C92D9-72E4-45BD-AB5F-C433CF8D5BA7}" srcOrd="1" destOrd="0" parTransId="{1E733C71-B3BE-4913-A929-DA9F1C354706}" sibTransId="{8E8C81EF-22B1-437A-BBCE-EF21DE9AB978}"/>
    <dgm:cxn modelId="{F17DC763-28F6-496E-A7FC-EC7DBD2BDE39}" srcId="{F70E7D9D-4E59-4658-8AA9-5DA458740268}" destId="{AA24A23F-9333-43F9-9674-CEFD13F13C55}" srcOrd="0" destOrd="0" parTransId="{2A891960-7456-407F-AB40-9EE11E860A11}" sibTransId="{A9967068-4F12-4862-9070-2E98F79CFBB8}"/>
    <dgm:cxn modelId="{DBDDB4C6-5A84-4873-AA2A-8C7E8EE5E1DC}" type="presOf" srcId="{7EA07DC1-E5F6-417F-AC79-6592964587A2}" destId="{59BD4264-D805-44F2-847F-FFF9CC792BCB}" srcOrd="0" destOrd="0" presId="urn:microsoft.com/office/officeart/2005/8/layout/vList4"/>
    <dgm:cxn modelId="{EC2A1F19-B58A-4E48-8B63-2CA420DCA765}" type="presOf" srcId="{B372F31E-E760-4F2E-BFD0-AA9A8BCDBEA9}" destId="{9E7CF9DD-3635-431C-8C26-F922668A44D3}" srcOrd="0" destOrd="0" presId="urn:microsoft.com/office/officeart/2005/8/layout/vList4"/>
    <dgm:cxn modelId="{440CF274-9F7E-47F0-B899-59950675991D}" type="presOf" srcId="{F70E7D9D-4E59-4658-8AA9-5DA458740268}" destId="{C9DBD0E5-69FB-495A-8340-D84A9D885009}" srcOrd="0" destOrd="0" presId="urn:microsoft.com/office/officeart/2005/8/layout/vList4"/>
    <dgm:cxn modelId="{88F4DDE4-EB2D-4C59-9791-5E8E856AD658}" type="presOf" srcId="{AA24A23F-9333-43F9-9674-CEFD13F13C55}" destId="{CB19BFC2-5A72-4EAC-B9EB-3514AD726197}" srcOrd="1" destOrd="1" presId="urn:microsoft.com/office/officeart/2005/8/layout/vList4"/>
    <dgm:cxn modelId="{46683EB6-C102-405D-A750-3BCC8CE72DA9}" type="presOf" srcId="{B3D77B8E-DA8D-4B08-8822-7CE4E6CED97A}" destId="{3A7E8258-CA2D-4268-9FEC-BD8595CB52E8}" srcOrd="0" destOrd="2" presId="urn:microsoft.com/office/officeart/2005/8/layout/vList4"/>
    <dgm:cxn modelId="{AD9969C1-9A69-4AD6-9A1A-51B2A189B65B}" type="presOf" srcId="{F70E7D9D-4E59-4658-8AA9-5DA458740268}" destId="{CB19BFC2-5A72-4EAC-B9EB-3514AD726197}" srcOrd="1" destOrd="0" presId="urn:microsoft.com/office/officeart/2005/8/layout/vList4"/>
    <dgm:cxn modelId="{DC730BAC-5B92-461D-B865-7624FA83F48C}" type="presOf" srcId="{768C92D9-72E4-45BD-AB5F-C433CF8D5BA7}" destId="{C9DBD0E5-69FB-495A-8340-D84A9D885009}" srcOrd="0" destOrd="2" presId="urn:microsoft.com/office/officeart/2005/8/layout/vList4"/>
    <dgm:cxn modelId="{140F6CD9-17E6-4CE9-B127-8926AFBC7C5E}" srcId="{B372F31E-E760-4F2E-BFD0-AA9A8BCDBEA9}" destId="{519F7031-0433-40E1-829E-C0EB6436E388}" srcOrd="1" destOrd="0" parTransId="{B3FAE9B0-7FDE-4679-A73D-E641D69C6501}" sibTransId="{BDC679CB-24ED-4BD9-A3CD-CD625D084096}"/>
    <dgm:cxn modelId="{1A95DB04-372A-4E50-8A32-2B12A17A676C}" type="presOf" srcId="{209FAF28-943C-43D7-B7AE-EA49F7CA19AD}" destId="{59BD4264-D805-44F2-847F-FFF9CC792BCB}" srcOrd="0" destOrd="1" presId="urn:microsoft.com/office/officeart/2005/8/layout/vList4"/>
    <dgm:cxn modelId="{593A5A8D-2F11-491A-9FC1-5B2574FA2607}" srcId="{519F7031-0433-40E1-829E-C0EB6436E388}" destId="{B3D77B8E-DA8D-4B08-8822-7CE4E6CED97A}" srcOrd="1" destOrd="0" parTransId="{ACA8B0C7-0335-4773-BD09-199062FE051C}" sibTransId="{B3B05CFC-5960-45DB-B0A4-25EFDD0013E1}"/>
    <dgm:cxn modelId="{50B03DD4-F8BC-4F62-8BB5-4EAA629D57D5}" srcId="{519F7031-0433-40E1-829E-C0EB6436E388}" destId="{6A2826C0-4FE2-4B35-9CE3-32B3A6613A8A}" srcOrd="0" destOrd="0" parTransId="{75806D27-40BA-4E8C-A1BD-953011B684EC}" sibTransId="{ADD918D3-E394-4871-8185-EA96E9EC81D1}"/>
    <dgm:cxn modelId="{4BCF524C-89E6-4A3A-AAD4-115A4649124E}" type="presOf" srcId="{1F819514-8E30-47B2-8FC6-FD9BB5D59DA8}" destId="{59BD4264-D805-44F2-847F-FFF9CC792BCB}" srcOrd="0" destOrd="2" presId="urn:microsoft.com/office/officeart/2005/8/layout/vList4"/>
    <dgm:cxn modelId="{D2297A7A-D70C-4C11-A3BC-8D886FB46504}" type="presOf" srcId="{519F7031-0433-40E1-829E-C0EB6436E388}" destId="{3A7E8258-CA2D-4268-9FEC-BD8595CB52E8}" srcOrd="0" destOrd="0" presId="urn:microsoft.com/office/officeart/2005/8/layout/vList4"/>
    <dgm:cxn modelId="{C461D4BE-9BB2-45F7-8C0C-BB6CC9A3E5C5}" type="presOf" srcId="{209FAF28-943C-43D7-B7AE-EA49F7CA19AD}" destId="{92F28E09-4681-4E98-8493-D1E44B769C59}" srcOrd="1" destOrd="1" presId="urn:microsoft.com/office/officeart/2005/8/layout/vList4"/>
    <dgm:cxn modelId="{DFBC0519-25D3-462F-AD23-07B3E3784D30}" srcId="{7EA07DC1-E5F6-417F-AC79-6592964587A2}" destId="{209FAF28-943C-43D7-B7AE-EA49F7CA19AD}" srcOrd="0" destOrd="0" parTransId="{A627B7C4-AC86-4B0B-9317-9163574F4E2C}" sibTransId="{6714DCA2-4F72-4ED3-9C5A-CF587D2CDCC7}"/>
    <dgm:cxn modelId="{F25BA152-D2BA-461F-BB27-C01252885DCB}" type="presParOf" srcId="{9E7CF9DD-3635-431C-8C26-F922668A44D3}" destId="{9A2A65CE-8CCD-4E00-8761-B97DCF16157E}" srcOrd="0" destOrd="0" presId="urn:microsoft.com/office/officeart/2005/8/layout/vList4"/>
    <dgm:cxn modelId="{F5D5DBC5-E0E1-45AE-AC31-034BC496A177}" type="presParOf" srcId="{9A2A65CE-8CCD-4E00-8761-B97DCF16157E}" destId="{59BD4264-D805-44F2-847F-FFF9CC792BCB}" srcOrd="0" destOrd="0" presId="urn:microsoft.com/office/officeart/2005/8/layout/vList4"/>
    <dgm:cxn modelId="{954E2AEB-CE1C-45E1-83FF-C094DD09D5DB}" type="presParOf" srcId="{9A2A65CE-8CCD-4E00-8761-B97DCF16157E}" destId="{FD832D7A-0621-4DE7-904A-CE9E864A95F9}" srcOrd="1" destOrd="0" presId="urn:microsoft.com/office/officeart/2005/8/layout/vList4"/>
    <dgm:cxn modelId="{FDDC1B0B-F175-456A-B4DE-F38C4B7E0884}" type="presParOf" srcId="{9A2A65CE-8CCD-4E00-8761-B97DCF16157E}" destId="{92F28E09-4681-4E98-8493-D1E44B769C59}" srcOrd="2" destOrd="0" presId="urn:microsoft.com/office/officeart/2005/8/layout/vList4"/>
    <dgm:cxn modelId="{3A88F429-13B9-4F83-83D8-A67FB5A7D461}" type="presParOf" srcId="{9E7CF9DD-3635-431C-8C26-F922668A44D3}" destId="{13C07F4F-D918-4710-BBE5-B4806F0B789C}" srcOrd="1" destOrd="0" presId="urn:microsoft.com/office/officeart/2005/8/layout/vList4"/>
    <dgm:cxn modelId="{5A0FC7E0-C439-4794-B099-89F2B35D67AA}" type="presParOf" srcId="{9E7CF9DD-3635-431C-8C26-F922668A44D3}" destId="{BB2B4051-5691-4333-927A-3E39C5ED0299}" srcOrd="2" destOrd="0" presId="urn:microsoft.com/office/officeart/2005/8/layout/vList4"/>
    <dgm:cxn modelId="{30635D4E-27F2-4A47-8F51-838357CA54D8}" type="presParOf" srcId="{BB2B4051-5691-4333-927A-3E39C5ED0299}" destId="{3A7E8258-CA2D-4268-9FEC-BD8595CB52E8}" srcOrd="0" destOrd="0" presId="urn:microsoft.com/office/officeart/2005/8/layout/vList4"/>
    <dgm:cxn modelId="{6BC8D107-14EC-407A-8626-345297534E89}" type="presParOf" srcId="{BB2B4051-5691-4333-927A-3E39C5ED0299}" destId="{02EEF9F3-D25A-44F0-ADBD-2899FBDF1ADE}" srcOrd="1" destOrd="0" presId="urn:microsoft.com/office/officeart/2005/8/layout/vList4"/>
    <dgm:cxn modelId="{31AFBEF2-6332-47BC-AB6F-27C2B69C6F90}" type="presParOf" srcId="{BB2B4051-5691-4333-927A-3E39C5ED0299}" destId="{91A65129-271A-4FF9-BC1A-9EFA06F00728}" srcOrd="2" destOrd="0" presId="urn:microsoft.com/office/officeart/2005/8/layout/vList4"/>
    <dgm:cxn modelId="{86BE80F0-85E9-4B8B-B1EC-2171D881888E}" type="presParOf" srcId="{9E7CF9DD-3635-431C-8C26-F922668A44D3}" destId="{8278C34D-4450-42A5-B86F-B1468C17A138}" srcOrd="3" destOrd="0" presId="urn:microsoft.com/office/officeart/2005/8/layout/vList4"/>
    <dgm:cxn modelId="{7D443646-C99A-4274-8889-7EFD071FB540}" type="presParOf" srcId="{9E7CF9DD-3635-431C-8C26-F922668A44D3}" destId="{447328D0-4E2B-4AAF-A423-180CEE0BAE0C}" srcOrd="4" destOrd="0" presId="urn:microsoft.com/office/officeart/2005/8/layout/vList4"/>
    <dgm:cxn modelId="{A81BBB2B-E0FE-4167-B34E-F545C5FF59F4}" type="presParOf" srcId="{447328D0-4E2B-4AAF-A423-180CEE0BAE0C}" destId="{C9DBD0E5-69FB-495A-8340-D84A9D885009}" srcOrd="0" destOrd="0" presId="urn:microsoft.com/office/officeart/2005/8/layout/vList4"/>
    <dgm:cxn modelId="{E66F973B-78C7-42D3-AFE3-01579F0C166C}" type="presParOf" srcId="{447328D0-4E2B-4AAF-A423-180CEE0BAE0C}" destId="{BC243AC7-020D-46E1-A2B5-1317E5CC732E}" srcOrd="1" destOrd="0" presId="urn:microsoft.com/office/officeart/2005/8/layout/vList4"/>
    <dgm:cxn modelId="{2A89F223-356F-4014-AA12-C7953506324B}" type="presParOf" srcId="{447328D0-4E2B-4AAF-A423-180CEE0BAE0C}" destId="{CB19BFC2-5A72-4EAC-B9EB-3514AD7261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B05525-B2FB-40AA-A7BF-AE5294C2EF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E4672EB-A7C2-49A8-BE75-239CF08E0C67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INSTALACION DE BOLERA</a:t>
          </a:r>
          <a:endParaRPr lang="es-EC" dirty="0"/>
        </a:p>
      </dgm:t>
    </dgm:pt>
    <dgm:pt modelId="{82FE5469-9B07-4D7D-B170-EE6FAAE07D24}" type="parTrans" cxnId="{89C697CA-1FEC-4983-81CE-0A8156F09B00}">
      <dgm:prSet/>
      <dgm:spPr/>
      <dgm:t>
        <a:bodyPr/>
        <a:lstStyle/>
        <a:p>
          <a:endParaRPr lang="es-EC"/>
        </a:p>
      </dgm:t>
    </dgm:pt>
    <dgm:pt modelId="{7505484E-4C00-4090-B76A-8A43859A09DE}" type="sibTrans" cxnId="{89C697CA-1FEC-4983-81CE-0A8156F09B00}">
      <dgm:prSet/>
      <dgm:spPr/>
      <dgm:t>
        <a:bodyPr/>
        <a:lstStyle/>
        <a:p>
          <a:endParaRPr lang="es-EC"/>
        </a:p>
      </dgm:t>
    </dgm:pt>
    <dgm:pt modelId="{504C6559-5503-4921-8A13-601FCB340421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MAQUINAS DE BOWLING</a:t>
          </a:r>
          <a:endParaRPr lang="es-EC" dirty="0"/>
        </a:p>
      </dgm:t>
    </dgm:pt>
    <dgm:pt modelId="{3BF7EBDA-9EB1-4CB3-BA3B-9E8B4966B020}" type="parTrans" cxnId="{7E4DA30D-AB46-4690-BEC5-6F67A685832B}">
      <dgm:prSet/>
      <dgm:spPr/>
      <dgm:t>
        <a:bodyPr/>
        <a:lstStyle/>
        <a:p>
          <a:endParaRPr lang="es-EC"/>
        </a:p>
      </dgm:t>
    </dgm:pt>
    <dgm:pt modelId="{19D76054-0507-4FC2-96E7-97DAAAC118CB}" type="sibTrans" cxnId="{7E4DA30D-AB46-4690-BEC5-6F67A685832B}">
      <dgm:prSet/>
      <dgm:spPr/>
      <dgm:t>
        <a:bodyPr/>
        <a:lstStyle/>
        <a:p>
          <a:endParaRPr lang="es-EC"/>
        </a:p>
      </dgm:t>
    </dgm:pt>
    <dgm:pt modelId="{E95DD6E5-1651-428E-8968-CFB214267CAC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PISTAS DE BOWLING</a:t>
          </a:r>
          <a:endParaRPr lang="es-EC" dirty="0"/>
        </a:p>
      </dgm:t>
    </dgm:pt>
    <dgm:pt modelId="{603EF948-4A7D-48BA-B1B6-E18E12F75750}" type="parTrans" cxnId="{F3267C9D-5C9F-4CAD-93F6-9CBCA6C09180}">
      <dgm:prSet/>
      <dgm:spPr/>
      <dgm:t>
        <a:bodyPr/>
        <a:lstStyle/>
        <a:p>
          <a:endParaRPr lang="es-EC"/>
        </a:p>
      </dgm:t>
    </dgm:pt>
    <dgm:pt modelId="{6DC1DC4D-1F1E-408B-8F04-9F23027D4B1C}" type="sibTrans" cxnId="{F3267C9D-5C9F-4CAD-93F6-9CBCA6C09180}">
      <dgm:prSet/>
      <dgm:spPr/>
      <dgm:t>
        <a:bodyPr/>
        <a:lstStyle/>
        <a:p>
          <a:endParaRPr lang="es-EC"/>
        </a:p>
      </dgm:t>
    </dgm:pt>
    <dgm:pt modelId="{C6455DA0-7E74-4F49-B159-77F5136DAD93}" type="pres">
      <dgm:prSet presAssocID="{24B05525-B2FB-40AA-A7BF-AE5294C2EF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7771AF0-9467-46F2-B6D3-231B051EACEC}" type="pres">
      <dgm:prSet presAssocID="{AE4672EB-A7C2-49A8-BE75-239CF08E0C67}" presName="comp" presStyleCnt="0"/>
      <dgm:spPr/>
    </dgm:pt>
    <dgm:pt modelId="{FA4B4E6C-81B5-4437-B13C-B2B8B7514257}" type="pres">
      <dgm:prSet presAssocID="{AE4672EB-A7C2-49A8-BE75-239CF08E0C67}" presName="box" presStyleLbl="node1" presStyleIdx="0" presStyleCnt="3"/>
      <dgm:spPr/>
      <dgm:t>
        <a:bodyPr/>
        <a:lstStyle/>
        <a:p>
          <a:endParaRPr lang="es-EC"/>
        </a:p>
      </dgm:t>
    </dgm:pt>
    <dgm:pt modelId="{58C0BE21-9603-431D-A8FE-4A6D8E95A569}" type="pres">
      <dgm:prSet presAssocID="{AE4672EB-A7C2-49A8-BE75-239CF08E0C6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7D7486-75F1-49DD-9C97-E4BED9C00C01}" type="pres">
      <dgm:prSet presAssocID="{AE4672EB-A7C2-49A8-BE75-239CF08E0C6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CAA6CA-6B0D-439F-9602-73BE08D88158}" type="pres">
      <dgm:prSet presAssocID="{7505484E-4C00-4090-B76A-8A43859A09DE}" presName="spacer" presStyleCnt="0"/>
      <dgm:spPr/>
    </dgm:pt>
    <dgm:pt modelId="{2ADBA144-7944-4F70-82A0-4C5820088A99}" type="pres">
      <dgm:prSet presAssocID="{504C6559-5503-4921-8A13-601FCB340421}" presName="comp" presStyleCnt="0"/>
      <dgm:spPr/>
    </dgm:pt>
    <dgm:pt modelId="{C8572D51-5A3B-4E38-B4E8-5B71E6CD8514}" type="pres">
      <dgm:prSet presAssocID="{504C6559-5503-4921-8A13-601FCB340421}" presName="box" presStyleLbl="node1" presStyleIdx="1" presStyleCnt="3"/>
      <dgm:spPr/>
      <dgm:t>
        <a:bodyPr/>
        <a:lstStyle/>
        <a:p>
          <a:endParaRPr lang="es-EC"/>
        </a:p>
      </dgm:t>
    </dgm:pt>
    <dgm:pt modelId="{27E7845A-6150-428A-A723-03C3A3A11D04}" type="pres">
      <dgm:prSet presAssocID="{504C6559-5503-4921-8A13-601FCB34042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002D432-1020-4521-AE11-B3D6723912CE}" type="pres">
      <dgm:prSet presAssocID="{504C6559-5503-4921-8A13-601FCB34042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8A1B8C-132A-46E1-A835-634DFE1E53A9}" type="pres">
      <dgm:prSet presAssocID="{19D76054-0507-4FC2-96E7-97DAAAC118CB}" presName="spacer" presStyleCnt="0"/>
      <dgm:spPr/>
    </dgm:pt>
    <dgm:pt modelId="{3A9E275D-FE39-4BDF-82D9-6511AF6513D7}" type="pres">
      <dgm:prSet presAssocID="{E95DD6E5-1651-428E-8968-CFB214267CAC}" presName="comp" presStyleCnt="0"/>
      <dgm:spPr/>
    </dgm:pt>
    <dgm:pt modelId="{5267612E-E3D6-4302-9F03-A3AC542DF33F}" type="pres">
      <dgm:prSet presAssocID="{E95DD6E5-1651-428E-8968-CFB214267CAC}" presName="box" presStyleLbl="node1" presStyleIdx="2" presStyleCnt="3"/>
      <dgm:spPr/>
      <dgm:t>
        <a:bodyPr/>
        <a:lstStyle/>
        <a:p>
          <a:endParaRPr lang="es-EC"/>
        </a:p>
      </dgm:t>
    </dgm:pt>
    <dgm:pt modelId="{00B4F9E2-2C59-47F2-9017-5B2CD3AE8F78}" type="pres">
      <dgm:prSet presAssocID="{E95DD6E5-1651-428E-8968-CFB214267CA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98DBC80-8CCA-43D8-8ACC-23BC77EFF6C3}" type="pres">
      <dgm:prSet presAssocID="{E95DD6E5-1651-428E-8968-CFB214267CA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CA5FDC-9965-47B9-9CD1-1CA2F6F1B138}" type="presOf" srcId="{AE4672EB-A7C2-49A8-BE75-239CF08E0C67}" destId="{C87D7486-75F1-49DD-9C97-E4BED9C00C01}" srcOrd="1" destOrd="0" presId="urn:microsoft.com/office/officeart/2005/8/layout/vList4"/>
    <dgm:cxn modelId="{84D4A903-8715-4636-B7F6-1537C20A1939}" type="presOf" srcId="{E95DD6E5-1651-428E-8968-CFB214267CAC}" destId="{198DBC80-8CCA-43D8-8ACC-23BC77EFF6C3}" srcOrd="1" destOrd="0" presId="urn:microsoft.com/office/officeart/2005/8/layout/vList4"/>
    <dgm:cxn modelId="{F3267C9D-5C9F-4CAD-93F6-9CBCA6C09180}" srcId="{24B05525-B2FB-40AA-A7BF-AE5294C2EF97}" destId="{E95DD6E5-1651-428E-8968-CFB214267CAC}" srcOrd="2" destOrd="0" parTransId="{603EF948-4A7D-48BA-B1B6-E18E12F75750}" sibTransId="{6DC1DC4D-1F1E-408B-8F04-9F23027D4B1C}"/>
    <dgm:cxn modelId="{47B38BB0-4990-4907-8BAF-EA0B7A59CB88}" type="presOf" srcId="{504C6559-5503-4921-8A13-601FCB340421}" destId="{C8572D51-5A3B-4E38-B4E8-5B71E6CD8514}" srcOrd="0" destOrd="0" presId="urn:microsoft.com/office/officeart/2005/8/layout/vList4"/>
    <dgm:cxn modelId="{8287C2AD-BAF6-4FCB-B926-612C11FEC5FA}" type="presOf" srcId="{AE4672EB-A7C2-49A8-BE75-239CF08E0C67}" destId="{FA4B4E6C-81B5-4437-B13C-B2B8B7514257}" srcOrd="0" destOrd="0" presId="urn:microsoft.com/office/officeart/2005/8/layout/vList4"/>
    <dgm:cxn modelId="{1E0F648D-73BD-44E3-98D9-D47A8554BEC3}" type="presOf" srcId="{E95DD6E5-1651-428E-8968-CFB214267CAC}" destId="{5267612E-E3D6-4302-9F03-A3AC542DF33F}" srcOrd="0" destOrd="0" presId="urn:microsoft.com/office/officeart/2005/8/layout/vList4"/>
    <dgm:cxn modelId="{94BA2DEE-21E7-4D45-A4F4-8B8B2E797D05}" type="presOf" srcId="{504C6559-5503-4921-8A13-601FCB340421}" destId="{3002D432-1020-4521-AE11-B3D6723912CE}" srcOrd="1" destOrd="0" presId="urn:microsoft.com/office/officeart/2005/8/layout/vList4"/>
    <dgm:cxn modelId="{89C697CA-1FEC-4983-81CE-0A8156F09B00}" srcId="{24B05525-B2FB-40AA-A7BF-AE5294C2EF97}" destId="{AE4672EB-A7C2-49A8-BE75-239CF08E0C67}" srcOrd="0" destOrd="0" parTransId="{82FE5469-9B07-4D7D-B170-EE6FAAE07D24}" sibTransId="{7505484E-4C00-4090-B76A-8A43859A09DE}"/>
    <dgm:cxn modelId="{7E4DA30D-AB46-4690-BEC5-6F67A685832B}" srcId="{24B05525-B2FB-40AA-A7BF-AE5294C2EF97}" destId="{504C6559-5503-4921-8A13-601FCB340421}" srcOrd="1" destOrd="0" parTransId="{3BF7EBDA-9EB1-4CB3-BA3B-9E8B4966B020}" sibTransId="{19D76054-0507-4FC2-96E7-97DAAAC118CB}"/>
    <dgm:cxn modelId="{C2EF2B2F-EABE-4B28-98F5-69671CDCF3BA}" type="presOf" srcId="{24B05525-B2FB-40AA-A7BF-AE5294C2EF97}" destId="{C6455DA0-7E74-4F49-B159-77F5136DAD93}" srcOrd="0" destOrd="0" presId="urn:microsoft.com/office/officeart/2005/8/layout/vList4"/>
    <dgm:cxn modelId="{3E4BC3C1-A8CE-4E87-ACB1-1F96707E0D6B}" type="presParOf" srcId="{C6455DA0-7E74-4F49-B159-77F5136DAD93}" destId="{67771AF0-9467-46F2-B6D3-231B051EACEC}" srcOrd="0" destOrd="0" presId="urn:microsoft.com/office/officeart/2005/8/layout/vList4"/>
    <dgm:cxn modelId="{65FB5F9D-0E73-4891-B60B-901D85356483}" type="presParOf" srcId="{67771AF0-9467-46F2-B6D3-231B051EACEC}" destId="{FA4B4E6C-81B5-4437-B13C-B2B8B7514257}" srcOrd="0" destOrd="0" presId="urn:microsoft.com/office/officeart/2005/8/layout/vList4"/>
    <dgm:cxn modelId="{87166D82-D4C1-4956-81FA-FD4002C1D24A}" type="presParOf" srcId="{67771AF0-9467-46F2-B6D3-231B051EACEC}" destId="{58C0BE21-9603-431D-A8FE-4A6D8E95A569}" srcOrd="1" destOrd="0" presId="urn:microsoft.com/office/officeart/2005/8/layout/vList4"/>
    <dgm:cxn modelId="{756351A0-BD13-46A9-B3B5-E60DE8F9E57B}" type="presParOf" srcId="{67771AF0-9467-46F2-B6D3-231B051EACEC}" destId="{C87D7486-75F1-49DD-9C97-E4BED9C00C01}" srcOrd="2" destOrd="0" presId="urn:microsoft.com/office/officeart/2005/8/layout/vList4"/>
    <dgm:cxn modelId="{ACBCCD91-18F4-4128-9ACE-36FEB3D8E835}" type="presParOf" srcId="{C6455DA0-7E74-4F49-B159-77F5136DAD93}" destId="{50CAA6CA-6B0D-439F-9602-73BE08D88158}" srcOrd="1" destOrd="0" presId="urn:microsoft.com/office/officeart/2005/8/layout/vList4"/>
    <dgm:cxn modelId="{F4252800-CA93-4AC6-A002-3E33055AC00B}" type="presParOf" srcId="{C6455DA0-7E74-4F49-B159-77F5136DAD93}" destId="{2ADBA144-7944-4F70-82A0-4C5820088A99}" srcOrd="2" destOrd="0" presId="urn:microsoft.com/office/officeart/2005/8/layout/vList4"/>
    <dgm:cxn modelId="{89B5A4B9-5391-406C-820E-E1EFE3EA907E}" type="presParOf" srcId="{2ADBA144-7944-4F70-82A0-4C5820088A99}" destId="{C8572D51-5A3B-4E38-B4E8-5B71E6CD8514}" srcOrd="0" destOrd="0" presId="urn:microsoft.com/office/officeart/2005/8/layout/vList4"/>
    <dgm:cxn modelId="{BC64CE43-9FE6-4F5A-9F0D-DC44E0BAA33C}" type="presParOf" srcId="{2ADBA144-7944-4F70-82A0-4C5820088A99}" destId="{27E7845A-6150-428A-A723-03C3A3A11D04}" srcOrd="1" destOrd="0" presId="urn:microsoft.com/office/officeart/2005/8/layout/vList4"/>
    <dgm:cxn modelId="{FD8A5432-4571-4D29-AABA-3231AC5B4153}" type="presParOf" srcId="{2ADBA144-7944-4F70-82A0-4C5820088A99}" destId="{3002D432-1020-4521-AE11-B3D6723912CE}" srcOrd="2" destOrd="0" presId="urn:microsoft.com/office/officeart/2005/8/layout/vList4"/>
    <dgm:cxn modelId="{88C774B2-53D3-4F8F-B881-B7F05F939337}" type="presParOf" srcId="{C6455DA0-7E74-4F49-B159-77F5136DAD93}" destId="{828A1B8C-132A-46E1-A835-634DFE1E53A9}" srcOrd="3" destOrd="0" presId="urn:microsoft.com/office/officeart/2005/8/layout/vList4"/>
    <dgm:cxn modelId="{80421B11-D3CD-4323-A937-D33253A3A2F4}" type="presParOf" srcId="{C6455DA0-7E74-4F49-B159-77F5136DAD93}" destId="{3A9E275D-FE39-4BDF-82D9-6511AF6513D7}" srcOrd="4" destOrd="0" presId="urn:microsoft.com/office/officeart/2005/8/layout/vList4"/>
    <dgm:cxn modelId="{DFA710F0-9488-42EF-B527-335F852F5477}" type="presParOf" srcId="{3A9E275D-FE39-4BDF-82D9-6511AF6513D7}" destId="{5267612E-E3D6-4302-9F03-A3AC542DF33F}" srcOrd="0" destOrd="0" presId="urn:microsoft.com/office/officeart/2005/8/layout/vList4"/>
    <dgm:cxn modelId="{D2100C8D-6F89-4BFD-B230-A1A8D241AAC2}" type="presParOf" srcId="{3A9E275D-FE39-4BDF-82D9-6511AF6513D7}" destId="{00B4F9E2-2C59-47F2-9017-5B2CD3AE8F78}" srcOrd="1" destOrd="0" presId="urn:microsoft.com/office/officeart/2005/8/layout/vList4"/>
    <dgm:cxn modelId="{2ACBEB31-12E0-49AF-8C4F-6EFECA3A865E}" type="presParOf" srcId="{3A9E275D-FE39-4BDF-82D9-6511AF6513D7}" destId="{198DBC80-8CCA-43D8-8ACC-23BC77EFF6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2C3399-38BE-4198-BC58-BB965EFA43D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FD273CA-5DFF-47EB-B181-A4F908BD7964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SISTEMA DE PUNTUACIONES AUTOMATICAS</a:t>
          </a:r>
          <a:endParaRPr lang="es-EC" dirty="0"/>
        </a:p>
      </dgm:t>
    </dgm:pt>
    <dgm:pt modelId="{C7CAD324-B47C-4CC3-BE65-9AEA3E5E2446}" type="parTrans" cxnId="{56522D38-D21C-4532-BE76-2D00242E85CF}">
      <dgm:prSet/>
      <dgm:spPr/>
      <dgm:t>
        <a:bodyPr/>
        <a:lstStyle/>
        <a:p>
          <a:endParaRPr lang="es-EC"/>
        </a:p>
      </dgm:t>
    </dgm:pt>
    <dgm:pt modelId="{67493EBA-3C46-47CE-B5EA-458AF0E37863}" type="sibTrans" cxnId="{56522D38-D21C-4532-BE76-2D00242E85CF}">
      <dgm:prSet/>
      <dgm:spPr/>
      <dgm:t>
        <a:bodyPr/>
        <a:lstStyle/>
        <a:p>
          <a:endParaRPr lang="es-EC"/>
        </a:p>
      </dgm:t>
    </dgm:pt>
    <dgm:pt modelId="{7E82E322-2275-4371-86BF-CF281157B8A2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FRONTALES Y ASIENTOS</a:t>
          </a:r>
          <a:endParaRPr lang="es-EC" dirty="0"/>
        </a:p>
      </dgm:t>
    </dgm:pt>
    <dgm:pt modelId="{F16C8722-70BA-4065-8774-EE5E1E3BB54B}" type="parTrans" cxnId="{40F08C80-3A6C-4ED3-ABE2-CB13FBB66A35}">
      <dgm:prSet/>
      <dgm:spPr/>
      <dgm:t>
        <a:bodyPr/>
        <a:lstStyle/>
        <a:p>
          <a:endParaRPr lang="es-EC"/>
        </a:p>
      </dgm:t>
    </dgm:pt>
    <dgm:pt modelId="{B44B408B-26AB-4035-BE7C-06E76EE6DD14}" type="sibTrans" cxnId="{40F08C80-3A6C-4ED3-ABE2-CB13FBB66A35}">
      <dgm:prSet/>
      <dgm:spPr/>
      <dgm:t>
        <a:bodyPr/>
        <a:lstStyle/>
        <a:p>
          <a:endParaRPr lang="es-EC"/>
        </a:p>
      </dgm:t>
    </dgm:pt>
    <dgm:pt modelId="{C1982199-F90E-4322-B21A-43A747C3B2DA}">
      <dgm:prSet phldrT="[Texto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INSTALACION Y MONTAJE</a:t>
          </a:r>
          <a:endParaRPr lang="es-EC" dirty="0"/>
        </a:p>
      </dgm:t>
    </dgm:pt>
    <dgm:pt modelId="{3E265544-4567-40C2-B10A-B157D9E65FCC}" type="parTrans" cxnId="{1337A4CA-97A2-4A8B-8A34-AA4F570CB66C}">
      <dgm:prSet/>
      <dgm:spPr/>
      <dgm:t>
        <a:bodyPr/>
        <a:lstStyle/>
        <a:p>
          <a:endParaRPr lang="es-EC"/>
        </a:p>
      </dgm:t>
    </dgm:pt>
    <dgm:pt modelId="{F626C526-6A94-4D4D-8750-B91AF47A1297}" type="sibTrans" cxnId="{1337A4CA-97A2-4A8B-8A34-AA4F570CB66C}">
      <dgm:prSet/>
      <dgm:spPr/>
      <dgm:t>
        <a:bodyPr/>
        <a:lstStyle/>
        <a:p>
          <a:endParaRPr lang="es-EC"/>
        </a:p>
      </dgm:t>
    </dgm:pt>
    <dgm:pt modelId="{D0592464-4065-4F05-AD84-02C2D073D812}" type="pres">
      <dgm:prSet presAssocID="{582C3399-38BE-4198-BC58-BB965EFA43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9F1F6F9-884D-4D3F-833B-662C3CD72530}" type="pres">
      <dgm:prSet presAssocID="{5FD273CA-5DFF-47EB-B181-A4F908BD7964}" presName="comp" presStyleCnt="0"/>
      <dgm:spPr/>
    </dgm:pt>
    <dgm:pt modelId="{4F2609DB-3AAD-4E5E-9521-E176DEC02553}" type="pres">
      <dgm:prSet presAssocID="{5FD273CA-5DFF-47EB-B181-A4F908BD7964}" presName="box" presStyleLbl="node1" presStyleIdx="0" presStyleCnt="3"/>
      <dgm:spPr/>
      <dgm:t>
        <a:bodyPr/>
        <a:lstStyle/>
        <a:p>
          <a:endParaRPr lang="es-EC"/>
        </a:p>
      </dgm:t>
    </dgm:pt>
    <dgm:pt modelId="{3928A99C-4F97-44E4-BE5C-AC2E473DBBA6}" type="pres">
      <dgm:prSet presAssocID="{5FD273CA-5DFF-47EB-B181-A4F908BD796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AFB209-FC7B-4C42-A011-E5B3A1FDB659}" type="pres">
      <dgm:prSet presAssocID="{5FD273CA-5DFF-47EB-B181-A4F908BD79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DBEA35-5B80-4074-9B8A-C73262148B51}" type="pres">
      <dgm:prSet presAssocID="{67493EBA-3C46-47CE-B5EA-458AF0E37863}" presName="spacer" presStyleCnt="0"/>
      <dgm:spPr/>
    </dgm:pt>
    <dgm:pt modelId="{BE024555-9D83-4B9B-8C8F-A2332896144D}" type="pres">
      <dgm:prSet presAssocID="{7E82E322-2275-4371-86BF-CF281157B8A2}" presName="comp" presStyleCnt="0"/>
      <dgm:spPr/>
    </dgm:pt>
    <dgm:pt modelId="{9276DB12-E7E0-4159-8516-8BFBD9BC39F0}" type="pres">
      <dgm:prSet presAssocID="{7E82E322-2275-4371-86BF-CF281157B8A2}" presName="box" presStyleLbl="node1" presStyleIdx="1" presStyleCnt="3"/>
      <dgm:spPr/>
      <dgm:t>
        <a:bodyPr/>
        <a:lstStyle/>
        <a:p>
          <a:endParaRPr lang="es-EC"/>
        </a:p>
      </dgm:t>
    </dgm:pt>
    <dgm:pt modelId="{63C08B2D-E2D8-4118-BF5C-8680E175C158}" type="pres">
      <dgm:prSet presAssocID="{7E82E322-2275-4371-86BF-CF281157B8A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0C3EC02-9CC7-4B58-BB21-4D348B428A77}" type="pres">
      <dgm:prSet presAssocID="{7E82E322-2275-4371-86BF-CF281157B8A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35078A-F654-4E0E-B518-3F0A225968F6}" type="pres">
      <dgm:prSet presAssocID="{B44B408B-26AB-4035-BE7C-06E76EE6DD14}" presName="spacer" presStyleCnt="0"/>
      <dgm:spPr/>
    </dgm:pt>
    <dgm:pt modelId="{C2405778-0749-408C-8FFF-E293843C5B51}" type="pres">
      <dgm:prSet presAssocID="{C1982199-F90E-4322-B21A-43A747C3B2DA}" presName="comp" presStyleCnt="0"/>
      <dgm:spPr/>
    </dgm:pt>
    <dgm:pt modelId="{1584F983-128A-45E2-AE1E-2332AEB08F70}" type="pres">
      <dgm:prSet presAssocID="{C1982199-F90E-4322-B21A-43A747C3B2DA}" presName="box" presStyleLbl="node1" presStyleIdx="2" presStyleCnt="3"/>
      <dgm:spPr/>
      <dgm:t>
        <a:bodyPr/>
        <a:lstStyle/>
        <a:p>
          <a:endParaRPr lang="es-EC"/>
        </a:p>
      </dgm:t>
    </dgm:pt>
    <dgm:pt modelId="{7256B7C8-BBCC-4CBA-9ED9-D53F6F1EF676}" type="pres">
      <dgm:prSet presAssocID="{C1982199-F90E-4322-B21A-43A747C3B2D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24C263F-4E40-4CDF-88B8-8A518BDC666B}" type="pres">
      <dgm:prSet presAssocID="{C1982199-F90E-4322-B21A-43A747C3B2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37A4CA-97A2-4A8B-8A34-AA4F570CB66C}" srcId="{582C3399-38BE-4198-BC58-BB965EFA43DC}" destId="{C1982199-F90E-4322-B21A-43A747C3B2DA}" srcOrd="2" destOrd="0" parTransId="{3E265544-4567-40C2-B10A-B157D9E65FCC}" sibTransId="{F626C526-6A94-4D4D-8750-B91AF47A1297}"/>
    <dgm:cxn modelId="{56522D38-D21C-4532-BE76-2D00242E85CF}" srcId="{582C3399-38BE-4198-BC58-BB965EFA43DC}" destId="{5FD273CA-5DFF-47EB-B181-A4F908BD7964}" srcOrd="0" destOrd="0" parTransId="{C7CAD324-B47C-4CC3-BE65-9AEA3E5E2446}" sibTransId="{67493EBA-3C46-47CE-B5EA-458AF0E37863}"/>
    <dgm:cxn modelId="{CC44F8B7-3B84-414C-A202-0023DE523A46}" type="presOf" srcId="{582C3399-38BE-4198-BC58-BB965EFA43DC}" destId="{D0592464-4065-4F05-AD84-02C2D073D812}" srcOrd="0" destOrd="0" presId="urn:microsoft.com/office/officeart/2005/8/layout/vList4"/>
    <dgm:cxn modelId="{35BBA385-D135-41C7-8770-D86020991BBB}" type="presOf" srcId="{5FD273CA-5DFF-47EB-B181-A4F908BD7964}" destId="{4F2609DB-3AAD-4E5E-9521-E176DEC02553}" srcOrd="0" destOrd="0" presId="urn:microsoft.com/office/officeart/2005/8/layout/vList4"/>
    <dgm:cxn modelId="{AD06B5DC-24B5-455A-A66E-3FDCA1FAC7EE}" type="presOf" srcId="{C1982199-F90E-4322-B21A-43A747C3B2DA}" destId="{1584F983-128A-45E2-AE1E-2332AEB08F70}" srcOrd="0" destOrd="0" presId="urn:microsoft.com/office/officeart/2005/8/layout/vList4"/>
    <dgm:cxn modelId="{A6B764D2-F98A-4CFE-9ABB-17868AFFD6A8}" type="presOf" srcId="{C1982199-F90E-4322-B21A-43A747C3B2DA}" destId="{624C263F-4E40-4CDF-88B8-8A518BDC666B}" srcOrd="1" destOrd="0" presId="urn:microsoft.com/office/officeart/2005/8/layout/vList4"/>
    <dgm:cxn modelId="{2FC69F92-D5C1-4CDF-A7C5-6B17E2410F78}" type="presOf" srcId="{7E82E322-2275-4371-86BF-CF281157B8A2}" destId="{60C3EC02-9CC7-4B58-BB21-4D348B428A77}" srcOrd="1" destOrd="0" presId="urn:microsoft.com/office/officeart/2005/8/layout/vList4"/>
    <dgm:cxn modelId="{C46A8303-920D-4CE6-994A-9F72057075A5}" type="presOf" srcId="{7E82E322-2275-4371-86BF-CF281157B8A2}" destId="{9276DB12-E7E0-4159-8516-8BFBD9BC39F0}" srcOrd="0" destOrd="0" presId="urn:microsoft.com/office/officeart/2005/8/layout/vList4"/>
    <dgm:cxn modelId="{40F08C80-3A6C-4ED3-ABE2-CB13FBB66A35}" srcId="{582C3399-38BE-4198-BC58-BB965EFA43DC}" destId="{7E82E322-2275-4371-86BF-CF281157B8A2}" srcOrd="1" destOrd="0" parTransId="{F16C8722-70BA-4065-8774-EE5E1E3BB54B}" sibTransId="{B44B408B-26AB-4035-BE7C-06E76EE6DD14}"/>
    <dgm:cxn modelId="{6C756C7A-A78E-4C87-9A88-9D4F6AE4091E}" type="presOf" srcId="{5FD273CA-5DFF-47EB-B181-A4F908BD7964}" destId="{5FAFB209-FC7B-4C42-A011-E5B3A1FDB659}" srcOrd="1" destOrd="0" presId="urn:microsoft.com/office/officeart/2005/8/layout/vList4"/>
    <dgm:cxn modelId="{F00D2764-64FA-41BF-9876-4AE11056FFB0}" type="presParOf" srcId="{D0592464-4065-4F05-AD84-02C2D073D812}" destId="{39F1F6F9-884D-4D3F-833B-662C3CD72530}" srcOrd="0" destOrd="0" presId="urn:microsoft.com/office/officeart/2005/8/layout/vList4"/>
    <dgm:cxn modelId="{9AAB8307-579B-4063-8BA6-67E8E5976BF9}" type="presParOf" srcId="{39F1F6F9-884D-4D3F-833B-662C3CD72530}" destId="{4F2609DB-3AAD-4E5E-9521-E176DEC02553}" srcOrd="0" destOrd="0" presId="urn:microsoft.com/office/officeart/2005/8/layout/vList4"/>
    <dgm:cxn modelId="{589BA6F8-53E4-46E6-8181-34397BC64FCB}" type="presParOf" srcId="{39F1F6F9-884D-4D3F-833B-662C3CD72530}" destId="{3928A99C-4F97-44E4-BE5C-AC2E473DBBA6}" srcOrd="1" destOrd="0" presId="urn:microsoft.com/office/officeart/2005/8/layout/vList4"/>
    <dgm:cxn modelId="{FA77F46E-9E9C-4F3A-9A48-B7655BC06BE7}" type="presParOf" srcId="{39F1F6F9-884D-4D3F-833B-662C3CD72530}" destId="{5FAFB209-FC7B-4C42-A011-E5B3A1FDB659}" srcOrd="2" destOrd="0" presId="urn:microsoft.com/office/officeart/2005/8/layout/vList4"/>
    <dgm:cxn modelId="{0B41C2C5-F4C7-4AEE-9854-30D96C468613}" type="presParOf" srcId="{D0592464-4065-4F05-AD84-02C2D073D812}" destId="{C6DBEA35-5B80-4074-9B8A-C73262148B51}" srcOrd="1" destOrd="0" presId="urn:microsoft.com/office/officeart/2005/8/layout/vList4"/>
    <dgm:cxn modelId="{810B7842-F775-426C-9820-793D7B53254D}" type="presParOf" srcId="{D0592464-4065-4F05-AD84-02C2D073D812}" destId="{BE024555-9D83-4B9B-8C8F-A2332896144D}" srcOrd="2" destOrd="0" presId="urn:microsoft.com/office/officeart/2005/8/layout/vList4"/>
    <dgm:cxn modelId="{9880F7CF-C9B4-4D83-8C12-38900E9CC3C7}" type="presParOf" srcId="{BE024555-9D83-4B9B-8C8F-A2332896144D}" destId="{9276DB12-E7E0-4159-8516-8BFBD9BC39F0}" srcOrd="0" destOrd="0" presId="urn:microsoft.com/office/officeart/2005/8/layout/vList4"/>
    <dgm:cxn modelId="{04EBF9C6-85CD-4AAB-BE48-46333041C371}" type="presParOf" srcId="{BE024555-9D83-4B9B-8C8F-A2332896144D}" destId="{63C08B2D-E2D8-4118-BF5C-8680E175C158}" srcOrd="1" destOrd="0" presId="urn:microsoft.com/office/officeart/2005/8/layout/vList4"/>
    <dgm:cxn modelId="{252522F6-189E-4725-AEEE-2D3313738172}" type="presParOf" srcId="{BE024555-9D83-4B9B-8C8F-A2332896144D}" destId="{60C3EC02-9CC7-4B58-BB21-4D348B428A77}" srcOrd="2" destOrd="0" presId="urn:microsoft.com/office/officeart/2005/8/layout/vList4"/>
    <dgm:cxn modelId="{394A7FBE-63FF-4928-BBC5-CD51207F9B4C}" type="presParOf" srcId="{D0592464-4065-4F05-AD84-02C2D073D812}" destId="{E335078A-F654-4E0E-B518-3F0A225968F6}" srcOrd="3" destOrd="0" presId="urn:microsoft.com/office/officeart/2005/8/layout/vList4"/>
    <dgm:cxn modelId="{73A8D147-EED6-439D-B735-B745CCA54EFF}" type="presParOf" srcId="{D0592464-4065-4F05-AD84-02C2D073D812}" destId="{C2405778-0749-408C-8FFF-E293843C5B51}" srcOrd="4" destOrd="0" presId="urn:microsoft.com/office/officeart/2005/8/layout/vList4"/>
    <dgm:cxn modelId="{F9CA6BFD-970C-406B-A54E-CD86C1272102}" type="presParOf" srcId="{C2405778-0749-408C-8FFF-E293843C5B51}" destId="{1584F983-128A-45E2-AE1E-2332AEB08F70}" srcOrd="0" destOrd="0" presId="urn:microsoft.com/office/officeart/2005/8/layout/vList4"/>
    <dgm:cxn modelId="{F43561B7-6DD8-4A31-8C78-87985118B1EE}" type="presParOf" srcId="{C2405778-0749-408C-8FFF-E293843C5B51}" destId="{7256B7C8-BBCC-4CBA-9ED9-D53F6F1EF676}" srcOrd="1" destOrd="0" presId="urn:microsoft.com/office/officeart/2005/8/layout/vList4"/>
    <dgm:cxn modelId="{D221C9C8-9301-4C44-8A06-7A19045C0308}" type="presParOf" srcId="{C2405778-0749-408C-8FFF-E293843C5B51}" destId="{624C263F-4E40-4CDF-88B8-8A518BDC66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AB5D6C-3A0B-41AB-BF8D-4345AACC780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926D5C8-FD44-4D37-B398-BE8013BABDBA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PLANIFICACION DEL LOCAL</a:t>
          </a:r>
          <a:endParaRPr lang="es-EC" dirty="0"/>
        </a:p>
      </dgm:t>
    </dgm:pt>
    <dgm:pt modelId="{F438019D-9F33-4D39-9B26-8A79173A4B84}" type="parTrans" cxnId="{718099E1-4CC8-4B18-B6BF-10A4D5E218B6}">
      <dgm:prSet/>
      <dgm:spPr/>
      <dgm:t>
        <a:bodyPr/>
        <a:lstStyle/>
        <a:p>
          <a:endParaRPr lang="es-EC"/>
        </a:p>
      </dgm:t>
    </dgm:pt>
    <dgm:pt modelId="{3610AB80-5F37-46AB-9091-A68CAE48F47D}" type="sibTrans" cxnId="{718099E1-4CC8-4B18-B6BF-10A4D5E218B6}">
      <dgm:prSet/>
      <dgm:spPr/>
      <dgm:t>
        <a:bodyPr/>
        <a:lstStyle/>
        <a:p>
          <a:endParaRPr lang="es-EC"/>
        </a:p>
      </dgm:t>
    </dgm:pt>
    <dgm:pt modelId="{0586834F-E159-425C-B777-9B711717AA28}">
      <dgm:prSet phldrT="[Texto]"/>
      <dgm:spPr/>
      <dgm:t>
        <a:bodyPr/>
        <a:lstStyle/>
        <a:p>
          <a:r>
            <a:rPr lang="es-EC" dirty="0" smtClean="0"/>
            <a:t>FORMACION DEL PERSONAL</a:t>
          </a:r>
          <a:endParaRPr lang="es-EC" dirty="0"/>
        </a:p>
      </dgm:t>
    </dgm:pt>
    <dgm:pt modelId="{13582746-581B-42B7-A40A-0E65B8590C73}" type="parTrans" cxnId="{48551AC5-DEBC-40BD-833A-445307F2302F}">
      <dgm:prSet/>
      <dgm:spPr/>
      <dgm:t>
        <a:bodyPr/>
        <a:lstStyle/>
        <a:p>
          <a:endParaRPr lang="es-EC"/>
        </a:p>
      </dgm:t>
    </dgm:pt>
    <dgm:pt modelId="{8069AEDB-0D67-46CC-AD5F-4DA1F106BF1C}" type="sibTrans" cxnId="{48551AC5-DEBC-40BD-833A-445307F2302F}">
      <dgm:prSet/>
      <dgm:spPr/>
      <dgm:t>
        <a:bodyPr/>
        <a:lstStyle/>
        <a:p>
          <a:endParaRPr lang="es-EC"/>
        </a:p>
      </dgm:t>
    </dgm:pt>
    <dgm:pt modelId="{C5339795-2ED5-46F3-AB13-F8896F0E7179}" type="pres">
      <dgm:prSet presAssocID="{5AAB5D6C-3A0B-41AB-BF8D-4345AACC78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65A127E-1971-401B-A07C-644CFDDDC3BA}" type="pres">
      <dgm:prSet presAssocID="{B926D5C8-FD44-4D37-B398-BE8013BABDBA}" presName="comp" presStyleCnt="0"/>
      <dgm:spPr/>
    </dgm:pt>
    <dgm:pt modelId="{465CFC76-7313-4665-AC27-5D2D86ED9EC9}" type="pres">
      <dgm:prSet presAssocID="{B926D5C8-FD44-4D37-B398-BE8013BABDBA}" presName="box" presStyleLbl="node1" presStyleIdx="0" presStyleCnt="2"/>
      <dgm:spPr/>
      <dgm:t>
        <a:bodyPr/>
        <a:lstStyle/>
        <a:p>
          <a:endParaRPr lang="es-EC"/>
        </a:p>
      </dgm:t>
    </dgm:pt>
    <dgm:pt modelId="{A4B3004C-8C19-4D2D-A01C-9A4656EE2F3C}" type="pres">
      <dgm:prSet presAssocID="{B926D5C8-FD44-4D37-B398-BE8013BABDBA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036E0F-4154-485C-B146-3E089B7623AF}" type="pres">
      <dgm:prSet presAssocID="{B926D5C8-FD44-4D37-B398-BE8013BABDB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2FA713-CBE0-4722-9179-F3AE36A650A1}" type="pres">
      <dgm:prSet presAssocID="{3610AB80-5F37-46AB-9091-A68CAE48F47D}" presName="spacer" presStyleCnt="0"/>
      <dgm:spPr/>
    </dgm:pt>
    <dgm:pt modelId="{511BF20F-178B-4D72-809C-9353125C3143}" type="pres">
      <dgm:prSet presAssocID="{0586834F-E159-425C-B777-9B711717AA28}" presName="comp" presStyleCnt="0"/>
      <dgm:spPr/>
    </dgm:pt>
    <dgm:pt modelId="{002D1827-C988-4FD0-906C-EDCD68B07627}" type="pres">
      <dgm:prSet presAssocID="{0586834F-E159-425C-B777-9B711717AA28}" presName="box" presStyleLbl="node1" presStyleIdx="1" presStyleCnt="2"/>
      <dgm:spPr/>
      <dgm:t>
        <a:bodyPr/>
        <a:lstStyle/>
        <a:p>
          <a:endParaRPr lang="es-EC"/>
        </a:p>
      </dgm:t>
    </dgm:pt>
    <dgm:pt modelId="{C56FE56C-3210-4995-B469-D36579448039}" type="pres">
      <dgm:prSet presAssocID="{0586834F-E159-425C-B777-9B711717AA28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2F55BD-3B86-4A3A-AE59-BCACBE04471D}" type="pres">
      <dgm:prSet presAssocID="{0586834F-E159-425C-B777-9B711717AA2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8099E1-4CC8-4B18-B6BF-10A4D5E218B6}" srcId="{5AAB5D6C-3A0B-41AB-BF8D-4345AACC7804}" destId="{B926D5C8-FD44-4D37-B398-BE8013BABDBA}" srcOrd="0" destOrd="0" parTransId="{F438019D-9F33-4D39-9B26-8A79173A4B84}" sibTransId="{3610AB80-5F37-46AB-9091-A68CAE48F47D}"/>
    <dgm:cxn modelId="{C17D583C-982F-4818-93E2-853A28AA12EB}" type="presOf" srcId="{B926D5C8-FD44-4D37-B398-BE8013BABDBA}" destId="{465CFC76-7313-4665-AC27-5D2D86ED9EC9}" srcOrd="0" destOrd="0" presId="urn:microsoft.com/office/officeart/2005/8/layout/vList4"/>
    <dgm:cxn modelId="{6C5E66B1-AFFD-4614-AED3-5317DB8AA8E9}" type="presOf" srcId="{0586834F-E159-425C-B777-9B711717AA28}" destId="{BE2F55BD-3B86-4A3A-AE59-BCACBE04471D}" srcOrd="1" destOrd="0" presId="urn:microsoft.com/office/officeart/2005/8/layout/vList4"/>
    <dgm:cxn modelId="{48551AC5-DEBC-40BD-833A-445307F2302F}" srcId="{5AAB5D6C-3A0B-41AB-BF8D-4345AACC7804}" destId="{0586834F-E159-425C-B777-9B711717AA28}" srcOrd="1" destOrd="0" parTransId="{13582746-581B-42B7-A40A-0E65B8590C73}" sibTransId="{8069AEDB-0D67-46CC-AD5F-4DA1F106BF1C}"/>
    <dgm:cxn modelId="{46FCF460-49EA-4A68-909F-04443A69D5EE}" type="presOf" srcId="{0586834F-E159-425C-B777-9B711717AA28}" destId="{002D1827-C988-4FD0-906C-EDCD68B07627}" srcOrd="0" destOrd="0" presId="urn:microsoft.com/office/officeart/2005/8/layout/vList4"/>
    <dgm:cxn modelId="{0B386374-2668-4107-A5A5-D775F53C27A4}" type="presOf" srcId="{B926D5C8-FD44-4D37-B398-BE8013BABDBA}" destId="{7D036E0F-4154-485C-B146-3E089B7623AF}" srcOrd="1" destOrd="0" presId="urn:microsoft.com/office/officeart/2005/8/layout/vList4"/>
    <dgm:cxn modelId="{19501288-B47B-425B-B69F-F9BDAA8896B6}" type="presOf" srcId="{5AAB5D6C-3A0B-41AB-BF8D-4345AACC7804}" destId="{C5339795-2ED5-46F3-AB13-F8896F0E7179}" srcOrd="0" destOrd="0" presId="urn:microsoft.com/office/officeart/2005/8/layout/vList4"/>
    <dgm:cxn modelId="{F0E3F786-F1B8-4A7B-80A3-25F31ED8F032}" type="presParOf" srcId="{C5339795-2ED5-46F3-AB13-F8896F0E7179}" destId="{A65A127E-1971-401B-A07C-644CFDDDC3BA}" srcOrd="0" destOrd="0" presId="urn:microsoft.com/office/officeart/2005/8/layout/vList4"/>
    <dgm:cxn modelId="{15A5E391-B8FE-4607-9B88-66EA2FE50200}" type="presParOf" srcId="{A65A127E-1971-401B-A07C-644CFDDDC3BA}" destId="{465CFC76-7313-4665-AC27-5D2D86ED9EC9}" srcOrd="0" destOrd="0" presId="urn:microsoft.com/office/officeart/2005/8/layout/vList4"/>
    <dgm:cxn modelId="{14CE0673-44E0-4E0C-A125-0A145A4626A5}" type="presParOf" srcId="{A65A127E-1971-401B-A07C-644CFDDDC3BA}" destId="{A4B3004C-8C19-4D2D-A01C-9A4656EE2F3C}" srcOrd="1" destOrd="0" presId="urn:microsoft.com/office/officeart/2005/8/layout/vList4"/>
    <dgm:cxn modelId="{8F190B83-10E4-4F5F-AFDC-FB9F790BD56B}" type="presParOf" srcId="{A65A127E-1971-401B-A07C-644CFDDDC3BA}" destId="{7D036E0F-4154-485C-B146-3E089B7623AF}" srcOrd="2" destOrd="0" presId="urn:microsoft.com/office/officeart/2005/8/layout/vList4"/>
    <dgm:cxn modelId="{098EC46E-4202-4813-A828-C374AA69D7A1}" type="presParOf" srcId="{C5339795-2ED5-46F3-AB13-F8896F0E7179}" destId="{2C2FA713-CBE0-4722-9179-F3AE36A650A1}" srcOrd="1" destOrd="0" presId="urn:microsoft.com/office/officeart/2005/8/layout/vList4"/>
    <dgm:cxn modelId="{4C8B950B-F261-4A23-B88F-AF3AC4D2D237}" type="presParOf" srcId="{C5339795-2ED5-46F3-AB13-F8896F0E7179}" destId="{511BF20F-178B-4D72-809C-9353125C3143}" srcOrd="2" destOrd="0" presId="urn:microsoft.com/office/officeart/2005/8/layout/vList4"/>
    <dgm:cxn modelId="{6330287A-D39C-4A64-AEF5-1995C01B4FE4}" type="presParOf" srcId="{511BF20F-178B-4D72-809C-9353125C3143}" destId="{002D1827-C988-4FD0-906C-EDCD68B07627}" srcOrd="0" destOrd="0" presId="urn:microsoft.com/office/officeart/2005/8/layout/vList4"/>
    <dgm:cxn modelId="{310A0233-0B6D-4036-B947-177BEA104B72}" type="presParOf" srcId="{511BF20F-178B-4D72-809C-9353125C3143}" destId="{C56FE56C-3210-4995-B469-D36579448039}" srcOrd="1" destOrd="0" presId="urn:microsoft.com/office/officeart/2005/8/layout/vList4"/>
    <dgm:cxn modelId="{DE7ADEFF-98F5-41F4-AC34-05376D66327E}" type="presParOf" srcId="{511BF20F-178B-4D72-809C-9353125C3143}" destId="{BE2F55BD-3B86-4A3A-AE59-BCACBE0447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5A23D7-E9CE-4F43-A2C8-74EC83546BBA}">
      <dsp:nvSpPr>
        <dsp:cNvPr id="0" name=""/>
        <dsp:cNvSpPr/>
      </dsp:nvSpPr>
      <dsp:spPr>
        <a:xfrm>
          <a:off x="2746736" y="1820429"/>
          <a:ext cx="1484656" cy="1536840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/>
          <a:lightRig rig="threePt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BOWLING CENTER FIREBOWL</a:t>
          </a:r>
          <a:endParaRPr lang="es-EC" sz="1800" kern="1200" dirty="0"/>
        </a:p>
      </dsp:txBody>
      <dsp:txXfrm>
        <a:off x="2746736" y="1820429"/>
        <a:ext cx="1484656" cy="1536840"/>
      </dsp:txXfrm>
    </dsp:sp>
    <dsp:sp modelId="{97215B99-8F21-491C-B95B-1274A6C3F58B}">
      <dsp:nvSpPr>
        <dsp:cNvPr id="0" name=""/>
        <dsp:cNvSpPr/>
      </dsp:nvSpPr>
      <dsp:spPr>
        <a:xfrm rot="16188311">
          <a:off x="3322235" y="1638069"/>
          <a:ext cx="327319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327319" y="18705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/>
          <a:lightRig rig="threePt" dir="t"/>
        </a:scene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6188311">
        <a:off x="3477712" y="1648591"/>
        <a:ext cx="16365" cy="16365"/>
      </dsp:txXfrm>
    </dsp:sp>
    <dsp:sp modelId="{486E417F-92C4-49F8-B6AA-C17312B38118}">
      <dsp:nvSpPr>
        <dsp:cNvPr id="0" name=""/>
        <dsp:cNvSpPr/>
      </dsp:nvSpPr>
      <dsp:spPr>
        <a:xfrm>
          <a:off x="2664019" y="-44613"/>
          <a:ext cx="1637410" cy="1537733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/>
          <a:lightRig rig="threeP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GRUPO DE AMIGOS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FAMILIAS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2664019" y="-44613"/>
        <a:ext cx="1637410" cy="1537733"/>
      </dsp:txXfrm>
    </dsp:sp>
    <dsp:sp modelId="{4C7520E5-27A9-4893-8E73-EF6D42D03981}">
      <dsp:nvSpPr>
        <dsp:cNvPr id="0" name=""/>
        <dsp:cNvSpPr/>
      </dsp:nvSpPr>
      <dsp:spPr>
        <a:xfrm rot="15868">
          <a:off x="4231384" y="2574320"/>
          <a:ext cx="324836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324836" y="1870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5868">
        <a:off x="4385681" y="2584904"/>
        <a:ext cx="16241" cy="16241"/>
      </dsp:txXfrm>
    </dsp:sp>
    <dsp:sp modelId="{51EEF64B-3642-4FEF-89C1-D32D477BC0E5}">
      <dsp:nvSpPr>
        <dsp:cNvPr id="0" name=""/>
        <dsp:cNvSpPr/>
      </dsp:nvSpPr>
      <dsp:spPr>
        <a:xfrm>
          <a:off x="4556205" y="1794842"/>
          <a:ext cx="1854895" cy="1606427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/>
          <a:lightRig rig="threeP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EXISTEN NUEVOS ENTRANTES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6205" y="1794842"/>
        <a:ext cx="1854895" cy="1606427"/>
      </dsp:txXfrm>
    </dsp:sp>
    <dsp:sp modelId="{429AF089-1545-4C5E-9AA1-A50D2EDA9665}">
      <dsp:nvSpPr>
        <dsp:cNvPr id="0" name=""/>
        <dsp:cNvSpPr/>
      </dsp:nvSpPr>
      <dsp:spPr>
        <a:xfrm rot="5370972">
          <a:off x="3376217" y="3458882"/>
          <a:ext cx="240704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240704" y="1870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5370972">
        <a:off x="3490552" y="3471569"/>
        <a:ext cx="12035" cy="12035"/>
      </dsp:txXfrm>
    </dsp:sp>
    <dsp:sp modelId="{89DE658D-64B8-46F0-BB43-F08809EBF9AE}">
      <dsp:nvSpPr>
        <dsp:cNvPr id="0" name=""/>
        <dsp:cNvSpPr/>
      </dsp:nvSpPr>
      <dsp:spPr>
        <a:xfrm>
          <a:off x="2571770" y="3597917"/>
          <a:ext cx="1864456" cy="1518794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/>
          <a:lightRig rig="threeP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DAMFI BOWLING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HIPERMARKET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1770" y="3597917"/>
        <a:ext cx="1864456" cy="1518794"/>
      </dsp:txXfrm>
    </dsp:sp>
    <dsp:sp modelId="{91DB2F36-DB27-4DC1-84DF-56524339F5BC}">
      <dsp:nvSpPr>
        <dsp:cNvPr id="0" name=""/>
        <dsp:cNvSpPr/>
      </dsp:nvSpPr>
      <dsp:spPr>
        <a:xfrm rot="10828486">
          <a:off x="2488120" y="2562921"/>
          <a:ext cx="258644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258644" y="1870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28486">
        <a:off x="2610976" y="2575160"/>
        <a:ext cx="12932" cy="12932"/>
      </dsp:txXfrm>
    </dsp:sp>
    <dsp:sp modelId="{1A792F71-678F-42C9-90F4-4973B81A5C11}">
      <dsp:nvSpPr>
        <dsp:cNvPr id="0" name=""/>
        <dsp:cNvSpPr/>
      </dsp:nvSpPr>
      <dsp:spPr>
        <a:xfrm>
          <a:off x="540126" y="1723402"/>
          <a:ext cx="1948041" cy="1698163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TopLeft"/>
          <a:lightRig rig="threeP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PLAY ZONE.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CANCHAS SINTETICAS.</a:t>
          </a:r>
          <a:endParaRPr lang="es-EC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126" y="1723402"/>
        <a:ext cx="1948041" cy="16981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D4264-D805-44F2-847F-FFF9CC792BCB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err="1" smtClean="0"/>
            <a:t>Instalacion</a:t>
          </a:r>
          <a:r>
            <a:rPr lang="es-EC" sz="2700" kern="1200" dirty="0" smtClean="0"/>
            <a:t> de Bolera</a:t>
          </a:r>
          <a:endParaRPr lang="es-EC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/>
        </a:p>
      </dsp:txBody>
      <dsp:txXfrm>
        <a:off x="1787356" y="0"/>
        <a:ext cx="6442243" cy="1414363"/>
      </dsp:txXfrm>
    </dsp:sp>
    <dsp:sp modelId="{FD832D7A-0621-4DE7-904A-CE9E864A95F9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E8258-CA2D-4268-9FEC-BD8595CB52E8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/>
        </a:p>
      </dsp:txBody>
      <dsp:txXfrm>
        <a:off x="1787356" y="1555799"/>
        <a:ext cx="6442243" cy="1414363"/>
      </dsp:txXfrm>
    </dsp:sp>
    <dsp:sp modelId="{02EEF9F3-D25A-44F0-ADBD-2899FBDF1ADE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BD0E5-69FB-495A-8340-D84A9D885009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100" kern="1200"/>
        </a:p>
      </dsp:txBody>
      <dsp:txXfrm>
        <a:off x="1787356" y="3111599"/>
        <a:ext cx="6442243" cy="1414363"/>
      </dsp:txXfrm>
    </dsp:sp>
    <dsp:sp modelId="{BC243AC7-020D-46E1-A2B5-1317E5CC732E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4B4E6C-81B5-4437-B13C-B2B8B7514257}">
      <dsp:nvSpPr>
        <dsp:cNvPr id="0" name=""/>
        <dsp:cNvSpPr/>
      </dsp:nvSpPr>
      <dsp:spPr>
        <a:xfrm>
          <a:off x="0" y="0"/>
          <a:ext cx="7572428" cy="16619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600" kern="1200" dirty="0" smtClean="0"/>
            <a:t>INSTALACION DE BOLERA</a:t>
          </a:r>
          <a:endParaRPr lang="es-EC" sz="4600" kern="1200" dirty="0"/>
        </a:p>
      </dsp:txBody>
      <dsp:txXfrm>
        <a:off x="1680677" y="0"/>
        <a:ext cx="5891750" cy="1661921"/>
      </dsp:txXfrm>
    </dsp:sp>
    <dsp:sp modelId="{58C0BE21-9603-431D-A8FE-4A6D8E95A569}">
      <dsp:nvSpPr>
        <dsp:cNvPr id="0" name=""/>
        <dsp:cNvSpPr/>
      </dsp:nvSpPr>
      <dsp:spPr>
        <a:xfrm>
          <a:off x="166192" y="166192"/>
          <a:ext cx="1514485" cy="13295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72D51-5A3B-4E38-B4E8-5B71E6CD8514}">
      <dsp:nvSpPr>
        <dsp:cNvPr id="0" name=""/>
        <dsp:cNvSpPr/>
      </dsp:nvSpPr>
      <dsp:spPr>
        <a:xfrm>
          <a:off x="0" y="1828113"/>
          <a:ext cx="7572428" cy="16619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600" kern="1200" dirty="0" smtClean="0"/>
            <a:t>MAQUINAS DE BOWLING</a:t>
          </a:r>
          <a:endParaRPr lang="es-EC" sz="4600" kern="1200" dirty="0"/>
        </a:p>
      </dsp:txBody>
      <dsp:txXfrm>
        <a:off x="1680677" y="1828113"/>
        <a:ext cx="5891750" cy="1661921"/>
      </dsp:txXfrm>
    </dsp:sp>
    <dsp:sp modelId="{27E7845A-6150-428A-A723-03C3A3A11D04}">
      <dsp:nvSpPr>
        <dsp:cNvPr id="0" name=""/>
        <dsp:cNvSpPr/>
      </dsp:nvSpPr>
      <dsp:spPr>
        <a:xfrm>
          <a:off x="166192" y="1994305"/>
          <a:ext cx="1514485" cy="13295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7612E-E3D6-4302-9F03-A3AC542DF33F}">
      <dsp:nvSpPr>
        <dsp:cNvPr id="0" name=""/>
        <dsp:cNvSpPr/>
      </dsp:nvSpPr>
      <dsp:spPr>
        <a:xfrm>
          <a:off x="0" y="3656226"/>
          <a:ext cx="7572428" cy="16619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600" kern="1200" dirty="0" smtClean="0"/>
            <a:t>PISTAS DE BOWLING</a:t>
          </a:r>
          <a:endParaRPr lang="es-EC" sz="4600" kern="1200" dirty="0"/>
        </a:p>
      </dsp:txBody>
      <dsp:txXfrm>
        <a:off x="1680677" y="3656226"/>
        <a:ext cx="5891750" cy="1661921"/>
      </dsp:txXfrm>
    </dsp:sp>
    <dsp:sp modelId="{00B4F9E2-2C59-47F2-9017-5B2CD3AE8F78}">
      <dsp:nvSpPr>
        <dsp:cNvPr id="0" name=""/>
        <dsp:cNvSpPr/>
      </dsp:nvSpPr>
      <dsp:spPr>
        <a:xfrm>
          <a:off x="166192" y="3822418"/>
          <a:ext cx="1514485" cy="13295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609DB-3AAD-4E5E-9521-E176DEC02553}">
      <dsp:nvSpPr>
        <dsp:cNvPr id="0" name=""/>
        <dsp:cNvSpPr/>
      </dsp:nvSpPr>
      <dsp:spPr>
        <a:xfrm>
          <a:off x="0" y="0"/>
          <a:ext cx="5929354" cy="129481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SISTEMA DE PUNTUACIONES AUTOMATICAS</a:t>
          </a:r>
          <a:endParaRPr lang="es-EC" sz="2900" kern="1200" dirty="0"/>
        </a:p>
      </dsp:txBody>
      <dsp:txXfrm>
        <a:off x="1315352" y="0"/>
        <a:ext cx="4614001" cy="1294813"/>
      </dsp:txXfrm>
    </dsp:sp>
    <dsp:sp modelId="{3928A99C-4F97-44E4-BE5C-AC2E473DBBA6}">
      <dsp:nvSpPr>
        <dsp:cNvPr id="0" name=""/>
        <dsp:cNvSpPr/>
      </dsp:nvSpPr>
      <dsp:spPr>
        <a:xfrm>
          <a:off x="129481" y="129481"/>
          <a:ext cx="1185870" cy="10358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6DB12-E7E0-4159-8516-8BFBD9BC39F0}">
      <dsp:nvSpPr>
        <dsp:cNvPr id="0" name=""/>
        <dsp:cNvSpPr/>
      </dsp:nvSpPr>
      <dsp:spPr>
        <a:xfrm>
          <a:off x="0" y="1424295"/>
          <a:ext cx="5929354" cy="129481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FRONTALES Y ASIENTOS</a:t>
          </a:r>
          <a:endParaRPr lang="es-EC" sz="2900" kern="1200" dirty="0"/>
        </a:p>
      </dsp:txBody>
      <dsp:txXfrm>
        <a:off x="1315352" y="1424295"/>
        <a:ext cx="4614001" cy="1294813"/>
      </dsp:txXfrm>
    </dsp:sp>
    <dsp:sp modelId="{63C08B2D-E2D8-4118-BF5C-8680E175C158}">
      <dsp:nvSpPr>
        <dsp:cNvPr id="0" name=""/>
        <dsp:cNvSpPr/>
      </dsp:nvSpPr>
      <dsp:spPr>
        <a:xfrm>
          <a:off x="129481" y="1553776"/>
          <a:ext cx="1185870" cy="10358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4F983-128A-45E2-AE1E-2332AEB08F70}">
      <dsp:nvSpPr>
        <dsp:cNvPr id="0" name=""/>
        <dsp:cNvSpPr/>
      </dsp:nvSpPr>
      <dsp:spPr>
        <a:xfrm>
          <a:off x="0" y="2848590"/>
          <a:ext cx="5929354" cy="1294813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INSTALACION Y MONTAJE</a:t>
          </a:r>
          <a:endParaRPr lang="es-EC" sz="2900" kern="1200" dirty="0"/>
        </a:p>
      </dsp:txBody>
      <dsp:txXfrm>
        <a:off x="1315352" y="2848590"/>
        <a:ext cx="4614001" cy="1294813"/>
      </dsp:txXfrm>
    </dsp:sp>
    <dsp:sp modelId="{7256B7C8-BBCC-4CBA-9ED9-D53F6F1EF676}">
      <dsp:nvSpPr>
        <dsp:cNvPr id="0" name=""/>
        <dsp:cNvSpPr/>
      </dsp:nvSpPr>
      <dsp:spPr>
        <a:xfrm>
          <a:off x="129481" y="2978071"/>
          <a:ext cx="1185870" cy="10358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CFC76-7313-4665-AC27-5D2D86ED9EC9}">
      <dsp:nvSpPr>
        <dsp:cNvPr id="0" name=""/>
        <dsp:cNvSpPr/>
      </dsp:nvSpPr>
      <dsp:spPr>
        <a:xfrm>
          <a:off x="0" y="0"/>
          <a:ext cx="6000792" cy="108830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PLANIFICACION DEL LOCAL</a:t>
          </a:r>
          <a:endParaRPr lang="es-EC" sz="3000" kern="1200" dirty="0"/>
        </a:p>
      </dsp:txBody>
      <dsp:txXfrm>
        <a:off x="1308988" y="0"/>
        <a:ext cx="4691803" cy="1088301"/>
      </dsp:txXfrm>
    </dsp:sp>
    <dsp:sp modelId="{A4B3004C-8C19-4D2D-A01C-9A4656EE2F3C}">
      <dsp:nvSpPr>
        <dsp:cNvPr id="0" name=""/>
        <dsp:cNvSpPr/>
      </dsp:nvSpPr>
      <dsp:spPr>
        <a:xfrm>
          <a:off x="108830" y="108830"/>
          <a:ext cx="1200158" cy="8706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D1827-C988-4FD0-906C-EDCD68B07627}">
      <dsp:nvSpPr>
        <dsp:cNvPr id="0" name=""/>
        <dsp:cNvSpPr/>
      </dsp:nvSpPr>
      <dsp:spPr>
        <a:xfrm>
          <a:off x="0" y="1197132"/>
          <a:ext cx="6000792" cy="1088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FORMACION DEL PERSONAL</a:t>
          </a:r>
          <a:endParaRPr lang="es-EC" sz="3000" kern="1200" dirty="0"/>
        </a:p>
      </dsp:txBody>
      <dsp:txXfrm>
        <a:off x="1308988" y="1197132"/>
        <a:ext cx="4691803" cy="1088301"/>
      </dsp:txXfrm>
    </dsp:sp>
    <dsp:sp modelId="{C56FE56C-3210-4995-B469-D36579448039}">
      <dsp:nvSpPr>
        <dsp:cNvPr id="0" name=""/>
        <dsp:cNvSpPr/>
      </dsp:nvSpPr>
      <dsp:spPr>
        <a:xfrm>
          <a:off x="108830" y="1305962"/>
          <a:ext cx="1200158" cy="8706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45CD-00AB-4EE2-995E-B200D392CAD1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0799-14F7-4516-AB4C-A153E858B6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CA54-27A8-4385-8BB8-18437A9C8081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2807-8308-43D9-88D9-ECF40F0F09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CB01-A012-4ADF-81A6-E10E7BEA1A69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7EF9-6D72-40F2-BCBF-D885CA3782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11DD-FE32-433C-9E9B-E63C6A58FC4E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9B71-CE07-4C66-9CE2-50090EC141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C757-7E6A-4F0E-8A19-36DF0CCB7392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CD4D-7BA9-4E06-8CA5-01AF6CDA48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7886-6A16-4479-A93F-C5032AF458EF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2AF73-FF44-40D1-9F38-2E0DE89870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E6BC-E309-482C-A4EF-DAE3D4C519EE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68F0-04DB-4C6E-9B3B-45BC67919C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1FA8-8E11-4CF0-B846-28A44BF0809E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DFEF-B467-4C85-A51A-0753C562DB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676B-1529-4375-9FF5-5E9F56800B15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5735-0271-49E7-B52D-AE90C20414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EA1F-DD18-4B3B-BBD1-50A3034B2CEC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2A726-FE96-4D91-96E4-6AEA1B412B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BE08-ECAA-4509-9F4E-27589CEF3955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8C5A-4FE3-438F-BDD7-4CDF3445DF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E68BF-5422-450C-A373-8457A658E8AD}" type="datetimeFigureOut">
              <a:rPr lang="es-ES"/>
              <a:pPr>
                <a:defRPr/>
              </a:pPr>
              <a:t>04/05/2010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679A0F-79F0-41EA-8AA9-2EBD6F5047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olos21.jpg"/>
          <p:cNvPicPr>
            <a:picLocks noChangeAspect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6 Imagen" descr="MPj03994830000[1]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2214563" y="285750"/>
            <a:ext cx="45720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ANALISIS SECTORIAL (PORTER)</a:t>
            </a:r>
          </a:p>
        </p:txBody>
      </p:sp>
      <p:pic>
        <p:nvPicPr>
          <p:cNvPr id="11268" name="4 Imagen" descr="BOL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1285852" y="1571612"/>
          <a:ext cx="671517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4 Imagen" descr="BOLOS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EC5BE"/>
              </a:clrFrom>
              <a:clrTo>
                <a:srgbClr val="CEC5BE">
                  <a:alpha val="0"/>
                </a:srgbClr>
              </a:clrTo>
            </a:clrChange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285750" y="1643063"/>
            <a:ext cx="3786188" cy="4000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CLAVE DE LA INVERSION</a:t>
            </a:r>
          </a:p>
          <a:p>
            <a:pPr algn="ctr">
              <a:defRPr/>
            </a:pPr>
            <a:endParaRPr lang="es-EC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dirty="0"/>
              <a:t>Alta Rentabilidad.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4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dirty="0"/>
              <a:t>No Requiere ni mantiene Stock.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4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dirty="0"/>
              <a:t>Tamaño Adaptable a la Población.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143375" y="642938"/>
            <a:ext cx="5000625" cy="6215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algn="ctr">
              <a:defRPr/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VENTAJAS</a:t>
            </a:r>
          </a:p>
          <a:p>
            <a:pPr algn="ctr">
              <a:defRPr/>
            </a:pPr>
            <a:endParaRPr lang="es-EC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dirty="0">
                <a:latin typeface="David" pitchFamily="34" charset="-79"/>
                <a:cs typeface="David" pitchFamily="34" charset="-79"/>
              </a:rPr>
              <a:t>Combinación de ocio/deporte.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400" dirty="0">
              <a:latin typeface="David" pitchFamily="34" charset="-79"/>
              <a:cs typeface="David" pitchFamily="34" charset="-79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dirty="0">
                <a:latin typeface="David" pitchFamily="34" charset="-79"/>
                <a:cs typeface="David" pitchFamily="34" charset="-79"/>
              </a:rPr>
              <a:t>No depende de circunstancias externas.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400" dirty="0">
              <a:latin typeface="David" pitchFamily="34" charset="-79"/>
              <a:cs typeface="David" pitchFamily="34" charset="-79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dirty="0">
                <a:latin typeface="David" pitchFamily="34" charset="-79"/>
                <a:cs typeface="David" pitchFamily="34" charset="-79"/>
              </a:rPr>
              <a:t>Ajuste de numero de pistas según la población.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400" dirty="0">
              <a:latin typeface="David" pitchFamily="34" charset="-79"/>
              <a:cs typeface="David" pitchFamily="34" charset="-79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dirty="0">
                <a:latin typeface="David" pitchFamily="34" charset="-79"/>
                <a:cs typeface="David" pitchFamily="34" charset="-79"/>
              </a:rPr>
              <a:t>Sólido Retorno Financiero y bajos costos de Operación.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400" dirty="0">
              <a:latin typeface="David" pitchFamily="34" charset="-79"/>
              <a:cs typeface="David" pitchFamily="34" charset="-79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dirty="0">
                <a:latin typeface="David" pitchFamily="34" charset="-79"/>
                <a:cs typeface="David" pitchFamily="34" charset="-79"/>
              </a:rPr>
              <a:t>Funciona todo el Año.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400" dirty="0">
              <a:latin typeface="David" pitchFamily="34" charset="-79"/>
              <a:cs typeface="David" pitchFamily="34" charset="-79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dirty="0">
                <a:latin typeface="David" pitchFamily="34" charset="-79"/>
                <a:cs typeface="David" pitchFamily="34" charset="-79"/>
              </a:rPr>
              <a:t>No requiere Experiencia.</a:t>
            </a:r>
          </a:p>
          <a:p>
            <a:pPr algn="ctr">
              <a:defRPr/>
            </a:pPr>
            <a:endParaRPr lang="es-EC" dirty="0"/>
          </a:p>
          <a:p>
            <a:pPr algn="ctr">
              <a:defRPr/>
            </a:pP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428596" y="285728"/>
            <a:ext cx="4572032" cy="785818"/>
          </a:xfrm>
          <a:prstGeom prst="roundRect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ESTUDIO TECNICO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smtClean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4 Imagen" descr="BOLOS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CEC5BE"/>
              </a:clrFrom>
              <a:clrTo>
                <a:srgbClr val="CEC5BE">
                  <a:alpha val="0"/>
                </a:srgbClr>
              </a:clrTo>
            </a:clrChange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4313" y="214313"/>
            <a:ext cx="8715375" cy="928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    TECNICO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785786" y="1397000"/>
          <a:ext cx="7572428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4 Imagen" descr="BOLOS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EC5BE"/>
              </a:clrFrom>
              <a:clrTo>
                <a:srgbClr val="CEC5BE">
                  <a:alpha val="0"/>
                </a:srgbClr>
              </a:clrTo>
            </a:clrChange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Diagrama"/>
          <p:cNvGraphicFramePr/>
          <p:nvPr/>
        </p:nvGraphicFramePr>
        <p:xfrm>
          <a:off x="1285852" y="142852"/>
          <a:ext cx="592935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1285852" y="4357694"/>
          <a:ext cx="6000792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Imagen" descr="bevolution2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4763" y="-3175"/>
            <a:ext cx="913923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642938" y="0"/>
            <a:ext cx="8215312" cy="928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ANALISIS DE RESULTADOS DE LA ENCUESTA</a:t>
            </a:r>
          </a:p>
        </p:txBody>
      </p:sp>
      <p:pic>
        <p:nvPicPr>
          <p:cNvPr id="15364" name="Gráfico 6"/>
          <p:cNvPicPr>
            <a:picLocks noChangeArrowheads="1"/>
          </p:cNvPicPr>
          <p:nvPr/>
        </p:nvPicPr>
        <p:blipFill>
          <a:blip r:embed="rId3" cstate="print"/>
          <a:srcRect b="-111"/>
          <a:stretch>
            <a:fillRect/>
          </a:stretch>
        </p:blipFill>
        <p:spPr bwMode="auto">
          <a:xfrm>
            <a:off x="214313" y="1857375"/>
            <a:ext cx="427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Gráfico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357313"/>
            <a:ext cx="42148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Gráfico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71938"/>
            <a:ext cx="4286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bevolution2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4763" y="-3175"/>
            <a:ext cx="913923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áfico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5"/>
            <a:ext cx="43735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áfico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"/>
            <a:ext cx="4143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Imagen" descr="bevolution2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4763" y="-3175"/>
            <a:ext cx="913923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785813" y="214313"/>
            <a:ext cx="7286625" cy="1000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800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ESTRATEGIA    DE    MARKETING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57158" y="1571612"/>
            <a:ext cx="2143140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PRECIO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785813" y="2571750"/>
            <a:ext cx="7929562" cy="300037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s-EC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Atractivo y Accesible, pero sin caer en extremos.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establecerá un precio de $2,50 por línea en la mañana y en la noche se estableció un precio de $4,00.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los juegos de mesa de billar se estableció un precio de  $3,50 por hora.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Imagen" descr="bevolution2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4763" y="-3175"/>
            <a:ext cx="913923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500034" y="428604"/>
            <a:ext cx="2357454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800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PLAZA</a:t>
            </a:r>
          </a:p>
        </p:txBody>
      </p:sp>
      <p:pic>
        <p:nvPicPr>
          <p:cNvPr id="18438" name="Picture 2" descr="3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357313" y="1571625"/>
            <a:ext cx="659606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358313" cy="6858000"/>
            <a:chOff x="1425" y="1986"/>
            <a:chExt cx="8550" cy="10315"/>
          </a:xfrm>
        </p:grpSpPr>
        <p:pic>
          <p:nvPicPr>
            <p:cNvPr id="19459" name="Picture 3" descr="plano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5" y="1986"/>
              <a:ext cx="8550" cy="1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0" name="Oval 4"/>
            <p:cNvSpPr>
              <a:spLocks noChangeArrowheads="1"/>
            </p:cNvSpPr>
            <p:nvPr/>
          </p:nvSpPr>
          <p:spPr bwMode="auto">
            <a:xfrm rot="1326245">
              <a:off x="4597" y="7134"/>
              <a:ext cx="585" cy="584"/>
            </a:xfrm>
            <a:prstGeom prst="ellipse">
              <a:avLst/>
            </a:prstGeom>
            <a:noFill/>
            <a:ln w="31750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3 Imagen" descr="bevolution2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4763" y="-3175"/>
            <a:ext cx="913923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928662" y="785794"/>
            <a:ext cx="8215338" cy="6072206"/>
          </a:xfrm>
          <a:prstGeom prst="round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endParaRPr lang="es-EC" sz="2000" dirty="0"/>
          </a:p>
          <a:p>
            <a:pPr marL="342900" indent="-342900">
              <a:buFont typeface="+mj-lt"/>
              <a:buAutoNum type="arabicPeriod"/>
              <a:defRPr/>
            </a:pPr>
            <a:endParaRPr lang="es-EC" sz="2000" dirty="0"/>
          </a:p>
          <a:p>
            <a:pPr marL="342900" indent="-342900">
              <a:buFont typeface="+mj-lt"/>
              <a:buAutoNum type="arabicPeriod"/>
              <a:defRPr/>
            </a:pPr>
            <a:endParaRPr lang="es-EC" sz="2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000" dirty="0"/>
              <a:t>Formaremos alianzas con el </a:t>
            </a:r>
            <a:r>
              <a:rPr lang="es-EC" sz="2000" dirty="0" err="1"/>
              <a:t>Hipermarket</a:t>
            </a:r>
            <a:r>
              <a:rPr lang="es-EC" sz="2000" dirty="0"/>
              <a:t> donde en un precio tope se den cupones de  2x1 o de un descuento del 15% por la utilización de nuestros servicios o del consumo del Bar.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000" dirty="0"/>
              <a:t>Formaremos alianzas con los eventos de Milagro Moda o la elección de la Reina de Milagro donde mayormente asiste nuestro mercado potencial.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000" dirty="0"/>
              <a:t>Ofreceremos las promociones de miércoles loco que consiste en pagar por una línea pero por ese día juegan 2 líneas.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000" dirty="0"/>
              <a:t>Los días martes a viernes excepto los miércoles por la compra de dos líneas recibirá una adicional, y por la compra de 2 horas de billar la tercera vendrá a mitad de precio.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20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2000" dirty="0"/>
              <a:t> Por la compra de una línea donde participen 3 o mas jugadores se le ofrecerá un pequeño piqueo.</a:t>
            </a:r>
          </a:p>
          <a:p>
            <a:pPr marL="342900" indent="-342900">
              <a:defRPr/>
            </a:pPr>
            <a:endParaRPr lang="es-EC" sz="2000" dirty="0"/>
          </a:p>
          <a:p>
            <a:pPr algn="ctr">
              <a:defRPr/>
            </a:pP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0" y="0"/>
            <a:ext cx="5429250" cy="12858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PROMOCIÓN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5 Imagen" descr="Bowling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2714612" y="714356"/>
            <a:ext cx="3500462" cy="928694"/>
          </a:xfrm>
          <a:prstGeom prst="round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0"/>
          </a:effectLst>
          <a:scene3d>
            <a:camera prst="obliqueBottomLeft"/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PLANTEAMIENTO</a:t>
            </a:r>
          </a:p>
        </p:txBody>
      </p:sp>
      <p:pic>
        <p:nvPicPr>
          <p:cNvPr id="5" name="4 Imagen" descr="bowling_pin_la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 l="32692" t="455"/>
          <a:stretch>
            <a:fillRect/>
          </a:stretch>
        </p:blipFill>
        <p:spPr>
          <a:xfrm>
            <a:off x="1785918" y="857232"/>
            <a:ext cx="642942" cy="802760"/>
          </a:xfrm>
          <a:prstGeom prst="rect">
            <a:avLst/>
          </a:prstGeom>
        </p:spPr>
      </p:pic>
      <p:pic>
        <p:nvPicPr>
          <p:cNvPr id="3077" name="16 Imagen" descr="BOLOS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7864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6 Imagen" descr="la-discoteca-de-fama-o-drama-hi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5088" y="3571875"/>
            <a:ext cx="52689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5 Imagen" descr="el_paseo_milagr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857375"/>
            <a:ext cx="5324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0914" t="45901" r="26363" b="18735"/>
          <a:stretch>
            <a:fillRect/>
          </a:stretch>
        </p:blipFill>
        <p:spPr bwMode="auto">
          <a:xfrm>
            <a:off x="715963" y="857250"/>
            <a:ext cx="84280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214313" y="285750"/>
            <a:ext cx="3357562" cy="12144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ESTUDIO ORGANIZACIONAL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 descr="SpaceBow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57188" y="214313"/>
            <a:ext cx="5143500" cy="1357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ESTUDIO     FINANCIERO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285875" y="1643063"/>
          <a:ext cx="7429551" cy="526466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01101"/>
                <a:gridCol w="1173239"/>
                <a:gridCol w="1447765"/>
                <a:gridCol w="1476663"/>
                <a:gridCol w="1630783"/>
              </a:tblGrid>
              <a:tr h="26614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Gastos Administrativos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    Sueldos y Salarios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Empleados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Costo Unitario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Costo Mensual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Costo Total Anual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7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    Gerente General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1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$ 1.200,00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$ 1.200,00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$ 14.400,00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   Jefe Operativo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$ 600,00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$ 600,00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$ 7.200,00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Cajera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$ 350,00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$ 350,00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$ 4.200,00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    Técnico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$ 500,00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$ 500,00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$ 6.000,00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    Bar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$ 350,00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$ 350,00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$ 4.200,00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    Cocina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$ 350,00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$ 350,00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$ 4.200,00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    Limpieza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$ 280,00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$ 560,00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$ 6.720,00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Mesera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$ 300,00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$ 600,00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$ 7.200,00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     Jefe de Marketing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$ 600,00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$ 600,00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$ 7.200,00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 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4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$ 61.320,00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Capital de Trabajo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$ 5.110,00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 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4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Elaborado por autores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Imagen" descr="SpaceBow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2875" y="142875"/>
          <a:ext cx="6357983" cy="238353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53312"/>
                <a:gridCol w="708396"/>
                <a:gridCol w="850778"/>
                <a:gridCol w="1073861"/>
                <a:gridCol w="1571636"/>
              </a:tblGrid>
              <a:tr h="22225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Costos Variables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Meses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Valor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Costo Mensual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Costo Anual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Maquinaria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$ 700,00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$ 700,00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$ 8.400,00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Zapatos (diario)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$ 40,00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$ 40,00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$ 480,00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Mesas de Billar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$ 20,00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$ 20,00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$ 240,00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Total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$ 9.120,00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 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302000" y="2357438"/>
          <a:ext cx="5842343" cy="259384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23705"/>
                <a:gridCol w="1526967"/>
                <a:gridCol w="1291671"/>
              </a:tblGrid>
              <a:tr h="1943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/>
                        <a:t>3.1 Gastos de Servicios Básicos</a:t>
                      </a:r>
                      <a:endParaRPr lang="es-EC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Concepto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Costo Mensual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Costo Anual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Agua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$ 70,00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$ 840,00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Luz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$ 370,69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$ 4.448,28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Teléfono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$ 30,00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$ 360,00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Total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 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/>
                        <a:t>$ 5.648,28</a:t>
                      </a:r>
                      <a:endParaRPr lang="es-EC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31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Elaborado por autores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4714875"/>
          <a:ext cx="5715008" cy="196976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97716"/>
                <a:gridCol w="1917292"/>
              </a:tblGrid>
              <a:tr h="3588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Gastos de Publicidad*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3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Publicidad en Radio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$ 1.800,00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Alianza estratégica con </a:t>
                      </a:r>
                      <a:r>
                        <a:rPr lang="es-EC" sz="1800" dirty="0" err="1"/>
                        <a:t>Hipermarket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$ 2.200,00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Volantes y Trípticos 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$ 500,00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Total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/>
                        <a:t>$ 4.500,00</a:t>
                      </a:r>
                      <a:endParaRPr lang="es-EC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Elaborado por autores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3 Imagen" descr="SpaceBow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57188" y="277813"/>
          <a:ext cx="8143932" cy="632693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85696"/>
                <a:gridCol w="1418568"/>
                <a:gridCol w="1418568"/>
                <a:gridCol w="1158817"/>
                <a:gridCol w="1280639"/>
                <a:gridCol w="1281644"/>
              </a:tblGrid>
              <a:tr h="30735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Otros Costos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339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Bebidas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Cantidades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Costo Unitario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Costo Total Mensual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Costo Total Anual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/>
                        <a:t> 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443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    Gaseosas de 3 litros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300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$ 0,75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$ 225,00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$ 2.700,00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    Agua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500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$ 0,17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$ 85,00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$ 1.020,00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    Te helado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250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$ 0,20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$ 50,00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$ 600,00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/>
                        <a:t>    Jugos (Deli)</a:t>
                      </a:r>
                      <a:endParaRPr lang="es-EC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420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$ 0,32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$ 134,40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$ 1.612,80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/>
                        <a:t>    Cervezas</a:t>
                      </a:r>
                      <a:endParaRPr lang="es-EC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600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$ 0,40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$ 240,00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$ 2.880,00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18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/>
                        <a:t>    Energizantes</a:t>
                      </a:r>
                      <a:endParaRPr lang="es-EC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200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$ 0,50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$ 1.200,00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3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    Bebidas Hidratantes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300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$ 0,60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$ 180,00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$ 2.160,00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18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Total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/>
                        <a:t>$ 12.172,80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3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Insumos Alimenticios 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Unidades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Cantidades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Costo Unitario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Costo Total Mensual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Costo Total Anual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Papas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Kilos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200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$ 0,50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$ 1.200,00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Salchichas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Kilos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70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$ 140,00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$ 1.680,00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Salsas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Galones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$ 3,00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$ 18,00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$ 216,00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Aceite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Bidón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$ 5,00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$ 35,00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$ 420,00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Panes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Fundas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60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$ 1,20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$ 72,00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$ 864,00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queso 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Kilos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70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$ 3,00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$ 210,00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$ 2.520,00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Carne molida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Kilos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70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$ 3,50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$ 245,00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$ 2.940,00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221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Verdes</a:t>
                      </a:r>
                      <a:endParaRPr lang="es-EC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Racimos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$ 5,00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$ 50,00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$ 600,00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3118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Total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$ 10.440,00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  <a:tr h="443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Elaborado por autores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 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4 Imagen" descr="SpaceBow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75" y="214313"/>
          <a:ext cx="6500858" cy="2330958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718912"/>
                <a:gridCol w="1921638"/>
                <a:gridCol w="1860308"/>
              </a:tblGrid>
              <a:tr h="4381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/>
                        <a:t>Financiamiento del Proyecto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/>
                        <a:t>Tipo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/>
                        <a:t>Capital de Operación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Total de Financiamiento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Capital Propio 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60%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283785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Préstamo Banco Machala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40%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189190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Total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100%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472975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Elaborado por autores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 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 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28813" y="2624138"/>
          <a:ext cx="6858049" cy="39258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69758"/>
                <a:gridCol w="1339225"/>
                <a:gridCol w="1263975"/>
                <a:gridCol w="1145866"/>
                <a:gridCol w="1339225"/>
              </a:tblGrid>
              <a:tr h="1866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/>
                        <a:t>Inversión en Obras Físicas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/>
                        <a:t> 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/>
                        <a:t>Unidad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/>
                        <a:t>Cantidad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Costo </a:t>
                      </a:r>
                      <a:r>
                        <a:rPr lang="es-EC" sz="1800" b="1" dirty="0" err="1"/>
                        <a:t>Unit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Costo Total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Terreno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m</a:t>
                      </a:r>
                      <a:r>
                        <a:rPr lang="es-EC" sz="1600" baseline="30000"/>
                        <a:t>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1800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$11,30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$20.340,00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Edificio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m</a:t>
                      </a:r>
                      <a:r>
                        <a:rPr lang="es-EC" sz="1600" baseline="30000" dirty="0"/>
                        <a:t>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995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$199.000,00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Urinarios</a:t>
                      </a:r>
                      <a:endParaRPr lang="es-EC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unidad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$30,00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$90,00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Sanitarios</a:t>
                      </a:r>
                      <a:endParaRPr lang="es-EC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unidad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$40,00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$240,00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Acondicionador de Aire </a:t>
                      </a:r>
                      <a:endParaRPr lang="es-EC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unidad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$5.000,00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$5.000,00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Líneas Telefónicas 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unidad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$100,00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85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 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669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Total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$224.770,00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Elaborado por autores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 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4 Imagen" descr="SpaceBow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50" y="285750"/>
          <a:ext cx="8572561" cy="5885688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540680"/>
                <a:gridCol w="2090752"/>
                <a:gridCol w="1477577"/>
                <a:gridCol w="1451382"/>
                <a:gridCol w="2012170"/>
              </a:tblGrid>
              <a:tr h="2481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/>
                        <a:t>Préstamo Banco Machala</a:t>
                      </a:r>
                      <a:endParaRPr lang="es-EC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8780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496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Monto de la Deuda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$189.190,00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800" b="1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800" b="1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800" b="1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496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/>
                        <a:t>Banco Pichincha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9,13%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800" b="1" dirty="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800" b="1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800" b="1" dirty="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188780">
                <a:tc>
                  <a:txBody>
                    <a:bodyPr/>
                    <a:lstStyle/>
                    <a:p>
                      <a:endParaRPr lang="es-EC" sz="1800" b="1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800" b="1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800" b="1" dirty="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800" b="1" dirty="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800" b="1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70555">
                <a:tc>
                  <a:txBody>
                    <a:bodyPr/>
                    <a:lstStyle/>
                    <a:p>
                      <a:endParaRPr lang="es-EC" sz="1800" b="1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/>
                        <a:t>SALDO DEUDA</a:t>
                      </a:r>
                      <a:endParaRPr lang="es-EC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/>
                        <a:t>CUOTA</a:t>
                      </a:r>
                      <a:endParaRPr lang="es-EC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/>
                        <a:t>INTERES</a:t>
                      </a:r>
                      <a:endParaRPr lang="es-EC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/>
                        <a:t>AMORTIZACION</a:t>
                      </a:r>
                      <a:endParaRPr lang="es-EC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4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$189.190,00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7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$176.814,54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$29.648,50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$17.273,05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$12.375,46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7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$163.309,21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$29.648,50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$16.143,17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$13.505,34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7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$148.570,84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$29.648,50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$14.910,13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$14.738,37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7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$132.486,85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$29.648,50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$13.564,52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$16.083,99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7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$114.934,40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$29.648,50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$12.096,05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$17.552,45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7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$95.779,40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$29.648,50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$10.493,51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$19.154,99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4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$74.875,56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$29.648,50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$8.744,66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$20.903,84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4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$52.063,19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$29.648,50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$6.836,14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$22.812,36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4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9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$27.168,06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$29.648,50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$4.753,37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$24.895,13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4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10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($0,00)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$29.648,50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$2.480,44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$27.168,06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  <a:tr h="248111"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es-EC" sz="1400">
                        <a:latin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$189.190,00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7 Imagen" descr="SpaceBow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Gráfico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49291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Gráfico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3214688"/>
            <a:ext cx="50006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5500688" y="714375"/>
            <a:ext cx="2428875" cy="6429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JUEGO DE BOLOS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428750" y="4572000"/>
            <a:ext cx="1857375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OTROS INGRESOS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5 Imagen" descr="SpaceBow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Gráfico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"/>
            <a:ext cx="4572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Gráfico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2357438"/>
            <a:ext cx="46434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5143500" y="428625"/>
            <a:ext cx="2500313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TODOS LOS INGRESOS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786063" y="4643438"/>
            <a:ext cx="1214437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TMAR</a:t>
            </a:r>
            <a:endParaRPr lang="es-EC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olos21.jpg"/>
          <p:cNvPicPr>
            <a:picLocks noChangeAspect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Forma libre"/>
          <p:cNvSpPr/>
          <p:nvPr/>
        </p:nvSpPr>
        <p:spPr>
          <a:xfrm flipH="1">
            <a:off x="1928794" y="1785926"/>
            <a:ext cx="5800562" cy="1500198"/>
          </a:xfrm>
          <a:custGeom>
            <a:avLst/>
            <a:gdLst>
              <a:gd name="connsiteX0" fmla="*/ 0 w 3377849"/>
              <a:gd name="connsiteY0" fmla="*/ 0 h 923330"/>
              <a:gd name="connsiteX1" fmla="*/ 3377849 w 3377849"/>
              <a:gd name="connsiteY1" fmla="*/ 0 h 923330"/>
              <a:gd name="connsiteX2" fmla="*/ 3377849 w 3377849"/>
              <a:gd name="connsiteY2" fmla="*/ 923330 h 923330"/>
              <a:gd name="connsiteX3" fmla="*/ 0 w 3377849"/>
              <a:gd name="connsiteY3" fmla="*/ 923330 h 923330"/>
              <a:gd name="connsiteX4" fmla="*/ 0 w 3377849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849" h="923330">
                <a:moveTo>
                  <a:pt x="0" y="0"/>
                </a:moveTo>
                <a:lnTo>
                  <a:pt x="3377849" y="0"/>
                </a:lnTo>
                <a:lnTo>
                  <a:pt x="3377849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wordArtVert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800" b="1" spc="300" dirty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GRACIAS</a:t>
            </a:r>
            <a:endParaRPr lang="es-ES" sz="2400" b="1" spc="30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8 Imagen" descr="Bowling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3000364" y="500042"/>
            <a:ext cx="3000396" cy="785818"/>
          </a:xfrm>
          <a:prstGeom prst="roundRect">
            <a:avLst/>
          </a:prstGeom>
          <a:ln>
            <a:noFill/>
          </a:ln>
          <a:effectLst>
            <a:glow rad="139700">
              <a:srgbClr val="FFFF00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RESEÑA HISTORICA</a:t>
            </a:r>
          </a:p>
        </p:txBody>
      </p:sp>
      <p:pic>
        <p:nvPicPr>
          <p:cNvPr id="5" name="4 Imagen" descr="bowling_pin_la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l="32692" t="455"/>
          <a:stretch>
            <a:fillRect/>
          </a:stretch>
        </p:blipFill>
        <p:spPr>
          <a:xfrm>
            <a:off x="2285984" y="500042"/>
            <a:ext cx="642942" cy="802760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785813" y="1785938"/>
            <a:ext cx="7643812" cy="38576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Ceremonia Religiosa Alemana para estar libre de pecado.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s-EC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La Federación  Internacionales des </a:t>
            </a:r>
            <a:r>
              <a:rPr lang="es-EC" sz="2400" b="1" dirty="0" err="1">
                <a:solidFill>
                  <a:schemeClr val="accent3">
                    <a:lumMod val="50000"/>
                  </a:schemeClr>
                </a:solidFill>
              </a:rPr>
              <a:t>Quilleurs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 (FIQ) ha conducido Campeonatos Mundiales cada 4 años desde 1967.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s-EC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El Boliche fue Deporte Oficial  de exhibición desde 1988 en los Juegos Olímpicos de  Corea del Sur. </a:t>
            </a:r>
          </a:p>
        </p:txBody>
      </p:sp>
      <p:pic>
        <p:nvPicPr>
          <p:cNvPr id="4104" name="16 Imagen" descr="BOLOS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7864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4 Imagen" descr="Bowling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2928926" y="428604"/>
            <a:ext cx="3357586" cy="928694"/>
          </a:xfrm>
          <a:prstGeom prst="round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MARCO REFERENCIAL</a:t>
            </a:r>
          </a:p>
        </p:txBody>
      </p:sp>
      <p:pic>
        <p:nvPicPr>
          <p:cNvPr id="6" name="5 Imagen" descr="bowling_pin_la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CC">
                <a:tint val="45000"/>
                <a:satMod val="400000"/>
              </a:srgbClr>
            </a:duotone>
          </a:blip>
          <a:srcRect l="32692" t="455"/>
          <a:stretch>
            <a:fillRect/>
          </a:stretch>
        </p:blipFill>
        <p:spPr>
          <a:xfrm>
            <a:off x="2143108" y="571480"/>
            <a:ext cx="642942" cy="802760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14500" y="3286125"/>
          <a:ext cx="5572148" cy="30455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33339"/>
                <a:gridCol w="1838809"/>
              </a:tblGrid>
              <a:tr h="507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endParaRPr lang="es-EC" sz="20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EC" sz="20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Comercio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23,50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Agricultura, ganadería, silvicultura, etc.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</a:t>
                      </a:r>
                      <a:r>
                        <a:rPr lang="es-EC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C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12,95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Industrias manufactureras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</a:t>
                      </a:r>
                      <a:r>
                        <a:rPr lang="es-EC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11,22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Construcción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7,16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Enseñanza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5,70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63" y="1770063"/>
            <a:ext cx="807243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C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PRINCIPALES ACTIVIDADES ECONÓMICAS</a:t>
            </a:r>
            <a:br>
              <a:rPr lang="es-EC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C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LA POBLACIÓN URBANA DE MILAGRO</a:t>
            </a:r>
            <a:br>
              <a:rPr lang="es-EC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C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(% CON RESPECTO AL PEA URBANO)</a:t>
            </a:r>
            <a:endParaRPr lang="es-EC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es-EC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149" name="16 Imagen" descr="BOLOS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7864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4 Imagen" descr="Bowling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285852" y="285728"/>
            <a:ext cx="2928958" cy="857256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OBJETIVOS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0" y="1428736"/>
            <a:ext cx="5929322" cy="5429264"/>
          </a:xfrm>
          <a:prstGeom prst="round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C" dirty="0"/>
          </a:p>
          <a:p>
            <a:pPr algn="ctr">
              <a:defRPr/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ESPECIFICOS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un estudio de mercado para medir la aceptación del Bowling Center.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un estudio técnico para determinar los materiales de estructuración del proyecto.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un estudio organizacional-administrativo para poder determinar la cantidad de recurso humano necesario.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un estudio financiero para determinar los costos e ingresos, y conocer en qué tiempo recuperemos la inversión realizada.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 la viabilidad financiera de ejecutar el presente estudio.</a:t>
            </a:r>
          </a:p>
          <a:p>
            <a:pPr algn="ctr">
              <a:defRPr/>
            </a:pP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5214938" y="0"/>
            <a:ext cx="3929062" cy="2571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  <a:p>
            <a:pPr algn="ctr">
              <a:defRPr/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GENERAL</a:t>
            </a:r>
          </a:p>
          <a:p>
            <a:pPr algn="ctr">
              <a:defRPr/>
            </a:pPr>
            <a:r>
              <a:rPr lang="es-EC" sz="2400" b="1" dirty="0"/>
              <a:t> Determinar la rentabilidad de la creación de un Bowling Center en la ciudad de Milagro.</a:t>
            </a:r>
          </a:p>
          <a:p>
            <a:pPr algn="ctr">
              <a:defRPr/>
            </a:pP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5143500" y="2714625"/>
            <a:ext cx="4000500" cy="3929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CORTO   PLAZO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1600" dirty="0"/>
              <a:t>Mejorar el nivel de servicio en general  aumentando así los índices de productividad, eficiencia, y utilización de nuestros recursos.</a:t>
            </a:r>
          </a:p>
          <a:p>
            <a:pPr algn="ctr">
              <a:defRPr/>
            </a:pPr>
            <a:endParaRPr lang="es-EC" dirty="0"/>
          </a:p>
          <a:p>
            <a:pPr algn="ctr">
              <a:defRPr/>
            </a:pPr>
            <a:r>
              <a:rPr lang="es-EC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LARGO  PLAZO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C" dirty="0"/>
              <a:t>Abrir nuevos puntos de ventas en lugares estratégicos, para ampliar nuestros mercado y zonificarlo eficientemente.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C" dirty="0"/>
              <a:t>Aumentar las ventas en un 25% el próximo Año.</a:t>
            </a:r>
          </a:p>
          <a:p>
            <a:pPr algn="ctr">
              <a:defRPr/>
            </a:pPr>
            <a:endParaRPr lang="es-EC" dirty="0"/>
          </a:p>
        </p:txBody>
      </p:sp>
      <p:pic>
        <p:nvPicPr>
          <p:cNvPr id="9" name="8 Imagen" descr="bowling_pin_lam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2692" t="455"/>
          <a:stretch>
            <a:fillRect/>
          </a:stretch>
        </p:blipFill>
        <p:spPr>
          <a:xfrm>
            <a:off x="500034" y="214290"/>
            <a:ext cx="642942" cy="802760"/>
          </a:xfrm>
          <a:prstGeom prst="rect">
            <a:avLst/>
          </a:prstGeom>
        </p:spPr>
      </p:pic>
      <p:pic>
        <p:nvPicPr>
          <p:cNvPr id="6152" name="16 Imagen" descr="BOLOS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621506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6 Imagen" descr="MPj03994830000[1]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2214546" y="428604"/>
            <a:ext cx="4357718" cy="1285884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DE LA DEMANDA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3" y="2286000"/>
          <a:ext cx="6000792" cy="413276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00264"/>
                <a:gridCol w="2000264"/>
                <a:gridCol w="2000264"/>
              </a:tblGrid>
              <a:tr h="3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EDAD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HOMBRES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MUJERES</a:t>
                      </a:r>
                      <a:endParaRPr lang="es-EC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&lt; 2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2240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2114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2 - 4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3662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3633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5 - 11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9133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8855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12 - 17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7348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7299</a:t>
                      </a:r>
                      <a:endParaRPr lang="es-EC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18 - 25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9056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9739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26 -39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12944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13546</a:t>
                      </a:r>
                      <a:endParaRPr lang="es-EC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40 - 64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13294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13529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64 &lt;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4948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4916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/>
                        <a:t>TOTAL</a:t>
                      </a:r>
                      <a:endParaRPr lang="es-EC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/>
                        <a:t>62626</a:t>
                      </a:r>
                      <a:endParaRPr lang="es-EC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/>
                        <a:t>63630</a:t>
                      </a:r>
                      <a:endParaRPr lang="es-EC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83213">
                <a:tc>
                  <a:txBody>
                    <a:bodyPr/>
                    <a:lstStyle/>
                    <a:p>
                      <a:endParaRPr lang="es-EC" sz="1200"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es-EC" sz="1200" dirty="0"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6500826" y="2357430"/>
            <a:ext cx="2357454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</a:p>
          <a:p>
            <a:pPr algn="ctr">
              <a:defRPr/>
            </a:pPr>
            <a:r>
              <a:rPr lang="es-EC" sz="2000" b="1" dirty="0"/>
              <a:t>Nuestra demanda potencial estará conformada de 59932 jóvenes entre hombres y mujeres. </a:t>
            </a:r>
          </a:p>
        </p:txBody>
      </p:sp>
      <p:pic>
        <p:nvPicPr>
          <p:cNvPr id="7227" name="7 Imagen" descr="BOL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64293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bowling_pin_lam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2692" t="455"/>
          <a:stretch>
            <a:fillRect/>
          </a:stretch>
        </p:blipFill>
        <p:spPr>
          <a:xfrm>
            <a:off x="6715140" y="5787653"/>
            <a:ext cx="857256" cy="1070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6 Imagen" descr="MPj03994830000[1]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2286000" y="285750"/>
            <a:ext cx="4357688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OBSERVACIÓN DE LA DEMANDA</a:t>
            </a:r>
          </a:p>
        </p:txBody>
      </p:sp>
      <p:pic>
        <p:nvPicPr>
          <p:cNvPr id="8196" name="4 Imagen" descr="BOL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500063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4" cstate="print"/>
          <a:srcRect l="8543" t="25829" r="29369" b="15845"/>
          <a:stretch>
            <a:fillRect/>
          </a:stretch>
        </p:blipFill>
        <p:spPr bwMode="auto">
          <a:xfrm>
            <a:off x="928688" y="1500188"/>
            <a:ext cx="68580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4 Imagen" descr="MPj03994830000[1]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96" t="30562" r="6047" b="35547"/>
          <a:stretch>
            <a:fillRect/>
          </a:stretch>
        </p:blipFill>
        <p:spPr bwMode="auto">
          <a:xfrm>
            <a:off x="285720" y="1357298"/>
            <a:ext cx="8478228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bowling_pin_lam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2692" t="455"/>
          <a:stretch>
            <a:fillRect/>
          </a:stretch>
        </p:blipFill>
        <p:spPr>
          <a:xfrm>
            <a:off x="8001024" y="214290"/>
            <a:ext cx="857256" cy="1070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0 Imagen" descr="MPj03994830000[1]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857250" y="214313"/>
            <a:ext cx="428625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ANALISIS DE VIABILIDAD</a:t>
            </a:r>
          </a:p>
        </p:txBody>
      </p:sp>
      <p:pic>
        <p:nvPicPr>
          <p:cNvPr id="10244" name="4 Imagen" descr="BOL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00063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14313" y="1428750"/>
            <a:ext cx="2071687" cy="5143500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C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FORTALEZA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 Pioneros 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innovador, vistoso y atractivo.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Equipos de última tecnología.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Talento Humano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Entretenimiento para toda la familia y grupos de amigos en</a:t>
            </a:r>
          </a:p>
          <a:p>
            <a:pPr algn="ctr">
              <a:defRPr/>
            </a:pPr>
            <a:endParaRPr lang="es-EC" dirty="0"/>
          </a:p>
          <a:p>
            <a:pPr algn="ctr">
              <a:defRPr/>
            </a:pP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2285984" y="1428736"/>
            <a:ext cx="2143140" cy="5214974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</a:t>
            </a:r>
          </a:p>
          <a:p>
            <a:pPr algn="ctr">
              <a:defRPr/>
            </a:pPr>
            <a:endParaRPr lang="es-EC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dirty="0"/>
              <a:t>No existe competencia directa.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dirty="0"/>
              <a:t>Hay una alta barrera de entrada.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dirty="0"/>
              <a:t>La ciudad de Milagro está en la mira de inversionistas.</a:t>
            </a:r>
          </a:p>
          <a:p>
            <a:pPr algn="ctr">
              <a:defRPr/>
            </a:pP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4429124" y="1428736"/>
            <a:ext cx="2143140" cy="5214974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DEBILIDADES</a:t>
            </a:r>
          </a:p>
          <a:p>
            <a:pPr algn="ctr">
              <a:defRPr/>
            </a:pPr>
            <a:endParaRPr lang="es-EC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dirty="0"/>
              <a:t>No hay un predecesor que nos sirve de guía.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dirty="0"/>
              <a:t>Somos novatos en el negocio.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dirty="0"/>
              <a:t>Altos costos debido a la importación de productos.</a:t>
            </a:r>
          </a:p>
          <a:p>
            <a:pPr algn="ctr">
              <a:defRPr/>
            </a:pP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572250" y="1428750"/>
            <a:ext cx="1928813" cy="5214938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AMENAZAS</a:t>
            </a:r>
          </a:p>
          <a:p>
            <a:pPr algn="ctr">
              <a:defRPr/>
            </a:pPr>
            <a:endParaRPr lang="es-EC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1600" b="1" dirty="0"/>
              <a:t>Las personas prefieran asistir a otros lugares como discotecas.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C" sz="1600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C" sz="1600" b="1" dirty="0"/>
              <a:t>Los nuevos inversionistas se interesen en poner una competencia directa.</a:t>
            </a:r>
          </a:p>
          <a:p>
            <a:pPr marL="342900" indent="-342900" algn="ctr">
              <a:buFont typeface="+mj-lt"/>
              <a:buAutoNum type="arabicPeriod"/>
              <a:defRPr/>
            </a:pPr>
            <a:endParaRPr lang="es-EC" sz="1600" b="1" dirty="0"/>
          </a:p>
        </p:txBody>
      </p:sp>
      <p:pic>
        <p:nvPicPr>
          <p:cNvPr id="12" name="11 Imagen" descr="bowling_pin_lam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2692" t="455"/>
          <a:stretch>
            <a:fillRect/>
          </a:stretch>
        </p:blipFill>
        <p:spPr>
          <a:xfrm>
            <a:off x="8001024" y="214290"/>
            <a:ext cx="857256" cy="10703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1316</Words>
  <Application>Microsoft Office PowerPoint</Application>
  <PresentationFormat>Presentación en pantalla (4:3)</PresentationFormat>
  <Paragraphs>530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David</vt:lpstr>
      <vt:lpstr>Times New Roman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Nelsoft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</dc:creator>
  <cp:lastModifiedBy>Familia</cp:lastModifiedBy>
  <cp:revision>42</cp:revision>
  <dcterms:created xsi:type="dcterms:W3CDTF">2010-04-27T23:50:27Z</dcterms:created>
  <dcterms:modified xsi:type="dcterms:W3CDTF">2010-05-05T02:43:22Z</dcterms:modified>
</cp:coreProperties>
</file>