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xls" ContentType="application/vnd.ms-exce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Default Extension="bin" ContentType="application/vnd.openxmlformats-officedocument.oleObject"/>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8.xml" ContentType="application/vnd.openxmlformats-officedocument.presentationml.slide+xml"/>
  <Override PartName="/ppt/slides/slide49.xml" ContentType="application/vnd.openxmlformats-officedocument.presentationml.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9" r:id="rId1"/>
  </p:sldMasterIdLst>
  <p:sldIdLst>
    <p:sldId id="257" r:id="rId2"/>
    <p:sldId id="317" r:id="rId3"/>
    <p:sldId id="259" r:id="rId4"/>
    <p:sldId id="260" r:id="rId5"/>
    <p:sldId id="261" r:id="rId6"/>
    <p:sldId id="262" r:id="rId7"/>
    <p:sldId id="263" r:id="rId8"/>
    <p:sldId id="264" r:id="rId9"/>
    <p:sldId id="266" r:id="rId10"/>
    <p:sldId id="265" r:id="rId11"/>
    <p:sldId id="267" r:id="rId12"/>
    <p:sldId id="268" r:id="rId13"/>
    <p:sldId id="269" r:id="rId14"/>
    <p:sldId id="270" r:id="rId15"/>
    <p:sldId id="271" r:id="rId16"/>
    <p:sldId id="272" r:id="rId17"/>
    <p:sldId id="273" r:id="rId18"/>
    <p:sldId id="274" r:id="rId19"/>
    <p:sldId id="275" r:id="rId20"/>
    <p:sldId id="276" r:id="rId21"/>
    <p:sldId id="277" r:id="rId22"/>
    <p:sldId id="280" r:id="rId23"/>
    <p:sldId id="278" r:id="rId24"/>
    <p:sldId id="279" r:id="rId25"/>
    <p:sldId id="281" r:id="rId26"/>
    <p:sldId id="282" r:id="rId27"/>
    <p:sldId id="318" r:id="rId28"/>
    <p:sldId id="319" r:id="rId29"/>
    <p:sldId id="322" r:id="rId30"/>
    <p:sldId id="321" r:id="rId31"/>
    <p:sldId id="320" r:id="rId32"/>
    <p:sldId id="284" r:id="rId33"/>
    <p:sldId id="323" r:id="rId34"/>
    <p:sldId id="324" r:id="rId35"/>
    <p:sldId id="325" r:id="rId36"/>
    <p:sldId id="326" r:id="rId37"/>
    <p:sldId id="332" r:id="rId38"/>
    <p:sldId id="330" r:id="rId39"/>
    <p:sldId id="329" r:id="rId40"/>
    <p:sldId id="315" r:id="rId41"/>
    <p:sldId id="316" r:id="rId42"/>
    <p:sldId id="285" r:id="rId43"/>
    <p:sldId id="286" r:id="rId44"/>
    <p:sldId id="287" r:id="rId45"/>
    <p:sldId id="288" r:id="rId46"/>
    <p:sldId id="289" r:id="rId47"/>
    <p:sldId id="290" r:id="rId48"/>
    <p:sldId id="291" r:id="rId49"/>
    <p:sldId id="292" r:id="rId50"/>
    <p:sldId id="294" r:id="rId51"/>
    <p:sldId id="293" r:id="rId52"/>
    <p:sldId id="295" r:id="rId53"/>
    <p:sldId id="296" r:id="rId54"/>
    <p:sldId id="298" r:id="rId55"/>
    <p:sldId id="297" r:id="rId56"/>
    <p:sldId id="299" r:id="rId57"/>
    <p:sldId id="300" r:id="rId58"/>
    <p:sldId id="301" r:id="rId59"/>
    <p:sldId id="331" r:id="rId60"/>
    <p:sldId id="302" r:id="rId61"/>
  </p:sldIdLst>
  <p:sldSz cx="9144000" cy="6858000" type="screen4x3"/>
  <p:notesSz cx="6858000" cy="9144000"/>
  <p:defaultTextStyle>
    <a:defPPr>
      <a:defRPr lang="es-ES"/>
    </a:defPPr>
    <a:lvl1pPr algn="ctr" rtl="0" fontAlgn="base">
      <a:spcBef>
        <a:spcPct val="0"/>
      </a:spcBef>
      <a:spcAft>
        <a:spcPct val="0"/>
      </a:spcAft>
      <a:defRPr sz="2400" kern="1200">
        <a:solidFill>
          <a:schemeClr val="tx1"/>
        </a:solidFill>
        <a:latin typeface="Verdana" pitchFamily="34" charset="0"/>
        <a:ea typeface="+mn-ea"/>
        <a:cs typeface="+mn-cs"/>
      </a:defRPr>
    </a:lvl1pPr>
    <a:lvl2pPr marL="457200" algn="ctr" rtl="0" fontAlgn="base">
      <a:spcBef>
        <a:spcPct val="0"/>
      </a:spcBef>
      <a:spcAft>
        <a:spcPct val="0"/>
      </a:spcAft>
      <a:defRPr sz="2400" kern="1200">
        <a:solidFill>
          <a:schemeClr val="tx1"/>
        </a:solidFill>
        <a:latin typeface="Verdana" pitchFamily="34" charset="0"/>
        <a:ea typeface="+mn-ea"/>
        <a:cs typeface="+mn-cs"/>
      </a:defRPr>
    </a:lvl2pPr>
    <a:lvl3pPr marL="914400" algn="ctr" rtl="0" fontAlgn="base">
      <a:spcBef>
        <a:spcPct val="0"/>
      </a:spcBef>
      <a:spcAft>
        <a:spcPct val="0"/>
      </a:spcAft>
      <a:defRPr sz="2400" kern="1200">
        <a:solidFill>
          <a:schemeClr val="tx1"/>
        </a:solidFill>
        <a:latin typeface="Verdana" pitchFamily="34" charset="0"/>
        <a:ea typeface="+mn-ea"/>
        <a:cs typeface="+mn-cs"/>
      </a:defRPr>
    </a:lvl3pPr>
    <a:lvl4pPr marL="1371600" algn="ctr" rtl="0" fontAlgn="base">
      <a:spcBef>
        <a:spcPct val="0"/>
      </a:spcBef>
      <a:spcAft>
        <a:spcPct val="0"/>
      </a:spcAft>
      <a:defRPr sz="2400" kern="1200">
        <a:solidFill>
          <a:schemeClr val="tx1"/>
        </a:solidFill>
        <a:latin typeface="Verdana" pitchFamily="34" charset="0"/>
        <a:ea typeface="+mn-ea"/>
        <a:cs typeface="+mn-cs"/>
      </a:defRPr>
    </a:lvl4pPr>
    <a:lvl5pPr marL="1828800" algn="ctr" rtl="0" fontAlgn="base">
      <a:spcBef>
        <a:spcPct val="0"/>
      </a:spcBef>
      <a:spcAft>
        <a:spcPct val="0"/>
      </a:spcAft>
      <a:defRPr sz="2400" kern="1200">
        <a:solidFill>
          <a:schemeClr val="tx1"/>
        </a:solidFill>
        <a:latin typeface="Verdana" pitchFamily="34" charset="0"/>
        <a:ea typeface="+mn-ea"/>
        <a:cs typeface="+mn-cs"/>
      </a:defRPr>
    </a:lvl5pPr>
    <a:lvl6pPr marL="2286000" algn="l" defTabSz="914400" rtl="0" eaLnBrk="1" latinLnBrk="0" hangingPunct="1">
      <a:defRPr sz="2400" kern="1200">
        <a:solidFill>
          <a:schemeClr val="tx1"/>
        </a:solidFill>
        <a:latin typeface="Verdana" pitchFamily="34" charset="0"/>
        <a:ea typeface="+mn-ea"/>
        <a:cs typeface="+mn-cs"/>
      </a:defRPr>
    </a:lvl6pPr>
    <a:lvl7pPr marL="2743200" algn="l" defTabSz="914400" rtl="0" eaLnBrk="1" latinLnBrk="0" hangingPunct="1">
      <a:defRPr sz="2400" kern="1200">
        <a:solidFill>
          <a:schemeClr val="tx1"/>
        </a:solidFill>
        <a:latin typeface="Verdana" pitchFamily="34" charset="0"/>
        <a:ea typeface="+mn-ea"/>
        <a:cs typeface="+mn-cs"/>
      </a:defRPr>
    </a:lvl7pPr>
    <a:lvl8pPr marL="3200400" algn="l" defTabSz="914400" rtl="0" eaLnBrk="1" latinLnBrk="0" hangingPunct="1">
      <a:defRPr sz="2400" kern="1200">
        <a:solidFill>
          <a:schemeClr val="tx1"/>
        </a:solidFill>
        <a:latin typeface="Verdana" pitchFamily="34" charset="0"/>
        <a:ea typeface="+mn-ea"/>
        <a:cs typeface="+mn-cs"/>
      </a:defRPr>
    </a:lvl8pPr>
    <a:lvl9pPr marL="3657600" algn="l" defTabSz="914400" rtl="0" eaLnBrk="1" latinLnBrk="0" hangingPunct="1">
      <a:defRPr sz="2400" kern="1200">
        <a:solidFill>
          <a:schemeClr val="tx1"/>
        </a:solidFill>
        <a:latin typeface="Verdan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FFFF"/>
    <a:srgbClr val="FFFF66"/>
    <a:srgbClr val="FFFFCC"/>
    <a:srgbClr val="8EFCE2"/>
    <a:srgbClr val="FFFF99"/>
    <a:srgbClr val="EBEAC0"/>
    <a:srgbClr val="003300"/>
    <a:srgbClr val="0066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3" d="100"/>
          <a:sy n="63" d="100"/>
        </p:scale>
        <p:origin x="-1374"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image" Target="../media/image4.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4.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4" name="Group 7"/>
          <p:cNvGrpSpPr>
            <a:grpSpLocks/>
          </p:cNvGrpSpPr>
          <p:nvPr/>
        </p:nvGrpSpPr>
        <p:grpSpPr bwMode="auto">
          <a:xfrm>
            <a:off x="228600" y="2889250"/>
            <a:ext cx="8610600" cy="201613"/>
            <a:chOff x="144" y="1680"/>
            <a:chExt cx="5424" cy="144"/>
          </a:xfrm>
        </p:grpSpPr>
        <p:sp>
          <p:nvSpPr>
            <p:cNvPr id="5" name="Rectangle 8"/>
            <p:cNvSpPr>
              <a:spLocks noChangeArrowheads="1"/>
            </p:cNvSpPr>
            <p:nvPr userDrawn="1"/>
          </p:nvSpPr>
          <p:spPr bwMode="auto">
            <a:xfrm>
              <a:off x="144" y="1680"/>
              <a:ext cx="1808" cy="144"/>
            </a:xfrm>
            <a:prstGeom prst="rect">
              <a:avLst/>
            </a:prstGeom>
            <a:solidFill>
              <a:schemeClr val="bg2"/>
            </a:solidFill>
            <a:ln w="9525">
              <a:noFill/>
              <a:miter lim="800000"/>
              <a:headEnd/>
              <a:tailEnd/>
            </a:ln>
            <a:effectLst/>
          </p:spPr>
          <p:txBody>
            <a:bodyPr wrap="none" anchor="ctr"/>
            <a:lstStyle/>
            <a:p>
              <a:pPr>
                <a:defRPr/>
              </a:pPr>
              <a:endParaRPr lang="es-ES"/>
            </a:p>
          </p:txBody>
        </p:sp>
        <p:sp>
          <p:nvSpPr>
            <p:cNvPr id="6" name="Rectangle 9"/>
            <p:cNvSpPr>
              <a:spLocks noChangeArrowheads="1"/>
            </p:cNvSpPr>
            <p:nvPr userDrawn="1"/>
          </p:nvSpPr>
          <p:spPr bwMode="auto">
            <a:xfrm>
              <a:off x="1952" y="1680"/>
              <a:ext cx="1808" cy="144"/>
            </a:xfrm>
            <a:prstGeom prst="rect">
              <a:avLst/>
            </a:prstGeom>
            <a:solidFill>
              <a:schemeClr val="accent1"/>
            </a:solidFill>
            <a:ln w="9525">
              <a:noFill/>
              <a:miter lim="800000"/>
              <a:headEnd/>
              <a:tailEnd/>
            </a:ln>
            <a:effectLst/>
          </p:spPr>
          <p:txBody>
            <a:bodyPr wrap="none" anchor="ctr"/>
            <a:lstStyle/>
            <a:p>
              <a:pPr>
                <a:defRPr/>
              </a:pPr>
              <a:endParaRPr lang="es-ES"/>
            </a:p>
          </p:txBody>
        </p:sp>
        <p:sp>
          <p:nvSpPr>
            <p:cNvPr id="7" name="Rectangle 10"/>
            <p:cNvSpPr>
              <a:spLocks noChangeArrowheads="1"/>
            </p:cNvSpPr>
            <p:nvPr userDrawn="1"/>
          </p:nvSpPr>
          <p:spPr bwMode="auto">
            <a:xfrm>
              <a:off x="3760" y="1680"/>
              <a:ext cx="1808" cy="144"/>
            </a:xfrm>
            <a:prstGeom prst="rect">
              <a:avLst/>
            </a:prstGeom>
            <a:solidFill>
              <a:schemeClr val="tx2"/>
            </a:solidFill>
            <a:ln w="9525">
              <a:noFill/>
              <a:miter lim="800000"/>
              <a:headEnd/>
              <a:tailEnd/>
            </a:ln>
            <a:effectLst/>
          </p:spPr>
          <p:txBody>
            <a:bodyPr wrap="none" anchor="ctr"/>
            <a:lstStyle/>
            <a:p>
              <a:pPr>
                <a:defRPr/>
              </a:pPr>
              <a:endParaRPr lang="es-ES"/>
            </a:p>
          </p:txBody>
        </p:sp>
      </p:grpSp>
      <p:sp>
        <p:nvSpPr>
          <p:cNvPr id="408578" name="Rectangle 2"/>
          <p:cNvSpPr>
            <a:spLocks noGrp="1" noChangeArrowheads="1"/>
          </p:cNvSpPr>
          <p:nvPr>
            <p:ph type="ctrTitle"/>
          </p:nvPr>
        </p:nvSpPr>
        <p:spPr>
          <a:xfrm>
            <a:off x="685800" y="685800"/>
            <a:ext cx="7772400" cy="2127250"/>
          </a:xfrm>
        </p:spPr>
        <p:txBody>
          <a:bodyPr/>
          <a:lstStyle>
            <a:lvl1pPr algn="ctr">
              <a:defRPr sz="5800"/>
            </a:lvl1pPr>
          </a:lstStyle>
          <a:p>
            <a:r>
              <a:rPr lang="es-ES"/>
              <a:t>Haga clic para cambiar el estilo de título	</a:t>
            </a:r>
          </a:p>
        </p:txBody>
      </p:sp>
      <p:sp>
        <p:nvSpPr>
          <p:cNvPr id="408579" name="Rectangle 3"/>
          <p:cNvSpPr>
            <a:spLocks noGrp="1" noChangeArrowheads="1"/>
          </p:cNvSpPr>
          <p:nvPr>
            <p:ph type="subTitle" idx="1"/>
          </p:nvPr>
        </p:nvSpPr>
        <p:spPr>
          <a:xfrm>
            <a:off x="1371600" y="3270250"/>
            <a:ext cx="6400800" cy="2209800"/>
          </a:xfrm>
        </p:spPr>
        <p:txBody>
          <a:bodyPr/>
          <a:lstStyle>
            <a:lvl1pPr marL="0" indent="0" algn="ctr">
              <a:buFont typeface="Wingdings" pitchFamily="2" charset="2"/>
              <a:buNone/>
              <a:defRPr sz="3000"/>
            </a:lvl1pPr>
          </a:lstStyle>
          <a:p>
            <a:r>
              <a:rPr lang="es-ES"/>
              <a:t>Haga clic para modificar el estilo de subtítulo del patrón</a:t>
            </a:r>
          </a:p>
        </p:txBody>
      </p:sp>
      <p:sp>
        <p:nvSpPr>
          <p:cNvPr id="8" name="Rectangle 4"/>
          <p:cNvSpPr>
            <a:spLocks noGrp="1" noChangeArrowheads="1"/>
          </p:cNvSpPr>
          <p:nvPr>
            <p:ph type="dt" sz="half" idx="10"/>
          </p:nvPr>
        </p:nvSpPr>
        <p:spPr/>
        <p:txBody>
          <a:bodyPr/>
          <a:lstStyle>
            <a:lvl1pPr>
              <a:defRPr smtClean="0"/>
            </a:lvl1pPr>
          </a:lstStyle>
          <a:p>
            <a:pPr>
              <a:defRPr/>
            </a:pPr>
            <a:endParaRPr lang="es-ES"/>
          </a:p>
        </p:txBody>
      </p:sp>
      <p:sp>
        <p:nvSpPr>
          <p:cNvPr id="9" name="Rectangle 5"/>
          <p:cNvSpPr>
            <a:spLocks noGrp="1" noChangeArrowheads="1"/>
          </p:cNvSpPr>
          <p:nvPr>
            <p:ph type="ftr" sz="quarter" idx="11"/>
          </p:nvPr>
        </p:nvSpPr>
        <p:spPr/>
        <p:txBody>
          <a:bodyPr/>
          <a:lstStyle>
            <a:lvl1pPr>
              <a:defRPr smtClean="0"/>
            </a:lvl1pPr>
          </a:lstStyle>
          <a:p>
            <a:pPr>
              <a:defRPr/>
            </a:pPr>
            <a:endParaRPr lang="es-ES"/>
          </a:p>
        </p:txBody>
      </p:sp>
      <p:sp>
        <p:nvSpPr>
          <p:cNvPr id="10" name="Rectangle 6"/>
          <p:cNvSpPr>
            <a:spLocks noGrp="1" noChangeArrowheads="1"/>
          </p:cNvSpPr>
          <p:nvPr>
            <p:ph type="sldNum" sz="quarter" idx="12"/>
          </p:nvPr>
        </p:nvSpPr>
        <p:spPr/>
        <p:txBody>
          <a:bodyPr/>
          <a:lstStyle>
            <a:lvl1pPr>
              <a:defRPr smtClean="0"/>
            </a:lvl1pPr>
          </a:lstStyle>
          <a:p>
            <a:pPr>
              <a:defRPr/>
            </a:pPr>
            <a:fld id="{AC49F272-C16E-4266-B337-4FF4A6243B2F}" type="slidenum">
              <a:rPr lang="es-ES"/>
              <a:pPr>
                <a:defRPr/>
              </a:pPr>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9F7A7FCD-5387-4519-B9FB-95C1DE78E92C}" type="slidenum">
              <a:rPr lang="es-ES"/>
              <a:pPr>
                <a:defRPr/>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7813"/>
            <a:ext cx="2057400" cy="5853112"/>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7813"/>
            <a:ext cx="6019800" cy="5853112"/>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926C767F-13F1-40F3-AA85-A6EDF2D7F915}" type="slidenum">
              <a:rPr lang="es-ES"/>
              <a:pPr>
                <a:defRPr/>
              </a:pPr>
              <a:t>‹Nº›</a:t>
            </a:fld>
            <a:endParaRPr lang="es-E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ido">
    <p:spTree>
      <p:nvGrpSpPr>
        <p:cNvPr id="1" name=""/>
        <p:cNvGrpSpPr/>
        <p:nvPr/>
      </p:nvGrpSpPr>
      <p:grpSpPr>
        <a:xfrm>
          <a:off x="0" y="0"/>
          <a:ext cx="0" cy="0"/>
          <a:chOff x="0" y="0"/>
          <a:chExt cx="0" cy="0"/>
        </a:xfrm>
      </p:grpSpPr>
      <p:sp>
        <p:nvSpPr>
          <p:cNvPr id="2" name="1 Marcador de contenido"/>
          <p:cNvSpPr>
            <a:spLocks noGrp="1"/>
          </p:cNvSpPr>
          <p:nvPr>
            <p:ph/>
          </p:nvPr>
        </p:nvSpPr>
        <p:spPr>
          <a:xfrm>
            <a:off x="457200" y="277813"/>
            <a:ext cx="8229600" cy="5853112"/>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3" name="Rectangle 4"/>
          <p:cNvSpPr>
            <a:spLocks noGrp="1" noChangeArrowheads="1"/>
          </p:cNvSpPr>
          <p:nvPr>
            <p:ph type="dt" sz="half" idx="10"/>
          </p:nvPr>
        </p:nvSpPr>
        <p:spPr>
          <a:ln/>
        </p:spPr>
        <p:txBody>
          <a:bodyPr/>
          <a:lstStyle>
            <a:lvl1pPr>
              <a:defRPr/>
            </a:lvl1pPr>
          </a:lstStyle>
          <a:p>
            <a:pPr>
              <a:defRPr/>
            </a:pPr>
            <a:endParaRPr lang="es-ES"/>
          </a:p>
        </p:txBody>
      </p:sp>
      <p:sp>
        <p:nvSpPr>
          <p:cNvPr id="4" name="Rectangle 5"/>
          <p:cNvSpPr>
            <a:spLocks noGrp="1" noChangeArrowheads="1"/>
          </p:cNvSpPr>
          <p:nvPr>
            <p:ph type="ftr" sz="quarter" idx="11"/>
          </p:nvPr>
        </p:nvSpPr>
        <p:spPr>
          <a:ln/>
        </p:spPr>
        <p:txBody>
          <a:bodyPr/>
          <a:lstStyle>
            <a:lvl1pPr>
              <a:defRPr/>
            </a:lvl1pPr>
          </a:lstStyle>
          <a:p>
            <a:pPr>
              <a:defRPr/>
            </a:pPr>
            <a:endParaRPr lang="es-ES"/>
          </a:p>
        </p:txBody>
      </p:sp>
      <p:sp>
        <p:nvSpPr>
          <p:cNvPr id="5" name="Rectangle 6"/>
          <p:cNvSpPr>
            <a:spLocks noGrp="1" noChangeArrowheads="1"/>
          </p:cNvSpPr>
          <p:nvPr>
            <p:ph type="sldNum" sz="quarter" idx="12"/>
          </p:nvPr>
        </p:nvSpPr>
        <p:spPr>
          <a:ln/>
        </p:spPr>
        <p:txBody>
          <a:bodyPr/>
          <a:lstStyle>
            <a:lvl1pPr>
              <a:defRPr/>
            </a:lvl1pPr>
          </a:lstStyle>
          <a:p>
            <a:pPr>
              <a:defRPr/>
            </a:pPr>
            <a:fld id="{341E5EB8-7B1B-4D53-B9D6-99752FBEE95A}" type="slidenum">
              <a:rPr lang="es-ES"/>
              <a:pPr>
                <a:defRPr/>
              </a:pPr>
              <a:t>‹Nº›</a:t>
            </a:fld>
            <a:endParaRPr lang="es-E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Título y tabla">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7813"/>
            <a:ext cx="8229600" cy="1139825"/>
          </a:xfrm>
        </p:spPr>
        <p:txBody>
          <a:bodyPr/>
          <a:lstStyle/>
          <a:p>
            <a:r>
              <a:rPr lang="es-ES" smtClean="0"/>
              <a:t>Haga clic para modificar el estilo de título del patrón</a:t>
            </a:r>
            <a:endParaRPr lang="es-ES"/>
          </a:p>
        </p:txBody>
      </p:sp>
      <p:sp>
        <p:nvSpPr>
          <p:cNvPr id="3" name="2 Marcador de tabla"/>
          <p:cNvSpPr>
            <a:spLocks noGrp="1"/>
          </p:cNvSpPr>
          <p:nvPr>
            <p:ph type="tbl" idx="1"/>
          </p:nvPr>
        </p:nvSpPr>
        <p:spPr>
          <a:xfrm>
            <a:off x="457200" y="1600200"/>
            <a:ext cx="8229600" cy="4530725"/>
          </a:xfrm>
        </p:spPr>
        <p:txBody>
          <a:bodyPr/>
          <a:lstStyle/>
          <a:p>
            <a:pPr lvl="0"/>
            <a:endParaRPr lang="es-E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4A3222AE-1460-4C3E-9A16-9B242F160FDE}" type="slidenum">
              <a:rPr lang="es-ES"/>
              <a:pPr>
                <a:defRPr/>
              </a:pPr>
              <a:t>‹Nº›</a:t>
            </a:fld>
            <a:endParaRPr lang="es-E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reserve="1">
  <p:cSld name="Título, text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7813"/>
            <a:ext cx="8229600" cy="1139825"/>
          </a:xfrm>
        </p:spPr>
        <p:txBody>
          <a:bodyPr/>
          <a:lstStyle/>
          <a:p>
            <a:r>
              <a:rPr lang="es-ES" smtClean="0"/>
              <a:t>Haga clic para modificar el estilo de título del patrón</a:t>
            </a:r>
            <a:endParaRPr lang="es-ES"/>
          </a:p>
        </p:txBody>
      </p:sp>
      <p:sp>
        <p:nvSpPr>
          <p:cNvPr id="3" name="2 Marcador de texto"/>
          <p:cNvSpPr>
            <a:spLocks noGrp="1"/>
          </p:cNvSpPr>
          <p:nvPr>
            <p:ph type="body" sz="half" idx="1"/>
          </p:nvPr>
        </p:nvSpPr>
        <p:spPr>
          <a:xfrm>
            <a:off x="457200" y="1600200"/>
            <a:ext cx="4038600" cy="4530725"/>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30725"/>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Rectangle 4"/>
          <p:cNvSpPr>
            <a:spLocks noGrp="1" noChangeArrowheads="1"/>
          </p:cNvSpPr>
          <p:nvPr>
            <p:ph type="dt" sz="half" idx="10"/>
          </p:nvPr>
        </p:nvSpPr>
        <p:spPr>
          <a:ln/>
        </p:spPr>
        <p:txBody>
          <a:bodyPr/>
          <a:lstStyle>
            <a:lvl1pPr>
              <a:defRPr/>
            </a:lvl1pPr>
          </a:lstStyle>
          <a:p>
            <a:pPr>
              <a:defRPr/>
            </a:pPr>
            <a:endParaRPr lang="es-ES"/>
          </a:p>
        </p:txBody>
      </p:sp>
      <p:sp>
        <p:nvSpPr>
          <p:cNvPr id="6" name="Rectangle 5"/>
          <p:cNvSpPr>
            <a:spLocks noGrp="1" noChangeArrowheads="1"/>
          </p:cNvSpPr>
          <p:nvPr>
            <p:ph type="ftr" sz="quarter" idx="11"/>
          </p:nvPr>
        </p:nvSpPr>
        <p:spPr>
          <a:ln/>
        </p:spPr>
        <p:txBody>
          <a:bodyPr/>
          <a:lstStyle>
            <a:lvl1pPr>
              <a:defRPr/>
            </a:lvl1pPr>
          </a:lstStyle>
          <a:p>
            <a:pPr>
              <a:defRPr/>
            </a:pPr>
            <a:endParaRPr lang="es-ES"/>
          </a:p>
        </p:txBody>
      </p:sp>
      <p:sp>
        <p:nvSpPr>
          <p:cNvPr id="7" name="Rectangle 6"/>
          <p:cNvSpPr>
            <a:spLocks noGrp="1" noChangeArrowheads="1"/>
          </p:cNvSpPr>
          <p:nvPr>
            <p:ph type="sldNum" sz="quarter" idx="12"/>
          </p:nvPr>
        </p:nvSpPr>
        <p:spPr>
          <a:ln/>
        </p:spPr>
        <p:txBody>
          <a:bodyPr/>
          <a:lstStyle>
            <a:lvl1pPr>
              <a:defRPr/>
            </a:lvl1pPr>
          </a:lstStyle>
          <a:p>
            <a:pPr>
              <a:defRPr/>
            </a:pPr>
            <a:fld id="{EE91147D-7EF1-4CEA-B52F-28A6AEAAC1C8}" type="slidenum">
              <a:rPr lang="es-ES"/>
              <a:pPr>
                <a:defRPr/>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85C71D30-4FC5-4117-958E-D4989615A93A}" type="slidenum">
              <a:rPr lang="es-ES"/>
              <a:pPr>
                <a:defRPr/>
              </a:pPr>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B823E240-FFC4-4D24-9D18-4C2F898CC3A8}" type="slidenum">
              <a:rPr lang="es-ES"/>
              <a:pPr>
                <a:defRPr/>
              </a:pPr>
              <a:t>‹Nº›</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Rectangle 4"/>
          <p:cNvSpPr>
            <a:spLocks noGrp="1" noChangeArrowheads="1"/>
          </p:cNvSpPr>
          <p:nvPr>
            <p:ph type="dt" sz="half" idx="10"/>
          </p:nvPr>
        </p:nvSpPr>
        <p:spPr>
          <a:ln/>
        </p:spPr>
        <p:txBody>
          <a:bodyPr/>
          <a:lstStyle>
            <a:lvl1pPr>
              <a:defRPr/>
            </a:lvl1pPr>
          </a:lstStyle>
          <a:p>
            <a:pPr>
              <a:defRPr/>
            </a:pPr>
            <a:endParaRPr lang="es-ES"/>
          </a:p>
        </p:txBody>
      </p:sp>
      <p:sp>
        <p:nvSpPr>
          <p:cNvPr id="6" name="Rectangle 5"/>
          <p:cNvSpPr>
            <a:spLocks noGrp="1" noChangeArrowheads="1"/>
          </p:cNvSpPr>
          <p:nvPr>
            <p:ph type="ftr" sz="quarter" idx="11"/>
          </p:nvPr>
        </p:nvSpPr>
        <p:spPr>
          <a:ln/>
        </p:spPr>
        <p:txBody>
          <a:bodyPr/>
          <a:lstStyle>
            <a:lvl1pPr>
              <a:defRPr/>
            </a:lvl1pPr>
          </a:lstStyle>
          <a:p>
            <a:pPr>
              <a:defRPr/>
            </a:pPr>
            <a:endParaRPr lang="es-ES"/>
          </a:p>
        </p:txBody>
      </p:sp>
      <p:sp>
        <p:nvSpPr>
          <p:cNvPr id="7" name="Rectangle 6"/>
          <p:cNvSpPr>
            <a:spLocks noGrp="1" noChangeArrowheads="1"/>
          </p:cNvSpPr>
          <p:nvPr>
            <p:ph type="sldNum" sz="quarter" idx="12"/>
          </p:nvPr>
        </p:nvSpPr>
        <p:spPr>
          <a:ln/>
        </p:spPr>
        <p:txBody>
          <a:bodyPr/>
          <a:lstStyle>
            <a:lvl1pPr>
              <a:defRPr/>
            </a:lvl1pPr>
          </a:lstStyle>
          <a:p>
            <a:pPr>
              <a:defRPr/>
            </a:pPr>
            <a:fld id="{EAE5904F-5B71-43D8-ACC4-5B052D7C132C}" type="slidenum">
              <a:rPr lang="es-ES"/>
              <a:pPr>
                <a:defRPr/>
              </a:pPr>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Rectangle 4"/>
          <p:cNvSpPr>
            <a:spLocks noGrp="1" noChangeArrowheads="1"/>
          </p:cNvSpPr>
          <p:nvPr>
            <p:ph type="dt" sz="half" idx="10"/>
          </p:nvPr>
        </p:nvSpPr>
        <p:spPr>
          <a:ln/>
        </p:spPr>
        <p:txBody>
          <a:bodyPr/>
          <a:lstStyle>
            <a:lvl1pPr>
              <a:defRPr/>
            </a:lvl1pPr>
          </a:lstStyle>
          <a:p>
            <a:pPr>
              <a:defRPr/>
            </a:pPr>
            <a:endParaRPr lang="es-ES"/>
          </a:p>
        </p:txBody>
      </p:sp>
      <p:sp>
        <p:nvSpPr>
          <p:cNvPr id="8" name="Rectangle 5"/>
          <p:cNvSpPr>
            <a:spLocks noGrp="1" noChangeArrowheads="1"/>
          </p:cNvSpPr>
          <p:nvPr>
            <p:ph type="ftr" sz="quarter" idx="11"/>
          </p:nvPr>
        </p:nvSpPr>
        <p:spPr>
          <a:ln/>
        </p:spPr>
        <p:txBody>
          <a:bodyPr/>
          <a:lstStyle>
            <a:lvl1pPr>
              <a:defRPr/>
            </a:lvl1pPr>
          </a:lstStyle>
          <a:p>
            <a:pPr>
              <a:defRPr/>
            </a:pPr>
            <a:endParaRPr lang="es-ES"/>
          </a:p>
        </p:txBody>
      </p:sp>
      <p:sp>
        <p:nvSpPr>
          <p:cNvPr id="9" name="Rectangle 6"/>
          <p:cNvSpPr>
            <a:spLocks noGrp="1" noChangeArrowheads="1"/>
          </p:cNvSpPr>
          <p:nvPr>
            <p:ph type="sldNum" sz="quarter" idx="12"/>
          </p:nvPr>
        </p:nvSpPr>
        <p:spPr>
          <a:ln/>
        </p:spPr>
        <p:txBody>
          <a:bodyPr/>
          <a:lstStyle>
            <a:lvl1pPr>
              <a:defRPr/>
            </a:lvl1pPr>
          </a:lstStyle>
          <a:p>
            <a:pPr>
              <a:defRPr/>
            </a:pPr>
            <a:fld id="{6EEF05A3-71B8-49D0-B34E-3FF1D8C13670}" type="slidenum">
              <a:rPr lang="es-ES"/>
              <a:pPr>
                <a:defRPr/>
              </a:pPr>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Rectangle 4"/>
          <p:cNvSpPr>
            <a:spLocks noGrp="1" noChangeArrowheads="1"/>
          </p:cNvSpPr>
          <p:nvPr>
            <p:ph type="dt" sz="half" idx="10"/>
          </p:nvPr>
        </p:nvSpPr>
        <p:spPr>
          <a:ln/>
        </p:spPr>
        <p:txBody>
          <a:bodyPr/>
          <a:lstStyle>
            <a:lvl1pPr>
              <a:defRPr/>
            </a:lvl1pPr>
          </a:lstStyle>
          <a:p>
            <a:pPr>
              <a:defRPr/>
            </a:pPr>
            <a:endParaRPr lang="es-ES"/>
          </a:p>
        </p:txBody>
      </p:sp>
      <p:sp>
        <p:nvSpPr>
          <p:cNvPr id="4" name="Rectangle 5"/>
          <p:cNvSpPr>
            <a:spLocks noGrp="1" noChangeArrowheads="1"/>
          </p:cNvSpPr>
          <p:nvPr>
            <p:ph type="ftr" sz="quarter" idx="11"/>
          </p:nvPr>
        </p:nvSpPr>
        <p:spPr>
          <a:ln/>
        </p:spPr>
        <p:txBody>
          <a:bodyPr/>
          <a:lstStyle>
            <a:lvl1pPr>
              <a:defRPr/>
            </a:lvl1pPr>
          </a:lstStyle>
          <a:p>
            <a:pPr>
              <a:defRPr/>
            </a:pPr>
            <a:endParaRPr lang="es-ES"/>
          </a:p>
        </p:txBody>
      </p:sp>
      <p:sp>
        <p:nvSpPr>
          <p:cNvPr id="5" name="Rectangle 6"/>
          <p:cNvSpPr>
            <a:spLocks noGrp="1" noChangeArrowheads="1"/>
          </p:cNvSpPr>
          <p:nvPr>
            <p:ph type="sldNum" sz="quarter" idx="12"/>
          </p:nvPr>
        </p:nvSpPr>
        <p:spPr>
          <a:ln/>
        </p:spPr>
        <p:txBody>
          <a:bodyPr/>
          <a:lstStyle>
            <a:lvl1pPr>
              <a:defRPr/>
            </a:lvl1pPr>
          </a:lstStyle>
          <a:p>
            <a:pPr>
              <a:defRPr/>
            </a:pPr>
            <a:fld id="{EBB67D3F-A228-4283-ADCE-3A68033AF408}" type="slidenum">
              <a:rPr lang="es-ES"/>
              <a:pPr>
                <a:defRPr/>
              </a:pPr>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s-ES"/>
          </a:p>
        </p:txBody>
      </p:sp>
      <p:sp>
        <p:nvSpPr>
          <p:cNvPr id="3" name="Rectangle 5"/>
          <p:cNvSpPr>
            <a:spLocks noGrp="1" noChangeArrowheads="1"/>
          </p:cNvSpPr>
          <p:nvPr>
            <p:ph type="ftr" sz="quarter" idx="11"/>
          </p:nvPr>
        </p:nvSpPr>
        <p:spPr>
          <a:ln/>
        </p:spPr>
        <p:txBody>
          <a:bodyPr/>
          <a:lstStyle>
            <a:lvl1pPr>
              <a:defRPr/>
            </a:lvl1pPr>
          </a:lstStyle>
          <a:p>
            <a:pPr>
              <a:defRPr/>
            </a:pPr>
            <a:endParaRPr lang="es-ES"/>
          </a:p>
        </p:txBody>
      </p:sp>
      <p:sp>
        <p:nvSpPr>
          <p:cNvPr id="4" name="Rectangle 6"/>
          <p:cNvSpPr>
            <a:spLocks noGrp="1" noChangeArrowheads="1"/>
          </p:cNvSpPr>
          <p:nvPr>
            <p:ph type="sldNum" sz="quarter" idx="12"/>
          </p:nvPr>
        </p:nvSpPr>
        <p:spPr>
          <a:ln/>
        </p:spPr>
        <p:txBody>
          <a:bodyPr/>
          <a:lstStyle>
            <a:lvl1pPr>
              <a:defRPr/>
            </a:lvl1pPr>
          </a:lstStyle>
          <a:p>
            <a:pPr>
              <a:defRPr/>
            </a:pPr>
            <a:fld id="{C8254820-90CA-4440-9F85-3CF6B670B8A1}" type="slidenum">
              <a:rPr lang="es-ES"/>
              <a:pPr>
                <a:defRPr/>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s-ES"/>
          </a:p>
        </p:txBody>
      </p:sp>
      <p:sp>
        <p:nvSpPr>
          <p:cNvPr id="6" name="Rectangle 5"/>
          <p:cNvSpPr>
            <a:spLocks noGrp="1" noChangeArrowheads="1"/>
          </p:cNvSpPr>
          <p:nvPr>
            <p:ph type="ftr" sz="quarter" idx="11"/>
          </p:nvPr>
        </p:nvSpPr>
        <p:spPr>
          <a:ln/>
        </p:spPr>
        <p:txBody>
          <a:bodyPr/>
          <a:lstStyle>
            <a:lvl1pPr>
              <a:defRPr/>
            </a:lvl1pPr>
          </a:lstStyle>
          <a:p>
            <a:pPr>
              <a:defRPr/>
            </a:pPr>
            <a:endParaRPr lang="es-ES"/>
          </a:p>
        </p:txBody>
      </p:sp>
      <p:sp>
        <p:nvSpPr>
          <p:cNvPr id="7" name="Rectangle 6"/>
          <p:cNvSpPr>
            <a:spLocks noGrp="1" noChangeArrowheads="1"/>
          </p:cNvSpPr>
          <p:nvPr>
            <p:ph type="sldNum" sz="quarter" idx="12"/>
          </p:nvPr>
        </p:nvSpPr>
        <p:spPr>
          <a:ln/>
        </p:spPr>
        <p:txBody>
          <a:bodyPr/>
          <a:lstStyle>
            <a:lvl1pPr>
              <a:defRPr/>
            </a:lvl1pPr>
          </a:lstStyle>
          <a:p>
            <a:pPr>
              <a:defRPr/>
            </a:pPr>
            <a:fld id="{8EF8E33B-342C-4769-BC4D-1FD52AE9FDFE}" type="slidenum">
              <a:rPr lang="es-ES"/>
              <a:pPr>
                <a:defRPr/>
              </a:pPr>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s-ES"/>
          </a:p>
        </p:txBody>
      </p:sp>
      <p:sp>
        <p:nvSpPr>
          <p:cNvPr id="6" name="Rectangle 5"/>
          <p:cNvSpPr>
            <a:spLocks noGrp="1" noChangeArrowheads="1"/>
          </p:cNvSpPr>
          <p:nvPr>
            <p:ph type="ftr" sz="quarter" idx="11"/>
          </p:nvPr>
        </p:nvSpPr>
        <p:spPr>
          <a:ln/>
        </p:spPr>
        <p:txBody>
          <a:bodyPr/>
          <a:lstStyle>
            <a:lvl1pPr>
              <a:defRPr/>
            </a:lvl1pPr>
          </a:lstStyle>
          <a:p>
            <a:pPr>
              <a:defRPr/>
            </a:pPr>
            <a:endParaRPr lang="es-ES"/>
          </a:p>
        </p:txBody>
      </p:sp>
      <p:sp>
        <p:nvSpPr>
          <p:cNvPr id="7" name="Rectangle 6"/>
          <p:cNvSpPr>
            <a:spLocks noGrp="1" noChangeArrowheads="1"/>
          </p:cNvSpPr>
          <p:nvPr>
            <p:ph type="sldNum" sz="quarter" idx="12"/>
          </p:nvPr>
        </p:nvSpPr>
        <p:spPr>
          <a:ln/>
        </p:spPr>
        <p:txBody>
          <a:bodyPr/>
          <a:lstStyle>
            <a:lvl1pPr>
              <a:defRPr/>
            </a:lvl1pPr>
          </a:lstStyle>
          <a:p>
            <a:pPr>
              <a:defRPr/>
            </a:pPr>
            <a:fld id="{5EEEC034-8E2F-407A-BCA0-B65E3A111DB1}" type="slidenum">
              <a:rPr lang="es-ES"/>
              <a:pPr>
                <a:defRPr/>
              </a:pPr>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457200" y="277813"/>
            <a:ext cx="8229600" cy="113982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s-ES" smtClean="0"/>
              <a:t>Haga clic para cambiar el estilo de título	</a:t>
            </a:r>
          </a:p>
        </p:txBody>
      </p:sp>
      <p:sp>
        <p:nvSpPr>
          <p:cNvPr id="3075" name="Rectangle 3"/>
          <p:cNvSpPr>
            <a:spLocks noGrp="1" noChangeArrowheads="1"/>
          </p:cNvSpPr>
          <p:nvPr>
            <p:ph type="body" idx="1"/>
          </p:nvPr>
        </p:nvSpPr>
        <p:spPr bwMode="auto">
          <a:xfrm>
            <a:off x="457200" y="1600200"/>
            <a:ext cx="8229600" cy="45307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407556" name="Rectangle 4"/>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000" smtClean="0"/>
            </a:lvl1pPr>
          </a:lstStyle>
          <a:p>
            <a:pPr>
              <a:defRPr/>
            </a:pPr>
            <a:endParaRPr lang="es-ES"/>
          </a:p>
        </p:txBody>
      </p:sp>
      <p:sp>
        <p:nvSpPr>
          <p:cNvPr id="407557"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smtClean="0"/>
            </a:lvl1pPr>
          </a:lstStyle>
          <a:p>
            <a:pPr>
              <a:defRPr/>
            </a:pPr>
            <a:endParaRPr lang="es-ES"/>
          </a:p>
        </p:txBody>
      </p:sp>
      <p:sp>
        <p:nvSpPr>
          <p:cNvPr id="407558" name="Rectangle 6"/>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smtClean="0"/>
            </a:lvl1pPr>
          </a:lstStyle>
          <a:p>
            <a:pPr>
              <a:defRPr/>
            </a:pPr>
            <a:fld id="{B30E84E3-5B2F-4A57-A876-97E3319EBB46}" type="slidenum">
              <a:rPr lang="es-ES"/>
              <a:pPr>
                <a:defRPr/>
              </a:pPr>
              <a:t>‹Nº›</a:t>
            </a:fld>
            <a:endParaRPr lang="es-ES"/>
          </a:p>
        </p:txBody>
      </p:sp>
      <p:sp>
        <p:nvSpPr>
          <p:cNvPr id="407559" name="Rectangle 7"/>
          <p:cNvSpPr>
            <a:spLocks noChangeArrowheads="1"/>
          </p:cNvSpPr>
          <p:nvPr/>
        </p:nvSpPr>
        <p:spPr bwMode="auto">
          <a:xfrm>
            <a:off x="0" y="0"/>
            <a:ext cx="228600" cy="2286000"/>
          </a:xfrm>
          <a:prstGeom prst="rect">
            <a:avLst/>
          </a:prstGeom>
          <a:solidFill>
            <a:schemeClr val="bg2"/>
          </a:solidFill>
          <a:ln w="9525">
            <a:noFill/>
            <a:miter lim="800000"/>
            <a:headEnd/>
            <a:tailEnd/>
          </a:ln>
          <a:effectLst/>
        </p:spPr>
        <p:txBody>
          <a:bodyPr wrap="none" anchor="ctr"/>
          <a:lstStyle/>
          <a:p>
            <a:pPr>
              <a:defRPr/>
            </a:pPr>
            <a:endParaRPr lang="es-ES">
              <a:latin typeface="Times New Roman" pitchFamily="18" charset="0"/>
            </a:endParaRPr>
          </a:p>
        </p:txBody>
      </p:sp>
      <p:sp>
        <p:nvSpPr>
          <p:cNvPr id="407560" name="Line 8"/>
          <p:cNvSpPr>
            <a:spLocks noChangeShapeType="1"/>
          </p:cNvSpPr>
          <p:nvPr/>
        </p:nvSpPr>
        <p:spPr bwMode="auto">
          <a:xfrm>
            <a:off x="457200" y="1447800"/>
            <a:ext cx="8077200" cy="0"/>
          </a:xfrm>
          <a:prstGeom prst="line">
            <a:avLst/>
          </a:prstGeom>
          <a:noFill/>
          <a:ln w="19050">
            <a:solidFill>
              <a:schemeClr val="tx2"/>
            </a:solidFill>
            <a:round/>
            <a:headEnd/>
            <a:tailEnd/>
          </a:ln>
          <a:effectLst/>
        </p:spPr>
        <p:txBody>
          <a:bodyPr/>
          <a:lstStyle/>
          <a:p>
            <a:pPr>
              <a:defRPr/>
            </a:pPr>
            <a:endParaRPr lang="es-ES"/>
          </a:p>
        </p:txBody>
      </p:sp>
      <p:sp>
        <p:nvSpPr>
          <p:cNvPr id="407561" name="Rectangle 9"/>
          <p:cNvSpPr>
            <a:spLocks noChangeArrowheads="1"/>
          </p:cNvSpPr>
          <p:nvPr/>
        </p:nvSpPr>
        <p:spPr bwMode="auto">
          <a:xfrm>
            <a:off x="0" y="2286000"/>
            <a:ext cx="228600" cy="2286000"/>
          </a:xfrm>
          <a:prstGeom prst="rect">
            <a:avLst/>
          </a:prstGeom>
          <a:solidFill>
            <a:schemeClr val="accent2"/>
          </a:solidFill>
          <a:ln w="9525">
            <a:noFill/>
            <a:miter lim="800000"/>
            <a:headEnd/>
            <a:tailEnd/>
          </a:ln>
          <a:effectLst/>
        </p:spPr>
        <p:txBody>
          <a:bodyPr wrap="none" anchor="ctr"/>
          <a:lstStyle/>
          <a:p>
            <a:pPr>
              <a:defRPr/>
            </a:pPr>
            <a:endParaRPr lang="es-ES">
              <a:latin typeface="Times New Roman" pitchFamily="18" charset="0"/>
            </a:endParaRPr>
          </a:p>
        </p:txBody>
      </p:sp>
      <p:sp>
        <p:nvSpPr>
          <p:cNvPr id="407562" name="Rectangle 10"/>
          <p:cNvSpPr>
            <a:spLocks noChangeArrowheads="1"/>
          </p:cNvSpPr>
          <p:nvPr/>
        </p:nvSpPr>
        <p:spPr bwMode="auto">
          <a:xfrm>
            <a:off x="0" y="4572000"/>
            <a:ext cx="228600" cy="2286000"/>
          </a:xfrm>
          <a:prstGeom prst="rect">
            <a:avLst/>
          </a:prstGeom>
          <a:solidFill>
            <a:schemeClr val="tx2"/>
          </a:solidFill>
          <a:ln w="9525">
            <a:noFill/>
            <a:miter lim="800000"/>
            <a:headEnd/>
            <a:tailEnd/>
          </a:ln>
          <a:effectLst/>
        </p:spPr>
        <p:txBody>
          <a:bodyPr wrap="none" anchor="ctr"/>
          <a:lstStyle/>
          <a:p>
            <a:pPr>
              <a:defRPr/>
            </a:pPr>
            <a:endParaRPr lang="es-ES">
              <a:latin typeface="Times New Roman" pitchFamily="18" charset="0"/>
            </a:endParaRPr>
          </a:p>
        </p:txBody>
      </p:sp>
    </p:spTree>
  </p:cSld>
  <p:clrMap bg1="lt1" tx1="dk1" bg2="lt2" tx2="dk2" accent1="accent1" accent2="accent2" accent3="accent3" accent4="accent4" accent5="accent5" accent6="accent6" hlink="hlink" folHlink="folHlink"/>
  <p:sldLayoutIdLst>
    <p:sldLayoutId id="2147483738"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 id="2147483735" r:id="rId12"/>
    <p:sldLayoutId id="2147483736" r:id="rId13"/>
    <p:sldLayoutId id="2147483737" r:id="rId14"/>
  </p:sldLayoutIdLst>
  <p:timing>
    <p:tnLst>
      <p:par>
        <p:cTn id="1" dur="indefinite" restart="never" nodeType="tmRoot"/>
      </p:par>
    </p:tnLst>
  </p:timing>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Garamond" pitchFamily="18" charset="0"/>
        </a:defRPr>
      </a:lvl2pPr>
      <a:lvl3pPr algn="l" rtl="0" eaLnBrk="0" fontAlgn="base" hangingPunct="0">
        <a:spcBef>
          <a:spcPct val="0"/>
        </a:spcBef>
        <a:spcAft>
          <a:spcPct val="0"/>
        </a:spcAft>
        <a:defRPr sz="4400">
          <a:solidFill>
            <a:schemeClr val="tx2"/>
          </a:solidFill>
          <a:latin typeface="Garamond" pitchFamily="18" charset="0"/>
        </a:defRPr>
      </a:lvl3pPr>
      <a:lvl4pPr algn="l" rtl="0" eaLnBrk="0" fontAlgn="base" hangingPunct="0">
        <a:spcBef>
          <a:spcPct val="0"/>
        </a:spcBef>
        <a:spcAft>
          <a:spcPct val="0"/>
        </a:spcAft>
        <a:defRPr sz="4400">
          <a:solidFill>
            <a:schemeClr val="tx2"/>
          </a:solidFill>
          <a:latin typeface="Garamond" pitchFamily="18" charset="0"/>
        </a:defRPr>
      </a:lvl4pPr>
      <a:lvl5pPr algn="l" rtl="0" eaLnBrk="0" fontAlgn="base" hangingPunct="0">
        <a:spcBef>
          <a:spcPct val="0"/>
        </a:spcBef>
        <a:spcAft>
          <a:spcPct val="0"/>
        </a:spcAft>
        <a:defRPr sz="4400">
          <a:solidFill>
            <a:schemeClr val="tx2"/>
          </a:solidFill>
          <a:latin typeface="Garamond" pitchFamily="18" charset="0"/>
        </a:defRPr>
      </a:lvl5pPr>
      <a:lvl6pPr marL="457200" algn="l" rtl="0" fontAlgn="base">
        <a:spcBef>
          <a:spcPct val="0"/>
        </a:spcBef>
        <a:spcAft>
          <a:spcPct val="0"/>
        </a:spcAft>
        <a:defRPr sz="4400">
          <a:solidFill>
            <a:schemeClr val="tx2"/>
          </a:solidFill>
          <a:latin typeface="Garamond" pitchFamily="18" charset="0"/>
        </a:defRPr>
      </a:lvl6pPr>
      <a:lvl7pPr marL="914400" algn="l" rtl="0" fontAlgn="base">
        <a:spcBef>
          <a:spcPct val="0"/>
        </a:spcBef>
        <a:spcAft>
          <a:spcPct val="0"/>
        </a:spcAft>
        <a:defRPr sz="4400">
          <a:solidFill>
            <a:schemeClr val="tx2"/>
          </a:solidFill>
          <a:latin typeface="Garamond" pitchFamily="18" charset="0"/>
        </a:defRPr>
      </a:lvl7pPr>
      <a:lvl8pPr marL="1371600" algn="l" rtl="0" fontAlgn="base">
        <a:spcBef>
          <a:spcPct val="0"/>
        </a:spcBef>
        <a:spcAft>
          <a:spcPct val="0"/>
        </a:spcAft>
        <a:defRPr sz="4400">
          <a:solidFill>
            <a:schemeClr val="tx2"/>
          </a:solidFill>
          <a:latin typeface="Garamond" pitchFamily="18" charset="0"/>
        </a:defRPr>
      </a:lvl8pPr>
      <a:lvl9pPr marL="1828800" algn="l" rtl="0" fontAlgn="base">
        <a:spcBef>
          <a:spcPct val="0"/>
        </a:spcBef>
        <a:spcAft>
          <a:spcPct val="0"/>
        </a:spcAft>
        <a:defRPr sz="44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bg2"/>
        </a:buClr>
        <a:buSzPct val="75000"/>
        <a:buFont typeface="Wingdings" pitchFamily="2" charset="2"/>
        <a:buChar char="p"/>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75000"/>
        <a:buFont typeface="Wingdings" pitchFamily="2" charset="2"/>
        <a:buChar char="n"/>
        <a:defRPr sz="2400">
          <a:solidFill>
            <a:schemeClr val="tx1"/>
          </a:solidFill>
          <a:latin typeface="+mn-lt"/>
        </a:defRPr>
      </a:lvl2pPr>
      <a:lvl3pPr marL="1143000" indent="-228600" algn="l" rtl="0" eaLnBrk="0" fontAlgn="base" hangingPunct="0">
        <a:spcBef>
          <a:spcPct val="20000"/>
        </a:spcBef>
        <a:spcAft>
          <a:spcPct val="0"/>
        </a:spcAft>
        <a:buClr>
          <a:schemeClr val="accent1"/>
        </a:buClr>
        <a:buSzPct val="65000"/>
        <a:buFont typeface="Wingdings" pitchFamily="2" charset="2"/>
        <a:buChar char="p"/>
        <a:defRPr sz="2000">
          <a:solidFill>
            <a:schemeClr val="tx1"/>
          </a:solidFill>
          <a:latin typeface="+mn-lt"/>
        </a:defRPr>
      </a:lvl3pPr>
      <a:lvl4pPr marL="1600200" indent="-228600" algn="l" rtl="0" eaLnBrk="0" fontAlgn="base" hangingPunct="0">
        <a:spcBef>
          <a:spcPct val="20000"/>
        </a:spcBef>
        <a:spcAft>
          <a:spcPct val="0"/>
        </a:spcAft>
        <a:buClr>
          <a:schemeClr val="bg2"/>
        </a:buClr>
        <a:buFont typeface="Wingdings"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tx2"/>
        </a:buClr>
        <a:buSzPct val="80000"/>
        <a:buFont typeface="Wingdings" pitchFamily="2" charset="2"/>
        <a:buChar char="§"/>
        <a:defRPr>
          <a:solidFill>
            <a:schemeClr val="tx1"/>
          </a:solidFill>
          <a:latin typeface="+mn-lt"/>
        </a:defRPr>
      </a:lvl6pPr>
      <a:lvl7pPr marL="2971800" indent="-228600" algn="l" rtl="0" fontAlgn="base">
        <a:spcBef>
          <a:spcPct val="20000"/>
        </a:spcBef>
        <a:spcAft>
          <a:spcPct val="0"/>
        </a:spcAft>
        <a:buClr>
          <a:schemeClr val="tx2"/>
        </a:buClr>
        <a:buSzPct val="80000"/>
        <a:buFont typeface="Wingdings" pitchFamily="2" charset="2"/>
        <a:buChar char="§"/>
        <a:defRPr>
          <a:solidFill>
            <a:schemeClr val="tx1"/>
          </a:solidFill>
          <a:latin typeface="+mn-lt"/>
        </a:defRPr>
      </a:lvl7pPr>
      <a:lvl8pPr marL="3429000" indent="-228600" algn="l" rtl="0" fontAlgn="base">
        <a:spcBef>
          <a:spcPct val="20000"/>
        </a:spcBef>
        <a:spcAft>
          <a:spcPct val="0"/>
        </a:spcAft>
        <a:buClr>
          <a:schemeClr val="tx2"/>
        </a:buClr>
        <a:buSzPct val="80000"/>
        <a:buFont typeface="Wingdings" pitchFamily="2" charset="2"/>
        <a:buChar char="§"/>
        <a:defRPr>
          <a:solidFill>
            <a:schemeClr val="tx1"/>
          </a:solidFill>
          <a:latin typeface="+mn-lt"/>
        </a:defRPr>
      </a:lvl8pPr>
      <a:lvl9pPr marL="3886200" indent="-228600" algn="l" rtl="0" fontAlgn="base">
        <a:spcBef>
          <a:spcPct val="20000"/>
        </a:spcBef>
        <a:spcAft>
          <a:spcPct val="0"/>
        </a:spcAft>
        <a:buClr>
          <a:schemeClr val="tx2"/>
        </a:buClr>
        <a:buSzPct val="80000"/>
        <a:buFont typeface="Wingdings" pitchFamily="2" charset="2"/>
        <a:buChar char="§"/>
        <a:defRPr>
          <a:solidFill>
            <a:schemeClr val="tx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images.google.com.ec/imgres?imgurl=http://www.tramitesciudadanos.gov.ec/logos_instituciones/escudo%2520playas%2520copy.jpg&amp;imgrefurl=http://www.tramitesciudadanos.gov.ec/institucion.php%3Fcd%3D209&amp;usg=__zxkY_4JPtrTLZLhSyxnrOTdQ75E=&amp;h=900&amp;w=750&amp;sz=618&amp;hl=es&amp;start=1&amp;um=1&amp;itbs=1&amp;tbnid=jsmptOxS-SkzBM:&amp;tbnh=146&amp;tbnw=122&amp;prev=/images%3Fq%3Descudo%2Bdel%2Bcanton%2Bplayas%26um%3D1%26hl%3Des%26sa%3DN%26tbs%3Disch:1" TargetMode="External"/><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10.wmf"/><Relationship Id="rId4" Type="http://schemas.openxmlformats.org/officeDocument/2006/relationships/image" Target="../media/image9.wmf"/></Relationships>
</file>

<file path=ppt/slides/_rels/slide13.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wmf"/></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4.xml"/><Relationship Id="rId1" Type="http://schemas.openxmlformats.org/officeDocument/2006/relationships/vmlDrawing" Target="../drawings/vmlDrawing2.vml"/><Relationship Id="rId4" Type="http://schemas.openxmlformats.org/officeDocument/2006/relationships/oleObject" Target="../embeddings/Gr_fico_de_Microsoft_Office_Excel1.xls"/></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3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26.emf"/></Relationships>
</file>

<file path=ppt/slides/_rels/slide33.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28.emf"/></Relationships>
</file>

<file path=ppt/slides/_rels/slide34.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0.emf"/></Relationships>
</file>

<file path=ppt/slides/_rels/slide3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1.jpeg"/><Relationship Id="rId1" Type="http://schemas.openxmlformats.org/officeDocument/2006/relationships/slideLayout" Target="../slideLayouts/slideLayout12.xml"/><Relationship Id="rId4" Type="http://schemas.openxmlformats.org/officeDocument/2006/relationships/image" Target="../media/image35.png"/></Relationships>
</file>

<file path=ppt/slides/_rels/slide5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4.xml"/><Relationship Id="rId1" Type="http://schemas.openxmlformats.org/officeDocument/2006/relationships/vmlDrawing" Target="../drawings/vmlDrawing1.vml"/><Relationship Id="rId5" Type="http://schemas.openxmlformats.org/officeDocument/2006/relationships/oleObject" Target="../embeddings/oleObject2.bin"/><Relationship Id="rId4" Type="http://schemas.openxmlformats.org/officeDocument/2006/relationships/oleObject" Target="../embeddings/oleObject1.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4" descr="cancha-futbol"/>
          <p:cNvPicPr>
            <a:picLocks noChangeAspect="1" noChangeArrowheads="1"/>
          </p:cNvPicPr>
          <p:nvPr/>
        </p:nvPicPr>
        <p:blipFill>
          <a:blip r:embed="rId2" cstate="print">
            <a:lum bright="64000" contrast="-54000"/>
          </a:blip>
          <a:srcRect/>
          <a:stretch>
            <a:fillRect/>
          </a:stretch>
        </p:blipFill>
        <p:spPr bwMode="auto">
          <a:xfrm>
            <a:off x="250825" y="1557338"/>
            <a:ext cx="8893175" cy="5300662"/>
          </a:xfrm>
          <a:prstGeom prst="rect">
            <a:avLst/>
          </a:prstGeom>
          <a:noFill/>
          <a:ln w="9525">
            <a:noFill/>
            <a:miter lim="800000"/>
            <a:headEnd/>
            <a:tailEnd/>
          </a:ln>
        </p:spPr>
      </p:pic>
      <p:sp>
        <p:nvSpPr>
          <p:cNvPr id="409606" name="WordArt 6"/>
          <p:cNvSpPr>
            <a:spLocks noChangeArrowheads="1" noChangeShapeType="1" noTextEdit="1"/>
          </p:cNvSpPr>
          <p:nvPr/>
        </p:nvSpPr>
        <p:spPr bwMode="auto">
          <a:xfrm>
            <a:off x="1763713" y="1844675"/>
            <a:ext cx="6264275" cy="3889375"/>
          </a:xfrm>
          <a:prstGeom prst="rect">
            <a:avLst/>
          </a:prstGeom>
        </p:spPr>
        <p:txBody>
          <a:bodyPr wrap="none" fromWordArt="1">
            <a:prstTxWarp prst="textPlain">
              <a:avLst>
                <a:gd name="adj" fmla="val 50000"/>
              </a:avLst>
            </a:prstTxWarp>
          </a:bodyPr>
          <a:lstStyle/>
          <a:p>
            <a:r>
              <a:rPr lang="es-ES" sz="3600" b="1" kern="10">
                <a:ln w="9525">
                  <a:solidFill>
                    <a:srgbClr val="000000"/>
                  </a:solidFill>
                  <a:round/>
                  <a:headEnd/>
                  <a:tailEnd/>
                </a:ln>
                <a:solidFill>
                  <a:srgbClr val="006600"/>
                </a:solidFill>
                <a:latin typeface="Broadway"/>
              </a:rPr>
              <a:t>Proyecto de construcción </a:t>
            </a:r>
          </a:p>
          <a:p>
            <a:r>
              <a:rPr lang="es-ES" sz="3600" b="1" kern="10">
                <a:ln w="9525">
                  <a:solidFill>
                    <a:srgbClr val="000000"/>
                  </a:solidFill>
                  <a:round/>
                  <a:headEnd/>
                  <a:tailEnd/>
                </a:ln>
                <a:solidFill>
                  <a:srgbClr val="006600"/>
                </a:solidFill>
                <a:latin typeface="Broadway"/>
              </a:rPr>
              <a:t>de una cancha de </a:t>
            </a:r>
          </a:p>
          <a:p>
            <a:r>
              <a:rPr lang="es-ES" sz="3600" b="1" kern="10">
                <a:ln w="9525">
                  <a:solidFill>
                    <a:srgbClr val="000000"/>
                  </a:solidFill>
                  <a:round/>
                  <a:headEnd/>
                  <a:tailEnd/>
                </a:ln>
                <a:solidFill>
                  <a:srgbClr val="006600"/>
                </a:solidFill>
                <a:latin typeface="Broadway"/>
              </a:rPr>
              <a:t>fut-sal en el cantón </a:t>
            </a:r>
          </a:p>
          <a:p>
            <a:r>
              <a:rPr lang="es-ES" sz="3600" b="1" kern="10">
                <a:ln w="9525">
                  <a:solidFill>
                    <a:srgbClr val="000000"/>
                  </a:solidFill>
                  <a:round/>
                  <a:headEnd/>
                  <a:tailEnd/>
                </a:ln>
                <a:solidFill>
                  <a:srgbClr val="006600"/>
                </a:solidFill>
                <a:latin typeface="Broadway"/>
              </a:rPr>
              <a:t>"Gral .Villamil Playas"</a:t>
            </a:r>
            <a:endParaRPr lang="es-EC" sz="3600" b="1" kern="10">
              <a:ln w="9525">
                <a:solidFill>
                  <a:srgbClr val="000000"/>
                </a:solidFill>
                <a:round/>
                <a:headEnd/>
                <a:tailEnd/>
              </a:ln>
              <a:solidFill>
                <a:srgbClr val="006600"/>
              </a:solidFill>
              <a:latin typeface="Broadway"/>
            </a:endParaRPr>
          </a:p>
        </p:txBody>
      </p:sp>
      <p:pic>
        <p:nvPicPr>
          <p:cNvPr id="409608" name="Picture 8" descr="escudo%2520playas%2520copy">
            <a:hlinkClick r:id="rId3"/>
          </p:cNvPr>
          <p:cNvPicPr>
            <a:picLocks noChangeAspect="1" noChangeArrowheads="1"/>
          </p:cNvPicPr>
          <p:nvPr/>
        </p:nvPicPr>
        <p:blipFill>
          <a:blip r:embed="rId4" cstate="print"/>
          <a:srcRect/>
          <a:stretch>
            <a:fillRect/>
          </a:stretch>
        </p:blipFill>
        <p:spPr bwMode="auto">
          <a:xfrm>
            <a:off x="3059113" y="404813"/>
            <a:ext cx="3457575" cy="13906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409608"/>
                                        </p:tgtEl>
                                        <p:attrNameLst>
                                          <p:attrName>style.visibility</p:attrName>
                                        </p:attrNameLst>
                                      </p:cBhvr>
                                      <p:to>
                                        <p:strVal val="visible"/>
                                      </p:to>
                                    </p:set>
                                    <p:animEffect transition="in" filter="box(in)">
                                      <p:cBhvr>
                                        <p:cTn id="7" dur="500"/>
                                        <p:tgtEl>
                                          <p:spTgt spid="409608"/>
                                        </p:tgtEl>
                                      </p:cBhvr>
                                    </p:animEffect>
                                  </p:childTnLst>
                                </p:cTn>
                              </p:par>
                            </p:childTnLst>
                          </p:cTn>
                        </p:par>
                      </p:childTnLst>
                    </p:cTn>
                  </p:par>
                  <p:par>
                    <p:cTn id="8" fill="hold">
                      <p:stCondLst>
                        <p:cond delay="indefinite"/>
                      </p:stCondLst>
                      <p:childTnLst>
                        <p:par>
                          <p:cTn id="9" fill="hold">
                            <p:stCondLst>
                              <p:cond delay="0"/>
                            </p:stCondLst>
                            <p:childTnLst>
                              <p:par>
                                <p:cTn id="10" presetID="35" presetClass="entr" presetSubtype="0" fill="hold" grpId="0" nodeType="clickEffect">
                                  <p:stCondLst>
                                    <p:cond delay="0"/>
                                  </p:stCondLst>
                                  <p:childTnLst>
                                    <p:set>
                                      <p:cBhvr>
                                        <p:cTn id="11" dur="1" fill="hold">
                                          <p:stCondLst>
                                            <p:cond delay="0"/>
                                          </p:stCondLst>
                                        </p:cTn>
                                        <p:tgtEl>
                                          <p:spTgt spid="409606"/>
                                        </p:tgtEl>
                                        <p:attrNameLst>
                                          <p:attrName>style.visibility</p:attrName>
                                        </p:attrNameLst>
                                      </p:cBhvr>
                                      <p:to>
                                        <p:strVal val="visible"/>
                                      </p:to>
                                    </p:set>
                                    <p:animEffect transition="in" filter="fade">
                                      <p:cBhvr>
                                        <p:cTn id="12" dur="2000"/>
                                        <p:tgtEl>
                                          <p:spTgt spid="409606"/>
                                        </p:tgtEl>
                                      </p:cBhvr>
                                    </p:animEffect>
                                    <p:anim calcmode="lin" valueType="num">
                                      <p:cBhvr>
                                        <p:cTn id="13" dur="2000" fill="hold"/>
                                        <p:tgtEl>
                                          <p:spTgt spid="409606"/>
                                        </p:tgtEl>
                                        <p:attrNameLst>
                                          <p:attrName>style.rotation</p:attrName>
                                        </p:attrNameLst>
                                      </p:cBhvr>
                                      <p:tavLst>
                                        <p:tav tm="0">
                                          <p:val>
                                            <p:fltVal val="720"/>
                                          </p:val>
                                        </p:tav>
                                        <p:tav tm="100000">
                                          <p:val>
                                            <p:fltVal val="0"/>
                                          </p:val>
                                        </p:tav>
                                      </p:tavLst>
                                    </p:anim>
                                    <p:anim calcmode="lin" valueType="num">
                                      <p:cBhvr>
                                        <p:cTn id="14" dur="2000" fill="hold"/>
                                        <p:tgtEl>
                                          <p:spTgt spid="409606"/>
                                        </p:tgtEl>
                                        <p:attrNameLst>
                                          <p:attrName>ppt_h</p:attrName>
                                        </p:attrNameLst>
                                      </p:cBhvr>
                                      <p:tavLst>
                                        <p:tav tm="0">
                                          <p:val>
                                            <p:fltVal val="0"/>
                                          </p:val>
                                        </p:tav>
                                        <p:tav tm="100000">
                                          <p:val>
                                            <p:strVal val="#ppt_h"/>
                                          </p:val>
                                        </p:tav>
                                      </p:tavLst>
                                    </p:anim>
                                    <p:anim calcmode="lin" valueType="num">
                                      <p:cBhvr>
                                        <p:cTn id="15" dur="2000" fill="hold"/>
                                        <p:tgtEl>
                                          <p:spTgt spid="409606"/>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06"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cancha-futbol"/>
          <p:cNvPicPr>
            <a:picLocks noChangeAspect="1" noChangeArrowheads="1"/>
          </p:cNvPicPr>
          <p:nvPr/>
        </p:nvPicPr>
        <p:blipFill>
          <a:blip r:embed="rId2" cstate="print">
            <a:lum bright="64000" contrast="-54000"/>
          </a:blip>
          <a:srcRect/>
          <a:stretch>
            <a:fillRect/>
          </a:stretch>
        </p:blipFill>
        <p:spPr bwMode="auto">
          <a:xfrm>
            <a:off x="250825" y="1557338"/>
            <a:ext cx="8893175" cy="5300662"/>
          </a:xfrm>
          <a:prstGeom prst="rect">
            <a:avLst/>
          </a:prstGeom>
          <a:noFill/>
          <a:ln w="9525">
            <a:noFill/>
            <a:miter lim="800000"/>
            <a:headEnd/>
            <a:tailEnd/>
          </a:ln>
        </p:spPr>
      </p:pic>
      <p:sp>
        <p:nvSpPr>
          <p:cNvPr id="418819" name="Rectangle 3"/>
          <p:cNvSpPr>
            <a:spLocks noChangeArrowheads="1"/>
          </p:cNvSpPr>
          <p:nvPr/>
        </p:nvSpPr>
        <p:spPr bwMode="auto">
          <a:xfrm>
            <a:off x="1403350" y="620713"/>
            <a:ext cx="6704013" cy="641350"/>
          </a:xfrm>
          <a:prstGeom prst="rect">
            <a:avLst/>
          </a:prstGeom>
          <a:noFill/>
          <a:ln w="9525">
            <a:noFill/>
            <a:miter lim="800000"/>
            <a:headEnd/>
            <a:tailEnd/>
          </a:ln>
          <a:effectLst/>
        </p:spPr>
        <p:txBody>
          <a:bodyPr wrap="none">
            <a:spAutoFit/>
          </a:bodyPr>
          <a:lstStyle/>
          <a:p>
            <a:pPr>
              <a:defRPr/>
            </a:pPr>
            <a:r>
              <a:rPr lang="es-ES" sz="3600" b="1">
                <a:solidFill>
                  <a:schemeClr val="accent2"/>
                </a:solidFill>
                <a:effectLst>
                  <a:outerShdw blurRad="38100" dist="38100" dir="2700000" algn="tl">
                    <a:srgbClr val="C0C0C0"/>
                  </a:outerShdw>
                </a:effectLst>
                <a:latin typeface="Broadway" pitchFamily="82" charset="0"/>
              </a:rPr>
              <a:t>Investigación de Mercados</a:t>
            </a:r>
          </a:p>
        </p:txBody>
      </p:sp>
      <p:sp>
        <p:nvSpPr>
          <p:cNvPr id="418820" name="Rectangle 4"/>
          <p:cNvSpPr>
            <a:spLocks noChangeArrowheads="1"/>
          </p:cNvSpPr>
          <p:nvPr/>
        </p:nvSpPr>
        <p:spPr bwMode="auto">
          <a:xfrm>
            <a:off x="468313" y="1484313"/>
            <a:ext cx="8424862" cy="3013075"/>
          </a:xfrm>
          <a:prstGeom prst="rect">
            <a:avLst/>
          </a:prstGeom>
          <a:noFill/>
          <a:ln w="9525">
            <a:noFill/>
            <a:miter lim="800000"/>
            <a:headEnd/>
            <a:tailEnd/>
          </a:ln>
        </p:spPr>
        <p:txBody>
          <a:bodyPr>
            <a:spAutoFit/>
          </a:bodyPr>
          <a:lstStyle/>
          <a:p>
            <a:pPr algn="just"/>
            <a:r>
              <a:rPr lang="es-ES" b="1">
                <a:latin typeface="Baskerville Old Face" pitchFamily="18" charset="0"/>
              </a:rPr>
              <a:t>Investigación Descriptiva</a:t>
            </a:r>
          </a:p>
          <a:p>
            <a:pPr algn="just"/>
            <a:r>
              <a:rPr lang="es-ES" b="1">
                <a:latin typeface="Baskerville Old Face" pitchFamily="18" charset="0"/>
              </a:rPr>
              <a:t>Encuestas</a:t>
            </a:r>
          </a:p>
          <a:p>
            <a:pPr algn="just">
              <a:buFont typeface="Wingdings" pitchFamily="2" charset="2"/>
              <a:buChar char="ü"/>
            </a:pPr>
            <a:r>
              <a:rPr lang="es-ES">
                <a:latin typeface="Baskerville Old Face" pitchFamily="18" charset="0"/>
              </a:rPr>
              <a:t>Establecer un perfil demográfico de los posibles clientes.</a:t>
            </a:r>
          </a:p>
          <a:p>
            <a:pPr algn="just">
              <a:buFont typeface="Wingdings" pitchFamily="2" charset="2"/>
              <a:buChar char="ü"/>
            </a:pPr>
            <a:r>
              <a:rPr lang="es-ES">
                <a:latin typeface="Baskerville Old Face" pitchFamily="18" charset="0"/>
              </a:rPr>
              <a:t>Conocer frecuencias y lugares de mayor concurrencia.</a:t>
            </a:r>
          </a:p>
          <a:p>
            <a:pPr algn="just">
              <a:buFont typeface="Wingdings" pitchFamily="2" charset="2"/>
              <a:buChar char="ü"/>
            </a:pPr>
            <a:r>
              <a:rPr lang="es-ES">
                <a:latin typeface="Baskerville Old Face" pitchFamily="18" charset="0"/>
              </a:rPr>
              <a:t>Determinar el nivel de aceptación hacia el nuevo servicio.</a:t>
            </a:r>
          </a:p>
          <a:p>
            <a:pPr algn="just">
              <a:buFont typeface="Wingdings" pitchFamily="2" charset="2"/>
              <a:buChar char="ü"/>
            </a:pPr>
            <a:r>
              <a:rPr lang="es-ES">
                <a:latin typeface="Baskerville Old Face" pitchFamily="18" charset="0"/>
              </a:rPr>
              <a:t>Estudiar frecuencias de visita y la disponibilidad al pago.</a:t>
            </a:r>
          </a:p>
          <a:p>
            <a:pPr algn="just">
              <a:buFont typeface="Wingdings" pitchFamily="2" charset="2"/>
              <a:buChar char="ü"/>
            </a:pPr>
            <a:r>
              <a:rPr lang="es-ES">
                <a:latin typeface="Baskerville Old Face" pitchFamily="18" charset="0"/>
              </a:rPr>
              <a:t>Analizar las principales características del complejo.</a:t>
            </a:r>
          </a:p>
          <a:p>
            <a:pPr algn="just">
              <a:buFont typeface="Wingdings" pitchFamily="2" charset="2"/>
              <a:buChar char="ü"/>
            </a:pPr>
            <a:r>
              <a:rPr lang="es-ES">
                <a:latin typeface="Baskerville Old Face" pitchFamily="18" charset="0"/>
              </a:rPr>
              <a:t>Conocer opiniones acerca de los servicios adicionales.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8" presetClass="entr" presetSubtype="0" accel="50000" fill="hold" grpId="0" nodeType="clickEffect">
                                  <p:stCondLst>
                                    <p:cond delay="0"/>
                                  </p:stCondLst>
                                  <p:iterate type="lt">
                                    <p:tmPct val="50000"/>
                                  </p:iterate>
                                  <p:childTnLst>
                                    <p:set>
                                      <p:cBhvr>
                                        <p:cTn id="6" dur="1" fill="hold">
                                          <p:stCondLst>
                                            <p:cond delay="0"/>
                                          </p:stCondLst>
                                        </p:cTn>
                                        <p:tgtEl>
                                          <p:spTgt spid="418819"/>
                                        </p:tgtEl>
                                        <p:attrNameLst>
                                          <p:attrName>style.visibility</p:attrName>
                                        </p:attrNameLst>
                                      </p:cBhvr>
                                      <p:to>
                                        <p:strVal val="visible"/>
                                      </p:to>
                                    </p:set>
                                    <p:set>
                                      <p:cBhvr>
                                        <p:cTn id="7" dur="455" fill="hold">
                                          <p:stCondLst>
                                            <p:cond delay="0"/>
                                          </p:stCondLst>
                                        </p:cTn>
                                        <p:tgtEl>
                                          <p:spTgt spid="418819"/>
                                        </p:tgtEl>
                                        <p:attrNameLst>
                                          <p:attrName>style.rotation</p:attrName>
                                        </p:attrNameLst>
                                      </p:cBhvr>
                                      <p:to>
                                        <p:strVal val="-45.0"/>
                                      </p:to>
                                    </p:set>
                                    <p:anim calcmode="lin" valueType="num">
                                      <p:cBhvr>
                                        <p:cTn id="8" dur="455" fill="hold">
                                          <p:stCondLst>
                                            <p:cond delay="455"/>
                                          </p:stCondLst>
                                        </p:cTn>
                                        <p:tgtEl>
                                          <p:spTgt spid="418819"/>
                                        </p:tgtEl>
                                        <p:attrNameLst>
                                          <p:attrName>style.rotation</p:attrName>
                                        </p:attrNameLst>
                                      </p:cBhvr>
                                      <p:tavLst>
                                        <p:tav tm="0">
                                          <p:val>
                                            <p:fltVal val="-45"/>
                                          </p:val>
                                        </p:tav>
                                        <p:tav tm="69900">
                                          <p:val>
                                            <p:fltVal val="45"/>
                                          </p:val>
                                        </p:tav>
                                        <p:tav tm="100000">
                                          <p:val>
                                            <p:fltVal val="0"/>
                                          </p:val>
                                        </p:tav>
                                      </p:tavLst>
                                    </p:anim>
                                    <p:anim calcmode="lin" valueType="num">
                                      <p:cBhvr>
                                        <p:cTn id="9" dur="455" fill="hold">
                                          <p:stCondLst>
                                            <p:cond delay="0"/>
                                          </p:stCondLst>
                                        </p:cTn>
                                        <p:tgtEl>
                                          <p:spTgt spid="418819"/>
                                        </p:tgtEl>
                                        <p:attrNameLst>
                                          <p:attrName>ppt_y</p:attrName>
                                        </p:attrNameLst>
                                      </p:cBhvr>
                                      <p:tavLst>
                                        <p:tav tm="0">
                                          <p:val>
                                            <p:strVal val="#ppt_y-1"/>
                                          </p:val>
                                        </p:tav>
                                        <p:tav tm="100000">
                                          <p:val>
                                            <p:strVal val="#ppt_y-(0.354*#ppt_w-0.172*#ppt_h)"/>
                                          </p:val>
                                        </p:tav>
                                      </p:tavLst>
                                    </p:anim>
                                    <p:anim calcmode="lin" valueType="num">
                                      <p:cBhvr>
                                        <p:cTn id="10" dur="156" decel="50000" autoRev="1" fill="hold">
                                          <p:stCondLst>
                                            <p:cond delay="455"/>
                                          </p:stCondLst>
                                        </p:cTn>
                                        <p:tgtEl>
                                          <p:spTgt spid="418819"/>
                                        </p:tgtEl>
                                        <p:attrNameLst>
                                          <p:attrName>ppt_y</p:attrName>
                                        </p:attrNameLst>
                                      </p:cBhvr>
                                      <p:tavLst>
                                        <p:tav tm="0">
                                          <p:val>
                                            <p:strVal val="#ppt_y-(0.354*#ppt_w-0.172*#ppt_h)"/>
                                          </p:val>
                                        </p:tav>
                                        <p:tav tm="100000">
                                          <p:val>
                                            <p:strVal val="#ppt_y-(0.354*#ppt_w-0.172*#ppt_h)-#ppt_h/2"/>
                                          </p:val>
                                        </p:tav>
                                      </p:tavLst>
                                    </p:anim>
                                    <p:anim calcmode="lin" valueType="num">
                                      <p:cBhvr>
                                        <p:cTn id="11" dur="136" fill="hold">
                                          <p:stCondLst>
                                            <p:cond delay="864"/>
                                          </p:stCondLst>
                                        </p:cTn>
                                        <p:tgtEl>
                                          <p:spTgt spid="418819"/>
                                        </p:tgtEl>
                                        <p:attrNameLst>
                                          <p:attrName>ppt_y</p:attrName>
                                        </p:attrNameLst>
                                      </p:cBhvr>
                                      <p:tavLst>
                                        <p:tav tm="0">
                                          <p:val>
                                            <p:strVal val="#ppt_y-(0.354*#ppt_w-0.172*#ppt_h)"/>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grpId="0" nodeType="clickEffect">
                                  <p:stCondLst>
                                    <p:cond delay="0"/>
                                  </p:stCondLst>
                                  <p:childTnLst>
                                    <p:set>
                                      <p:cBhvr>
                                        <p:cTn id="15" dur="1" fill="hold">
                                          <p:stCondLst>
                                            <p:cond delay="0"/>
                                          </p:stCondLst>
                                        </p:cTn>
                                        <p:tgtEl>
                                          <p:spTgt spid="418820"/>
                                        </p:tgtEl>
                                        <p:attrNameLst>
                                          <p:attrName>style.visibility</p:attrName>
                                        </p:attrNameLst>
                                      </p:cBhvr>
                                      <p:to>
                                        <p:strVal val="visible"/>
                                      </p:to>
                                    </p:set>
                                    <p:anim calcmode="lin" valueType="num">
                                      <p:cBhvr additive="base">
                                        <p:cTn id="16" dur="500" fill="hold"/>
                                        <p:tgtEl>
                                          <p:spTgt spid="418820"/>
                                        </p:tgtEl>
                                        <p:attrNameLst>
                                          <p:attrName>ppt_x</p:attrName>
                                        </p:attrNameLst>
                                      </p:cBhvr>
                                      <p:tavLst>
                                        <p:tav tm="0">
                                          <p:val>
                                            <p:strVal val="#ppt_x"/>
                                          </p:val>
                                        </p:tav>
                                        <p:tav tm="100000">
                                          <p:val>
                                            <p:strVal val="#ppt_x"/>
                                          </p:val>
                                        </p:tav>
                                      </p:tavLst>
                                    </p:anim>
                                    <p:anim calcmode="lin" valueType="num">
                                      <p:cBhvr additive="base">
                                        <p:cTn id="17" dur="500" fill="hold"/>
                                        <p:tgtEl>
                                          <p:spTgt spid="4188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8819" grpId="0"/>
      <p:bldP spid="41882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cancha-futbol"/>
          <p:cNvPicPr>
            <a:picLocks noChangeAspect="1" noChangeArrowheads="1"/>
          </p:cNvPicPr>
          <p:nvPr/>
        </p:nvPicPr>
        <p:blipFill>
          <a:blip r:embed="rId2" cstate="print">
            <a:lum bright="64000" contrast="-54000"/>
          </a:blip>
          <a:srcRect/>
          <a:stretch>
            <a:fillRect/>
          </a:stretch>
        </p:blipFill>
        <p:spPr bwMode="auto">
          <a:xfrm>
            <a:off x="250825" y="1557338"/>
            <a:ext cx="8893175" cy="5300662"/>
          </a:xfrm>
          <a:prstGeom prst="rect">
            <a:avLst/>
          </a:prstGeom>
          <a:noFill/>
          <a:ln w="9525">
            <a:noFill/>
            <a:miter lim="800000"/>
            <a:headEnd/>
            <a:tailEnd/>
          </a:ln>
        </p:spPr>
      </p:pic>
      <p:sp>
        <p:nvSpPr>
          <p:cNvPr id="420867" name="Rectangle 3"/>
          <p:cNvSpPr>
            <a:spLocks noChangeArrowheads="1"/>
          </p:cNvSpPr>
          <p:nvPr/>
        </p:nvSpPr>
        <p:spPr bwMode="auto">
          <a:xfrm>
            <a:off x="-404813" y="333375"/>
            <a:ext cx="9729788" cy="1250950"/>
          </a:xfrm>
          <a:prstGeom prst="rect">
            <a:avLst/>
          </a:prstGeom>
          <a:noFill/>
          <a:ln w="9525">
            <a:noFill/>
            <a:miter lim="800000"/>
            <a:headEnd/>
            <a:tailEnd/>
          </a:ln>
          <a:effectLst/>
        </p:spPr>
        <p:txBody>
          <a:bodyPr>
            <a:spAutoFit/>
          </a:bodyPr>
          <a:lstStyle/>
          <a:p>
            <a:pPr>
              <a:defRPr/>
            </a:pPr>
            <a:r>
              <a:rPr lang="es-ES" sz="3800" b="1">
                <a:solidFill>
                  <a:schemeClr val="accent2"/>
                </a:solidFill>
                <a:effectLst>
                  <a:outerShdw blurRad="38100" dist="38100" dir="2700000" algn="tl">
                    <a:srgbClr val="C0C0C0"/>
                  </a:outerShdw>
                </a:effectLst>
                <a:latin typeface="Broadway" pitchFamily="82" charset="0"/>
              </a:rPr>
              <a:t>Resultados de la Investigación Descriptiva</a:t>
            </a:r>
          </a:p>
        </p:txBody>
      </p:sp>
      <p:sp>
        <p:nvSpPr>
          <p:cNvPr id="14340" name="Rectangle 4"/>
          <p:cNvSpPr>
            <a:spLocks noChangeArrowheads="1"/>
          </p:cNvSpPr>
          <p:nvPr/>
        </p:nvSpPr>
        <p:spPr bwMode="auto">
          <a:xfrm>
            <a:off x="468313" y="1341438"/>
            <a:ext cx="8351837" cy="1187450"/>
          </a:xfrm>
          <a:prstGeom prst="rect">
            <a:avLst/>
          </a:prstGeom>
          <a:noFill/>
          <a:ln w="9525">
            <a:noFill/>
            <a:miter lim="800000"/>
            <a:headEnd/>
            <a:tailEnd/>
          </a:ln>
        </p:spPr>
        <p:txBody>
          <a:bodyPr>
            <a:spAutoFit/>
          </a:bodyPr>
          <a:lstStyle/>
          <a:p>
            <a:pPr algn="l"/>
            <a:r>
              <a:rPr lang="es-ES" b="1">
                <a:latin typeface="Baskerville Old Face" pitchFamily="18" charset="0"/>
              </a:rPr>
              <a:t>Perfil del consumidor</a:t>
            </a:r>
          </a:p>
          <a:p>
            <a:pPr algn="l"/>
            <a:r>
              <a:rPr lang="es-ES">
                <a:latin typeface="Baskerville Old Face" pitchFamily="18" charset="0"/>
              </a:rPr>
              <a:t>Hombres con edades entre 14 a 55 años de clase social media y alta que practican fútbol como diversión o deporte.</a:t>
            </a:r>
          </a:p>
        </p:txBody>
      </p:sp>
      <p:pic>
        <p:nvPicPr>
          <p:cNvPr id="14341" name="Imagen 4"/>
          <p:cNvPicPr>
            <a:picLocks noChangeAspect="1" noChangeArrowheads="1"/>
          </p:cNvPicPr>
          <p:nvPr/>
        </p:nvPicPr>
        <p:blipFill>
          <a:blip r:embed="rId3" cstate="print"/>
          <a:srcRect t="13889"/>
          <a:stretch>
            <a:fillRect/>
          </a:stretch>
        </p:blipFill>
        <p:spPr bwMode="auto">
          <a:xfrm>
            <a:off x="2411413" y="2492375"/>
            <a:ext cx="6481762" cy="1670050"/>
          </a:xfrm>
          <a:prstGeom prst="rect">
            <a:avLst/>
          </a:prstGeom>
          <a:noFill/>
          <a:ln w="9525">
            <a:noFill/>
            <a:miter lim="800000"/>
            <a:headEnd/>
            <a:tailEnd/>
          </a:ln>
        </p:spPr>
      </p:pic>
      <p:pic>
        <p:nvPicPr>
          <p:cNvPr id="14342" name="Imagen 127"/>
          <p:cNvPicPr>
            <a:picLocks noChangeAspect="1" noChangeArrowheads="1"/>
          </p:cNvPicPr>
          <p:nvPr/>
        </p:nvPicPr>
        <p:blipFill>
          <a:blip r:embed="rId4" cstate="print"/>
          <a:srcRect t="13057" b="3802"/>
          <a:stretch>
            <a:fillRect/>
          </a:stretch>
        </p:blipFill>
        <p:spPr bwMode="auto">
          <a:xfrm>
            <a:off x="1760538" y="4221163"/>
            <a:ext cx="5403850" cy="2636837"/>
          </a:xfrm>
          <a:prstGeom prst="rect">
            <a:avLst/>
          </a:prstGeom>
          <a:noFill/>
          <a:ln w="9525">
            <a:noFill/>
            <a:miter lim="800000"/>
            <a:headEnd/>
            <a:tailEnd/>
          </a:ln>
        </p:spPr>
      </p:pic>
      <p:sp>
        <p:nvSpPr>
          <p:cNvPr id="14343" name="Rectangle 7"/>
          <p:cNvSpPr>
            <a:spLocks noChangeArrowheads="1"/>
          </p:cNvSpPr>
          <p:nvPr/>
        </p:nvSpPr>
        <p:spPr bwMode="auto">
          <a:xfrm>
            <a:off x="250825" y="2781300"/>
            <a:ext cx="2160588" cy="1006475"/>
          </a:xfrm>
          <a:prstGeom prst="rect">
            <a:avLst/>
          </a:prstGeom>
          <a:noFill/>
          <a:ln w="9525">
            <a:noFill/>
            <a:miter lim="800000"/>
            <a:headEnd/>
            <a:tailEnd/>
          </a:ln>
        </p:spPr>
        <p:txBody>
          <a:bodyPr>
            <a:spAutoFit/>
          </a:bodyPr>
          <a:lstStyle/>
          <a:p>
            <a:pPr algn="l"/>
            <a:r>
              <a:rPr lang="es-ES" sz="2000" b="1">
                <a:latin typeface="Baskerville Old Face" pitchFamily="18" charset="0"/>
              </a:rPr>
              <a:t>Nivel de Conocimiento y Competencia</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cancha-futbol"/>
          <p:cNvPicPr>
            <a:picLocks noChangeAspect="1" noChangeArrowheads="1"/>
          </p:cNvPicPr>
          <p:nvPr/>
        </p:nvPicPr>
        <p:blipFill>
          <a:blip r:embed="rId2" cstate="print">
            <a:lum bright="64000" contrast="-54000"/>
          </a:blip>
          <a:srcRect/>
          <a:stretch>
            <a:fillRect/>
          </a:stretch>
        </p:blipFill>
        <p:spPr bwMode="auto">
          <a:xfrm>
            <a:off x="250825" y="1557338"/>
            <a:ext cx="8893175" cy="5300662"/>
          </a:xfrm>
          <a:prstGeom prst="rect">
            <a:avLst/>
          </a:prstGeom>
          <a:noFill/>
          <a:ln w="9525">
            <a:noFill/>
            <a:miter lim="800000"/>
            <a:headEnd/>
            <a:tailEnd/>
          </a:ln>
        </p:spPr>
      </p:pic>
      <p:sp>
        <p:nvSpPr>
          <p:cNvPr id="15363" name="Rectangle 3"/>
          <p:cNvSpPr>
            <a:spLocks noChangeArrowheads="1"/>
          </p:cNvSpPr>
          <p:nvPr/>
        </p:nvSpPr>
        <p:spPr bwMode="auto">
          <a:xfrm>
            <a:off x="468313" y="1628775"/>
            <a:ext cx="2643187" cy="457200"/>
          </a:xfrm>
          <a:prstGeom prst="rect">
            <a:avLst/>
          </a:prstGeom>
          <a:noFill/>
          <a:ln w="9525">
            <a:noFill/>
            <a:miter lim="800000"/>
            <a:headEnd/>
            <a:tailEnd/>
          </a:ln>
        </p:spPr>
        <p:txBody>
          <a:bodyPr wrap="none">
            <a:spAutoFit/>
          </a:bodyPr>
          <a:lstStyle/>
          <a:p>
            <a:pPr algn="l"/>
            <a:r>
              <a:rPr lang="es-ES" b="1">
                <a:latin typeface="Baskerville Old Face" pitchFamily="18" charset="0"/>
              </a:rPr>
              <a:t>Nivel de Aceptación</a:t>
            </a:r>
          </a:p>
        </p:txBody>
      </p:sp>
      <p:sp>
        <p:nvSpPr>
          <p:cNvPr id="15364" name="Rectangle 4"/>
          <p:cNvSpPr>
            <a:spLocks noChangeArrowheads="1"/>
          </p:cNvSpPr>
          <p:nvPr/>
        </p:nvSpPr>
        <p:spPr bwMode="auto">
          <a:xfrm>
            <a:off x="468313" y="2239963"/>
            <a:ext cx="8424862" cy="701675"/>
          </a:xfrm>
          <a:prstGeom prst="rect">
            <a:avLst/>
          </a:prstGeom>
          <a:noFill/>
          <a:ln w="9525">
            <a:noFill/>
            <a:miter lim="800000"/>
            <a:headEnd/>
            <a:tailEnd/>
          </a:ln>
        </p:spPr>
        <p:txBody>
          <a:bodyPr anchor="ctr">
            <a:spAutoFit/>
          </a:bodyPr>
          <a:lstStyle/>
          <a:p>
            <a:pPr algn="just">
              <a:buFont typeface="Symbol" pitchFamily="18" charset="2"/>
              <a:buChar char=""/>
            </a:pPr>
            <a:r>
              <a:rPr lang="es-ES" sz="2000" b="1">
                <a:latin typeface="Baskerville Old Face" pitchFamily="18" charset="0"/>
              </a:rPr>
              <a:t>Si colocáramos un complejo deportivo con canchas de césped sintético  en el cantón Playas lo utilizaría?</a:t>
            </a:r>
          </a:p>
        </p:txBody>
      </p:sp>
      <p:pic>
        <p:nvPicPr>
          <p:cNvPr id="15365" name="Imagen 15"/>
          <p:cNvPicPr>
            <a:picLocks noChangeAspect="1" noChangeArrowheads="1"/>
          </p:cNvPicPr>
          <p:nvPr/>
        </p:nvPicPr>
        <p:blipFill>
          <a:blip r:embed="rId3" cstate="print"/>
          <a:srcRect t="23038"/>
          <a:stretch>
            <a:fillRect/>
          </a:stretch>
        </p:blipFill>
        <p:spPr bwMode="auto">
          <a:xfrm>
            <a:off x="539750" y="2924175"/>
            <a:ext cx="7777163" cy="965200"/>
          </a:xfrm>
          <a:prstGeom prst="rect">
            <a:avLst/>
          </a:prstGeom>
          <a:noFill/>
          <a:ln w="9525">
            <a:noFill/>
            <a:miter lim="800000"/>
            <a:headEnd/>
            <a:tailEnd/>
          </a:ln>
        </p:spPr>
      </p:pic>
      <p:sp>
        <p:nvSpPr>
          <p:cNvPr id="15366" name="Rectangle 7"/>
          <p:cNvSpPr>
            <a:spLocks noChangeArrowheads="1"/>
          </p:cNvSpPr>
          <p:nvPr/>
        </p:nvSpPr>
        <p:spPr bwMode="auto">
          <a:xfrm>
            <a:off x="1692275" y="4005263"/>
            <a:ext cx="5184775" cy="396875"/>
          </a:xfrm>
          <a:prstGeom prst="rect">
            <a:avLst/>
          </a:prstGeom>
          <a:noFill/>
          <a:ln w="9525">
            <a:noFill/>
            <a:miter lim="800000"/>
            <a:headEnd/>
            <a:tailEnd/>
          </a:ln>
        </p:spPr>
        <p:txBody>
          <a:bodyPr>
            <a:spAutoFit/>
          </a:bodyPr>
          <a:lstStyle/>
          <a:p>
            <a:pPr algn="l"/>
            <a:r>
              <a:rPr lang="es-ES" sz="2000" b="1">
                <a:latin typeface="Baskerville Old Face" pitchFamily="18" charset="0"/>
              </a:rPr>
              <a:t>Frecuencias de Uso y Disponibilidad de Pago</a:t>
            </a:r>
          </a:p>
        </p:txBody>
      </p:sp>
      <p:pic>
        <p:nvPicPr>
          <p:cNvPr id="15367" name="Imagen 9"/>
          <p:cNvPicPr>
            <a:picLocks noChangeAspect="1" noChangeArrowheads="1"/>
          </p:cNvPicPr>
          <p:nvPr/>
        </p:nvPicPr>
        <p:blipFill>
          <a:blip r:embed="rId4" cstate="print"/>
          <a:srcRect t="17517" r="36412"/>
          <a:stretch>
            <a:fillRect/>
          </a:stretch>
        </p:blipFill>
        <p:spPr bwMode="auto">
          <a:xfrm>
            <a:off x="4500563" y="4435475"/>
            <a:ext cx="3311525" cy="1730375"/>
          </a:xfrm>
          <a:prstGeom prst="rect">
            <a:avLst/>
          </a:prstGeom>
          <a:noFill/>
          <a:ln w="9525">
            <a:solidFill>
              <a:schemeClr val="tx1"/>
            </a:solidFill>
            <a:miter lim="800000"/>
            <a:headEnd/>
            <a:tailEnd/>
          </a:ln>
        </p:spPr>
      </p:pic>
      <p:pic>
        <p:nvPicPr>
          <p:cNvPr id="15368" name="Imagen 19"/>
          <p:cNvPicPr>
            <a:picLocks noChangeAspect="1" noChangeArrowheads="1"/>
          </p:cNvPicPr>
          <p:nvPr/>
        </p:nvPicPr>
        <p:blipFill>
          <a:blip r:embed="rId5" cstate="print"/>
          <a:srcRect l="-360" t="13196" r="34599"/>
          <a:stretch>
            <a:fillRect/>
          </a:stretch>
        </p:blipFill>
        <p:spPr bwMode="auto">
          <a:xfrm>
            <a:off x="685800" y="4437063"/>
            <a:ext cx="3527425" cy="1728787"/>
          </a:xfrm>
          <a:prstGeom prst="rect">
            <a:avLst/>
          </a:prstGeom>
          <a:noFill/>
          <a:ln w="9525">
            <a:solidFill>
              <a:schemeClr val="tx1"/>
            </a:solid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cancha-futbol"/>
          <p:cNvPicPr>
            <a:picLocks noChangeAspect="1" noChangeArrowheads="1"/>
          </p:cNvPicPr>
          <p:nvPr/>
        </p:nvPicPr>
        <p:blipFill>
          <a:blip r:embed="rId2" cstate="print">
            <a:lum bright="64000" contrast="-54000"/>
          </a:blip>
          <a:srcRect/>
          <a:stretch>
            <a:fillRect/>
          </a:stretch>
        </p:blipFill>
        <p:spPr bwMode="auto">
          <a:xfrm>
            <a:off x="250825" y="1557338"/>
            <a:ext cx="8893175" cy="5300662"/>
          </a:xfrm>
          <a:prstGeom prst="rect">
            <a:avLst/>
          </a:prstGeom>
          <a:noFill/>
          <a:ln w="9525">
            <a:noFill/>
            <a:miter lim="800000"/>
            <a:headEnd/>
            <a:tailEnd/>
          </a:ln>
        </p:spPr>
      </p:pic>
      <p:sp>
        <p:nvSpPr>
          <p:cNvPr id="16387" name="Text Box 3"/>
          <p:cNvSpPr txBox="1">
            <a:spLocks noChangeArrowheads="1"/>
          </p:cNvSpPr>
          <p:nvPr/>
        </p:nvSpPr>
        <p:spPr bwMode="auto">
          <a:xfrm>
            <a:off x="519113" y="1284288"/>
            <a:ext cx="184150" cy="366712"/>
          </a:xfrm>
          <a:prstGeom prst="rect">
            <a:avLst/>
          </a:prstGeom>
          <a:noFill/>
          <a:ln w="9525">
            <a:noFill/>
            <a:miter lim="800000"/>
            <a:headEnd/>
            <a:tailEnd/>
          </a:ln>
        </p:spPr>
        <p:txBody>
          <a:bodyPr wrap="none">
            <a:spAutoFit/>
          </a:bodyPr>
          <a:lstStyle/>
          <a:p>
            <a:pPr algn="l"/>
            <a:endParaRPr lang="es-EC" sz="1800"/>
          </a:p>
        </p:txBody>
      </p:sp>
      <p:sp>
        <p:nvSpPr>
          <p:cNvPr id="16388" name="Rectangle 4"/>
          <p:cNvSpPr>
            <a:spLocks noChangeArrowheads="1"/>
          </p:cNvSpPr>
          <p:nvPr/>
        </p:nvSpPr>
        <p:spPr bwMode="auto">
          <a:xfrm>
            <a:off x="468313" y="1584325"/>
            <a:ext cx="3532187" cy="457200"/>
          </a:xfrm>
          <a:prstGeom prst="rect">
            <a:avLst/>
          </a:prstGeom>
          <a:noFill/>
          <a:ln w="9525">
            <a:noFill/>
            <a:miter lim="800000"/>
            <a:headEnd/>
            <a:tailEnd/>
          </a:ln>
        </p:spPr>
        <p:txBody>
          <a:bodyPr wrap="none" anchor="ctr">
            <a:spAutoFit/>
          </a:bodyPr>
          <a:lstStyle/>
          <a:p>
            <a:pPr algn="l"/>
            <a:r>
              <a:rPr lang="es-EC" b="1">
                <a:latin typeface="Baskerville Old Face" pitchFamily="18" charset="0"/>
              </a:rPr>
              <a:t>Características Importantes</a:t>
            </a:r>
            <a:r>
              <a:rPr lang="es-ES">
                <a:latin typeface="Baskerville Old Face" pitchFamily="18" charset="0"/>
              </a:rPr>
              <a:t> </a:t>
            </a:r>
          </a:p>
        </p:txBody>
      </p:sp>
      <p:pic>
        <p:nvPicPr>
          <p:cNvPr id="16389" name="Imagen 17"/>
          <p:cNvPicPr>
            <a:picLocks noChangeAspect="1" noChangeArrowheads="1"/>
          </p:cNvPicPr>
          <p:nvPr/>
        </p:nvPicPr>
        <p:blipFill>
          <a:blip r:embed="rId3" cstate="print"/>
          <a:srcRect t="12025" r="35631" b="21506"/>
          <a:stretch>
            <a:fillRect/>
          </a:stretch>
        </p:blipFill>
        <p:spPr bwMode="auto">
          <a:xfrm>
            <a:off x="611188" y="2276475"/>
            <a:ext cx="4032250" cy="1439863"/>
          </a:xfrm>
          <a:prstGeom prst="rect">
            <a:avLst/>
          </a:prstGeom>
          <a:noFill/>
          <a:ln w="9525">
            <a:solidFill>
              <a:schemeClr val="tx1"/>
            </a:solidFill>
            <a:miter lim="800000"/>
            <a:headEnd/>
            <a:tailEnd/>
          </a:ln>
        </p:spPr>
      </p:pic>
      <p:sp>
        <p:nvSpPr>
          <p:cNvPr id="16390" name="Rectangle 6"/>
          <p:cNvSpPr>
            <a:spLocks noChangeArrowheads="1"/>
          </p:cNvSpPr>
          <p:nvPr/>
        </p:nvSpPr>
        <p:spPr bwMode="auto">
          <a:xfrm>
            <a:off x="684213" y="3860800"/>
            <a:ext cx="2441575" cy="366713"/>
          </a:xfrm>
          <a:prstGeom prst="rect">
            <a:avLst/>
          </a:prstGeom>
          <a:noFill/>
          <a:ln w="9525">
            <a:noFill/>
            <a:miter lim="800000"/>
            <a:headEnd/>
            <a:tailEnd/>
          </a:ln>
        </p:spPr>
        <p:txBody>
          <a:bodyPr wrap="none">
            <a:spAutoFit/>
          </a:bodyPr>
          <a:lstStyle/>
          <a:p>
            <a:pPr algn="l"/>
            <a:r>
              <a:rPr lang="es-EC" sz="1800" b="1"/>
              <a:t>Servicio adicional</a:t>
            </a:r>
            <a:endParaRPr lang="es-ES" sz="1800" b="1"/>
          </a:p>
        </p:txBody>
      </p:sp>
      <p:pic>
        <p:nvPicPr>
          <p:cNvPr id="16391" name="Imagen 24"/>
          <p:cNvPicPr>
            <a:picLocks noChangeAspect="1" noChangeArrowheads="1"/>
          </p:cNvPicPr>
          <p:nvPr/>
        </p:nvPicPr>
        <p:blipFill>
          <a:blip r:embed="rId4" cstate="print"/>
          <a:srcRect r="33780"/>
          <a:stretch>
            <a:fillRect/>
          </a:stretch>
        </p:blipFill>
        <p:spPr bwMode="auto">
          <a:xfrm>
            <a:off x="755650" y="4365625"/>
            <a:ext cx="3529013" cy="2305050"/>
          </a:xfrm>
          <a:prstGeom prst="rect">
            <a:avLst/>
          </a:prstGeom>
          <a:noFill/>
          <a:ln w="9525">
            <a:noFill/>
            <a:miter lim="800000"/>
            <a:headEnd/>
            <a:tailEnd/>
          </a:ln>
        </p:spPr>
      </p:pic>
      <p:pic>
        <p:nvPicPr>
          <p:cNvPr id="16392" name="Imagen 137"/>
          <p:cNvPicPr>
            <a:picLocks noChangeAspect="1" noChangeArrowheads="1"/>
          </p:cNvPicPr>
          <p:nvPr/>
        </p:nvPicPr>
        <p:blipFill>
          <a:blip r:embed="rId5" cstate="print"/>
          <a:srcRect t="9848" b="3226"/>
          <a:stretch>
            <a:fillRect/>
          </a:stretch>
        </p:blipFill>
        <p:spPr bwMode="auto">
          <a:xfrm>
            <a:off x="4787900" y="2924175"/>
            <a:ext cx="3887788" cy="2679700"/>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2" descr="cancha-futbol"/>
          <p:cNvPicPr>
            <a:picLocks noChangeAspect="1" noChangeArrowheads="1"/>
          </p:cNvPicPr>
          <p:nvPr/>
        </p:nvPicPr>
        <p:blipFill>
          <a:blip r:embed="rId3" cstate="print">
            <a:lum bright="64000" contrast="-54000"/>
          </a:blip>
          <a:srcRect/>
          <a:stretch>
            <a:fillRect/>
          </a:stretch>
        </p:blipFill>
        <p:spPr bwMode="auto">
          <a:xfrm>
            <a:off x="250825" y="1557338"/>
            <a:ext cx="8893175" cy="5300662"/>
          </a:xfrm>
          <a:prstGeom prst="rect">
            <a:avLst/>
          </a:prstGeom>
          <a:noFill/>
          <a:ln w="9525">
            <a:noFill/>
            <a:miter lim="800000"/>
            <a:headEnd/>
            <a:tailEnd/>
          </a:ln>
        </p:spPr>
      </p:pic>
      <p:sp>
        <p:nvSpPr>
          <p:cNvPr id="423939" name="Rectangle 3"/>
          <p:cNvSpPr>
            <a:spLocks noChangeArrowheads="1"/>
          </p:cNvSpPr>
          <p:nvPr/>
        </p:nvSpPr>
        <p:spPr bwMode="auto">
          <a:xfrm>
            <a:off x="684213" y="574675"/>
            <a:ext cx="7200900" cy="671513"/>
          </a:xfrm>
          <a:prstGeom prst="rect">
            <a:avLst/>
          </a:prstGeom>
          <a:noFill/>
          <a:ln w="9525">
            <a:noFill/>
            <a:miter lim="800000"/>
            <a:headEnd/>
            <a:tailEnd/>
          </a:ln>
        </p:spPr>
        <p:txBody>
          <a:bodyPr anchor="ctr">
            <a:spAutoFit/>
          </a:bodyPr>
          <a:lstStyle/>
          <a:p>
            <a:r>
              <a:rPr lang="es-EC" sz="3800" b="1">
                <a:solidFill>
                  <a:schemeClr val="accent2"/>
                </a:solidFill>
                <a:latin typeface="Broadway" pitchFamily="82" charset="0"/>
              </a:rPr>
              <a:t>Estudio de la demanda</a:t>
            </a:r>
            <a:r>
              <a:rPr lang="es-ES" sz="3800">
                <a:solidFill>
                  <a:schemeClr val="accent2"/>
                </a:solidFill>
                <a:latin typeface="Broadway" pitchFamily="82" charset="0"/>
              </a:rPr>
              <a:t> </a:t>
            </a:r>
          </a:p>
        </p:txBody>
      </p:sp>
      <p:sp>
        <p:nvSpPr>
          <p:cNvPr id="423940" name="Rectangle 4"/>
          <p:cNvSpPr>
            <a:spLocks noChangeArrowheads="1"/>
          </p:cNvSpPr>
          <p:nvPr/>
        </p:nvSpPr>
        <p:spPr bwMode="auto">
          <a:xfrm>
            <a:off x="395288" y="1993900"/>
            <a:ext cx="7991475" cy="2647950"/>
          </a:xfrm>
          <a:prstGeom prst="rect">
            <a:avLst/>
          </a:prstGeom>
          <a:noFill/>
          <a:ln w="9525">
            <a:noFill/>
            <a:miter lim="800000"/>
            <a:headEnd/>
            <a:tailEnd/>
          </a:ln>
        </p:spPr>
        <p:txBody>
          <a:bodyPr anchor="ctr">
            <a:spAutoFit/>
          </a:bodyPr>
          <a:lstStyle/>
          <a:p>
            <a:pPr algn="just"/>
            <a:r>
              <a:rPr lang="es-EC">
                <a:latin typeface="Baskerville Old Face" pitchFamily="18" charset="0"/>
              </a:rPr>
              <a:t>El servicio que ofrecemos está destinado para personas de clase alta, de clase media, en porcentajes estas personas equivalen al 69.72% también determinamos el porcentaje por género masculino que es el 50.4% y por último el porcentaje de los habitantes con la edad comprendida entre los 14 y 55 años que es del 69.20 por la tanto el total de personas que están dentro del alcance del estudio es:</a:t>
            </a:r>
          </a:p>
        </p:txBody>
      </p:sp>
      <p:graphicFrame>
        <p:nvGraphicFramePr>
          <p:cNvPr id="423980" name="Group 44"/>
          <p:cNvGraphicFramePr>
            <a:graphicFrameLocks noGrp="1"/>
          </p:cNvGraphicFramePr>
          <p:nvPr>
            <p:ph sz="half" idx="1"/>
          </p:nvPr>
        </p:nvGraphicFramePr>
        <p:xfrm>
          <a:off x="971550" y="4868863"/>
          <a:ext cx="2663825" cy="723900"/>
        </p:xfrm>
        <a:graphic>
          <a:graphicData uri="http://schemas.openxmlformats.org/drawingml/2006/table">
            <a:tbl>
              <a:tblPr/>
              <a:tblGrid>
                <a:gridCol w="2663825"/>
              </a:tblGrid>
              <a:tr h="288925">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s-EC" sz="1100" b="1" i="0" u="sng" strike="noStrike" cap="none" normalizeH="0" baseline="0" smtClean="0">
                          <a:ln>
                            <a:noFill/>
                          </a:ln>
                          <a:solidFill>
                            <a:srgbClr val="000000"/>
                          </a:solidFill>
                          <a:effectLst/>
                          <a:latin typeface="Arial" charset="0"/>
                          <a:ea typeface="Calibri" pitchFamily="34" charset="0"/>
                          <a:cs typeface="Arial" charset="0"/>
                        </a:rPr>
                        <a:t>DEMANDA POTENCIAL</a:t>
                      </a:r>
                      <a:endParaRPr kumimoji="0" lang="es-EC" sz="1800" b="0" i="0" u="none" strike="noStrike" cap="none" normalizeH="0" baseline="0" smtClean="0">
                        <a:ln>
                          <a:noFill/>
                        </a:ln>
                        <a:solidFill>
                          <a:schemeClr val="tx1"/>
                        </a:solidFill>
                        <a:effectLst/>
                        <a:latin typeface="Arial" charset="0"/>
                        <a:ea typeface="Calibri"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r>
              <a:tr h="434975">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s-EC" sz="1600" b="0" i="0" u="none" strike="noStrike" cap="none" normalizeH="0" baseline="0" smtClean="0">
                          <a:ln>
                            <a:noFill/>
                          </a:ln>
                          <a:solidFill>
                            <a:srgbClr val="000000"/>
                          </a:solidFill>
                          <a:effectLst/>
                          <a:latin typeface="Arial" charset="0"/>
                          <a:ea typeface="Calibri" pitchFamily="34" charset="0"/>
                          <a:cs typeface="Arial" charset="0"/>
                        </a:rPr>
                        <a:t>7538  habitantes</a:t>
                      </a:r>
                      <a:endParaRPr kumimoji="0" lang="es-EC" sz="1600" b="0" i="0" u="none" strike="noStrike" cap="none" normalizeH="0" baseline="0" smtClean="0">
                        <a:ln>
                          <a:noFill/>
                        </a:ln>
                        <a:solidFill>
                          <a:schemeClr val="tx1"/>
                        </a:solidFill>
                        <a:effectLst/>
                        <a:latin typeface="Arial" charset="0"/>
                        <a:ea typeface="Calibri"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r>
            </a:tbl>
          </a:graphicData>
        </a:graphic>
      </p:graphicFrame>
      <p:graphicFrame>
        <p:nvGraphicFramePr>
          <p:cNvPr id="423972" name="Object 36"/>
          <p:cNvGraphicFramePr>
            <a:graphicFrameLocks noChangeAspect="1"/>
          </p:cNvGraphicFramePr>
          <p:nvPr>
            <p:ph sz="half" idx="2"/>
          </p:nvPr>
        </p:nvGraphicFramePr>
        <p:xfrm>
          <a:off x="5003800" y="4365625"/>
          <a:ext cx="2232025" cy="2038350"/>
        </p:xfrm>
        <a:graphic>
          <a:graphicData uri="http://schemas.openxmlformats.org/presentationml/2006/ole">
            <p:oleObj spid="_x0000_s2050" name="Gráfico" r:id="rId4" imgW="3686251" imgH="2038502" progId="Excel.Chart.8">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8" presetClass="entr" presetSubtype="0" accel="50000" fill="hold" grpId="0" nodeType="clickEffect">
                                  <p:stCondLst>
                                    <p:cond delay="0"/>
                                  </p:stCondLst>
                                  <p:iterate type="lt">
                                    <p:tmPct val="50000"/>
                                  </p:iterate>
                                  <p:childTnLst>
                                    <p:set>
                                      <p:cBhvr>
                                        <p:cTn id="6" dur="1" fill="hold">
                                          <p:stCondLst>
                                            <p:cond delay="0"/>
                                          </p:stCondLst>
                                        </p:cTn>
                                        <p:tgtEl>
                                          <p:spTgt spid="423939"/>
                                        </p:tgtEl>
                                        <p:attrNameLst>
                                          <p:attrName>style.visibility</p:attrName>
                                        </p:attrNameLst>
                                      </p:cBhvr>
                                      <p:to>
                                        <p:strVal val="visible"/>
                                      </p:to>
                                    </p:set>
                                    <p:set>
                                      <p:cBhvr>
                                        <p:cTn id="7" dur="228" fill="hold">
                                          <p:stCondLst>
                                            <p:cond delay="0"/>
                                          </p:stCondLst>
                                        </p:cTn>
                                        <p:tgtEl>
                                          <p:spTgt spid="423939"/>
                                        </p:tgtEl>
                                        <p:attrNameLst>
                                          <p:attrName>style.rotation</p:attrName>
                                        </p:attrNameLst>
                                      </p:cBhvr>
                                      <p:to>
                                        <p:strVal val="-45.0"/>
                                      </p:to>
                                    </p:set>
                                    <p:anim calcmode="lin" valueType="num">
                                      <p:cBhvr>
                                        <p:cTn id="8" dur="228" fill="hold">
                                          <p:stCondLst>
                                            <p:cond delay="228"/>
                                          </p:stCondLst>
                                        </p:cTn>
                                        <p:tgtEl>
                                          <p:spTgt spid="423939"/>
                                        </p:tgtEl>
                                        <p:attrNameLst>
                                          <p:attrName>style.rotation</p:attrName>
                                        </p:attrNameLst>
                                      </p:cBhvr>
                                      <p:tavLst>
                                        <p:tav tm="0">
                                          <p:val>
                                            <p:fltVal val="-45"/>
                                          </p:val>
                                        </p:tav>
                                        <p:tav tm="69900">
                                          <p:val>
                                            <p:fltVal val="45"/>
                                          </p:val>
                                        </p:tav>
                                        <p:tav tm="100000">
                                          <p:val>
                                            <p:fltVal val="0"/>
                                          </p:val>
                                        </p:tav>
                                      </p:tavLst>
                                    </p:anim>
                                    <p:anim calcmode="lin" valueType="num">
                                      <p:cBhvr>
                                        <p:cTn id="9" dur="228" fill="hold">
                                          <p:stCondLst>
                                            <p:cond delay="0"/>
                                          </p:stCondLst>
                                        </p:cTn>
                                        <p:tgtEl>
                                          <p:spTgt spid="423939"/>
                                        </p:tgtEl>
                                        <p:attrNameLst>
                                          <p:attrName>ppt_y</p:attrName>
                                        </p:attrNameLst>
                                      </p:cBhvr>
                                      <p:tavLst>
                                        <p:tav tm="0">
                                          <p:val>
                                            <p:strVal val="#ppt_y-1"/>
                                          </p:val>
                                        </p:tav>
                                        <p:tav tm="100000">
                                          <p:val>
                                            <p:strVal val="#ppt_y-(0.354*#ppt_w-0.172*#ppt_h)"/>
                                          </p:val>
                                        </p:tav>
                                      </p:tavLst>
                                    </p:anim>
                                    <p:anim calcmode="lin" valueType="num">
                                      <p:cBhvr>
                                        <p:cTn id="10" dur="78" decel="50000" autoRev="1" fill="hold">
                                          <p:stCondLst>
                                            <p:cond delay="228"/>
                                          </p:stCondLst>
                                        </p:cTn>
                                        <p:tgtEl>
                                          <p:spTgt spid="423939"/>
                                        </p:tgtEl>
                                        <p:attrNameLst>
                                          <p:attrName>ppt_y</p:attrName>
                                        </p:attrNameLst>
                                      </p:cBhvr>
                                      <p:tavLst>
                                        <p:tav tm="0">
                                          <p:val>
                                            <p:strVal val="#ppt_y-(0.354*#ppt_w-0.172*#ppt_h)"/>
                                          </p:val>
                                        </p:tav>
                                        <p:tav tm="100000">
                                          <p:val>
                                            <p:strVal val="#ppt_y-(0.354*#ppt_w-0.172*#ppt_h)-#ppt_h/2"/>
                                          </p:val>
                                        </p:tav>
                                      </p:tavLst>
                                    </p:anim>
                                    <p:anim calcmode="lin" valueType="num">
                                      <p:cBhvr>
                                        <p:cTn id="11" dur="68" fill="hold">
                                          <p:stCondLst>
                                            <p:cond delay="432"/>
                                          </p:stCondLst>
                                        </p:cTn>
                                        <p:tgtEl>
                                          <p:spTgt spid="423939"/>
                                        </p:tgtEl>
                                        <p:attrNameLst>
                                          <p:attrName>ppt_y</p:attrName>
                                        </p:attrNameLst>
                                      </p:cBhvr>
                                      <p:tavLst>
                                        <p:tav tm="0">
                                          <p:val>
                                            <p:strVal val="#ppt_y-(0.354*#ppt_w-0.172*#ppt_h)"/>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grpId="0" nodeType="clickEffect">
                                  <p:stCondLst>
                                    <p:cond delay="0"/>
                                  </p:stCondLst>
                                  <p:childTnLst>
                                    <p:set>
                                      <p:cBhvr>
                                        <p:cTn id="15" dur="1" fill="hold">
                                          <p:stCondLst>
                                            <p:cond delay="0"/>
                                          </p:stCondLst>
                                        </p:cTn>
                                        <p:tgtEl>
                                          <p:spTgt spid="423940"/>
                                        </p:tgtEl>
                                        <p:attrNameLst>
                                          <p:attrName>style.visibility</p:attrName>
                                        </p:attrNameLst>
                                      </p:cBhvr>
                                      <p:to>
                                        <p:strVal val="visible"/>
                                      </p:to>
                                    </p:set>
                                    <p:anim calcmode="lin" valueType="num">
                                      <p:cBhvr additive="base">
                                        <p:cTn id="16" dur="500" fill="hold"/>
                                        <p:tgtEl>
                                          <p:spTgt spid="423940"/>
                                        </p:tgtEl>
                                        <p:attrNameLst>
                                          <p:attrName>ppt_x</p:attrName>
                                        </p:attrNameLst>
                                      </p:cBhvr>
                                      <p:tavLst>
                                        <p:tav tm="0">
                                          <p:val>
                                            <p:strVal val="#ppt_x"/>
                                          </p:val>
                                        </p:tav>
                                        <p:tav tm="100000">
                                          <p:val>
                                            <p:strVal val="#ppt_x"/>
                                          </p:val>
                                        </p:tav>
                                      </p:tavLst>
                                    </p:anim>
                                    <p:anim calcmode="lin" valueType="num">
                                      <p:cBhvr additive="base">
                                        <p:cTn id="17" dur="500" fill="hold"/>
                                        <p:tgtEl>
                                          <p:spTgt spid="423940"/>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423972"/>
                                        </p:tgtEl>
                                        <p:attrNameLst>
                                          <p:attrName>style.visibility</p:attrName>
                                        </p:attrNameLst>
                                      </p:cBhvr>
                                      <p:to>
                                        <p:strVal val="visible"/>
                                      </p:to>
                                    </p:set>
                                    <p:animEffect transition="in" filter="blinds(horizontal)">
                                      <p:cBhvr>
                                        <p:cTn id="22" dur="500"/>
                                        <p:tgtEl>
                                          <p:spTgt spid="423972"/>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423980"/>
                                        </p:tgtEl>
                                        <p:attrNameLst>
                                          <p:attrName>style.visibility</p:attrName>
                                        </p:attrNameLst>
                                      </p:cBhvr>
                                      <p:to>
                                        <p:strVal val="visible"/>
                                      </p:to>
                                    </p:set>
                                    <p:animEffect transition="in" filter="blinds(horizontal)">
                                      <p:cBhvr>
                                        <p:cTn id="27" dur="500"/>
                                        <p:tgtEl>
                                          <p:spTgt spid="4239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3939" grpId="0"/>
      <p:bldP spid="423940" grpId="0"/>
      <p:bldOleChart spid="42397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cancha-futbol"/>
          <p:cNvPicPr>
            <a:picLocks noChangeAspect="1" noChangeArrowheads="1"/>
          </p:cNvPicPr>
          <p:nvPr/>
        </p:nvPicPr>
        <p:blipFill>
          <a:blip r:embed="rId2" cstate="print">
            <a:lum bright="64000" contrast="-54000"/>
          </a:blip>
          <a:srcRect/>
          <a:stretch>
            <a:fillRect/>
          </a:stretch>
        </p:blipFill>
        <p:spPr bwMode="auto">
          <a:xfrm>
            <a:off x="250825" y="1557338"/>
            <a:ext cx="8893175" cy="5300662"/>
          </a:xfrm>
          <a:prstGeom prst="rect">
            <a:avLst/>
          </a:prstGeom>
          <a:noFill/>
          <a:ln w="9525">
            <a:noFill/>
            <a:miter lim="800000"/>
            <a:headEnd/>
            <a:tailEnd/>
          </a:ln>
        </p:spPr>
      </p:pic>
      <p:sp>
        <p:nvSpPr>
          <p:cNvPr id="17411" name="Rectangle 3"/>
          <p:cNvSpPr>
            <a:spLocks noChangeArrowheads="1"/>
          </p:cNvSpPr>
          <p:nvPr/>
        </p:nvSpPr>
        <p:spPr bwMode="auto">
          <a:xfrm>
            <a:off x="1403350" y="574675"/>
            <a:ext cx="7056438" cy="671513"/>
          </a:xfrm>
          <a:prstGeom prst="rect">
            <a:avLst/>
          </a:prstGeom>
          <a:noFill/>
          <a:ln w="9525">
            <a:noFill/>
            <a:miter lim="800000"/>
            <a:headEnd/>
            <a:tailEnd/>
          </a:ln>
        </p:spPr>
        <p:txBody>
          <a:bodyPr anchor="ctr">
            <a:spAutoFit/>
          </a:bodyPr>
          <a:lstStyle/>
          <a:p>
            <a:r>
              <a:rPr lang="es-EC" sz="3800" b="1">
                <a:solidFill>
                  <a:schemeClr val="accent2"/>
                </a:solidFill>
                <a:latin typeface="Broadway" pitchFamily="82" charset="0"/>
              </a:rPr>
              <a:t>Estudio de la oferta</a:t>
            </a:r>
            <a:r>
              <a:rPr lang="es-ES" sz="3800">
                <a:solidFill>
                  <a:schemeClr val="accent2"/>
                </a:solidFill>
                <a:latin typeface="Broadway" pitchFamily="82" charset="0"/>
              </a:rPr>
              <a:t> </a:t>
            </a:r>
          </a:p>
        </p:txBody>
      </p:sp>
      <p:sp>
        <p:nvSpPr>
          <p:cNvPr id="424964" name="Rectangle 4"/>
          <p:cNvSpPr>
            <a:spLocks noChangeArrowheads="1"/>
          </p:cNvSpPr>
          <p:nvPr/>
        </p:nvSpPr>
        <p:spPr bwMode="auto">
          <a:xfrm>
            <a:off x="395288" y="1557338"/>
            <a:ext cx="8064500" cy="1552575"/>
          </a:xfrm>
          <a:prstGeom prst="rect">
            <a:avLst/>
          </a:prstGeom>
          <a:noFill/>
          <a:ln w="9525">
            <a:noFill/>
            <a:miter lim="800000"/>
            <a:headEnd/>
            <a:tailEnd/>
          </a:ln>
        </p:spPr>
        <p:txBody>
          <a:bodyPr anchor="ctr">
            <a:spAutoFit/>
          </a:bodyPr>
          <a:lstStyle/>
          <a:p>
            <a:pPr algn="just"/>
            <a:r>
              <a:rPr lang="es-EC">
                <a:latin typeface="Baskerville Old Face" pitchFamily="18" charset="0"/>
              </a:rPr>
              <a:t>Actualmente el cantón Playas cuenta con algunas canchas deportivas donde se practica este deporte pero lamentablemente no cuentan con la infraestructura adecuada ni están equipadas para satisfacer los requerimientos de los consumidores.</a:t>
            </a:r>
          </a:p>
        </p:txBody>
      </p:sp>
      <p:sp>
        <p:nvSpPr>
          <p:cNvPr id="17413" name="Rectangle 5"/>
          <p:cNvSpPr>
            <a:spLocks noChangeArrowheads="1"/>
          </p:cNvSpPr>
          <p:nvPr/>
        </p:nvSpPr>
        <p:spPr bwMode="auto">
          <a:xfrm>
            <a:off x="1974850" y="3246438"/>
            <a:ext cx="4348163" cy="366712"/>
          </a:xfrm>
          <a:prstGeom prst="rect">
            <a:avLst/>
          </a:prstGeom>
          <a:noFill/>
          <a:ln w="9525">
            <a:noFill/>
            <a:miter lim="800000"/>
            <a:headEnd/>
            <a:tailEnd/>
          </a:ln>
        </p:spPr>
        <p:txBody>
          <a:bodyPr wrap="none" anchor="ctr">
            <a:spAutoFit/>
          </a:bodyPr>
          <a:lstStyle/>
          <a:p>
            <a:r>
              <a:rPr lang="es-EC" sz="1800">
                <a:latin typeface="Baskerville Old Face" pitchFamily="18" charset="0"/>
              </a:rPr>
              <a:t>Estadio municipal Dr. Jaime Roldós Aguilera</a:t>
            </a:r>
            <a:r>
              <a:rPr lang="es-ES" sz="1800"/>
              <a:t> </a:t>
            </a:r>
          </a:p>
        </p:txBody>
      </p:sp>
      <p:pic>
        <p:nvPicPr>
          <p:cNvPr id="424966" name="Picture 6" descr="DSC03555"/>
          <p:cNvPicPr>
            <a:picLocks noChangeAspect="1" noChangeArrowheads="1"/>
          </p:cNvPicPr>
          <p:nvPr/>
        </p:nvPicPr>
        <p:blipFill>
          <a:blip r:embed="rId3" cstate="print"/>
          <a:srcRect/>
          <a:stretch>
            <a:fillRect/>
          </a:stretch>
        </p:blipFill>
        <p:spPr bwMode="auto">
          <a:xfrm>
            <a:off x="611188" y="3644900"/>
            <a:ext cx="3382962" cy="2540000"/>
          </a:xfrm>
          <a:prstGeom prst="rect">
            <a:avLst/>
          </a:prstGeom>
          <a:noFill/>
          <a:ln w="9525">
            <a:noFill/>
            <a:miter lim="800000"/>
            <a:headEnd/>
            <a:tailEnd/>
          </a:ln>
        </p:spPr>
      </p:pic>
      <p:pic>
        <p:nvPicPr>
          <p:cNvPr id="424967" name="Picture 7" descr="DSC03553"/>
          <p:cNvPicPr>
            <a:picLocks noChangeAspect="1" noChangeArrowheads="1"/>
          </p:cNvPicPr>
          <p:nvPr/>
        </p:nvPicPr>
        <p:blipFill>
          <a:blip r:embed="rId4" cstate="print"/>
          <a:srcRect/>
          <a:stretch>
            <a:fillRect/>
          </a:stretch>
        </p:blipFill>
        <p:spPr bwMode="auto">
          <a:xfrm>
            <a:off x="4932363" y="3644900"/>
            <a:ext cx="3384550" cy="25336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24964"/>
                                        </p:tgtEl>
                                        <p:attrNameLst>
                                          <p:attrName>style.visibility</p:attrName>
                                        </p:attrNameLst>
                                      </p:cBhvr>
                                      <p:to>
                                        <p:strVal val="visible"/>
                                      </p:to>
                                    </p:set>
                                    <p:anim calcmode="lin" valueType="num">
                                      <p:cBhvr additive="base">
                                        <p:cTn id="7" dur="500" fill="hold"/>
                                        <p:tgtEl>
                                          <p:spTgt spid="424964"/>
                                        </p:tgtEl>
                                        <p:attrNameLst>
                                          <p:attrName>ppt_x</p:attrName>
                                        </p:attrNameLst>
                                      </p:cBhvr>
                                      <p:tavLst>
                                        <p:tav tm="0">
                                          <p:val>
                                            <p:strVal val="#ppt_x"/>
                                          </p:val>
                                        </p:tav>
                                        <p:tav tm="100000">
                                          <p:val>
                                            <p:strVal val="#ppt_x"/>
                                          </p:val>
                                        </p:tav>
                                      </p:tavLst>
                                    </p:anim>
                                    <p:anim calcmode="lin" valueType="num">
                                      <p:cBhvr additive="base">
                                        <p:cTn id="8" dur="500" fill="hold"/>
                                        <p:tgtEl>
                                          <p:spTgt spid="42496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0" presetClass="entr" presetSubtype="0" fill="hold" nodeType="clickEffect">
                                  <p:stCondLst>
                                    <p:cond delay="0"/>
                                  </p:stCondLst>
                                  <p:childTnLst>
                                    <p:set>
                                      <p:cBhvr>
                                        <p:cTn id="12" dur="1" fill="hold">
                                          <p:stCondLst>
                                            <p:cond delay="0"/>
                                          </p:stCondLst>
                                        </p:cTn>
                                        <p:tgtEl>
                                          <p:spTgt spid="424967"/>
                                        </p:tgtEl>
                                        <p:attrNameLst>
                                          <p:attrName>style.visibility</p:attrName>
                                        </p:attrNameLst>
                                      </p:cBhvr>
                                      <p:to>
                                        <p:strVal val="visible"/>
                                      </p:to>
                                    </p:set>
                                    <p:animEffect transition="in" filter="fade">
                                      <p:cBhvr>
                                        <p:cTn id="13" dur="800" decel="100000"/>
                                        <p:tgtEl>
                                          <p:spTgt spid="424967"/>
                                        </p:tgtEl>
                                      </p:cBhvr>
                                    </p:animEffect>
                                    <p:anim calcmode="lin" valueType="num">
                                      <p:cBhvr>
                                        <p:cTn id="14" dur="800" decel="100000" fill="hold"/>
                                        <p:tgtEl>
                                          <p:spTgt spid="424967"/>
                                        </p:tgtEl>
                                        <p:attrNameLst>
                                          <p:attrName>style.rotation</p:attrName>
                                        </p:attrNameLst>
                                      </p:cBhvr>
                                      <p:tavLst>
                                        <p:tav tm="0">
                                          <p:val>
                                            <p:fltVal val="-90"/>
                                          </p:val>
                                        </p:tav>
                                        <p:tav tm="100000">
                                          <p:val>
                                            <p:fltVal val="0"/>
                                          </p:val>
                                        </p:tav>
                                      </p:tavLst>
                                    </p:anim>
                                    <p:anim calcmode="lin" valueType="num">
                                      <p:cBhvr>
                                        <p:cTn id="15" dur="800" decel="100000" fill="hold"/>
                                        <p:tgtEl>
                                          <p:spTgt spid="424967"/>
                                        </p:tgtEl>
                                        <p:attrNameLst>
                                          <p:attrName>ppt_x</p:attrName>
                                        </p:attrNameLst>
                                      </p:cBhvr>
                                      <p:tavLst>
                                        <p:tav tm="0">
                                          <p:val>
                                            <p:strVal val="#ppt_x+0.4"/>
                                          </p:val>
                                        </p:tav>
                                        <p:tav tm="100000">
                                          <p:val>
                                            <p:strVal val="#ppt_x-0.05"/>
                                          </p:val>
                                        </p:tav>
                                      </p:tavLst>
                                    </p:anim>
                                    <p:anim calcmode="lin" valueType="num">
                                      <p:cBhvr>
                                        <p:cTn id="16" dur="800" decel="100000" fill="hold"/>
                                        <p:tgtEl>
                                          <p:spTgt spid="424967"/>
                                        </p:tgtEl>
                                        <p:attrNameLst>
                                          <p:attrName>ppt_y</p:attrName>
                                        </p:attrNameLst>
                                      </p:cBhvr>
                                      <p:tavLst>
                                        <p:tav tm="0">
                                          <p:val>
                                            <p:strVal val="#ppt_y-0.4"/>
                                          </p:val>
                                        </p:tav>
                                        <p:tav tm="100000">
                                          <p:val>
                                            <p:strVal val="#ppt_y+0.1"/>
                                          </p:val>
                                        </p:tav>
                                      </p:tavLst>
                                    </p:anim>
                                    <p:anim calcmode="lin" valueType="num">
                                      <p:cBhvr>
                                        <p:cTn id="17" dur="200" accel="100000" fill="hold">
                                          <p:stCondLst>
                                            <p:cond delay="800"/>
                                          </p:stCondLst>
                                        </p:cTn>
                                        <p:tgtEl>
                                          <p:spTgt spid="424967"/>
                                        </p:tgtEl>
                                        <p:attrNameLst>
                                          <p:attrName>ppt_x</p:attrName>
                                        </p:attrNameLst>
                                      </p:cBhvr>
                                      <p:tavLst>
                                        <p:tav tm="0">
                                          <p:val>
                                            <p:strVal val="#ppt_x-0.05"/>
                                          </p:val>
                                        </p:tav>
                                        <p:tav tm="100000">
                                          <p:val>
                                            <p:strVal val="#ppt_x"/>
                                          </p:val>
                                        </p:tav>
                                      </p:tavLst>
                                    </p:anim>
                                    <p:anim calcmode="lin" valueType="num">
                                      <p:cBhvr>
                                        <p:cTn id="18" dur="200" accel="100000" fill="hold">
                                          <p:stCondLst>
                                            <p:cond delay="800"/>
                                          </p:stCondLst>
                                        </p:cTn>
                                        <p:tgtEl>
                                          <p:spTgt spid="424967"/>
                                        </p:tgtEl>
                                        <p:attrNameLst>
                                          <p:attrName>ppt_y</p:attrName>
                                        </p:attrNameLst>
                                      </p:cBhvr>
                                      <p:tavLst>
                                        <p:tav tm="0">
                                          <p:val>
                                            <p:strVal val="#ppt_y+0.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0" presetClass="entr" presetSubtype="0" fill="hold" nodeType="clickEffect">
                                  <p:stCondLst>
                                    <p:cond delay="0"/>
                                  </p:stCondLst>
                                  <p:childTnLst>
                                    <p:set>
                                      <p:cBhvr>
                                        <p:cTn id="22" dur="1" fill="hold">
                                          <p:stCondLst>
                                            <p:cond delay="0"/>
                                          </p:stCondLst>
                                        </p:cTn>
                                        <p:tgtEl>
                                          <p:spTgt spid="424966"/>
                                        </p:tgtEl>
                                        <p:attrNameLst>
                                          <p:attrName>style.visibility</p:attrName>
                                        </p:attrNameLst>
                                      </p:cBhvr>
                                      <p:to>
                                        <p:strVal val="visible"/>
                                      </p:to>
                                    </p:set>
                                    <p:animEffect transition="in" filter="fade">
                                      <p:cBhvr>
                                        <p:cTn id="23" dur="800" decel="100000"/>
                                        <p:tgtEl>
                                          <p:spTgt spid="424966"/>
                                        </p:tgtEl>
                                      </p:cBhvr>
                                    </p:animEffect>
                                    <p:anim calcmode="lin" valueType="num">
                                      <p:cBhvr>
                                        <p:cTn id="24" dur="800" decel="100000" fill="hold"/>
                                        <p:tgtEl>
                                          <p:spTgt spid="424966"/>
                                        </p:tgtEl>
                                        <p:attrNameLst>
                                          <p:attrName>style.rotation</p:attrName>
                                        </p:attrNameLst>
                                      </p:cBhvr>
                                      <p:tavLst>
                                        <p:tav tm="0">
                                          <p:val>
                                            <p:fltVal val="-90"/>
                                          </p:val>
                                        </p:tav>
                                        <p:tav tm="100000">
                                          <p:val>
                                            <p:fltVal val="0"/>
                                          </p:val>
                                        </p:tav>
                                      </p:tavLst>
                                    </p:anim>
                                    <p:anim calcmode="lin" valueType="num">
                                      <p:cBhvr>
                                        <p:cTn id="25" dur="800" decel="100000" fill="hold"/>
                                        <p:tgtEl>
                                          <p:spTgt spid="424966"/>
                                        </p:tgtEl>
                                        <p:attrNameLst>
                                          <p:attrName>ppt_x</p:attrName>
                                        </p:attrNameLst>
                                      </p:cBhvr>
                                      <p:tavLst>
                                        <p:tav tm="0">
                                          <p:val>
                                            <p:strVal val="#ppt_x+0.4"/>
                                          </p:val>
                                        </p:tav>
                                        <p:tav tm="100000">
                                          <p:val>
                                            <p:strVal val="#ppt_x-0.05"/>
                                          </p:val>
                                        </p:tav>
                                      </p:tavLst>
                                    </p:anim>
                                    <p:anim calcmode="lin" valueType="num">
                                      <p:cBhvr>
                                        <p:cTn id="26" dur="800" decel="100000" fill="hold"/>
                                        <p:tgtEl>
                                          <p:spTgt spid="424966"/>
                                        </p:tgtEl>
                                        <p:attrNameLst>
                                          <p:attrName>ppt_y</p:attrName>
                                        </p:attrNameLst>
                                      </p:cBhvr>
                                      <p:tavLst>
                                        <p:tav tm="0">
                                          <p:val>
                                            <p:strVal val="#ppt_y-0.4"/>
                                          </p:val>
                                        </p:tav>
                                        <p:tav tm="100000">
                                          <p:val>
                                            <p:strVal val="#ppt_y+0.1"/>
                                          </p:val>
                                        </p:tav>
                                      </p:tavLst>
                                    </p:anim>
                                    <p:anim calcmode="lin" valueType="num">
                                      <p:cBhvr>
                                        <p:cTn id="27" dur="200" accel="100000" fill="hold">
                                          <p:stCondLst>
                                            <p:cond delay="800"/>
                                          </p:stCondLst>
                                        </p:cTn>
                                        <p:tgtEl>
                                          <p:spTgt spid="424966"/>
                                        </p:tgtEl>
                                        <p:attrNameLst>
                                          <p:attrName>ppt_x</p:attrName>
                                        </p:attrNameLst>
                                      </p:cBhvr>
                                      <p:tavLst>
                                        <p:tav tm="0">
                                          <p:val>
                                            <p:strVal val="#ppt_x-0.05"/>
                                          </p:val>
                                        </p:tav>
                                        <p:tav tm="100000">
                                          <p:val>
                                            <p:strVal val="#ppt_x"/>
                                          </p:val>
                                        </p:tav>
                                      </p:tavLst>
                                    </p:anim>
                                    <p:anim calcmode="lin" valueType="num">
                                      <p:cBhvr>
                                        <p:cTn id="28" dur="200" accel="100000" fill="hold">
                                          <p:stCondLst>
                                            <p:cond delay="800"/>
                                          </p:stCondLst>
                                        </p:cTn>
                                        <p:tgtEl>
                                          <p:spTgt spid="424966"/>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496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cancha-futbol"/>
          <p:cNvPicPr>
            <a:picLocks noChangeAspect="1" noChangeArrowheads="1"/>
          </p:cNvPicPr>
          <p:nvPr/>
        </p:nvPicPr>
        <p:blipFill>
          <a:blip r:embed="rId2" cstate="print">
            <a:lum bright="64000" contrast="-54000"/>
          </a:blip>
          <a:srcRect/>
          <a:stretch>
            <a:fillRect/>
          </a:stretch>
        </p:blipFill>
        <p:spPr bwMode="auto">
          <a:xfrm>
            <a:off x="250825" y="1557338"/>
            <a:ext cx="8893175" cy="5300662"/>
          </a:xfrm>
          <a:prstGeom prst="rect">
            <a:avLst/>
          </a:prstGeom>
          <a:noFill/>
          <a:ln w="9525">
            <a:noFill/>
            <a:miter lim="800000"/>
            <a:headEnd/>
            <a:tailEnd/>
          </a:ln>
        </p:spPr>
      </p:pic>
      <p:sp>
        <p:nvSpPr>
          <p:cNvPr id="18435" name="Rectangle 3"/>
          <p:cNvSpPr>
            <a:spLocks noChangeArrowheads="1"/>
          </p:cNvSpPr>
          <p:nvPr/>
        </p:nvSpPr>
        <p:spPr bwMode="auto">
          <a:xfrm>
            <a:off x="395288" y="1484313"/>
            <a:ext cx="3616325" cy="457200"/>
          </a:xfrm>
          <a:prstGeom prst="rect">
            <a:avLst/>
          </a:prstGeom>
          <a:noFill/>
          <a:ln w="9525">
            <a:noFill/>
            <a:miter lim="800000"/>
            <a:headEnd/>
            <a:tailEnd/>
          </a:ln>
        </p:spPr>
        <p:txBody>
          <a:bodyPr wrap="none" anchor="ctr">
            <a:spAutoFit/>
          </a:bodyPr>
          <a:lstStyle/>
          <a:p>
            <a:r>
              <a:rPr lang="es-ES">
                <a:latin typeface="Baskerville Old Face" pitchFamily="18" charset="0"/>
              </a:rPr>
              <a:t>Estadio de la Liga Deportiva</a:t>
            </a:r>
          </a:p>
        </p:txBody>
      </p:sp>
      <p:pic>
        <p:nvPicPr>
          <p:cNvPr id="18436" name="Picture 4" descr="DSC03556"/>
          <p:cNvPicPr>
            <a:picLocks noChangeAspect="1" noChangeArrowheads="1"/>
          </p:cNvPicPr>
          <p:nvPr/>
        </p:nvPicPr>
        <p:blipFill>
          <a:blip r:embed="rId3" cstate="print"/>
          <a:srcRect/>
          <a:stretch>
            <a:fillRect/>
          </a:stretch>
        </p:blipFill>
        <p:spPr bwMode="auto">
          <a:xfrm>
            <a:off x="539750" y="1989138"/>
            <a:ext cx="3311525" cy="2016125"/>
          </a:xfrm>
          <a:prstGeom prst="rect">
            <a:avLst/>
          </a:prstGeom>
          <a:noFill/>
          <a:ln w="9525">
            <a:noFill/>
            <a:miter lim="800000"/>
            <a:headEnd/>
            <a:tailEnd/>
          </a:ln>
        </p:spPr>
      </p:pic>
      <p:sp>
        <p:nvSpPr>
          <p:cNvPr id="18437" name="Rectangle 5"/>
          <p:cNvSpPr>
            <a:spLocks noChangeArrowheads="1"/>
          </p:cNvSpPr>
          <p:nvPr/>
        </p:nvSpPr>
        <p:spPr bwMode="auto">
          <a:xfrm>
            <a:off x="5800725" y="1484313"/>
            <a:ext cx="1873250" cy="457200"/>
          </a:xfrm>
          <a:prstGeom prst="rect">
            <a:avLst/>
          </a:prstGeom>
          <a:noFill/>
          <a:ln w="9525">
            <a:noFill/>
            <a:miter lim="800000"/>
            <a:headEnd/>
            <a:tailEnd/>
          </a:ln>
        </p:spPr>
        <p:txBody>
          <a:bodyPr wrap="none" anchor="ctr">
            <a:spAutoFit/>
          </a:bodyPr>
          <a:lstStyle/>
          <a:p>
            <a:r>
              <a:rPr lang="es-ES">
                <a:latin typeface="Baskerville Old Face" pitchFamily="18" charset="0"/>
              </a:rPr>
              <a:t>Otras canchas</a:t>
            </a:r>
          </a:p>
        </p:txBody>
      </p:sp>
      <p:pic>
        <p:nvPicPr>
          <p:cNvPr id="18438" name="Picture 6" descr="DSC03562"/>
          <p:cNvPicPr>
            <a:picLocks noChangeAspect="1" noChangeArrowheads="1"/>
          </p:cNvPicPr>
          <p:nvPr/>
        </p:nvPicPr>
        <p:blipFill>
          <a:blip r:embed="rId4" cstate="print"/>
          <a:srcRect/>
          <a:stretch>
            <a:fillRect/>
          </a:stretch>
        </p:blipFill>
        <p:spPr bwMode="auto">
          <a:xfrm>
            <a:off x="4716463" y="1989138"/>
            <a:ext cx="3384550" cy="2016125"/>
          </a:xfrm>
          <a:prstGeom prst="rect">
            <a:avLst/>
          </a:prstGeom>
          <a:noFill/>
          <a:ln w="9525">
            <a:noFill/>
            <a:miter lim="800000"/>
            <a:headEnd/>
            <a:tailEnd/>
          </a:ln>
        </p:spPr>
      </p:pic>
      <p:sp>
        <p:nvSpPr>
          <p:cNvPr id="18439" name="Rectangle 7"/>
          <p:cNvSpPr>
            <a:spLocks noChangeArrowheads="1"/>
          </p:cNvSpPr>
          <p:nvPr/>
        </p:nvSpPr>
        <p:spPr bwMode="auto">
          <a:xfrm>
            <a:off x="2033588" y="4076700"/>
            <a:ext cx="4521200" cy="457200"/>
          </a:xfrm>
          <a:prstGeom prst="rect">
            <a:avLst/>
          </a:prstGeom>
          <a:noFill/>
          <a:ln w="9525">
            <a:noFill/>
            <a:miter lim="800000"/>
            <a:headEnd/>
            <a:tailEnd/>
          </a:ln>
        </p:spPr>
        <p:txBody>
          <a:bodyPr wrap="none" anchor="ctr">
            <a:spAutoFit/>
          </a:bodyPr>
          <a:lstStyle/>
          <a:p>
            <a:r>
              <a:rPr lang="es-ES">
                <a:latin typeface="Baskerville Old Face" pitchFamily="18" charset="0"/>
              </a:rPr>
              <a:t>Cancha principal del parque infantil</a:t>
            </a:r>
          </a:p>
        </p:txBody>
      </p:sp>
      <p:pic>
        <p:nvPicPr>
          <p:cNvPr id="18440" name="Picture 8" descr="DSC03565"/>
          <p:cNvPicPr>
            <a:picLocks noChangeAspect="1" noChangeArrowheads="1"/>
          </p:cNvPicPr>
          <p:nvPr/>
        </p:nvPicPr>
        <p:blipFill>
          <a:blip r:embed="rId5" cstate="print"/>
          <a:srcRect b="26570"/>
          <a:stretch>
            <a:fillRect/>
          </a:stretch>
        </p:blipFill>
        <p:spPr bwMode="auto">
          <a:xfrm>
            <a:off x="468313" y="4508500"/>
            <a:ext cx="3455987" cy="1944688"/>
          </a:xfrm>
          <a:prstGeom prst="rect">
            <a:avLst/>
          </a:prstGeom>
          <a:noFill/>
          <a:ln w="9525">
            <a:noFill/>
            <a:miter lim="800000"/>
            <a:headEnd/>
            <a:tailEnd/>
          </a:ln>
        </p:spPr>
      </p:pic>
      <p:pic>
        <p:nvPicPr>
          <p:cNvPr id="18441" name="Picture 9" descr="DSC03566"/>
          <p:cNvPicPr>
            <a:picLocks noChangeAspect="1" noChangeArrowheads="1"/>
          </p:cNvPicPr>
          <p:nvPr/>
        </p:nvPicPr>
        <p:blipFill>
          <a:blip r:embed="rId6" cstate="print"/>
          <a:srcRect b="21225"/>
          <a:stretch>
            <a:fillRect/>
          </a:stretch>
        </p:blipFill>
        <p:spPr bwMode="auto">
          <a:xfrm>
            <a:off x="4716463" y="4508500"/>
            <a:ext cx="3384550" cy="19446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cancha-futbol"/>
          <p:cNvPicPr>
            <a:picLocks noChangeAspect="1" noChangeArrowheads="1"/>
          </p:cNvPicPr>
          <p:nvPr/>
        </p:nvPicPr>
        <p:blipFill>
          <a:blip r:embed="rId2" cstate="print">
            <a:lum bright="64000" contrast="-54000"/>
          </a:blip>
          <a:srcRect/>
          <a:stretch>
            <a:fillRect/>
          </a:stretch>
        </p:blipFill>
        <p:spPr bwMode="auto">
          <a:xfrm>
            <a:off x="250825" y="1557338"/>
            <a:ext cx="8893175" cy="5300662"/>
          </a:xfrm>
          <a:prstGeom prst="rect">
            <a:avLst/>
          </a:prstGeom>
          <a:noFill/>
          <a:ln w="9525">
            <a:noFill/>
            <a:miter lim="800000"/>
            <a:headEnd/>
            <a:tailEnd/>
          </a:ln>
        </p:spPr>
      </p:pic>
      <p:sp>
        <p:nvSpPr>
          <p:cNvPr id="427011" name="Rectangle 3"/>
          <p:cNvSpPr>
            <a:spLocks noChangeArrowheads="1"/>
          </p:cNvSpPr>
          <p:nvPr/>
        </p:nvSpPr>
        <p:spPr bwMode="auto">
          <a:xfrm>
            <a:off x="2422525" y="261938"/>
            <a:ext cx="5102225" cy="1066800"/>
          </a:xfrm>
          <a:prstGeom prst="rect">
            <a:avLst/>
          </a:prstGeom>
          <a:noFill/>
          <a:ln w="9525">
            <a:noFill/>
            <a:miter lim="800000"/>
            <a:headEnd/>
            <a:tailEnd/>
          </a:ln>
          <a:effectLst/>
        </p:spPr>
        <p:txBody>
          <a:bodyPr>
            <a:spAutoFit/>
          </a:bodyPr>
          <a:lstStyle/>
          <a:p>
            <a:pPr>
              <a:defRPr/>
            </a:pPr>
            <a:r>
              <a:rPr lang="es-ES" sz="3200" b="1">
                <a:solidFill>
                  <a:schemeClr val="accent2"/>
                </a:solidFill>
                <a:effectLst>
                  <a:outerShdw blurRad="38100" dist="38100" dir="2700000" algn="tl">
                    <a:srgbClr val="C0C0C0"/>
                  </a:outerShdw>
                </a:effectLst>
                <a:latin typeface="Broadway" pitchFamily="82" charset="0"/>
              </a:rPr>
              <a:t>Plan de Marketing</a:t>
            </a:r>
          </a:p>
          <a:p>
            <a:pPr>
              <a:defRPr/>
            </a:pPr>
            <a:r>
              <a:rPr lang="es-ES" sz="3200" b="1">
                <a:solidFill>
                  <a:schemeClr val="accent2"/>
                </a:solidFill>
                <a:latin typeface="Broadway" pitchFamily="82" charset="0"/>
              </a:rPr>
              <a:t>Análisis FODA</a:t>
            </a:r>
          </a:p>
        </p:txBody>
      </p:sp>
      <p:graphicFrame>
        <p:nvGraphicFramePr>
          <p:cNvPr id="427026" name="Group 18"/>
          <p:cNvGraphicFramePr>
            <a:graphicFrameLocks noGrp="1"/>
          </p:cNvGraphicFramePr>
          <p:nvPr>
            <p:ph/>
          </p:nvPr>
        </p:nvGraphicFramePr>
        <p:xfrm>
          <a:off x="457200" y="1557338"/>
          <a:ext cx="8229600" cy="4967287"/>
        </p:xfrm>
        <a:graphic>
          <a:graphicData uri="http://schemas.openxmlformats.org/drawingml/2006/table">
            <a:tbl>
              <a:tblPr/>
              <a:tblGrid>
                <a:gridCol w="4078288"/>
                <a:gridCol w="4151312"/>
              </a:tblGrid>
              <a:tr h="4967288">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s-ES" sz="2000" b="1" i="0" u="none" strike="noStrike" cap="none" normalizeH="0" baseline="0" smtClean="0">
                          <a:ln>
                            <a:noFill/>
                          </a:ln>
                          <a:solidFill>
                            <a:srgbClr val="003300"/>
                          </a:solidFill>
                          <a:effectLst/>
                          <a:latin typeface="Arial" charset="0"/>
                        </a:rPr>
                        <a:t>Fortalezas</a:t>
                      </a:r>
                    </a:p>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Char char="p"/>
                        <a:tabLst/>
                      </a:pPr>
                      <a:r>
                        <a:rPr kumimoji="0" lang="es-EC" sz="2200" b="1" i="0" u="none" strike="noStrike" cap="none" normalizeH="0" baseline="0" smtClean="0">
                          <a:ln>
                            <a:noFill/>
                          </a:ln>
                          <a:solidFill>
                            <a:schemeClr val="tx1"/>
                          </a:solidFill>
                          <a:effectLst/>
                          <a:latin typeface="Baskerville Old Face" pitchFamily="18" charset="0"/>
                        </a:rPr>
                        <a:t>Pioneros del servicio en el cantón. </a:t>
                      </a:r>
                    </a:p>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Char char="p"/>
                        <a:tabLst/>
                      </a:pPr>
                      <a:r>
                        <a:rPr kumimoji="0" lang="es-EC" sz="2200" b="1" i="0" u="none" strike="noStrike" cap="none" normalizeH="0" baseline="0" smtClean="0">
                          <a:ln>
                            <a:noFill/>
                          </a:ln>
                          <a:solidFill>
                            <a:schemeClr val="tx1"/>
                          </a:solidFill>
                          <a:effectLst/>
                          <a:latin typeface="Baskerville Old Face" pitchFamily="18" charset="0"/>
                        </a:rPr>
                        <a:t>Césped sintético de alta calidad.</a:t>
                      </a:r>
                    </a:p>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Char char="p"/>
                        <a:tabLst/>
                      </a:pPr>
                      <a:r>
                        <a:rPr kumimoji="0" lang="es-EC" sz="2200" b="1" i="0" u="none" strike="noStrike" cap="none" normalizeH="0" baseline="0" smtClean="0">
                          <a:ln>
                            <a:noFill/>
                          </a:ln>
                          <a:solidFill>
                            <a:schemeClr val="tx1"/>
                          </a:solidFill>
                          <a:effectLst/>
                          <a:latin typeface="Baskerville Old Face" pitchFamily="18" charset="0"/>
                        </a:rPr>
                        <a:t>Fácil ubicación y amplias vías de acceso</a:t>
                      </a:r>
                    </a:p>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Char char="p"/>
                        <a:tabLst/>
                      </a:pPr>
                      <a:r>
                        <a:rPr kumimoji="0" lang="es-EC" sz="2200" b="1" i="0" u="none" strike="noStrike" cap="none" normalizeH="0" baseline="0" smtClean="0">
                          <a:ln>
                            <a:noFill/>
                          </a:ln>
                          <a:solidFill>
                            <a:schemeClr val="tx1"/>
                          </a:solidFill>
                          <a:effectLst/>
                          <a:latin typeface="Baskerville Old Face" pitchFamily="18" charset="0"/>
                        </a:rPr>
                        <a:t>Amplias y agradables instalaciones</a:t>
                      </a:r>
                    </a:p>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Char char="p"/>
                        <a:tabLst/>
                      </a:pPr>
                      <a:r>
                        <a:rPr kumimoji="0" lang="es-EC" sz="2200" b="1" i="0" u="none" strike="noStrike" cap="none" normalizeH="0" baseline="0" smtClean="0">
                          <a:ln>
                            <a:noFill/>
                          </a:ln>
                          <a:solidFill>
                            <a:schemeClr val="tx1"/>
                          </a:solidFill>
                          <a:effectLst/>
                          <a:latin typeface="Baskerville Old Face" pitchFamily="18" charset="0"/>
                        </a:rPr>
                        <a:t>Espacios de acuerdo a las necesidades</a:t>
                      </a:r>
                    </a:p>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Char char="p"/>
                        <a:tabLst/>
                      </a:pPr>
                      <a:r>
                        <a:rPr kumimoji="0" lang="es-EC" sz="2200" b="1" i="0" u="none" strike="noStrike" cap="none" normalizeH="0" baseline="0" smtClean="0">
                          <a:ln>
                            <a:noFill/>
                          </a:ln>
                          <a:solidFill>
                            <a:schemeClr val="tx1"/>
                          </a:solidFill>
                          <a:effectLst/>
                          <a:latin typeface="Baskerville Old Face" pitchFamily="18" charset="0"/>
                        </a:rPr>
                        <a:t>Personal altamente capacitado</a:t>
                      </a:r>
                    </a:p>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Char char="p"/>
                        <a:tabLst/>
                      </a:pPr>
                      <a:r>
                        <a:rPr kumimoji="0" lang="es-EC" sz="2200" b="1" i="0" u="none" strike="noStrike" cap="none" normalizeH="0" baseline="0" smtClean="0">
                          <a:ln>
                            <a:noFill/>
                          </a:ln>
                          <a:solidFill>
                            <a:schemeClr val="tx1"/>
                          </a:solidFill>
                          <a:effectLst/>
                          <a:latin typeface="Baskerville Old Face" pitchFamily="18" charset="0"/>
                        </a:rPr>
                        <a:t>Demanda potencial</a:t>
                      </a:r>
                      <a:r>
                        <a:rPr kumimoji="0" lang="es-EC" sz="2200" b="0" i="0" u="none" strike="noStrike" cap="none" normalizeH="0" baseline="0" smtClean="0">
                          <a:ln>
                            <a:noFill/>
                          </a:ln>
                          <a:solidFill>
                            <a:schemeClr val="tx1"/>
                          </a:solidFill>
                          <a:effectLst/>
                          <a:latin typeface="Verdana" pitchFamily="34" charset="0"/>
                        </a:rPr>
                        <a:t> </a:t>
                      </a:r>
                      <a:endParaRPr kumimoji="0" lang="es-ES" sz="2200" b="0" i="0" u="none" strike="noStrike" cap="none" normalizeH="0" baseline="0" smtClean="0">
                        <a:ln>
                          <a:noFill/>
                        </a:ln>
                        <a:solidFill>
                          <a:schemeClr val="tx1"/>
                        </a:solidFill>
                        <a:effectLst/>
                        <a:latin typeface="Verdana"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s-ES" sz="2000" b="1" i="0" u="none" strike="noStrike" cap="none" normalizeH="0" baseline="0" smtClean="0">
                          <a:ln>
                            <a:noFill/>
                          </a:ln>
                          <a:solidFill>
                            <a:srgbClr val="003300"/>
                          </a:solidFill>
                          <a:effectLst>
                            <a:outerShdw blurRad="38100" dist="38100" dir="2700000" algn="tl">
                              <a:srgbClr val="C0C0C0"/>
                            </a:outerShdw>
                          </a:effectLst>
                          <a:latin typeface="Arial" charset="0"/>
                        </a:rPr>
                        <a:t>Oportunidades</a:t>
                      </a:r>
                    </a:p>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Char char="p"/>
                        <a:tabLst/>
                      </a:pPr>
                      <a:r>
                        <a:rPr kumimoji="0" lang="es-EC" sz="2200" b="1" i="0" u="none" strike="noStrike" cap="none" normalizeH="0" baseline="0" smtClean="0">
                          <a:ln>
                            <a:noFill/>
                          </a:ln>
                          <a:solidFill>
                            <a:schemeClr val="tx1"/>
                          </a:solidFill>
                          <a:effectLst>
                            <a:outerShdw blurRad="38100" dist="38100" dir="2700000" algn="tl">
                              <a:srgbClr val="C0C0C0"/>
                            </a:outerShdw>
                          </a:effectLst>
                          <a:latin typeface="Baskerville Old Face" pitchFamily="18" charset="0"/>
                        </a:rPr>
                        <a:t>Es un deporte que lo practican personas de todas las edades.</a:t>
                      </a:r>
                    </a:p>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Char char="p"/>
                        <a:tabLst/>
                      </a:pPr>
                      <a:r>
                        <a:rPr kumimoji="0" lang="es-EC" sz="2200" b="1" i="0" u="none" strike="noStrike" cap="none" normalizeH="0" baseline="0" smtClean="0">
                          <a:ln>
                            <a:noFill/>
                          </a:ln>
                          <a:solidFill>
                            <a:schemeClr val="tx1"/>
                          </a:solidFill>
                          <a:effectLst>
                            <a:outerShdw blurRad="38100" dist="38100" dir="2700000" algn="tl">
                              <a:srgbClr val="C0C0C0"/>
                            </a:outerShdw>
                          </a:effectLst>
                          <a:latin typeface="Baskerville Old Face" pitchFamily="18" charset="0"/>
                        </a:rPr>
                        <a:t>Es un mercado que no se lo ha explotado totalmente.</a:t>
                      </a:r>
                    </a:p>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Char char="p"/>
                        <a:tabLst/>
                      </a:pPr>
                      <a:r>
                        <a:rPr kumimoji="0" lang="es-EC" sz="2200" b="1" i="0" u="none" strike="noStrike" cap="none" normalizeH="0" baseline="0" smtClean="0">
                          <a:ln>
                            <a:noFill/>
                          </a:ln>
                          <a:solidFill>
                            <a:schemeClr val="tx1"/>
                          </a:solidFill>
                          <a:effectLst>
                            <a:outerShdw blurRad="38100" dist="38100" dir="2700000" algn="tl">
                              <a:srgbClr val="C0C0C0"/>
                            </a:outerShdw>
                          </a:effectLst>
                          <a:latin typeface="Baskerville Old Face" pitchFamily="18" charset="0"/>
                        </a:rPr>
                        <a:t>No existen competidores directos.</a:t>
                      </a:r>
                    </a:p>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Char char="p"/>
                        <a:tabLst/>
                      </a:pPr>
                      <a:r>
                        <a:rPr kumimoji="0" lang="es-EC" sz="2200" b="1" i="0" u="none" strike="noStrike" cap="none" normalizeH="0" baseline="0" smtClean="0">
                          <a:ln>
                            <a:noFill/>
                          </a:ln>
                          <a:solidFill>
                            <a:schemeClr val="tx1"/>
                          </a:solidFill>
                          <a:effectLst>
                            <a:outerShdw blurRad="38100" dist="38100" dir="2700000" algn="tl">
                              <a:srgbClr val="C0C0C0"/>
                            </a:outerShdw>
                          </a:effectLst>
                          <a:latin typeface="Baskerville Old Face" pitchFamily="18" charset="0"/>
                        </a:rPr>
                        <a:t>Es el deporte más practicado a nivel regional.</a:t>
                      </a:r>
                      <a:endParaRPr kumimoji="0" lang="es-ES" sz="2200" b="1" i="0" u="none" strike="noStrike" cap="none" normalizeH="0" baseline="0" smtClean="0">
                        <a:ln>
                          <a:noFill/>
                        </a:ln>
                        <a:solidFill>
                          <a:schemeClr val="tx1"/>
                        </a:solidFill>
                        <a:effectLst>
                          <a:outerShdw blurRad="38100" dist="38100" dir="2700000" algn="tl">
                            <a:srgbClr val="C0C0C0"/>
                          </a:outerShdw>
                        </a:effectLst>
                        <a:latin typeface="Baskerville Old Face"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8" presetClass="entr" presetSubtype="0" accel="50000" fill="hold" grpId="0" nodeType="clickEffect">
                                  <p:stCondLst>
                                    <p:cond delay="0"/>
                                  </p:stCondLst>
                                  <p:iterate type="lt">
                                    <p:tmPct val="50000"/>
                                  </p:iterate>
                                  <p:childTnLst>
                                    <p:set>
                                      <p:cBhvr>
                                        <p:cTn id="6" dur="1" fill="hold">
                                          <p:stCondLst>
                                            <p:cond delay="0"/>
                                          </p:stCondLst>
                                        </p:cTn>
                                        <p:tgtEl>
                                          <p:spTgt spid="427011"/>
                                        </p:tgtEl>
                                        <p:attrNameLst>
                                          <p:attrName>style.visibility</p:attrName>
                                        </p:attrNameLst>
                                      </p:cBhvr>
                                      <p:to>
                                        <p:strVal val="visible"/>
                                      </p:to>
                                    </p:set>
                                    <p:set>
                                      <p:cBhvr>
                                        <p:cTn id="7" dur="228" fill="hold">
                                          <p:stCondLst>
                                            <p:cond delay="0"/>
                                          </p:stCondLst>
                                        </p:cTn>
                                        <p:tgtEl>
                                          <p:spTgt spid="427011"/>
                                        </p:tgtEl>
                                        <p:attrNameLst>
                                          <p:attrName>style.rotation</p:attrName>
                                        </p:attrNameLst>
                                      </p:cBhvr>
                                      <p:to>
                                        <p:strVal val="-45.0"/>
                                      </p:to>
                                    </p:set>
                                    <p:anim calcmode="lin" valueType="num">
                                      <p:cBhvr>
                                        <p:cTn id="8" dur="228" fill="hold">
                                          <p:stCondLst>
                                            <p:cond delay="228"/>
                                          </p:stCondLst>
                                        </p:cTn>
                                        <p:tgtEl>
                                          <p:spTgt spid="427011"/>
                                        </p:tgtEl>
                                        <p:attrNameLst>
                                          <p:attrName>style.rotation</p:attrName>
                                        </p:attrNameLst>
                                      </p:cBhvr>
                                      <p:tavLst>
                                        <p:tav tm="0">
                                          <p:val>
                                            <p:fltVal val="-45"/>
                                          </p:val>
                                        </p:tav>
                                        <p:tav tm="69900">
                                          <p:val>
                                            <p:fltVal val="45"/>
                                          </p:val>
                                        </p:tav>
                                        <p:tav tm="100000">
                                          <p:val>
                                            <p:fltVal val="0"/>
                                          </p:val>
                                        </p:tav>
                                      </p:tavLst>
                                    </p:anim>
                                    <p:anim calcmode="lin" valueType="num">
                                      <p:cBhvr>
                                        <p:cTn id="9" dur="228" fill="hold">
                                          <p:stCondLst>
                                            <p:cond delay="0"/>
                                          </p:stCondLst>
                                        </p:cTn>
                                        <p:tgtEl>
                                          <p:spTgt spid="427011"/>
                                        </p:tgtEl>
                                        <p:attrNameLst>
                                          <p:attrName>ppt_y</p:attrName>
                                        </p:attrNameLst>
                                      </p:cBhvr>
                                      <p:tavLst>
                                        <p:tav tm="0">
                                          <p:val>
                                            <p:strVal val="#ppt_y-1"/>
                                          </p:val>
                                        </p:tav>
                                        <p:tav tm="100000">
                                          <p:val>
                                            <p:strVal val="#ppt_y-(0.354*#ppt_w-0.172*#ppt_h)"/>
                                          </p:val>
                                        </p:tav>
                                      </p:tavLst>
                                    </p:anim>
                                    <p:anim calcmode="lin" valueType="num">
                                      <p:cBhvr>
                                        <p:cTn id="10" dur="78" decel="50000" autoRev="1" fill="hold">
                                          <p:stCondLst>
                                            <p:cond delay="228"/>
                                          </p:stCondLst>
                                        </p:cTn>
                                        <p:tgtEl>
                                          <p:spTgt spid="427011"/>
                                        </p:tgtEl>
                                        <p:attrNameLst>
                                          <p:attrName>ppt_y</p:attrName>
                                        </p:attrNameLst>
                                      </p:cBhvr>
                                      <p:tavLst>
                                        <p:tav tm="0">
                                          <p:val>
                                            <p:strVal val="#ppt_y-(0.354*#ppt_w-0.172*#ppt_h)"/>
                                          </p:val>
                                        </p:tav>
                                        <p:tav tm="100000">
                                          <p:val>
                                            <p:strVal val="#ppt_y-(0.354*#ppt_w-0.172*#ppt_h)-#ppt_h/2"/>
                                          </p:val>
                                        </p:tav>
                                      </p:tavLst>
                                    </p:anim>
                                    <p:anim calcmode="lin" valueType="num">
                                      <p:cBhvr>
                                        <p:cTn id="11" dur="68" fill="hold">
                                          <p:stCondLst>
                                            <p:cond delay="432"/>
                                          </p:stCondLst>
                                        </p:cTn>
                                        <p:tgtEl>
                                          <p:spTgt spid="427011"/>
                                        </p:tgtEl>
                                        <p:attrNameLst>
                                          <p:attrName>ppt_y</p:attrName>
                                        </p:attrNameLst>
                                      </p:cBhvr>
                                      <p:tavLst>
                                        <p:tav tm="0">
                                          <p:val>
                                            <p:strVal val="#ppt_y-(0.354*#ppt_w-0.172*#ppt_h)"/>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nodeType="clickEffect">
                                  <p:stCondLst>
                                    <p:cond delay="0"/>
                                  </p:stCondLst>
                                  <p:childTnLst>
                                    <p:set>
                                      <p:cBhvr>
                                        <p:cTn id="15" dur="1" fill="hold">
                                          <p:stCondLst>
                                            <p:cond delay="0"/>
                                          </p:stCondLst>
                                        </p:cTn>
                                        <p:tgtEl>
                                          <p:spTgt spid="427026"/>
                                        </p:tgtEl>
                                        <p:attrNameLst>
                                          <p:attrName>style.visibility</p:attrName>
                                        </p:attrNameLst>
                                      </p:cBhvr>
                                      <p:to>
                                        <p:strVal val="visible"/>
                                      </p:to>
                                    </p:set>
                                    <p:anim calcmode="lin" valueType="num">
                                      <p:cBhvr additive="base">
                                        <p:cTn id="16" dur="500" fill="hold"/>
                                        <p:tgtEl>
                                          <p:spTgt spid="427026"/>
                                        </p:tgtEl>
                                        <p:attrNameLst>
                                          <p:attrName>ppt_x</p:attrName>
                                        </p:attrNameLst>
                                      </p:cBhvr>
                                      <p:tavLst>
                                        <p:tav tm="0">
                                          <p:val>
                                            <p:strVal val="#ppt_x"/>
                                          </p:val>
                                        </p:tav>
                                        <p:tav tm="100000">
                                          <p:val>
                                            <p:strVal val="#ppt_x"/>
                                          </p:val>
                                        </p:tav>
                                      </p:tavLst>
                                    </p:anim>
                                    <p:anim calcmode="lin" valueType="num">
                                      <p:cBhvr additive="base">
                                        <p:cTn id="17" dur="500" fill="hold"/>
                                        <p:tgtEl>
                                          <p:spTgt spid="4270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701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cancha-futbol"/>
          <p:cNvPicPr>
            <a:picLocks noChangeAspect="1" noChangeArrowheads="1"/>
          </p:cNvPicPr>
          <p:nvPr/>
        </p:nvPicPr>
        <p:blipFill>
          <a:blip r:embed="rId2" cstate="print">
            <a:lum bright="64000" contrast="-54000"/>
          </a:blip>
          <a:srcRect/>
          <a:stretch>
            <a:fillRect/>
          </a:stretch>
        </p:blipFill>
        <p:spPr bwMode="auto">
          <a:xfrm>
            <a:off x="250825" y="1557338"/>
            <a:ext cx="8893175" cy="5300662"/>
          </a:xfrm>
          <a:prstGeom prst="rect">
            <a:avLst/>
          </a:prstGeom>
          <a:noFill/>
          <a:ln w="9525">
            <a:noFill/>
            <a:miter lim="800000"/>
            <a:headEnd/>
            <a:tailEnd/>
          </a:ln>
        </p:spPr>
      </p:pic>
      <p:graphicFrame>
        <p:nvGraphicFramePr>
          <p:cNvPr id="428035" name="Group 3"/>
          <p:cNvGraphicFramePr>
            <a:graphicFrameLocks noGrp="1"/>
          </p:cNvGraphicFramePr>
          <p:nvPr>
            <p:ph/>
          </p:nvPr>
        </p:nvGraphicFramePr>
        <p:xfrm>
          <a:off x="611188" y="1484313"/>
          <a:ext cx="8229600" cy="5133975"/>
        </p:xfrm>
        <a:graphic>
          <a:graphicData uri="http://schemas.openxmlformats.org/drawingml/2006/table">
            <a:tbl>
              <a:tblPr/>
              <a:tblGrid>
                <a:gridCol w="4078287"/>
                <a:gridCol w="4151313"/>
              </a:tblGrid>
              <a:tr h="5133975">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s-ES" sz="2000" b="1" i="0" u="none" strike="noStrike" cap="none" normalizeH="0" baseline="0" smtClean="0">
                          <a:ln>
                            <a:noFill/>
                          </a:ln>
                          <a:solidFill>
                            <a:srgbClr val="003300"/>
                          </a:solidFill>
                          <a:effectLst/>
                          <a:latin typeface="Arial" charset="0"/>
                        </a:rPr>
                        <a:t>Debilidades</a:t>
                      </a:r>
                    </a:p>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es-ES" sz="2000" b="1" i="0" u="none" strike="noStrike" cap="none" normalizeH="0" baseline="0" smtClean="0">
                        <a:ln>
                          <a:noFill/>
                        </a:ln>
                        <a:solidFill>
                          <a:srgbClr val="003300"/>
                        </a:solidFill>
                        <a:effectLst/>
                        <a:latin typeface="Arial" charset="0"/>
                      </a:endParaRPr>
                    </a:p>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es-ES" sz="2000" b="1" i="0" u="none" strike="noStrike" cap="none" normalizeH="0" baseline="0" smtClean="0">
                        <a:ln>
                          <a:noFill/>
                        </a:ln>
                        <a:solidFill>
                          <a:srgbClr val="003300"/>
                        </a:solidFill>
                        <a:effectLst/>
                        <a:latin typeface="Arial" charset="0"/>
                      </a:endParaRPr>
                    </a:p>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Char char="p"/>
                        <a:tabLst/>
                      </a:pPr>
                      <a:r>
                        <a:rPr kumimoji="0" lang="es-EC" sz="2200" b="1" i="0" u="none" strike="noStrike" cap="none" normalizeH="0" baseline="0" smtClean="0">
                          <a:ln>
                            <a:noFill/>
                          </a:ln>
                          <a:solidFill>
                            <a:schemeClr val="tx1"/>
                          </a:solidFill>
                          <a:effectLst/>
                          <a:latin typeface="Baskerville Old Face" pitchFamily="18" charset="0"/>
                        </a:rPr>
                        <a:t>Altos costos del césped sintético.</a:t>
                      </a:r>
                    </a:p>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Char char="p"/>
                        <a:tabLst/>
                      </a:pPr>
                      <a:r>
                        <a:rPr kumimoji="0" lang="es-EC" sz="2200" b="1" i="0" u="none" strike="noStrike" cap="none" normalizeH="0" baseline="0" smtClean="0">
                          <a:ln>
                            <a:noFill/>
                          </a:ln>
                          <a:solidFill>
                            <a:schemeClr val="tx1"/>
                          </a:solidFill>
                          <a:effectLst/>
                          <a:latin typeface="Baskerville Old Face" pitchFamily="18" charset="0"/>
                        </a:rPr>
                        <a:t>Es una empresa nueva que carece de experiencia.</a:t>
                      </a:r>
                    </a:p>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Char char="p"/>
                        <a:tabLst/>
                      </a:pPr>
                      <a:r>
                        <a:rPr kumimoji="0" lang="es-EC" sz="2200" b="1" i="0" u="none" strike="noStrike" cap="none" normalizeH="0" baseline="0" smtClean="0">
                          <a:ln>
                            <a:noFill/>
                          </a:ln>
                          <a:solidFill>
                            <a:schemeClr val="tx1"/>
                          </a:solidFill>
                          <a:effectLst/>
                          <a:latin typeface="Baskerville Old Face" pitchFamily="18" charset="0"/>
                        </a:rPr>
                        <a:t>Poder adquisitivo de los habitantes</a:t>
                      </a:r>
                      <a:r>
                        <a:rPr kumimoji="0" lang="es-ES" sz="2200" b="1" i="0" u="none" strike="noStrike" cap="none" normalizeH="0" baseline="0" smtClean="0">
                          <a:ln>
                            <a:noFill/>
                          </a:ln>
                          <a:solidFill>
                            <a:schemeClr val="tx1"/>
                          </a:solidFill>
                          <a:effectLst/>
                          <a:latin typeface="Baskerville Old Face" pitchFamily="18" charset="0"/>
                        </a:rPr>
                        <a:t>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s-ES" sz="2000" b="1" i="0" u="none" strike="noStrike" cap="none" normalizeH="0" baseline="0" smtClean="0">
                          <a:ln>
                            <a:noFill/>
                          </a:ln>
                          <a:solidFill>
                            <a:srgbClr val="003300"/>
                          </a:solidFill>
                          <a:effectLst>
                            <a:outerShdw blurRad="38100" dist="38100" dir="2700000" algn="tl">
                              <a:srgbClr val="C0C0C0"/>
                            </a:outerShdw>
                          </a:effectLst>
                          <a:latin typeface="Arial" charset="0"/>
                        </a:rPr>
                        <a:t>              Amenazas</a:t>
                      </a:r>
                    </a:p>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Char char="p"/>
                        <a:tabLst/>
                      </a:pPr>
                      <a:endParaRPr kumimoji="0" lang="es-ES" sz="2000" b="1" i="0" u="none" strike="noStrike" cap="none" normalizeH="0" baseline="0" smtClean="0">
                        <a:ln>
                          <a:noFill/>
                        </a:ln>
                        <a:solidFill>
                          <a:srgbClr val="003300"/>
                        </a:solidFill>
                        <a:effectLst>
                          <a:outerShdw blurRad="38100" dist="38100" dir="2700000" algn="tl">
                            <a:srgbClr val="C0C0C0"/>
                          </a:outerShdw>
                        </a:effectLst>
                        <a:latin typeface="Arial" charset="0"/>
                      </a:endParaRPr>
                    </a:p>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Char char="p"/>
                        <a:tabLst/>
                      </a:pPr>
                      <a:r>
                        <a:rPr kumimoji="0" lang="es-EC" sz="2200" b="1" i="0" u="none" strike="noStrike" cap="none" normalizeH="0" baseline="0" smtClean="0">
                          <a:ln>
                            <a:noFill/>
                          </a:ln>
                          <a:solidFill>
                            <a:schemeClr val="tx1"/>
                          </a:solidFill>
                          <a:effectLst>
                            <a:outerShdw blurRad="38100" dist="38100" dir="2700000" algn="tl">
                              <a:srgbClr val="C0C0C0"/>
                            </a:outerShdw>
                          </a:effectLst>
                          <a:latin typeface="Baskerville Old Face" pitchFamily="18" charset="0"/>
                        </a:rPr>
                        <a:t>Problemas de estiaje en horas de la noche.</a:t>
                      </a:r>
                    </a:p>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Char char="p"/>
                        <a:tabLst/>
                      </a:pPr>
                      <a:r>
                        <a:rPr kumimoji="0" lang="es-EC" sz="2200" b="1" i="0" u="none" strike="noStrike" cap="none" normalizeH="0" baseline="0" smtClean="0">
                          <a:ln>
                            <a:noFill/>
                          </a:ln>
                          <a:solidFill>
                            <a:schemeClr val="tx1"/>
                          </a:solidFill>
                          <a:effectLst>
                            <a:outerShdw blurRad="38100" dist="38100" dir="2700000" algn="tl">
                              <a:srgbClr val="C0C0C0"/>
                            </a:outerShdw>
                          </a:effectLst>
                          <a:latin typeface="Baskerville Old Face" pitchFamily="18" charset="0"/>
                        </a:rPr>
                        <a:t>Impacto negativo por políticas económicas.</a:t>
                      </a:r>
                    </a:p>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Char char="p"/>
                        <a:tabLst/>
                      </a:pPr>
                      <a:r>
                        <a:rPr kumimoji="0" lang="es-EC" sz="2200" b="1" i="0" u="none" strike="noStrike" cap="none" normalizeH="0" baseline="0" smtClean="0">
                          <a:ln>
                            <a:noFill/>
                          </a:ln>
                          <a:solidFill>
                            <a:schemeClr val="tx1"/>
                          </a:solidFill>
                          <a:effectLst>
                            <a:outerShdw blurRad="38100" dist="38100" dir="2700000" algn="tl">
                              <a:srgbClr val="C0C0C0"/>
                            </a:outerShdw>
                          </a:effectLst>
                          <a:latin typeface="Baskerville Old Face" pitchFamily="18" charset="0"/>
                        </a:rPr>
                        <a:t>Inestabilidad política en el país.</a:t>
                      </a:r>
                    </a:p>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Char char="p"/>
                        <a:tabLst/>
                      </a:pPr>
                      <a:r>
                        <a:rPr kumimoji="0" lang="es-EC" sz="2200" b="1" i="0" u="none" strike="noStrike" cap="none" normalizeH="0" baseline="0" smtClean="0">
                          <a:ln>
                            <a:noFill/>
                          </a:ln>
                          <a:solidFill>
                            <a:schemeClr val="tx1"/>
                          </a:solidFill>
                          <a:effectLst>
                            <a:outerShdw blurRad="38100" dist="38100" dir="2700000" algn="tl">
                              <a:srgbClr val="C0C0C0"/>
                            </a:outerShdw>
                          </a:effectLst>
                          <a:latin typeface="Baskerville Old Face" pitchFamily="18" charset="0"/>
                        </a:rPr>
                        <a:t>Posibles competidores entrantes.</a:t>
                      </a:r>
                      <a:endParaRPr kumimoji="0" lang="es-ES" sz="2200" b="1" i="0" u="none" strike="noStrike" cap="none" normalizeH="0" baseline="0" smtClean="0">
                        <a:ln>
                          <a:noFill/>
                        </a:ln>
                        <a:solidFill>
                          <a:schemeClr val="tx1"/>
                        </a:solidFill>
                        <a:effectLst>
                          <a:outerShdw blurRad="38100" dist="38100" dir="2700000" algn="tl">
                            <a:srgbClr val="C0C0C0"/>
                          </a:outerShdw>
                        </a:effectLst>
                        <a:latin typeface="Baskerville Old Face"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428044" name="Rectangle 12"/>
          <p:cNvSpPr>
            <a:spLocks noChangeArrowheads="1"/>
          </p:cNvSpPr>
          <p:nvPr/>
        </p:nvSpPr>
        <p:spPr bwMode="auto">
          <a:xfrm>
            <a:off x="3132138" y="404813"/>
            <a:ext cx="3800475" cy="671512"/>
          </a:xfrm>
          <a:prstGeom prst="rect">
            <a:avLst/>
          </a:prstGeom>
          <a:noFill/>
          <a:ln w="9525">
            <a:noFill/>
            <a:miter lim="800000"/>
            <a:headEnd/>
            <a:tailEnd/>
          </a:ln>
        </p:spPr>
        <p:txBody>
          <a:bodyPr wrap="none">
            <a:spAutoFit/>
          </a:bodyPr>
          <a:lstStyle/>
          <a:p>
            <a:r>
              <a:rPr lang="es-ES" sz="3800" b="1">
                <a:solidFill>
                  <a:schemeClr val="accent2"/>
                </a:solidFill>
                <a:latin typeface="Broadway" pitchFamily="82" charset="0"/>
              </a:rPr>
              <a:t>Análisis FODA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8" presetClass="entr" presetSubtype="0" accel="50000" fill="hold" grpId="0" nodeType="clickEffect">
                                  <p:stCondLst>
                                    <p:cond delay="0"/>
                                  </p:stCondLst>
                                  <p:iterate type="lt">
                                    <p:tmPct val="50000"/>
                                  </p:iterate>
                                  <p:childTnLst>
                                    <p:set>
                                      <p:cBhvr>
                                        <p:cTn id="6" dur="1" fill="hold">
                                          <p:stCondLst>
                                            <p:cond delay="0"/>
                                          </p:stCondLst>
                                        </p:cTn>
                                        <p:tgtEl>
                                          <p:spTgt spid="428044"/>
                                        </p:tgtEl>
                                        <p:attrNameLst>
                                          <p:attrName>style.visibility</p:attrName>
                                        </p:attrNameLst>
                                      </p:cBhvr>
                                      <p:to>
                                        <p:strVal val="visible"/>
                                      </p:to>
                                    </p:set>
                                    <p:set>
                                      <p:cBhvr>
                                        <p:cTn id="7" dur="455" fill="hold">
                                          <p:stCondLst>
                                            <p:cond delay="0"/>
                                          </p:stCondLst>
                                        </p:cTn>
                                        <p:tgtEl>
                                          <p:spTgt spid="428044"/>
                                        </p:tgtEl>
                                        <p:attrNameLst>
                                          <p:attrName>style.rotation</p:attrName>
                                        </p:attrNameLst>
                                      </p:cBhvr>
                                      <p:to>
                                        <p:strVal val="-45.0"/>
                                      </p:to>
                                    </p:set>
                                    <p:anim calcmode="lin" valueType="num">
                                      <p:cBhvr>
                                        <p:cTn id="8" dur="455" fill="hold">
                                          <p:stCondLst>
                                            <p:cond delay="455"/>
                                          </p:stCondLst>
                                        </p:cTn>
                                        <p:tgtEl>
                                          <p:spTgt spid="428044"/>
                                        </p:tgtEl>
                                        <p:attrNameLst>
                                          <p:attrName>style.rotation</p:attrName>
                                        </p:attrNameLst>
                                      </p:cBhvr>
                                      <p:tavLst>
                                        <p:tav tm="0">
                                          <p:val>
                                            <p:fltVal val="-45"/>
                                          </p:val>
                                        </p:tav>
                                        <p:tav tm="69900">
                                          <p:val>
                                            <p:fltVal val="45"/>
                                          </p:val>
                                        </p:tav>
                                        <p:tav tm="100000">
                                          <p:val>
                                            <p:fltVal val="0"/>
                                          </p:val>
                                        </p:tav>
                                      </p:tavLst>
                                    </p:anim>
                                    <p:anim calcmode="lin" valueType="num">
                                      <p:cBhvr>
                                        <p:cTn id="9" dur="455" fill="hold">
                                          <p:stCondLst>
                                            <p:cond delay="0"/>
                                          </p:stCondLst>
                                        </p:cTn>
                                        <p:tgtEl>
                                          <p:spTgt spid="428044"/>
                                        </p:tgtEl>
                                        <p:attrNameLst>
                                          <p:attrName>ppt_y</p:attrName>
                                        </p:attrNameLst>
                                      </p:cBhvr>
                                      <p:tavLst>
                                        <p:tav tm="0">
                                          <p:val>
                                            <p:strVal val="#ppt_y-1"/>
                                          </p:val>
                                        </p:tav>
                                        <p:tav tm="100000">
                                          <p:val>
                                            <p:strVal val="#ppt_y-(0.354*#ppt_w-0.172*#ppt_h)"/>
                                          </p:val>
                                        </p:tav>
                                      </p:tavLst>
                                    </p:anim>
                                    <p:anim calcmode="lin" valueType="num">
                                      <p:cBhvr>
                                        <p:cTn id="10" dur="156" decel="50000" autoRev="1" fill="hold">
                                          <p:stCondLst>
                                            <p:cond delay="455"/>
                                          </p:stCondLst>
                                        </p:cTn>
                                        <p:tgtEl>
                                          <p:spTgt spid="428044"/>
                                        </p:tgtEl>
                                        <p:attrNameLst>
                                          <p:attrName>ppt_y</p:attrName>
                                        </p:attrNameLst>
                                      </p:cBhvr>
                                      <p:tavLst>
                                        <p:tav tm="0">
                                          <p:val>
                                            <p:strVal val="#ppt_y-(0.354*#ppt_w-0.172*#ppt_h)"/>
                                          </p:val>
                                        </p:tav>
                                        <p:tav tm="100000">
                                          <p:val>
                                            <p:strVal val="#ppt_y-(0.354*#ppt_w-0.172*#ppt_h)-#ppt_h/2"/>
                                          </p:val>
                                        </p:tav>
                                      </p:tavLst>
                                    </p:anim>
                                    <p:anim calcmode="lin" valueType="num">
                                      <p:cBhvr>
                                        <p:cTn id="11" dur="136" fill="hold">
                                          <p:stCondLst>
                                            <p:cond delay="864"/>
                                          </p:stCondLst>
                                        </p:cTn>
                                        <p:tgtEl>
                                          <p:spTgt spid="428044"/>
                                        </p:tgtEl>
                                        <p:attrNameLst>
                                          <p:attrName>ppt_y</p:attrName>
                                        </p:attrNameLst>
                                      </p:cBhvr>
                                      <p:tavLst>
                                        <p:tav tm="0">
                                          <p:val>
                                            <p:strVal val="#ppt_y-(0.354*#ppt_w-0.172*#ppt_h)"/>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nodeType="clickEffect">
                                  <p:stCondLst>
                                    <p:cond delay="0"/>
                                  </p:stCondLst>
                                  <p:childTnLst>
                                    <p:set>
                                      <p:cBhvr>
                                        <p:cTn id="15" dur="1" fill="hold">
                                          <p:stCondLst>
                                            <p:cond delay="0"/>
                                          </p:stCondLst>
                                        </p:cTn>
                                        <p:tgtEl>
                                          <p:spTgt spid="428035"/>
                                        </p:tgtEl>
                                        <p:attrNameLst>
                                          <p:attrName>style.visibility</p:attrName>
                                        </p:attrNameLst>
                                      </p:cBhvr>
                                      <p:to>
                                        <p:strVal val="visible"/>
                                      </p:to>
                                    </p:set>
                                    <p:anim calcmode="lin" valueType="num">
                                      <p:cBhvr additive="base">
                                        <p:cTn id="16" dur="500" fill="hold"/>
                                        <p:tgtEl>
                                          <p:spTgt spid="428035"/>
                                        </p:tgtEl>
                                        <p:attrNameLst>
                                          <p:attrName>ppt_x</p:attrName>
                                        </p:attrNameLst>
                                      </p:cBhvr>
                                      <p:tavLst>
                                        <p:tav tm="0">
                                          <p:val>
                                            <p:strVal val="#ppt_x"/>
                                          </p:val>
                                        </p:tav>
                                        <p:tav tm="100000">
                                          <p:val>
                                            <p:strVal val="#ppt_x"/>
                                          </p:val>
                                        </p:tav>
                                      </p:tavLst>
                                    </p:anim>
                                    <p:anim calcmode="lin" valueType="num">
                                      <p:cBhvr additive="base">
                                        <p:cTn id="17" dur="500" fill="hold"/>
                                        <p:tgtEl>
                                          <p:spTgt spid="42803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804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cancha-futbol"/>
          <p:cNvPicPr>
            <a:picLocks noChangeAspect="1" noChangeArrowheads="1"/>
          </p:cNvPicPr>
          <p:nvPr/>
        </p:nvPicPr>
        <p:blipFill>
          <a:blip r:embed="rId2" cstate="print">
            <a:lum bright="64000" contrast="-54000"/>
          </a:blip>
          <a:srcRect/>
          <a:stretch>
            <a:fillRect/>
          </a:stretch>
        </p:blipFill>
        <p:spPr bwMode="auto">
          <a:xfrm>
            <a:off x="250825" y="1557338"/>
            <a:ext cx="8893175" cy="5300662"/>
          </a:xfrm>
          <a:prstGeom prst="rect">
            <a:avLst/>
          </a:prstGeom>
          <a:noFill/>
          <a:ln w="9525">
            <a:noFill/>
            <a:miter lim="800000"/>
            <a:headEnd/>
            <a:tailEnd/>
          </a:ln>
        </p:spPr>
      </p:pic>
      <p:sp>
        <p:nvSpPr>
          <p:cNvPr id="21507" name="Text Box 3"/>
          <p:cNvSpPr txBox="1">
            <a:spLocks noChangeArrowheads="1"/>
          </p:cNvSpPr>
          <p:nvPr/>
        </p:nvSpPr>
        <p:spPr bwMode="auto">
          <a:xfrm>
            <a:off x="3348038" y="836613"/>
            <a:ext cx="2160587" cy="1816100"/>
          </a:xfrm>
          <a:prstGeom prst="rect">
            <a:avLst/>
          </a:prstGeom>
          <a:solidFill>
            <a:srgbClr val="FFFF99"/>
          </a:solidFill>
          <a:ln w="9525">
            <a:solidFill>
              <a:schemeClr val="tx1"/>
            </a:solidFill>
            <a:miter lim="800000"/>
            <a:headEnd/>
            <a:tailEnd/>
          </a:ln>
        </p:spPr>
        <p:txBody>
          <a:bodyPr>
            <a:spAutoFit/>
          </a:bodyPr>
          <a:lstStyle/>
          <a:p>
            <a:pPr algn="l">
              <a:spcBef>
                <a:spcPct val="50000"/>
              </a:spcBef>
            </a:pPr>
            <a:r>
              <a:rPr lang="es-ES" sz="1800" b="1">
                <a:latin typeface="Baskerville Old Face" pitchFamily="18" charset="0"/>
              </a:rPr>
              <a:t>COMPETIDORES POTENCIALES</a:t>
            </a:r>
          </a:p>
          <a:p>
            <a:pPr algn="l">
              <a:spcBef>
                <a:spcPct val="50000"/>
              </a:spcBef>
            </a:pPr>
            <a:r>
              <a:rPr lang="es-EC" sz="1700" b="1">
                <a:latin typeface="Baskerville Old Face" pitchFamily="18" charset="0"/>
              </a:rPr>
              <a:t>Apertura de nuevos complejos de canchas de césped sintético en el cantón playas</a:t>
            </a:r>
            <a:endParaRPr lang="es-ES" sz="1700" b="1">
              <a:latin typeface="Baskerville Old Face" pitchFamily="18" charset="0"/>
            </a:endParaRPr>
          </a:p>
        </p:txBody>
      </p:sp>
      <p:sp>
        <p:nvSpPr>
          <p:cNvPr id="21508" name="Text Box 4"/>
          <p:cNvSpPr txBox="1">
            <a:spLocks noChangeArrowheads="1"/>
          </p:cNvSpPr>
          <p:nvPr/>
        </p:nvSpPr>
        <p:spPr bwMode="auto">
          <a:xfrm>
            <a:off x="827088" y="2636838"/>
            <a:ext cx="2520950" cy="2024062"/>
          </a:xfrm>
          <a:prstGeom prst="rect">
            <a:avLst/>
          </a:prstGeom>
          <a:solidFill>
            <a:srgbClr val="8EFCE2"/>
          </a:solidFill>
          <a:ln w="9525">
            <a:solidFill>
              <a:schemeClr val="tx1"/>
            </a:solidFill>
            <a:miter lim="800000"/>
            <a:headEnd/>
            <a:tailEnd/>
          </a:ln>
        </p:spPr>
        <p:txBody>
          <a:bodyPr>
            <a:spAutoFit/>
          </a:bodyPr>
          <a:lstStyle/>
          <a:p>
            <a:pPr algn="l">
              <a:spcBef>
                <a:spcPct val="50000"/>
              </a:spcBef>
            </a:pPr>
            <a:r>
              <a:rPr lang="es-ES" sz="1800" b="1">
                <a:latin typeface="Baskerville Old Face" pitchFamily="18" charset="0"/>
              </a:rPr>
              <a:t>PROVEEDORES</a:t>
            </a:r>
          </a:p>
          <a:p>
            <a:pPr algn="l"/>
            <a:r>
              <a:rPr lang="es-EC" sz="1800" b="1">
                <a:latin typeface="Baskerville Old Face" pitchFamily="18" charset="0"/>
              </a:rPr>
              <a:t>Importadores de césped sintético.</a:t>
            </a:r>
          </a:p>
          <a:p>
            <a:pPr algn="l"/>
            <a:r>
              <a:rPr lang="es-EC" sz="1800" b="1">
                <a:latin typeface="Baskerville Old Face" pitchFamily="18" charset="0"/>
              </a:rPr>
              <a:t>Empresas que vendan productos de limpieza y productos para el  abastecimiento del bar.</a:t>
            </a:r>
            <a:endParaRPr lang="es-ES" sz="1800" b="1">
              <a:latin typeface="Baskerville Old Face" pitchFamily="18" charset="0"/>
            </a:endParaRPr>
          </a:p>
        </p:txBody>
      </p:sp>
      <p:sp>
        <p:nvSpPr>
          <p:cNvPr id="21509" name="Text Box 5"/>
          <p:cNvSpPr txBox="1">
            <a:spLocks noChangeArrowheads="1"/>
          </p:cNvSpPr>
          <p:nvPr/>
        </p:nvSpPr>
        <p:spPr bwMode="auto">
          <a:xfrm>
            <a:off x="5508625" y="2636838"/>
            <a:ext cx="3095625" cy="2024062"/>
          </a:xfrm>
          <a:prstGeom prst="rect">
            <a:avLst/>
          </a:prstGeom>
          <a:solidFill>
            <a:srgbClr val="8EFCE2"/>
          </a:solidFill>
          <a:ln w="9525">
            <a:solidFill>
              <a:schemeClr val="tx1"/>
            </a:solidFill>
            <a:miter lim="800000"/>
            <a:headEnd/>
            <a:tailEnd/>
          </a:ln>
        </p:spPr>
        <p:txBody>
          <a:bodyPr>
            <a:spAutoFit/>
          </a:bodyPr>
          <a:lstStyle/>
          <a:p>
            <a:pPr algn="l">
              <a:spcBef>
                <a:spcPct val="50000"/>
              </a:spcBef>
            </a:pPr>
            <a:r>
              <a:rPr lang="es-ES" sz="1800" b="1">
                <a:latin typeface="Baskerville Old Face" pitchFamily="18" charset="0"/>
              </a:rPr>
              <a:t>CLIENTES</a:t>
            </a:r>
          </a:p>
          <a:p>
            <a:pPr lvl="2" algn="l"/>
            <a:endParaRPr lang="es-EC" sz="1800" b="1">
              <a:latin typeface="Baskerville Old Face" pitchFamily="18" charset="0"/>
            </a:endParaRPr>
          </a:p>
          <a:p>
            <a:pPr lvl="2" algn="l"/>
            <a:r>
              <a:rPr lang="es-EC" sz="1800" b="1">
                <a:latin typeface="Baskerville Old Face" pitchFamily="18" charset="0"/>
              </a:rPr>
              <a:t>Niños desde los 5 años, hombres con edades entre 14 y 55 años de clase social media y alta.</a:t>
            </a:r>
            <a:endParaRPr lang="es-ES" sz="1800" b="1">
              <a:latin typeface="Baskerville Old Face" pitchFamily="18" charset="0"/>
            </a:endParaRPr>
          </a:p>
        </p:txBody>
      </p:sp>
      <p:sp>
        <p:nvSpPr>
          <p:cNvPr id="21510" name="Text Box 6"/>
          <p:cNvSpPr txBox="1">
            <a:spLocks noChangeArrowheads="1"/>
          </p:cNvSpPr>
          <p:nvPr/>
        </p:nvSpPr>
        <p:spPr bwMode="auto">
          <a:xfrm>
            <a:off x="3348038" y="2636838"/>
            <a:ext cx="2160587" cy="2057400"/>
          </a:xfrm>
          <a:prstGeom prst="rect">
            <a:avLst/>
          </a:prstGeom>
          <a:solidFill>
            <a:srgbClr val="FFFFCC"/>
          </a:solidFill>
          <a:ln w="9525">
            <a:solidFill>
              <a:schemeClr val="tx1"/>
            </a:solidFill>
            <a:miter lim="800000"/>
            <a:headEnd/>
            <a:tailEnd/>
          </a:ln>
        </p:spPr>
        <p:txBody>
          <a:bodyPr>
            <a:spAutoFit/>
          </a:bodyPr>
          <a:lstStyle/>
          <a:p>
            <a:pPr algn="l">
              <a:spcBef>
                <a:spcPct val="50000"/>
              </a:spcBef>
            </a:pPr>
            <a:endParaRPr lang="es-ES" sz="1800">
              <a:latin typeface="Baskerville Old Face" pitchFamily="18" charset="0"/>
            </a:endParaRPr>
          </a:p>
          <a:p>
            <a:pPr algn="l">
              <a:spcBef>
                <a:spcPct val="50000"/>
              </a:spcBef>
            </a:pPr>
            <a:endParaRPr lang="es-ES" sz="1800">
              <a:latin typeface="Baskerville Old Face" pitchFamily="18" charset="0"/>
            </a:endParaRPr>
          </a:p>
          <a:p>
            <a:pPr>
              <a:spcBef>
                <a:spcPct val="50000"/>
              </a:spcBef>
            </a:pPr>
            <a:r>
              <a:rPr lang="es-ES" sz="1600" b="1">
                <a:latin typeface="Baskerville Old Face" pitchFamily="18" charset="0"/>
              </a:rPr>
              <a:t>NO HAY COMPETIDORES DIRECTOS</a:t>
            </a:r>
          </a:p>
          <a:p>
            <a:pPr algn="l">
              <a:spcBef>
                <a:spcPct val="50000"/>
              </a:spcBef>
            </a:pPr>
            <a:endParaRPr lang="es-ES" sz="1800" b="1">
              <a:latin typeface="Baskerville Old Face" pitchFamily="18" charset="0"/>
            </a:endParaRPr>
          </a:p>
        </p:txBody>
      </p:sp>
      <p:sp>
        <p:nvSpPr>
          <p:cNvPr id="21511" name="Text Box 7"/>
          <p:cNvSpPr txBox="1">
            <a:spLocks noChangeArrowheads="1"/>
          </p:cNvSpPr>
          <p:nvPr/>
        </p:nvSpPr>
        <p:spPr bwMode="auto">
          <a:xfrm>
            <a:off x="3348038" y="4652963"/>
            <a:ext cx="2160587" cy="2087562"/>
          </a:xfrm>
          <a:prstGeom prst="rect">
            <a:avLst/>
          </a:prstGeom>
          <a:solidFill>
            <a:srgbClr val="FFFF99"/>
          </a:solidFill>
          <a:ln w="9525">
            <a:solidFill>
              <a:schemeClr val="tx1"/>
            </a:solidFill>
            <a:miter lim="800000"/>
            <a:headEnd/>
            <a:tailEnd/>
          </a:ln>
        </p:spPr>
        <p:txBody>
          <a:bodyPr>
            <a:spAutoFit/>
          </a:bodyPr>
          <a:lstStyle/>
          <a:p>
            <a:pPr algn="l"/>
            <a:r>
              <a:rPr lang="es-ES" sz="1800" b="1">
                <a:latin typeface="Baskerville Old Face" pitchFamily="18" charset="0"/>
              </a:rPr>
              <a:t>SUSTITUTOS</a:t>
            </a:r>
          </a:p>
          <a:p>
            <a:pPr algn="l"/>
            <a:r>
              <a:rPr lang="es-EC" sz="1600" b="1">
                <a:latin typeface="Baskerville Old Face" pitchFamily="18" charset="0"/>
              </a:rPr>
              <a:t>Canchas de fútbol ofrecidas gratuitamente.</a:t>
            </a:r>
          </a:p>
          <a:p>
            <a:pPr algn="l"/>
            <a:r>
              <a:rPr lang="es-EC" sz="1600" b="1">
                <a:latin typeface="Baskerville Old Face" pitchFamily="18" charset="0"/>
              </a:rPr>
              <a:t>En las calles de cada barrio.</a:t>
            </a:r>
          </a:p>
          <a:p>
            <a:pPr algn="l"/>
            <a:r>
              <a:rPr lang="es-EC" sz="1600" b="1">
                <a:latin typeface="Baskerville Old Face" pitchFamily="18" charset="0"/>
              </a:rPr>
              <a:t>En la playa.</a:t>
            </a:r>
          </a:p>
          <a:p>
            <a:pPr algn="l"/>
            <a:r>
              <a:rPr lang="es-EC" sz="1600" b="1">
                <a:latin typeface="Baskerville Old Face" pitchFamily="18" charset="0"/>
              </a:rPr>
              <a:t>Los 2 estadios principales del cantón.</a:t>
            </a:r>
            <a:endParaRPr lang="es-ES" sz="1600" b="1">
              <a:latin typeface="Baskerville Old Face" pitchFamily="18" charset="0"/>
            </a:endParaRPr>
          </a:p>
        </p:txBody>
      </p:sp>
      <p:sp>
        <p:nvSpPr>
          <p:cNvPr id="429064" name="Rectangle 8"/>
          <p:cNvSpPr>
            <a:spLocks noChangeArrowheads="1"/>
          </p:cNvSpPr>
          <p:nvPr/>
        </p:nvSpPr>
        <p:spPr bwMode="auto">
          <a:xfrm>
            <a:off x="611188" y="152400"/>
            <a:ext cx="8281987" cy="671513"/>
          </a:xfrm>
          <a:prstGeom prst="rect">
            <a:avLst/>
          </a:prstGeom>
          <a:noFill/>
          <a:ln w="9525">
            <a:noFill/>
            <a:miter lim="800000"/>
            <a:headEnd/>
            <a:tailEnd/>
          </a:ln>
        </p:spPr>
        <p:txBody>
          <a:bodyPr anchor="ctr">
            <a:spAutoFit/>
          </a:bodyPr>
          <a:lstStyle/>
          <a:p>
            <a:r>
              <a:rPr lang="es-EC" sz="3800" b="1">
                <a:solidFill>
                  <a:schemeClr val="accent2"/>
                </a:solidFill>
                <a:latin typeface="Broadway" pitchFamily="82" charset="0"/>
              </a:rPr>
              <a:t>Fuerzas de Michael Porter </a:t>
            </a:r>
            <a:r>
              <a:rPr lang="es-ES" sz="3800">
                <a:solidFill>
                  <a:schemeClr val="accent2"/>
                </a:solidFill>
                <a:latin typeface="Broadway" pitchFamily="82" charset="0"/>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8" presetClass="entr" presetSubtype="0" accel="50000" fill="hold" grpId="0" nodeType="clickEffect">
                                  <p:stCondLst>
                                    <p:cond delay="0"/>
                                  </p:stCondLst>
                                  <p:iterate type="lt">
                                    <p:tmPct val="50000"/>
                                  </p:iterate>
                                  <p:childTnLst>
                                    <p:set>
                                      <p:cBhvr>
                                        <p:cTn id="6" dur="1" fill="hold">
                                          <p:stCondLst>
                                            <p:cond delay="0"/>
                                          </p:stCondLst>
                                        </p:cTn>
                                        <p:tgtEl>
                                          <p:spTgt spid="429064"/>
                                        </p:tgtEl>
                                        <p:attrNameLst>
                                          <p:attrName>style.visibility</p:attrName>
                                        </p:attrNameLst>
                                      </p:cBhvr>
                                      <p:to>
                                        <p:strVal val="visible"/>
                                      </p:to>
                                    </p:set>
                                    <p:set>
                                      <p:cBhvr>
                                        <p:cTn id="7" dur="228" fill="hold">
                                          <p:stCondLst>
                                            <p:cond delay="0"/>
                                          </p:stCondLst>
                                        </p:cTn>
                                        <p:tgtEl>
                                          <p:spTgt spid="429064"/>
                                        </p:tgtEl>
                                        <p:attrNameLst>
                                          <p:attrName>style.rotation</p:attrName>
                                        </p:attrNameLst>
                                      </p:cBhvr>
                                      <p:to>
                                        <p:strVal val="-45.0"/>
                                      </p:to>
                                    </p:set>
                                    <p:anim calcmode="lin" valueType="num">
                                      <p:cBhvr>
                                        <p:cTn id="8" dur="228" fill="hold">
                                          <p:stCondLst>
                                            <p:cond delay="228"/>
                                          </p:stCondLst>
                                        </p:cTn>
                                        <p:tgtEl>
                                          <p:spTgt spid="429064"/>
                                        </p:tgtEl>
                                        <p:attrNameLst>
                                          <p:attrName>style.rotation</p:attrName>
                                        </p:attrNameLst>
                                      </p:cBhvr>
                                      <p:tavLst>
                                        <p:tav tm="0">
                                          <p:val>
                                            <p:fltVal val="-45"/>
                                          </p:val>
                                        </p:tav>
                                        <p:tav tm="69900">
                                          <p:val>
                                            <p:fltVal val="45"/>
                                          </p:val>
                                        </p:tav>
                                        <p:tav tm="100000">
                                          <p:val>
                                            <p:fltVal val="0"/>
                                          </p:val>
                                        </p:tav>
                                      </p:tavLst>
                                    </p:anim>
                                    <p:anim calcmode="lin" valueType="num">
                                      <p:cBhvr>
                                        <p:cTn id="9" dur="228" fill="hold">
                                          <p:stCondLst>
                                            <p:cond delay="0"/>
                                          </p:stCondLst>
                                        </p:cTn>
                                        <p:tgtEl>
                                          <p:spTgt spid="429064"/>
                                        </p:tgtEl>
                                        <p:attrNameLst>
                                          <p:attrName>ppt_y</p:attrName>
                                        </p:attrNameLst>
                                      </p:cBhvr>
                                      <p:tavLst>
                                        <p:tav tm="0">
                                          <p:val>
                                            <p:strVal val="#ppt_y-1"/>
                                          </p:val>
                                        </p:tav>
                                        <p:tav tm="100000">
                                          <p:val>
                                            <p:strVal val="#ppt_y-(0.354*#ppt_w-0.172*#ppt_h)"/>
                                          </p:val>
                                        </p:tav>
                                      </p:tavLst>
                                    </p:anim>
                                    <p:anim calcmode="lin" valueType="num">
                                      <p:cBhvr>
                                        <p:cTn id="10" dur="78" decel="50000" autoRev="1" fill="hold">
                                          <p:stCondLst>
                                            <p:cond delay="228"/>
                                          </p:stCondLst>
                                        </p:cTn>
                                        <p:tgtEl>
                                          <p:spTgt spid="429064"/>
                                        </p:tgtEl>
                                        <p:attrNameLst>
                                          <p:attrName>ppt_y</p:attrName>
                                        </p:attrNameLst>
                                      </p:cBhvr>
                                      <p:tavLst>
                                        <p:tav tm="0">
                                          <p:val>
                                            <p:strVal val="#ppt_y-(0.354*#ppt_w-0.172*#ppt_h)"/>
                                          </p:val>
                                        </p:tav>
                                        <p:tav tm="100000">
                                          <p:val>
                                            <p:strVal val="#ppt_y-(0.354*#ppt_w-0.172*#ppt_h)-#ppt_h/2"/>
                                          </p:val>
                                        </p:tav>
                                      </p:tavLst>
                                    </p:anim>
                                    <p:anim calcmode="lin" valueType="num">
                                      <p:cBhvr>
                                        <p:cTn id="11" dur="68" fill="hold">
                                          <p:stCondLst>
                                            <p:cond delay="432"/>
                                          </p:stCondLst>
                                        </p:cTn>
                                        <p:tgtEl>
                                          <p:spTgt spid="429064"/>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9064" grpId="0"/>
    </p:bld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79235" name="Rectangle 3"/>
          <p:cNvSpPr>
            <a:spLocks noGrp="1" noChangeArrowheads="1"/>
          </p:cNvSpPr>
          <p:nvPr>
            <p:ph type="body" idx="1"/>
          </p:nvPr>
        </p:nvSpPr>
        <p:spPr/>
        <p:txBody>
          <a:bodyPr/>
          <a:lstStyle/>
          <a:p>
            <a:pPr algn="ctr" eaLnBrk="1" hangingPunct="1">
              <a:buFont typeface="Wingdings" pitchFamily="2" charset="2"/>
              <a:buNone/>
            </a:pPr>
            <a:endParaRPr lang="es-EC" sz="4500" b="1" smtClean="0">
              <a:solidFill>
                <a:schemeClr val="accent2"/>
              </a:solidFill>
              <a:latin typeface="Broadway" pitchFamily="82" charset="0"/>
            </a:endParaRPr>
          </a:p>
          <a:p>
            <a:pPr algn="ctr" eaLnBrk="1" hangingPunct="1">
              <a:buFont typeface="Wingdings" pitchFamily="2" charset="2"/>
              <a:buNone/>
            </a:pPr>
            <a:r>
              <a:rPr lang="es-EC" sz="4500" b="1" smtClean="0">
                <a:solidFill>
                  <a:schemeClr val="accent2"/>
                </a:solidFill>
                <a:latin typeface="Broadway" pitchFamily="82" charset="0"/>
              </a:rPr>
              <a:t>FUNDAMENTOS TEORICOS SITUACION DE LA INDUSTRIA Y ANALISIS MACRO</a:t>
            </a:r>
            <a:endParaRPr lang="es-ES" sz="4500" b="1" smtClean="0">
              <a:solidFill>
                <a:schemeClr val="accent2"/>
              </a:solidFill>
              <a:latin typeface="Broadway" pitchFamily="8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479235">
                                            <p:txEl>
                                              <p:pRg st="1" end="1"/>
                                            </p:txEl>
                                          </p:spTgt>
                                        </p:tgtEl>
                                        <p:attrNameLst>
                                          <p:attrName>style.visibility</p:attrName>
                                        </p:attrNameLst>
                                      </p:cBhvr>
                                      <p:to>
                                        <p:strVal val="visible"/>
                                      </p:to>
                                    </p:set>
                                    <p:animEffect transition="in" filter="fade">
                                      <p:cBhvr>
                                        <p:cTn id="7" dur="1000"/>
                                        <p:tgtEl>
                                          <p:spTgt spid="479235">
                                            <p:txEl>
                                              <p:pRg st="1" end="1"/>
                                            </p:txEl>
                                          </p:spTgt>
                                        </p:tgtEl>
                                      </p:cBhvr>
                                    </p:animEffect>
                                    <p:anim calcmode="lin" valueType="num">
                                      <p:cBhvr>
                                        <p:cTn id="8" dur="1000" fill="hold"/>
                                        <p:tgtEl>
                                          <p:spTgt spid="479235">
                                            <p:txEl>
                                              <p:pRg st="1" end="1"/>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479235">
                                            <p:txEl>
                                              <p:pRg st="1" end="1"/>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479235">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50" presetClass="entr" presetSubtype="0" decel="100000" fill="hold" grpId="1" nodeType="clickEffect">
                                  <p:stCondLst>
                                    <p:cond delay="0"/>
                                  </p:stCondLst>
                                  <p:childTnLst>
                                    <p:set>
                                      <p:cBhvr>
                                        <p:cTn id="14" dur="1" fill="hold">
                                          <p:stCondLst>
                                            <p:cond delay="0"/>
                                          </p:stCondLst>
                                        </p:cTn>
                                        <p:tgtEl>
                                          <p:spTgt spid="479235">
                                            <p:txEl>
                                              <p:pRg st="1" end="1"/>
                                            </p:txEl>
                                          </p:spTgt>
                                        </p:tgtEl>
                                        <p:attrNameLst>
                                          <p:attrName>style.visibility</p:attrName>
                                        </p:attrNameLst>
                                      </p:cBhvr>
                                      <p:to>
                                        <p:strVal val="visible"/>
                                      </p:to>
                                    </p:set>
                                    <p:anim calcmode="lin" valueType="num">
                                      <p:cBhvr>
                                        <p:cTn id="15" dur="1000" fill="hold"/>
                                        <p:tgtEl>
                                          <p:spTgt spid="479235">
                                            <p:txEl>
                                              <p:pRg st="1" end="1"/>
                                            </p:txEl>
                                          </p:spTgt>
                                        </p:tgtEl>
                                        <p:attrNameLst>
                                          <p:attrName>ppt_w</p:attrName>
                                        </p:attrNameLst>
                                      </p:cBhvr>
                                      <p:tavLst>
                                        <p:tav tm="0">
                                          <p:val>
                                            <p:strVal val="#ppt_w+.3"/>
                                          </p:val>
                                        </p:tav>
                                        <p:tav tm="100000">
                                          <p:val>
                                            <p:strVal val="#ppt_w"/>
                                          </p:val>
                                        </p:tav>
                                      </p:tavLst>
                                    </p:anim>
                                    <p:anim calcmode="lin" valueType="num">
                                      <p:cBhvr>
                                        <p:cTn id="16" dur="1000" fill="hold"/>
                                        <p:tgtEl>
                                          <p:spTgt spid="479235">
                                            <p:txEl>
                                              <p:pRg st="1" end="1"/>
                                            </p:txEl>
                                          </p:spTgt>
                                        </p:tgtEl>
                                        <p:attrNameLst>
                                          <p:attrName>ppt_h</p:attrName>
                                        </p:attrNameLst>
                                      </p:cBhvr>
                                      <p:tavLst>
                                        <p:tav tm="0">
                                          <p:val>
                                            <p:strVal val="#ppt_h"/>
                                          </p:val>
                                        </p:tav>
                                        <p:tav tm="100000">
                                          <p:val>
                                            <p:strVal val="#ppt_h"/>
                                          </p:val>
                                        </p:tav>
                                      </p:tavLst>
                                    </p:anim>
                                    <p:animEffect transition="in" filter="fade">
                                      <p:cBhvr>
                                        <p:cTn id="17" dur="1000"/>
                                        <p:tgtEl>
                                          <p:spTgt spid="47923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9235" grpId="0" build="p"/>
      <p:bldP spid="479235" grpId="1"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cancha-futbol"/>
          <p:cNvPicPr>
            <a:picLocks noChangeAspect="1" noChangeArrowheads="1"/>
          </p:cNvPicPr>
          <p:nvPr/>
        </p:nvPicPr>
        <p:blipFill>
          <a:blip r:embed="rId2" cstate="print">
            <a:lum bright="64000" contrast="-54000"/>
          </a:blip>
          <a:srcRect/>
          <a:stretch>
            <a:fillRect/>
          </a:stretch>
        </p:blipFill>
        <p:spPr bwMode="auto">
          <a:xfrm>
            <a:off x="250825" y="1989138"/>
            <a:ext cx="8893175" cy="5300662"/>
          </a:xfrm>
          <a:prstGeom prst="rect">
            <a:avLst/>
          </a:prstGeom>
          <a:noFill/>
          <a:ln w="9525">
            <a:noFill/>
            <a:miter lim="800000"/>
            <a:headEnd/>
            <a:tailEnd/>
          </a:ln>
        </p:spPr>
      </p:pic>
      <p:sp>
        <p:nvSpPr>
          <p:cNvPr id="430083" name="Rectangle 3"/>
          <p:cNvSpPr>
            <a:spLocks noChangeArrowheads="1"/>
          </p:cNvSpPr>
          <p:nvPr/>
        </p:nvSpPr>
        <p:spPr bwMode="auto">
          <a:xfrm>
            <a:off x="1619250" y="430213"/>
            <a:ext cx="6291263" cy="671512"/>
          </a:xfrm>
          <a:prstGeom prst="rect">
            <a:avLst/>
          </a:prstGeom>
          <a:noFill/>
          <a:ln w="9525">
            <a:noFill/>
            <a:miter lim="800000"/>
            <a:headEnd/>
            <a:tailEnd/>
          </a:ln>
        </p:spPr>
        <p:txBody>
          <a:bodyPr anchor="ctr">
            <a:spAutoFit/>
          </a:bodyPr>
          <a:lstStyle/>
          <a:p>
            <a:pPr algn="l"/>
            <a:r>
              <a:rPr lang="es-EC" sz="3800" b="1">
                <a:solidFill>
                  <a:schemeClr val="accent2"/>
                </a:solidFill>
                <a:latin typeface="Broadway" pitchFamily="82" charset="0"/>
              </a:rPr>
              <a:t>Estudio organizacional</a:t>
            </a:r>
            <a:r>
              <a:rPr lang="es-ES" sz="3800">
                <a:solidFill>
                  <a:schemeClr val="accent2"/>
                </a:solidFill>
                <a:latin typeface="Broadway" pitchFamily="82" charset="0"/>
              </a:rPr>
              <a:t> </a:t>
            </a:r>
          </a:p>
        </p:txBody>
      </p:sp>
      <p:sp>
        <p:nvSpPr>
          <p:cNvPr id="430084" name="Rectangle 4"/>
          <p:cNvSpPr>
            <a:spLocks noChangeArrowheads="1"/>
          </p:cNvSpPr>
          <p:nvPr/>
        </p:nvSpPr>
        <p:spPr bwMode="auto">
          <a:xfrm>
            <a:off x="395288" y="1970088"/>
            <a:ext cx="8280400" cy="1187450"/>
          </a:xfrm>
          <a:prstGeom prst="rect">
            <a:avLst/>
          </a:prstGeom>
          <a:noFill/>
          <a:ln w="9525">
            <a:noFill/>
            <a:miter lim="800000"/>
            <a:headEnd/>
            <a:tailEnd/>
          </a:ln>
        </p:spPr>
        <p:txBody>
          <a:bodyPr anchor="ctr">
            <a:spAutoFit/>
          </a:bodyPr>
          <a:lstStyle/>
          <a:p>
            <a:r>
              <a:rPr lang="es-EC" b="1">
                <a:solidFill>
                  <a:srgbClr val="003300"/>
                </a:solidFill>
                <a:latin typeface="Baskerville Old Face" pitchFamily="18" charset="0"/>
              </a:rPr>
              <a:t>   Visión</a:t>
            </a:r>
            <a:endParaRPr lang="es-ES">
              <a:solidFill>
                <a:srgbClr val="003300"/>
              </a:solidFill>
              <a:latin typeface="Baskerville Old Face" pitchFamily="18" charset="0"/>
            </a:endParaRPr>
          </a:p>
          <a:p>
            <a:pPr algn="just"/>
            <a:r>
              <a:rPr lang="es-EC">
                <a:latin typeface="Baskerville Old Face" pitchFamily="18" charset="0"/>
              </a:rPr>
              <a:t>Queremos ser la empresa líder en el servicio de canchas sintéticas en el cantón playas logrando ser los pioneros del mercado.</a:t>
            </a:r>
          </a:p>
        </p:txBody>
      </p:sp>
      <p:sp>
        <p:nvSpPr>
          <p:cNvPr id="430085" name="Rectangle 5"/>
          <p:cNvSpPr>
            <a:spLocks noChangeArrowheads="1"/>
          </p:cNvSpPr>
          <p:nvPr/>
        </p:nvSpPr>
        <p:spPr bwMode="auto">
          <a:xfrm>
            <a:off x="323850" y="3789363"/>
            <a:ext cx="8632825" cy="2282825"/>
          </a:xfrm>
          <a:prstGeom prst="rect">
            <a:avLst/>
          </a:prstGeom>
          <a:noFill/>
          <a:ln w="9525">
            <a:noFill/>
            <a:miter lim="800000"/>
            <a:headEnd/>
            <a:tailEnd/>
          </a:ln>
        </p:spPr>
        <p:txBody>
          <a:bodyPr anchor="ctr">
            <a:spAutoFit/>
          </a:bodyPr>
          <a:lstStyle/>
          <a:p>
            <a:pPr lvl="2">
              <a:tabLst>
                <a:tab pos="1266825" algn="l"/>
              </a:tabLst>
            </a:pPr>
            <a:r>
              <a:rPr lang="es-EC" b="1">
                <a:solidFill>
                  <a:srgbClr val="003300"/>
                </a:solidFill>
                <a:latin typeface="Baskerville Old Face" pitchFamily="18" charset="0"/>
              </a:rPr>
              <a:t>Misión </a:t>
            </a:r>
            <a:endParaRPr lang="es-ES">
              <a:solidFill>
                <a:srgbClr val="003300"/>
              </a:solidFill>
              <a:latin typeface="Baskerville Old Face" pitchFamily="18" charset="0"/>
            </a:endParaRPr>
          </a:p>
          <a:p>
            <a:pPr algn="just">
              <a:tabLst>
                <a:tab pos="1266825" algn="l"/>
              </a:tabLst>
            </a:pPr>
            <a:r>
              <a:rPr lang="es-EC">
                <a:latin typeface="Baskerville Old Face" pitchFamily="18" charset="0"/>
              </a:rPr>
              <a:t>Ser una empresa especializada en el servicio de canchas de fútbol en un ambiente limpio y agradable con un precio competitivo, garantizando la satisfacción de los clientes, promoviendo el cumplimiento de principios éticos, morales y el desarrollo del deporte.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8" presetClass="entr" presetSubtype="0" accel="50000" fill="hold" grpId="0" nodeType="clickEffect">
                                  <p:stCondLst>
                                    <p:cond delay="0"/>
                                  </p:stCondLst>
                                  <p:iterate type="lt">
                                    <p:tmPct val="50000"/>
                                  </p:iterate>
                                  <p:childTnLst>
                                    <p:set>
                                      <p:cBhvr>
                                        <p:cTn id="6" dur="1" fill="hold">
                                          <p:stCondLst>
                                            <p:cond delay="0"/>
                                          </p:stCondLst>
                                        </p:cTn>
                                        <p:tgtEl>
                                          <p:spTgt spid="430083"/>
                                        </p:tgtEl>
                                        <p:attrNameLst>
                                          <p:attrName>style.visibility</p:attrName>
                                        </p:attrNameLst>
                                      </p:cBhvr>
                                      <p:to>
                                        <p:strVal val="visible"/>
                                      </p:to>
                                    </p:set>
                                    <p:set>
                                      <p:cBhvr>
                                        <p:cTn id="7" dur="228" fill="hold">
                                          <p:stCondLst>
                                            <p:cond delay="0"/>
                                          </p:stCondLst>
                                        </p:cTn>
                                        <p:tgtEl>
                                          <p:spTgt spid="430083"/>
                                        </p:tgtEl>
                                        <p:attrNameLst>
                                          <p:attrName>style.rotation</p:attrName>
                                        </p:attrNameLst>
                                      </p:cBhvr>
                                      <p:to>
                                        <p:strVal val="-45.0"/>
                                      </p:to>
                                    </p:set>
                                    <p:anim calcmode="lin" valueType="num">
                                      <p:cBhvr>
                                        <p:cTn id="8" dur="228" fill="hold">
                                          <p:stCondLst>
                                            <p:cond delay="228"/>
                                          </p:stCondLst>
                                        </p:cTn>
                                        <p:tgtEl>
                                          <p:spTgt spid="430083"/>
                                        </p:tgtEl>
                                        <p:attrNameLst>
                                          <p:attrName>style.rotation</p:attrName>
                                        </p:attrNameLst>
                                      </p:cBhvr>
                                      <p:tavLst>
                                        <p:tav tm="0">
                                          <p:val>
                                            <p:fltVal val="-45"/>
                                          </p:val>
                                        </p:tav>
                                        <p:tav tm="69900">
                                          <p:val>
                                            <p:fltVal val="45"/>
                                          </p:val>
                                        </p:tav>
                                        <p:tav tm="100000">
                                          <p:val>
                                            <p:fltVal val="0"/>
                                          </p:val>
                                        </p:tav>
                                      </p:tavLst>
                                    </p:anim>
                                    <p:anim calcmode="lin" valueType="num">
                                      <p:cBhvr>
                                        <p:cTn id="9" dur="228" fill="hold">
                                          <p:stCondLst>
                                            <p:cond delay="0"/>
                                          </p:stCondLst>
                                        </p:cTn>
                                        <p:tgtEl>
                                          <p:spTgt spid="430083"/>
                                        </p:tgtEl>
                                        <p:attrNameLst>
                                          <p:attrName>ppt_y</p:attrName>
                                        </p:attrNameLst>
                                      </p:cBhvr>
                                      <p:tavLst>
                                        <p:tav tm="0">
                                          <p:val>
                                            <p:strVal val="#ppt_y-1"/>
                                          </p:val>
                                        </p:tav>
                                        <p:tav tm="100000">
                                          <p:val>
                                            <p:strVal val="#ppt_y-(0.354*#ppt_w-0.172*#ppt_h)"/>
                                          </p:val>
                                        </p:tav>
                                      </p:tavLst>
                                    </p:anim>
                                    <p:anim calcmode="lin" valueType="num">
                                      <p:cBhvr>
                                        <p:cTn id="10" dur="78" decel="50000" autoRev="1" fill="hold">
                                          <p:stCondLst>
                                            <p:cond delay="228"/>
                                          </p:stCondLst>
                                        </p:cTn>
                                        <p:tgtEl>
                                          <p:spTgt spid="430083"/>
                                        </p:tgtEl>
                                        <p:attrNameLst>
                                          <p:attrName>ppt_y</p:attrName>
                                        </p:attrNameLst>
                                      </p:cBhvr>
                                      <p:tavLst>
                                        <p:tav tm="0">
                                          <p:val>
                                            <p:strVal val="#ppt_y-(0.354*#ppt_w-0.172*#ppt_h)"/>
                                          </p:val>
                                        </p:tav>
                                        <p:tav tm="100000">
                                          <p:val>
                                            <p:strVal val="#ppt_y-(0.354*#ppt_w-0.172*#ppt_h)-#ppt_h/2"/>
                                          </p:val>
                                        </p:tav>
                                      </p:tavLst>
                                    </p:anim>
                                    <p:anim calcmode="lin" valueType="num">
                                      <p:cBhvr>
                                        <p:cTn id="11" dur="68" fill="hold">
                                          <p:stCondLst>
                                            <p:cond delay="432"/>
                                          </p:stCondLst>
                                        </p:cTn>
                                        <p:tgtEl>
                                          <p:spTgt spid="430083"/>
                                        </p:tgtEl>
                                        <p:attrNameLst>
                                          <p:attrName>ppt_y</p:attrName>
                                        </p:attrNameLst>
                                      </p:cBhvr>
                                      <p:tavLst>
                                        <p:tav tm="0">
                                          <p:val>
                                            <p:strVal val="#ppt_y-(0.354*#ppt_w-0.172*#ppt_h)"/>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grpId="0" nodeType="clickEffect">
                                  <p:stCondLst>
                                    <p:cond delay="0"/>
                                  </p:stCondLst>
                                  <p:childTnLst>
                                    <p:set>
                                      <p:cBhvr>
                                        <p:cTn id="15" dur="1" fill="hold">
                                          <p:stCondLst>
                                            <p:cond delay="0"/>
                                          </p:stCondLst>
                                        </p:cTn>
                                        <p:tgtEl>
                                          <p:spTgt spid="430084"/>
                                        </p:tgtEl>
                                        <p:attrNameLst>
                                          <p:attrName>style.visibility</p:attrName>
                                        </p:attrNameLst>
                                      </p:cBhvr>
                                      <p:to>
                                        <p:strVal val="visible"/>
                                      </p:to>
                                    </p:set>
                                    <p:anim calcmode="lin" valueType="num">
                                      <p:cBhvr additive="base">
                                        <p:cTn id="16" dur="500" fill="hold"/>
                                        <p:tgtEl>
                                          <p:spTgt spid="430084"/>
                                        </p:tgtEl>
                                        <p:attrNameLst>
                                          <p:attrName>ppt_x</p:attrName>
                                        </p:attrNameLst>
                                      </p:cBhvr>
                                      <p:tavLst>
                                        <p:tav tm="0">
                                          <p:val>
                                            <p:strVal val="#ppt_x"/>
                                          </p:val>
                                        </p:tav>
                                        <p:tav tm="100000">
                                          <p:val>
                                            <p:strVal val="#ppt_x"/>
                                          </p:val>
                                        </p:tav>
                                      </p:tavLst>
                                    </p:anim>
                                    <p:anim calcmode="lin" valueType="num">
                                      <p:cBhvr additive="base">
                                        <p:cTn id="17" dur="500" fill="hold"/>
                                        <p:tgtEl>
                                          <p:spTgt spid="430084"/>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430085"/>
                                        </p:tgtEl>
                                        <p:attrNameLst>
                                          <p:attrName>style.visibility</p:attrName>
                                        </p:attrNameLst>
                                      </p:cBhvr>
                                      <p:to>
                                        <p:strVal val="visible"/>
                                      </p:to>
                                    </p:set>
                                    <p:anim calcmode="lin" valueType="num">
                                      <p:cBhvr additive="base">
                                        <p:cTn id="22" dur="500" fill="hold"/>
                                        <p:tgtEl>
                                          <p:spTgt spid="430085"/>
                                        </p:tgtEl>
                                        <p:attrNameLst>
                                          <p:attrName>ppt_x</p:attrName>
                                        </p:attrNameLst>
                                      </p:cBhvr>
                                      <p:tavLst>
                                        <p:tav tm="0">
                                          <p:val>
                                            <p:strVal val="#ppt_x"/>
                                          </p:val>
                                        </p:tav>
                                        <p:tav tm="100000">
                                          <p:val>
                                            <p:strVal val="#ppt_x"/>
                                          </p:val>
                                        </p:tav>
                                      </p:tavLst>
                                    </p:anim>
                                    <p:anim calcmode="lin" valueType="num">
                                      <p:cBhvr additive="base">
                                        <p:cTn id="23" dur="500" fill="hold"/>
                                        <p:tgtEl>
                                          <p:spTgt spid="43008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083" grpId="0"/>
      <p:bldP spid="430084" grpId="0"/>
      <p:bldP spid="43008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cancha-futbol"/>
          <p:cNvPicPr>
            <a:picLocks noChangeAspect="1" noChangeArrowheads="1"/>
          </p:cNvPicPr>
          <p:nvPr/>
        </p:nvPicPr>
        <p:blipFill>
          <a:blip r:embed="rId2" cstate="print">
            <a:lum bright="64000" contrast="-54000"/>
          </a:blip>
          <a:srcRect/>
          <a:stretch>
            <a:fillRect/>
          </a:stretch>
        </p:blipFill>
        <p:spPr bwMode="auto">
          <a:xfrm>
            <a:off x="250825" y="1557338"/>
            <a:ext cx="8893175" cy="5300662"/>
          </a:xfrm>
          <a:prstGeom prst="rect">
            <a:avLst/>
          </a:prstGeom>
          <a:noFill/>
          <a:ln w="9525">
            <a:noFill/>
            <a:miter lim="800000"/>
            <a:headEnd/>
            <a:tailEnd/>
          </a:ln>
        </p:spPr>
      </p:pic>
      <p:sp>
        <p:nvSpPr>
          <p:cNvPr id="431107" name="Rectangle 3"/>
          <p:cNvSpPr>
            <a:spLocks noChangeArrowheads="1"/>
          </p:cNvSpPr>
          <p:nvPr/>
        </p:nvSpPr>
        <p:spPr bwMode="auto">
          <a:xfrm>
            <a:off x="438150" y="1628775"/>
            <a:ext cx="8705850" cy="4473575"/>
          </a:xfrm>
          <a:prstGeom prst="rect">
            <a:avLst/>
          </a:prstGeom>
          <a:noFill/>
          <a:ln w="9525">
            <a:noFill/>
            <a:miter lim="800000"/>
            <a:headEnd/>
            <a:tailEnd/>
          </a:ln>
        </p:spPr>
        <p:txBody>
          <a:bodyPr anchor="ctr">
            <a:spAutoFit/>
          </a:bodyPr>
          <a:lstStyle/>
          <a:p>
            <a:pPr algn="l">
              <a:tabLst>
                <a:tab pos="800100" algn="l"/>
              </a:tabLst>
            </a:pPr>
            <a:r>
              <a:rPr lang="es-EC" b="1">
                <a:latin typeface="Baskerville Old Face" pitchFamily="18" charset="0"/>
              </a:rPr>
              <a:t>Administrativo.- </a:t>
            </a:r>
            <a:r>
              <a:rPr lang="es-EC">
                <a:latin typeface="Baskerville Old Face" pitchFamily="18" charset="0"/>
              </a:rPr>
              <a:t>Se contará con un administrador y su respectivo asistente, quienes estarán encargados de coordinar y organizar las actividades a desarrollarse dentro del complejo. </a:t>
            </a:r>
            <a:endParaRPr lang="es-ES">
              <a:latin typeface="Baskerville Old Face" pitchFamily="18" charset="0"/>
            </a:endParaRPr>
          </a:p>
          <a:p>
            <a:pPr algn="l">
              <a:tabLst>
                <a:tab pos="800100" algn="l"/>
              </a:tabLst>
            </a:pPr>
            <a:r>
              <a:rPr lang="es-EC">
                <a:latin typeface="Baskerville Old Face" pitchFamily="18" charset="0"/>
              </a:rPr>
              <a:t>También estarán encargados de la venta de espacios publicitarios. Además se contará con los servicios de un contador.</a:t>
            </a:r>
          </a:p>
          <a:p>
            <a:pPr algn="l">
              <a:tabLst>
                <a:tab pos="800100" algn="l"/>
              </a:tabLst>
            </a:pPr>
            <a:endParaRPr lang="es-ES">
              <a:latin typeface="Baskerville Old Face" pitchFamily="18" charset="0"/>
            </a:endParaRPr>
          </a:p>
          <a:p>
            <a:pPr algn="l">
              <a:tabLst>
                <a:tab pos="800100" algn="l"/>
              </a:tabLst>
            </a:pPr>
            <a:r>
              <a:rPr lang="es-EC" b="1">
                <a:latin typeface="Baskerville Old Face" pitchFamily="18" charset="0"/>
              </a:rPr>
              <a:t>Seguridad.- </a:t>
            </a:r>
            <a:r>
              <a:rPr lang="es-EC">
                <a:latin typeface="Baskerville Old Face" pitchFamily="18" charset="0"/>
              </a:rPr>
              <a:t>Este servicio será contratado a empresas especializadas. Por lo que habrá guardianía permanente durante los 365 días del año.</a:t>
            </a:r>
          </a:p>
          <a:p>
            <a:pPr algn="l">
              <a:tabLst>
                <a:tab pos="800100" algn="l"/>
              </a:tabLst>
            </a:pPr>
            <a:endParaRPr lang="es-ES">
              <a:latin typeface="Baskerville Old Face" pitchFamily="18" charset="0"/>
            </a:endParaRPr>
          </a:p>
          <a:p>
            <a:pPr algn="l">
              <a:tabLst>
                <a:tab pos="800100" algn="l"/>
              </a:tabLst>
            </a:pPr>
            <a:r>
              <a:rPr lang="es-EC" b="1">
                <a:latin typeface="Baskerville Old Face" pitchFamily="18" charset="0"/>
              </a:rPr>
              <a:t>Servicios Varios.- </a:t>
            </a:r>
            <a:r>
              <a:rPr lang="es-EC">
                <a:latin typeface="Baskerville Old Face" pitchFamily="18" charset="0"/>
              </a:rPr>
              <a:t>Se contratará dos personas que tendrán turnos rotativos y estarán a cargo de la limpieza del complejo, mensajería y mantenimiento de las canchas.</a:t>
            </a:r>
          </a:p>
        </p:txBody>
      </p:sp>
      <p:sp>
        <p:nvSpPr>
          <p:cNvPr id="431108" name="Rectangle 4"/>
          <p:cNvSpPr>
            <a:spLocks noChangeArrowheads="1"/>
          </p:cNvSpPr>
          <p:nvPr/>
        </p:nvSpPr>
        <p:spPr bwMode="auto">
          <a:xfrm>
            <a:off x="490538" y="404813"/>
            <a:ext cx="8578850" cy="701675"/>
          </a:xfrm>
          <a:prstGeom prst="rect">
            <a:avLst/>
          </a:prstGeom>
          <a:noFill/>
          <a:ln w="9525">
            <a:noFill/>
            <a:miter lim="800000"/>
            <a:headEnd/>
            <a:tailEnd/>
          </a:ln>
        </p:spPr>
        <p:txBody>
          <a:bodyPr wrap="none" anchor="ctr">
            <a:spAutoFit/>
          </a:bodyPr>
          <a:lstStyle/>
          <a:p>
            <a:pPr lvl="2">
              <a:tabLst>
                <a:tab pos="1266825" algn="l"/>
              </a:tabLst>
            </a:pPr>
            <a:r>
              <a:rPr lang="es-EC" sz="4000" b="1">
                <a:solidFill>
                  <a:schemeClr val="accent2"/>
                </a:solidFill>
                <a:latin typeface="Broadway" pitchFamily="82" charset="0"/>
              </a:rPr>
              <a:t>Recurso humano necesario</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8" presetClass="entr" presetSubtype="0" accel="50000" fill="hold" grpId="0" nodeType="clickEffect">
                                  <p:stCondLst>
                                    <p:cond delay="0"/>
                                  </p:stCondLst>
                                  <p:iterate type="lt">
                                    <p:tmPct val="50000"/>
                                  </p:iterate>
                                  <p:childTnLst>
                                    <p:set>
                                      <p:cBhvr>
                                        <p:cTn id="6" dur="1" fill="hold">
                                          <p:stCondLst>
                                            <p:cond delay="0"/>
                                          </p:stCondLst>
                                        </p:cTn>
                                        <p:tgtEl>
                                          <p:spTgt spid="431108"/>
                                        </p:tgtEl>
                                        <p:attrNameLst>
                                          <p:attrName>style.visibility</p:attrName>
                                        </p:attrNameLst>
                                      </p:cBhvr>
                                      <p:to>
                                        <p:strVal val="visible"/>
                                      </p:to>
                                    </p:set>
                                    <p:set>
                                      <p:cBhvr>
                                        <p:cTn id="7" dur="455" fill="hold">
                                          <p:stCondLst>
                                            <p:cond delay="0"/>
                                          </p:stCondLst>
                                        </p:cTn>
                                        <p:tgtEl>
                                          <p:spTgt spid="431108"/>
                                        </p:tgtEl>
                                        <p:attrNameLst>
                                          <p:attrName>style.rotation</p:attrName>
                                        </p:attrNameLst>
                                      </p:cBhvr>
                                      <p:to>
                                        <p:strVal val="-45.0"/>
                                      </p:to>
                                    </p:set>
                                    <p:anim calcmode="lin" valueType="num">
                                      <p:cBhvr>
                                        <p:cTn id="8" dur="455" fill="hold">
                                          <p:stCondLst>
                                            <p:cond delay="455"/>
                                          </p:stCondLst>
                                        </p:cTn>
                                        <p:tgtEl>
                                          <p:spTgt spid="431108"/>
                                        </p:tgtEl>
                                        <p:attrNameLst>
                                          <p:attrName>style.rotation</p:attrName>
                                        </p:attrNameLst>
                                      </p:cBhvr>
                                      <p:tavLst>
                                        <p:tav tm="0">
                                          <p:val>
                                            <p:fltVal val="-45"/>
                                          </p:val>
                                        </p:tav>
                                        <p:tav tm="69900">
                                          <p:val>
                                            <p:fltVal val="45"/>
                                          </p:val>
                                        </p:tav>
                                        <p:tav tm="100000">
                                          <p:val>
                                            <p:fltVal val="0"/>
                                          </p:val>
                                        </p:tav>
                                      </p:tavLst>
                                    </p:anim>
                                    <p:anim calcmode="lin" valueType="num">
                                      <p:cBhvr>
                                        <p:cTn id="9" dur="455" fill="hold">
                                          <p:stCondLst>
                                            <p:cond delay="0"/>
                                          </p:stCondLst>
                                        </p:cTn>
                                        <p:tgtEl>
                                          <p:spTgt spid="431108"/>
                                        </p:tgtEl>
                                        <p:attrNameLst>
                                          <p:attrName>ppt_y</p:attrName>
                                        </p:attrNameLst>
                                      </p:cBhvr>
                                      <p:tavLst>
                                        <p:tav tm="0">
                                          <p:val>
                                            <p:strVal val="#ppt_y-1"/>
                                          </p:val>
                                        </p:tav>
                                        <p:tav tm="100000">
                                          <p:val>
                                            <p:strVal val="#ppt_y-(0.354*#ppt_w-0.172*#ppt_h)"/>
                                          </p:val>
                                        </p:tav>
                                      </p:tavLst>
                                    </p:anim>
                                    <p:anim calcmode="lin" valueType="num">
                                      <p:cBhvr>
                                        <p:cTn id="10" dur="156" decel="50000" autoRev="1" fill="hold">
                                          <p:stCondLst>
                                            <p:cond delay="455"/>
                                          </p:stCondLst>
                                        </p:cTn>
                                        <p:tgtEl>
                                          <p:spTgt spid="431108"/>
                                        </p:tgtEl>
                                        <p:attrNameLst>
                                          <p:attrName>ppt_y</p:attrName>
                                        </p:attrNameLst>
                                      </p:cBhvr>
                                      <p:tavLst>
                                        <p:tav tm="0">
                                          <p:val>
                                            <p:strVal val="#ppt_y-(0.354*#ppt_w-0.172*#ppt_h)"/>
                                          </p:val>
                                        </p:tav>
                                        <p:tav tm="100000">
                                          <p:val>
                                            <p:strVal val="#ppt_y-(0.354*#ppt_w-0.172*#ppt_h)-#ppt_h/2"/>
                                          </p:val>
                                        </p:tav>
                                      </p:tavLst>
                                    </p:anim>
                                    <p:anim calcmode="lin" valueType="num">
                                      <p:cBhvr>
                                        <p:cTn id="11" dur="136" fill="hold">
                                          <p:stCondLst>
                                            <p:cond delay="864"/>
                                          </p:stCondLst>
                                        </p:cTn>
                                        <p:tgtEl>
                                          <p:spTgt spid="431108"/>
                                        </p:tgtEl>
                                        <p:attrNameLst>
                                          <p:attrName>ppt_y</p:attrName>
                                        </p:attrNameLst>
                                      </p:cBhvr>
                                      <p:tavLst>
                                        <p:tav tm="0">
                                          <p:val>
                                            <p:strVal val="#ppt_y-(0.354*#ppt_w-0.172*#ppt_h)"/>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grpId="0" nodeType="clickEffect">
                                  <p:stCondLst>
                                    <p:cond delay="0"/>
                                  </p:stCondLst>
                                  <p:childTnLst>
                                    <p:set>
                                      <p:cBhvr>
                                        <p:cTn id="15" dur="1" fill="hold">
                                          <p:stCondLst>
                                            <p:cond delay="0"/>
                                          </p:stCondLst>
                                        </p:cTn>
                                        <p:tgtEl>
                                          <p:spTgt spid="431107"/>
                                        </p:tgtEl>
                                        <p:attrNameLst>
                                          <p:attrName>style.visibility</p:attrName>
                                        </p:attrNameLst>
                                      </p:cBhvr>
                                      <p:to>
                                        <p:strVal val="visible"/>
                                      </p:to>
                                    </p:set>
                                    <p:anim calcmode="lin" valueType="num">
                                      <p:cBhvr additive="base">
                                        <p:cTn id="16" dur="500" fill="hold"/>
                                        <p:tgtEl>
                                          <p:spTgt spid="431107"/>
                                        </p:tgtEl>
                                        <p:attrNameLst>
                                          <p:attrName>ppt_x</p:attrName>
                                        </p:attrNameLst>
                                      </p:cBhvr>
                                      <p:tavLst>
                                        <p:tav tm="0">
                                          <p:val>
                                            <p:strVal val="#ppt_x"/>
                                          </p:val>
                                        </p:tav>
                                        <p:tav tm="100000">
                                          <p:val>
                                            <p:strVal val="#ppt_x"/>
                                          </p:val>
                                        </p:tav>
                                      </p:tavLst>
                                    </p:anim>
                                    <p:anim calcmode="lin" valueType="num">
                                      <p:cBhvr additive="base">
                                        <p:cTn id="17" dur="500" fill="hold"/>
                                        <p:tgtEl>
                                          <p:spTgt spid="43110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1107" grpId="0"/>
      <p:bldP spid="43110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cancha-futbol"/>
          <p:cNvPicPr>
            <a:picLocks noChangeAspect="1" noChangeArrowheads="1"/>
          </p:cNvPicPr>
          <p:nvPr/>
        </p:nvPicPr>
        <p:blipFill>
          <a:blip r:embed="rId2" cstate="print">
            <a:lum bright="64000" contrast="-54000"/>
          </a:blip>
          <a:srcRect/>
          <a:stretch>
            <a:fillRect/>
          </a:stretch>
        </p:blipFill>
        <p:spPr bwMode="auto">
          <a:xfrm>
            <a:off x="250825" y="1557338"/>
            <a:ext cx="8893175" cy="5300662"/>
          </a:xfrm>
          <a:prstGeom prst="rect">
            <a:avLst/>
          </a:prstGeom>
          <a:noFill/>
          <a:ln w="9525">
            <a:noFill/>
            <a:miter lim="800000"/>
            <a:headEnd/>
            <a:tailEnd/>
          </a:ln>
        </p:spPr>
      </p:pic>
      <p:sp>
        <p:nvSpPr>
          <p:cNvPr id="434179" name="Rectangle 3"/>
          <p:cNvSpPr>
            <a:spLocks noChangeArrowheads="1"/>
          </p:cNvSpPr>
          <p:nvPr/>
        </p:nvSpPr>
        <p:spPr bwMode="auto">
          <a:xfrm>
            <a:off x="250825" y="1666875"/>
            <a:ext cx="8624888" cy="2647950"/>
          </a:xfrm>
          <a:prstGeom prst="rect">
            <a:avLst/>
          </a:prstGeom>
          <a:noFill/>
          <a:ln w="9525">
            <a:noFill/>
            <a:miter lim="800000"/>
            <a:headEnd/>
            <a:tailEnd/>
          </a:ln>
        </p:spPr>
        <p:txBody>
          <a:bodyPr anchor="ctr">
            <a:spAutoFit/>
          </a:bodyPr>
          <a:lstStyle/>
          <a:p>
            <a:pPr algn="l"/>
            <a:r>
              <a:rPr lang="es-EC" b="1">
                <a:solidFill>
                  <a:srgbClr val="003300"/>
                </a:solidFill>
                <a:latin typeface="Baskerville Old Face" pitchFamily="18" charset="0"/>
              </a:rPr>
              <a:t>Precio</a:t>
            </a:r>
            <a:endParaRPr lang="es-ES">
              <a:solidFill>
                <a:srgbClr val="003300"/>
              </a:solidFill>
              <a:latin typeface="Baskerville Old Face" pitchFamily="18" charset="0"/>
            </a:endParaRPr>
          </a:p>
          <a:p>
            <a:pPr algn="l"/>
            <a:r>
              <a:rPr lang="es-ES">
                <a:latin typeface="Baskerville Old Face" pitchFamily="18" charset="0"/>
              </a:rPr>
              <a:t>Para establecer los precios de alquiler de las canchas del complejo se han considerados factores como los resultados obtenidos en las encuestas, los costos unitarios y el margen de ganancia. </a:t>
            </a:r>
          </a:p>
          <a:p>
            <a:pPr algn="l"/>
            <a:r>
              <a:rPr lang="es-ES">
                <a:latin typeface="Baskerville Old Face" pitchFamily="18" charset="0"/>
              </a:rPr>
              <a:t>La modalidad de alquiler de las canchas del complejo será por hora, la cual deberá ser reservada con el 50% del valor de la hora u horas alquiladas con 24 horas de anticipación.</a:t>
            </a:r>
          </a:p>
        </p:txBody>
      </p:sp>
      <p:graphicFrame>
        <p:nvGraphicFramePr>
          <p:cNvPr id="434249" name="Group 73"/>
          <p:cNvGraphicFramePr>
            <a:graphicFrameLocks noGrp="1"/>
          </p:cNvGraphicFramePr>
          <p:nvPr>
            <p:ph/>
          </p:nvPr>
        </p:nvGraphicFramePr>
        <p:xfrm>
          <a:off x="2843213" y="4508500"/>
          <a:ext cx="3322637" cy="2193925"/>
        </p:xfrm>
        <a:graphic>
          <a:graphicData uri="http://schemas.openxmlformats.org/drawingml/2006/table">
            <a:tbl>
              <a:tblPr/>
              <a:tblGrid>
                <a:gridCol w="1636712"/>
                <a:gridCol w="1685925"/>
              </a:tblGrid>
              <a:tr h="349250">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EC" sz="1800" b="1" i="0" u="none" strike="noStrike" cap="none" normalizeH="0" baseline="0" smtClean="0">
                          <a:ln>
                            <a:noFill/>
                          </a:ln>
                          <a:solidFill>
                            <a:srgbClr val="000000"/>
                          </a:solidFill>
                          <a:effectLst/>
                          <a:latin typeface="Bodoni MT" pitchFamily="18" charset="0"/>
                          <a:cs typeface="Times New Roman" pitchFamily="18" charset="0"/>
                        </a:rPr>
                        <a:t>Años</a:t>
                      </a:r>
                      <a:endParaRPr kumimoji="0" lang="es-EC"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FF"/>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EC" sz="1800" b="1" i="0" u="none" strike="noStrike" cap="none" normalizeH="0" baseline="0" smtClean="0">
                          <a:ln>
                            <a:noFill/>
                          </a:ln>
                          <a:solidFill>
                            <a:srgbClr val="000000"/>
                          </a:solidFill>
                          <a:effectLst/>
                          <a:latin typeface="Bodoni MT" pitchFamily="18" charset="0"/>
                          <a:cs typeface="Times New Roman" pitchFamily="18" charset="0"/>
                        </a:rPr>
                        <a:t>Precios </a:t>
                      </a:r>
                      <a:endParaRPr kumimoji="0" lang="es-EC"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FF"/>
                    </a:solidFill>
                  </a:tcPr>
                </a:tc>
              </a:tr>
              <a:tr h="296863">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s-EC" sz="1800" b="0" i="0" u="none" strike="noStrike" cap="none" normalizeH="0" baseline="0" smtClean="0">
                          <a:ln>
                            <a:noFill/>
                          </a:ln>
                          <a:solidFill>
                            <a:srgbClr val="000000"/>
                          </a:solidFill>
                          <a:effectLst/>
                          <a:latin typeface="Bodoni MT" pitchFamily="18" charset="0"/>
                          <a:cs typeface="Times New Roman" pitchFamily="18" charset="0"/>
                        </a:rPr>
                        <a:t>1</a:t>
                      </a:r>
                      <a:endParaRPr kumimoji="0" lang="es-EC"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EC" sz="1800" b="0" i="0" u="none" strike="noStrike" cap="none" normalizeH="0" baseline="0" smtClean="0">
                          <a:ln>
                            <a:noFill/>
                          </a:ln>
                          <a:solidFill>
                            <a:srgbClr val="000000"/>
                          </a:solidFill>
                          <a:effectLst/>
                          <a:latin typeface="Bodoni MT" pitchFamily="18" charset="0"/>
                          <a:cs typeface="Times New Roman" pitchFamily="18" charset="0"/>
                        </a:rPr>
                        <a:t>$ 30,00</a:t>
                      </a:r>
                      <a:endParaRPr kumimoji="0" lang="es-EC"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r>
              <a:tr h="298450">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s-EC" sz="1800" b="0" i="0" u="none" strike="noStrike" cap="none" normalizeH="0" baseline="0" smtClean="0">
                          <a:ln>
                            <a:noFill/>
                          </a:ln>
                          <a:solidFill>
                            <a:srgbClr val="000000"/>
                          </a:solidFill>
                          <a:effectLst/>
                          <a:latin typeface="Bodoni MT" pitchFamily="18" charset="0"/>
                          <a:cs typeface="Times New Roman" pitchFamily="18" charset="0"/>
                        </a:rPr>
                        <a:t>2</a:t>
                      </a:r>
                      <a:endParaRPr kumimoji="0" lang="es-EC"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EC" sz="1800" b="0" i="0" u="none" strike="noStrike" cap="none" normalizeH="0" baseline="0" smtClean="0">
                          <a:ln>
                            <a:noFill/>
                          </a:ln>
                          <a:solidFill>
                            <a:srgbClr val="000000"/>
                          </a:solidFill>
                          <a:effectLst/>
                          <a:latin typeface="Bodoni MT" pitchFamily="18" charset="0"/>
                          <a:cs typeface="Times New Roman" pitchFamily="18" charset="0"/>
                        </a:rPr>
                        <a:t>$ 32,50</a:t>
                      </a:r>
                      <a:endParaRPr kumimoji="0" lang="es-EC"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r>
              <a:tr h="298450">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s-EC" sz="1800" b="0" i="0" u="none" strike="noStrike" cap="none" normalizeH="0" baseline="0" smtClean="0">
                          <a:ln>
                            <a:noFill/>
                          </a:ln>
                          <a:solidFill>
                            <a:srgbClr val="000000"/>
                          </a:solidFill>
                          <a:effectLst/>
                          <a:latin typeface="Bodoni MT" pitchFamily="18" charset="0"/>
                          <a:cs typeface="Times New Roman" pitchFamily="18" charset="0"/>
                        </a:rPr>
                        <a:t>3</a:t>
                      </a:r>
                      <a:endParaRPr kumimoji="0" lang="es-EC"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EC" sz="1800" b="0" i="0" u="none" strike="noStrike" cap="none" normalizeH="0" baseline="0" smtClean="0">
                          <a:ln>
                            <a:noFill/>
                          </a:ln>
                          <a:solidFill>
                            <a:srgbClr val="000000"/>
                          </a:solidFill>
                          <a:effectLst/>
                          <a:latin typeface="Bodoni MT" pitchFamily="18" charset="0"/>
                          <a:cs typeface="Times New Roman" pitchFamily="18" charset="0"/>
                        </a:rPr>
                        <a:t>$ 35,00</a:t>
                      </a:r>
                      <a:endParaRPr kumimoji="0" lang="es-EC"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r>
              <a:tr h="296863">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s-EC" sz="1800" b="0" i="0" u="none" strike="noStrike" cap="none" normalizeH="0" baseline="0" smtClean="0">
                          <a:ln>
                            <a:noFill/>
                          </a:ln>
                          <a:solidFill>
                            <a:srgbClr val="000000"/>
                          </a:solidFill>
                          <a:effectLst/>
                          <a:latin typeface="Bodoni MT" pitchFamily="18" charset="0"/>
                          <a:cs typeface="Times New Roman" pitchFamily="18" charset="0"/>
                        </a:rPr>
                        <a:t>4</a:t>
                      </a:r>
                      <a:endParaRPr kumimoji="0" lang="es-EC"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EC" sz="1800" b="0" i="0" u="none" strike="noStrike" cap="none" normalizeH="0" baseline="0" smtClean="0">
                          <a:ln>
                            <a:noFill/>
                          </a:ln>
                          <a:solidFill>
                            <a:srgbClr val="000000"/>
                          </a:solidFill>
                          <a:effectLst/>
                          <a:latin typeface="Bodoni MT" pitchFamily="18" charset="0"/>
                          <a:cs typeface="Times New Roman" pitchFamily="18" charset="0"/>
                        </a:rPr>
                        <a:t>$ 37,50</a:t>
                      </a:r>
                      <a:endParaRPr kumimoji="0" lang="es-EC"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r>
              <a:tr h="298450">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s-EC" sz="1800" b="0" i="0" u="none" strike="noStrike" cap="none" normalizeH="0" baseline="0" smtClean="0">
                          <a:ln>
                            <a:noFill/>
                          </a:ln>
                          <a:solidFill>
                            <a:srgbClr val="000000"/>
                          </a:solidFill>
                          <a:effectLst/>
                          <a:latin typeface="Bodoni MT" pitchFamily="18" charset="0"/>
                          <a:cs typeface="Times New Roman" pitchFamily="18" charset="0"/>
                        </a:rPr>
                        <a:t>5</a:t>
                      </a:r>
                      <a:endParaRPr kumimoji="0" lang="es-EC"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EC" sz="1800" b="0" i="0" u="none" strike="noStrike" cap="none" normalizeH="0" baseline="0" smtClean="0">
                          <a:ln>
                            <a:noFill/>
                          </a:ln>
                          <a:solidFill>
                            <a:srgbClr val="000000"/>
                          </a:solidFill>
                          <a:effectLst/>
                          <a:latin typeface="Bodoni MT" pitchFamily="18" charset="0"/>
                          <a:cs typeface="Times New Roman" pitchFamily="18" charset="0"/>
                        </a:rPr>
                        <a:t>$ 40,00</a:t>
                      </a:r>
                      <a:endParaRPr kumimoji="0" lang="es-EC"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r>
            </a:tbl>
          </a:graphicData>
        </a:graphic>
      </p:graphicFrame>
      <p:sp>
        <p:nvSpPr>
          <p:cNvPr id="434247" name="Rectangle 71"/>
          <p:cNvSpPr>
            <a:spLocks noChangeArrowheads="1"/>
          </p:cNvSpPr>
          <p:nvPr/>
        </p:nvSpPr>
        <p:spPr bwMode="auto">
          <a:xfrm>
            <a:off x="2843213" y="635000"/>
            <a:ext cx="3998912" cy="671513"/>
          </a:xfrm>
          <a:prstGeom prst="rect">
            <a:avLst/>
          </a:prstGeom>
          <a:noFill/>
          <a:ln w="9525">
            <a:noFill/>
            <a:miter lim="800000"/>
            <a:headEnd/>
            <a:tailEnd/>
          </a:ln>
        </p:spPr>
        <p:txBody>
          <a:bodyPr wrap="none" anchor="ctr">
            <a:spAutoFit/>
          </a:bodyPr>
          <a:lstStyle/>
          <a:p>
            <a:pPr algn="l"/>
            <a:r>
              <a:rPr lang="es-EC" sz="3800" b="1">
                <a:solidFill>
                  <a:schemeClr val="accent2"/>
                </a:solidFill>
                <a:latin typeface="Broadway" pitchFamily="82" charset="0"/>
              </a:rPr>
              <a:t>Marketing Mix</a:t>
            </a:r>
            <a:endParaRPr lang="es-EC" sz="3800">
              <a:solidFill>
                <a:schemeClr val="accent2"/>
              </a:solidFill>
              <a:latin typeface="Broadway" pitchFamily="8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8" presetClass="entr" presetSubtype="0" accel="50000" fill="hold" grpId="0" nodeType="clickEffect">
                                  <p:stCondLst>
                                    <p:cond delay="0"/>
                                  </p:stCondLst>
                                  <p:iterate type="lt">
                                    <p:tmPct val="50000"/>
                                  </p:iterate>
                                  <p:childTnLst>
                                    <p:set>
                                      <p:cBhvr>
                                        <p:cTn id="6" dur="1" fill="hold">
                                          <p:stCondLst>
                                            <p:cond delay="0"/>
                                          </p:stCondLst>
                                        </p:cTn>
                                        <p:tgtEl>
                                          <p:spTgt spid="434247"/>
                                        </p:tgtEl>
                                        <p:attrNameLst>
                                          <p:attrName>style.visibility</p:attrName>
                                        </p:attrNameLst>
                                      </p:cBhvr>
                                      <p:to>
                                        <p:strVal val="visible"/>
                                      </p:to>
                                    </p:set>
                                    <p:set>
                                      <p:cBhvr>
                                        <p:cTn id="7" dur="228" fill="hold">
                                          <p:stCondLst>
                                            <p:cond delay="0"/>
                                          </p:stCondLst>
                                        </p:cTn>
                                        <p:tgtEl>
                                          <p:spTgt spid="434247"/>
                                        </p:tgtEl>
                                        <p:attrNameLst>
                                          <p:attrName>style.rotation</p:attrName>
                                        </p:attrNameLst>
                                      </p:cBhvr>
                                      <p:to>
                                        <p:strVal val="-45.0"/>
                                      </p:to>
                                    </p:set>
                                    <p:anim calcmode="lin" valueType="num">
                                      <p:cBhvr>
                                        <p:cTn id="8" dur="228" fill="hold">
                                          <p:stCondLst>
                                            <p:cond delay="228"/>
                                          </p:stCondLst>
                                        </p:cTn>
                                        <p:tgtEl>
                                          <p:spTgt spid="434247"/>
                                        </p:tgtEl>
                                        <p:attrNameLst>
                                          <p:attrName>style.rotation</p:attrName>
                                        </p:attrNameLst>
                                      </p:cBhvr>
                                      <p:tavLst>
                                        <p:tav tm="0">
                                          <p:val>
                                            <p:fltVal val="-45"/>
                                          </p:val>
                                        </p:tav>
                                        <p:tav tm="69900">
                                          <p:val>
                                            <p:fltVal val="45"/>
                                          </p:val>
                                        </p:tav>
                                        <p:tav tm="100000">
                                          <p:val>
                                            <p:fltVal val="0"/>
                                          </p:val>
                                        </p:tav>
                                      </p:tavLst>
                                    </p:anim>
                                    <p:anim calcmode="lin" valueType="num">
                                      <p:cBhvr>
                                        <p:cTn id="9" dur="228" fill="hold">
                                          <p:stCondLst>
                                            <p:cond delay="0"/>
                                          </p:stCondLst>
                                        </p:cTn>
                                        <p:tgtEl>
                                          <p:spTgt spid="434247"/>
                                        </p:tgtEl>
                                        <p:attrNameLst>
                                          <p:attrName>ppt_y</p:attrName>
                                        </p:attrNameLst>
                                      </p:cBhvr>
                                      <p:tavLst>
                                        <p:tav tm="0">
                                          <p:val>
                                            <p:strVal val="#ppt_y-1"/>
                                          </p:val>
                                        </p:tav>
                                        <p:tav tm="100000">
                                          <p:val>
                                            <p:strVal val="#ppt_y-(0.354*#ppt_w-0.172*#ppt_h)"/>
                                          </p:val>
                                        </p:tav>
                                      </p:tavLst>
                                    </p:anim>
                                    <p:anim calcmode="lin" valueType="num">
                                      <p:cBhvr>
                                        <p:cTn id="10" dur="78" decel="50000" autoRev="1" fill="hold">
                                          <p:stCondLst>
                                            <p:cond delay="228"/>
                                          </p:stCondLst>
                                        </p:cTn>
                                        <p:tgtEl>
                                          <p:spTgt spid="434247"/>
                                        </p:tgtEl>
                                        <p:attrNameLst>
                                          <p:attrName>ppt_y</p:attrName>
                                        </p:attrNameLst>
                                      </p:cBhvr>
                                      <p:tavLst>
                                        <p:tav tm="0">
                                          <p:val>
                                            <p:strVal val="#ppt_y-(0.354*#ppt_w-0.172*#ppt_h)"/>
                                          </p:val>
                                        </p:tav>
                                        <p:tav tm="100000">
                                          <p:val>
                                            <p:strVal val="#ppt_y-(0.354*#ppt_w-0.172*#ppt_h)-#ppt_h/2"/>
                                          </p:val>
                                        </p:tav>
                                      </p:tavLst>
                                    </p:anim>
                                    <p:anim calcmode="lin" valueType="num">
                                      <p:cBhvr>
                                        <p:cTn id="11" dur="68" fill="hold">
                                          <p:stCondLst>
                                            <p:cond delay="432"/>
                                          </p:stCondLst>
                                        </p:cTn>
                                        <p:tgtEl>
                                          <p:spTgt spid="434247"/>
                                        </p:tgtEl>
                                        <p:attrNameLst>
                                          <p:attrName>ppt_y</p:attrName>
                                        </p:attrNameLst>
                                      </p:cBhvr>
                                      <p:tavLst>
                                        <p:tav tm="0">
                                          <p:val>
                                            <p:strVal val="#ppt_y-(0.354*#ppt_w-0.172*#ppt_h)"/>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grpId="0" nodeType="clickEffect">
                                  <p:stCondLst>
                                    <p:cond delay="0"/>
                                  </p:stCondLst>
                                  <p:childTnLst>
                                    <p:set>
                                      <p:cBhvr>
                                        <p:cTn id="15" dur="1" fill="hold">
                                          <p:stCondLst>
                                            <p:cond delay="0"/>
                                          </p:stCondLst>
                                        </p:cTn>
                                        <p:tgtEl>
                                          <p:spTgt spid="434179"/>
                                        </p:tgtEl>
                                        <p:attrNameLst>
                                          <p:attrName>style.visibility</p:attrName>
                                        </p:attrNameLst>
                                      </p:cBhvr>
                                      <p:to>
                                        <p:strVal val="visible"/>
                                      </p:to>
                                    </p:set>
                                    <p:anim calcmode="lin" valueType="num">
                                      <p:cBhvr additive="base">
                                        <p:cTn id="16" dur="500" fill="hold"/>
                                        <p:tgtEl>
                                          <p:spTgt spid="434179"/>
                                        </p:tgtEl>
                                        <p:attrNameLst>
                                          <p:attrName>ppt_x</p:attrName>
                                        </p:attrNameLst>
                                      </p:cBhvr>
                                      <p:tavLst>
                                        <p:tav tm="0">
                                          <p:val>
                                            <p:strVal val="#ppt_x"/>
                                          </p:val>
                                        </p:tav>
                                        <p:tav tm="100000">
                                          <p:val>
                                            <p:strVal val="#ppt_x"/>
                                          </p:val>
                                        </p:tav>
                                      </p:tavLst>
                                    </p:anim>
                                    <p:anim calcmode="lin" valueType="num">
                                      <p:cBhvr additive="base">
                                        <p:cTn id="17" dur="500" fill="hold"/>
                                        <p:tgtEl>
                                          <p:spTgt spid="434179"/>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434249"/>
                                        </p:tgtEl>
                                        <p:attrNameLst>
                                          <p:attrName>style.visibility</p:attrName>
                                        </p:attrNameLst>
                                      </p:cBhvr>
                                      <p:to>
                                        <p:strVal val="visible"/>
                                      </p:to>
                                    </p:set>
                                    <p:animEffect transition="in" filter="blinds(horizontal)">
                                      <p:cBhvr>
                                        <p:cTn id="22" dur="500"/>
                                        <p:tgtEl>
                                          <p:spTgt spid="4342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4179" grpId="0"/>
      <p:bldP spid="43424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cancha-futbol"/>
          <p:cNvPicPr>
            <a:picLocks noChangeAspect="1" noChangeArrowheads="1"/>
          </p:cNvPicPr>
          <p:nvPr/>
        </p:nvPicPr>
        <p:blipFill>
          <a:blip r:embed="rId2" cstate="print">
            <a:lum bright="64000" contrast="-54000"/>
          </a:blip>
          <a:srcRect/>
          <a:stretch>
            <a:fillRect/>
          </a:stretch>
        </p:blipFill>
        <p:spPr bwMode="auto">
          <a:xfrm>
            <a:off x="250825" y="1557338"/>
            <a:ext cx="8893175" cy="5300662"/>
          </a:xfrm>
          <a:prstGeom prst="rect">
            <a:avLst/>
          </a:prstGeom>
          <a:noFill/>
          <a:ln w="9525">
            <a:noFill/>
            <a:miter lim="800000"/>
            <a:headEnd/>
            <a:tailEnd/>
          </a:ln>
        </p:spPr>
      </p:pic>
      <p:sp>
        <p:nvSpPr>
          <p:cNvPr id="432131" name="Rectangle 3"/>
          <p:cNvSpPr>
            <a:spLocks noChangeArrowheads="1"/>
          </p:cNvSpPr>
          <p:nvPr/>
        </p:nvSpPr>
        <p:spPr bwMode="auto">
          <a:xfrm>
            <a:off x="2555875" y="620713"/>
            <a:ext cx="4203700" cy="701675"/>
          </a:xfrm>
          <a:prstGeom prst="rect">
            <a:avLst/>
          </a:prstGeom>
          <a:noFill/>
          <a:ln w="9525">
            <a:noFill/>
            <a:miter lim="800000"/>
            <a:headEnd/>
            <a:tailEnd/>
          </a:ln>
        </p:spPr>
        <p:txBody>
          <a:bodyPr wrap="none" anchor="ctr">
            <a:spAutoFit/>
          </a:bodyPr>
          <a:lstStyle/>
          <a:p>
            <a:r>
              <a:rPr lang="es-EC" sz="4000" b="1">
                <a:solidFill>
                  <a:schemeClr val="accent2"/>
                </a:solidFill>
                <a:latin typeface="Broadway" pitchFamily="82" charset="0"/>
              </a:rPr>
              <a:t>Marketing Mix</a:t>
            </a:r>
            <a:endParaRPr lang="es-EC">
              <a:solidFill>
                <a:schemeClr val="accent2"/>
              </a:solidFill>
              <a:latin typeface="Broadway" pitchFamily="82" charset="0"/>
            </a:endParaRPr>
          </a:p>
        </p:txBody>
      </p:sp>
      <p:sp>
        <p:nvSpPr>
          <p:cNvPr id="432132" name="Rectangle 4"/>
          <p:cNvSpPr>
            <a:spLocks noChangeArrowheads="1"/>
          </p:cNvSpPr>
          <p:nvPr/>
        </p:nvSpPr>
        <p:spPr bwMode="auto">
          <a:xfrm>
            <a:off x="250825" y="1628775"/>
            <a:ext cx="8697913" cy="4900613"/>
          </a:xfrm>
          <a:prstGeom prst="rect">
            <a:avLst/>
          </a:prstGeom>
          <a:noFill/>
          <a:ln w="9525">
            <a:noFill/>
            <a:miter lim="800000"/>
            <a:headEnd/>
            <a:tailEnd/>
          </a:ln>
        </p:spPr>
        <p:txBody>
          <a:bodyPr anchor="ctr">
            <a:spAutoFit/>
          </a:bodyPr>
          <a:lstStyle/>
          <a:p>
            <a:pPr algn="just"/>
            <a:r>
              <a:rPr lang="es-EC" sz="2800" b="1">
                <a:latin typeface="Baskerville Old Face" pitchFamily="18" charset="0"/>
              </a:rPr>
              <a:t>Servicio</a:t>
            </a:r>
          </a:p>
          <a:p>
            <a:pPr algn="just"/>
            <a:r>
              <a:rPr lang="es-EC">
                <a:latin typeface="Baskerville Old Face" pitchFamily="18" charset="0"/>
              </a:rPr>
              <a:t>Complejo de canchas de fútbol de césped sintético.</a:t>
            </a:r>
          </a:p>
          <a:p>
            <a:pPr algn="just"/>
            <a:r>
              <a:rPr lang="es-EC">
                <a:latin typeface="Baskerville Old Face" pitchFamily="18" charset="0"/>
              </a:rPr>
              <a:t>1 canchas → 38 x 20 mts.</a:t>
            </a:r>
          </a:p>
          <a:p>
            <a:pPr algn="just"/>
            <a:r>
              <a:rPr lang="es-EC">
                <a:latin typeface="Baskerville Old Face" pitchFamily="18" charset="0"/>
              </a:rPr>
              <a:t>Bar</a:t>
            </a:r>
          </a:p>
          <a:p>
            <a:pPr algn="just"/>
            <a:r>
              <a:rPr lang="es-EC">
                <a:latin typeface="Baskerville Old Face" pitchFamily="18" charset="0"/>
              </a:rPr>
              <a:t>Vestidores</a:t>
            </a:r>
          </a:p>
          <a:p>
            <a:pPr algn="just"/>
            <a:r>
              <a:rPr lang="es-ES">
                <a:latin typeface="Baskerville Old Face" pitchFamily="18" charset="0"/>
              </a:rPr>
              <a:t>Adicionalmente contará con áreas como la del bar que estará equipada con sillas y mesas donde los clientes podrán permanecer antes o después de su práctica deportiva y de un área de parqueos con seguridad privada </a:t>
            </a:r>
            <a:endParaRPr lang="es-EC">
              <a:latin typeface="Baskerville Old Face" pitchFamily="18" charset="0"/>
            </a:endParaRPr>
          </a:p>
          <a:p>
            <a:pPr algn="just"/>
            <a:r>
              <a:rPr lang="es-ES">
                <a:latin typeface="Baskerville Old Face" pitchFamily="18" charset="0"/>
              </a:rPr>
              <a:t>Además del servicio de alquiler de las canchas el complejo contará con una escuela de fútbol la cual será dirigida por un entrenador, las clases se impartirán en temporada escolar en las tardes y en vacaciones en las mañanas.</a:t>
            </a:r>
            <a:r>
              <a:rPr lang="es-ES"/>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8" presetClass="entr" presetSubtype="0" accel="50000" fill="hold" grpId="0" nodeType="clickEffect">
                                  <p:stCondLst>
                                    <p:cond delay="0"/>
                                  </p:stCondLst>
                                  <p:iterate type="lt">
                                    <p:tmPct val="50000"/>
                                  </p:iterate>
                                  <p:childTnLst>
                                    <p:set>
                                      <p:cBhvr>
                                        <p:cTn id="6" dur="1" fill="hold">
                                          <p:stCondLst>
                                            <p:cond delay="0"/>
                                          </p:stCondLst>
                                        </p:cTn>
                                        <p:tgtEl>
                                          <p:spTgt spid="432131"/>
                                        </p:tgtEl>
                                        <p:attrNameLst>
                                          <p:attrName>style.visibility</p:attrName>
                                        </p:attrNameLst>
                                      </p:cBhvr>
                                      <p:to>
                                        <p:strVal val="visible"/>
                                      </p:to>
                                    </p:set>
                                    <p:set>
                                      <p:cBhvr>
                                        <p:cTn id="7" dur="228" fill="hold">
                                          <p:stCondLst>
                                            <p:cond delay="0"/>
                                          </p:stCondLst>
                                        </p:cTn>
                                        <p:tgtEl>
                                          <p:spTgt spid="432131"/>
                                        </p:tgtEl>
                                        <p:attrNameLst>
                                          <p:attrName>style.rotation</p:attrName>
                                        </p:attrNameLst>
                                      </p:cBhvr>
                                      <p:to>
                                        <p:strVal val="-45.0"/>
                                      </p:to>
                                    </p:set>
                                    <p:anim calcmode="lin" valueType="num">
                                      <p:cBhvr>
                                        <p:cTn id="8" dur="228" fill="hold">
                                          <p:stCondLst>
                                            <p:cond delay="228"/>
                                          </p:stCondLst>
                                        </p:cTn>
                                        <p:tgtEl>
                                          <p:spTgt spid="432131"/>
                                        </p:tgtEl>
                                        <p:attrNameLst>
                                          <p:attrName>style.rotation</p:attrName>
                                        </p:attrNameLst>
                                      </p:cBhvr>
                                      <p:tavLst>
                                        <p:tav tm="0">
                                          <p:val>
                                            <p:fltVal val="-45"/>
                                          </p:val>
                                        </p:tav>
                                        <p:tav tm="69900">
                                          <p:val>
                                            <p:fltVal val="45"/>
                                          </p:val>
                                        </p:tav>
                                        <p:tav tm="100000">
                                          <p:val>
                                            <p:fltVal val="0"/>
                                          </p:val>
                                        </p:tav>
                                      </p:tavLst>
                                    </p:anim>
                                    <p:anim calcmode="lin" valueType="num">
                                      <p:cBhvr>
                                        <p:cTn id="9" dur="228" fill="hold">
                                          <p:stCondLst>
                                            <p:cond delay="0"/>
                                          </p:stCondLst>
                                        </p:cTn>
                                        <p:tgtEl>
                                          <p:spTgt spid="432131"/>
                                        </p:tgtEl>
                                        <p:attrNameLst>
                                          <p:attrName>ppt_y</p:attrName>
                                        </p:attrNameLst>
                                      </p:cBhvr>
                                      <p:tavLst>
                                        <p:tav tm="0">
                                          <p:val>
                                            <p:strVal val="#ppt_y-1"/>
                                          </p:val>
                                        </p:tav>
                                        <p:tav tm="100000">
                                          <p:val>
                                            <p:strVal val="#ppt_y-(0.354*#ppt_w-0.172*#ppt_h)"/>
                                          </p:val>
                                        </p:tav>
                                      </p:tavLst>
                                    </p:anim>
                                    <p:anim calcmode="lin" valueType="num">
                                      <p:cBhvr>
                                        <p:cTn id="10" dur="78" decel="50000" autoRev="1" fill="hold">
                                          <p:stCondLst>
                                            <p:cond delay="228"/>
                                          </p:stCondLst>
                                        </p:cTn>
                                        <p:tgtEl>
                                          <p:spTgt spid="432131"/>
                                        </p:tgtEl>
                                        <p:attrNameLst>
                                          <p:attrName>ppt_y</p:attrName>
                                        </p:attrNameLst>
                                      </p:cBhvr>
                                      <p:tavLst>
                                        <p:tav tm="0">
                                          <p:val>
                                            <p:strVal val="#ppt_y-(0.354*#ppt_w-0.172*#ppt_h)"/>
                                          </p:val>
                                        </p:tav>
                                        <p:tav tm="100000">
                                          <p:val>
                                            <p:strVal val="#ppt_y-(0.354*#ppt_w-0.172*#ppt_h)-#ppt_h/2"/>
                                          </p:val>
                                        </p:tav>
                                      </p:tavLst>
                                    </p:anim>
                                    <p:anim calcmode="lin" valueType="num">
                                      <p:cBhvr>
                                        <p:cTn id="11" dur="68" fill="hold">
                                          <p:stCondLst>
                                            <p:cond delay="432"/>
                                          </p:stCondLst>
                                        </p:cTn>
                                        <p:tgtEl>
                                          <p:spTgt spid="432131"/>
                                        </p:tgtEl>
                                        <p:attrNameLst>
                                          <p:attrName>ppt_y</p:attrName>
                                        </p:attrNameLst>
                                      </p:cBhvr>
                                      <p:tavLst>
                                        <p:tav tm="0">
                                          <p:val>
                                            <p:strVal val="#ppt_y-(0.354*#ppt_w-0.172*#ppt_h)"/>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grpId="0" nodeType="clickEffect">
                                  <p:stCondLst>
                                    <p:cond delay="0"/>
                                  </p:stCondLst>
                                  <p:childTnLst>
                                    <p:set>
                                      <p:cBhvr>
                                        <p:cTn id="15" dur="1" fill="hold">
                                          <p:stCondLst>
                                            <p:cond delay="0"/>
                                          </p:stCondLst>
                                        </p:cTn>
                                        <p:tgtEl>
                                          <p:spTgt spid="432132"/>
                                        </p:tgtEl>
                                        <p:attrNameLst>
                                          <p:attrName>style.visibility</p:attrName>
                                        </p:attrNameLst>
                                      </p:cBhvr>
                                      <p:to>
                                        <p:strVal val="visible"/>
                                      </p:to>
                                    </p:set>
                                    <p:anim calcmode="lin" valueType="num">
                                      <p:cBhvr additive="base">
                                        <p:cTn id="16" dur="500" fill="hold"/>
                                        <p:tgtEl>
                                          <p:spTgt spid="432132"/>
                                        </p:tgtEl>
                                        <p:attrNameLst>
                                          <p:attrName>ppt_x</p:attrName>
                                        </p:attrNameLst>
                                      </p:cBhvr>
                                      <p:tavLst>
                                        <p:tav tm="0">
                                          <p:val>
                                            <p:strVal val="#ppt_x"/>
                                          </p:val>
                                        </p:tav>
                                        <p:tav tm="100000">
                                          <p:val>
                                            <p:strVal val="#ppt_x"/>
                                          </p:val>
                                        </p:tav>
                                      </p:tavLst>
                                    </p:anim>
                                    <p:anim calcmode="lin" valueType="num">
                                      <p:cBhvr additive="base">
                                        <p:cTn id="17" dur="500" fill="hold"/>
                                        <p:tgtEl>
                                          <p:spTgt spid="43213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2131" grpId="0"/>
      <p:bldP spid="43213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cancha-futbol"/>
          <p:cNvPicPr>
            <a:picLocks noChangeAspect="1" noChangeArrowheads="1"/>
          </p:cNvPicPr>
          <p:nvPr/>
        </p:nvPicPr>
        <p:blipFill>
          <a:blip r:embed="rId2" cstate="print">
            <a:lum bright="64000" contrast="-54000"/>
          </a:blip>
          <a:srcRect/>
          <a:stretch>
            <a:fillRect/>
          </a:stretch>
        </p:blipFill>
        <p:spPr bwMode="auto">
          <a:xfrm>
            <a:off x="250825" y="1557338"/>
            <a:ext cx="8893175" cy="5300662"/>
          </a:xfrm>
          <a:prstGeom prst="rect">
            <a:avLst/>
          </a:prstGeom>
          <a:noFill/>
          <a:ln w="9525">
            <a:noFill/>
            <a:miter lim="800000"/>
            <a:headEnd/>
            <a:tailEnd/>
          </a:ln>
        </p:spPr>
      </p:pic>
      <p:sp>
        <p:nvSpPr>
          <p:cNvPr id="26627" name="Rectangle 3"/>
          <p:cNvSpPr>
            <a:spLocks noChangeArrowheads="1"/>
          </p:cNvSpPr>
          <p:nvPr/>
        </p:nvSpPr>
        <p:spPr bwMode="auto">
          <a:xfrm>
            <a:off x="468313" y="1557338"/>
            <a:ext cx="1169987" cy="457200"/>
          </a:xfrm>
          <a:prstGeom prst="rect">
            <a:avLst/>
          </a:prstGeom>
          <a:noFill/>
          <a:ln w="9525">
            <a:noFill/>
            <a:miter lim="800000"/>
            <a:headEnd/>
            <a:tailEnd/>
          </a:ln>
        </p:spPr>
        <p:txBody>
          <a:bodyPr wrap="none" anchor="ctr">
            <a:spAutoFit/>
          </a:bodyPr>
          <a:lstStyle/>
          <a:p>
            <a:pPr algn="l"/>
            <a:r>
              <a:rPr lang="es-ES" b="1">
                <a:solidFill>
                  <a:srgbClr val="003300"/>
                </a:solidFill>
                <a:latin typeface="Baskerville Old Face" pitchFamily="18" charset="0"/>
              </a:rPr>
              <a:t>LOGO</a:t>
            </a:r>
            <a:r>
              <a:rPr lang="es-ES">
                <a:solidFill>
                  <a:srgbClr val="003300"/>
                </a:solidFill>
                <a:latin typeface="Baskerville Old Face" pitchFamily="18" charset="0"/>
              </a:rPr>
              <a:t> </a:t>
            </a:r>
          </a:p>
        </p:txBody>
      </p:sp>
      <p:pic>
        <p:nvPicPr>
          <p:cNvPr id="26628" name="Picture 4"/>
          <p:cNvPicPr>
            <a:picLocks noChangeAspect="1" noChangeArrowheads="1"/>
          </p:cNvPicPr>
          <p:nvPr/>
        </p:nvPicPr>
        <p:blipFill>
          <a:blip r:embed="rId3" cstate="print"/>
          <a:srcRect l="27756" t="28149" r="24545" b="18947"/>
          <a:stretch>
            <a:fillRect/>
          </a:stretch>
        </p:blipFill>
        <p:spPr bwMode="auto">
          <a:xfrm>
            <a:off x="2916238" y="1989138"/>
            <a:ext cx="2676525" cy="2219325"/>
          </a:xfrm>
          <a:prstGeom prst="rect">
            <a:avLst/>
          </a:prstGeom>
          <a:noFill/>
          <a:ln w="9525">
            <a:noFill/>
            <a:miter lim="800000"/>
            <a:headEnd/>
            <a:tailEnd/>
          </a:ln>
        </p:spPr>
      </p:pic>
      <p:sp>
        <p:nvSpPr>
          <p:cNvPr id="26629" name="Rectangle 5"/>
          <p:cNvSpPr>
            <a:spLocks noChangeArrowheads="1"/>
          </p:cNvSpPr>
          <p:nvPr/>
        </p:nvSpPr>
        <p:spPr bwMode="auto">
          <a:xfrm>
            <a:off x="323850" y="4518025"/>
            <a:ext cx="8496300" cy="1249363"/>
          </a:xfrm>
          <a:prstGeom prst="rect">
            <a:avLst/>
          </a:prstGeom>
          <a:noFill/>
          <a:ln w="9525">
            <a:noFill/>
            <a:miter lim="800000"/>
            <a:headEnd/>
            <a:tailEnd/>
          </a:ln>
        </p:spPr>
        <p:txBody>
          <a:bodyPr anchor="ctr">
            <a:spAutoFit/>
          </a:bodyPr>
          <a:lstStyle/>
          <a:p>
            <a:pPr algn="l"/>
            <a:r>
              <a:rPr lang="es-EC" sz="2800" b="1">
                <a:solidFill>
                  <a:srgbClr val="003300"/>
                </a:solidFill>
                <a:latin typeface="Baskerville Old Face" pitchFamily="18" charset="0"/>
              </a:rPr>
              <a:t>Eslogan</a:t>
            </a:r>
            <a:endParaRPr lang="es-ES" sz="2800">
              <a:solidFill>
                <a:srgbClr val="003300"/>
              </a:solidFill>
              <a:latin typeface="Baskerville Old Face" pitchFamily="18" charset="0"/>
            </a:endParaRPr>
          </a:p>
          <a:p>
            <a:r>
              <a:rPr lang="es-EC">
                <a:latin typeface="Baskerville Old Face" pitchFamily="18" charset="0"/>
              </a:rPr>
              <a:t>Nuestro ejército es el coraje, nuestra arma es el balón, vamos todos a jugar con fuerza y corazón</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cancha-futbol"/>
          <p:cNvPicPr>
            <a:picLocks noChangeAspect="1" noChangeArrowheads="1"/>
          </p:cNvPicPr>
          <p:nvPr/>
        </p:nvPicPr>
        <p:blipFill>
          <a:blip r:embed="rId2" cstate="print">
            <a:lum bright="64000" contrast="-54000"/>
          </a:blip>
          <a:srcRect/>
          <a:stretch>
            <a:fillRect/>
          </a:stretch>
        </p:blipFill>
        <p:spPr bwMode="auto">
          <a:xfrm>
            <a:off x="250825" y="1557338"/>
            <a:ext cx="8893175" cy="5300662"/>
          </a:xfrm>
          <a:prstGeom prst="rect">
            <a:avLst/>
          </a:prstGeom>
          <a:noFill/>
          <a:ln w="9525">
            <a:noFill/>
            <a:miter lim="800000"/>
            <a:headEnd/>
            <a:tailEnd/>
          </a:ln>
        </p:spPr>
      </p:pic>
      <p:sp>
        <p:nvSpPr>
          <p:cNvPr id="435203" name="Rectangle 3"/>
          <p:cNvSpPr>
            <a:spLocks noChangeArrowheads="1"/>
          </p:cNvSpPr>
          <p:nvPr/>
        </p:nvSpPr>
        <p:spPr bwMode="auto">
          <a:xfrm>
            <a:off x="468313" y="1557338"/>
            <a:ext cx="2273300" cy="457200"/>
          </a:xfrm>
          <a:prstGeom prst="rect">
            <a:avLst/>
          </a:prstGeom>
          <a:noFill/>
          <a:ln w="9525">
            <a:noFill/>
            <a:miter lim="800000"/>
            <a:headEnd/>
            <a:tailEnd/>
          </a:ln>
        </p:spPr>
        <p:txBody>
          <a:bodyPr wrap="none" anchor="ctr">
            <a:spAutoFit/>
          </a:bodyPr>
          <a:lstStyle/>
          <a:p>
            <a:pPr lvl="2" algn="just">
              <a:buFontTx/>
              <a:buChar char="•"/>
              <a:tabLst>
                <a:tab pos="800100" algn="l"/>
              </a:tabLst>
            </a:pPr>
            <a:r>
              <a:rPr lang="es-ES" b="1">
                <a:solidFill>
                  <a:srgbClr val="003300"/>
                </a:solidFill>
                <a:latin typeface="Baskerville Old Face" pitchFamily="18" charset="0"/>
              </a:rPr>
              <a:t>PLAZA</a:t>
            </a:r>
          </a:p>
        </p:txBody>
      </p:sp>
      <p:sp>
        <p:nvSpPr>
          <p:cNvPr id="435204" name="Rectangle 4"/>
          <p:cNvSpPr>
            <a:spLocks noChangeArrowheads="1"/>
          </p:cNvSpPr>
          <p:nvPr/>
        </p:nvSpPr>
        <p:spPr bwMode="auto">
          <a:xfrm>
            <a:off x="250825" y="2281238"/>
            <a:ext cx="8497888" cy="1917700"/>
          </a:xfrm>
          <a:prstGeom prst="rect">
            <a:avLst/>
          </a:prstGeom>
          <a:noFill/>
          <a:ln w="9525">
            <a:noFill/>
            <a:miter lim="800000"/>
            <a:headEnd/>
            <a:tailEnd/>
          </a:ln>
        </p:spPr>
        <p:txBody>
          <a:bodyPr anchor="ctr">
            <a:spAutoFit/>
          </a:bodyPr>
          <a:lstStyle/>
          <a:p>
            <a:pPr algn="just"/>
            <a:r>
              <a:rPr lang="es-EC">
                <a:latin typeface="Baskerville Old Face" pitchFamily="18" charset="0"/>
              </a:rPr>
              <a:t>Gral. Villamil Playas, es el lugar donde se establecerá y se dará nuestro servicio pero también estamos enfocados en cubrir las áreas aledañas como Engabao, Puerto del Morro. Posorja, Bellavista, Data de Villamil entre otros, va a ser ubicada en un terreno diagonal al mercado central y junto al estadio Dr. Jaime Roldós Aguilera</a:t>
            </a:r>
            <a:r>
              <a:rPr lang="es-ES">
                <a:latin typeface="Baskerville Old Face" pitchFamily="18" charset="0"/>
              </a:rPr>
              <a:t>la</a:t>
            </a:r>
            <a:r>
              <a:rPr lang="es-ES"/>
              <a:t> </a:t>
            </a:r>
          </a:p>
        </p:txBody>
      </p:sp>
      <p:sp>
        <p:nvSpPr>
          <p:cNvPr id="435205" name="Rectangle 5"/>
          <p:cNvSpPr>
            <a:spLocks noChangeArrowheads="1"/>
          </p:cNvSpPr>
          <p:nvPr/>
        </p:nvSpPr>
        <p:spPr bwMode="auto">
          <a:xfrm>
            <a:off x="250825" y="4221163"/>
            <a:ext cx="3203575" cy="457200"/>
          </a:xfrm>
          <a:prstGeom prst="rect">
            <a:avLst/>
          </a:prstGeom>
          <a:noFill/>
          <a:ln w="9525">
            <a:noFill/>
            <a:miter lim="800000"/>
            <a:headEnd/>
            <a:tailEnd/>
          </a:ln>
        </p:spPr>
        <p:txBody>
          <a:bodyPr wrap="none" anchor="ctr">
            <a:spAutoFit/>
          </a:bodyPr>
          <a:lstStyle/>
          <a:p>
            <a:pPr lvl="2" algn="just">
              <a:buFontTx/>
              <a:buChar char="•"/>
              <a:tabLst>
                <a:tab pos="457200" algn="l"/>
              </a:tabLst>
            </a:pPr>
            <a:r>
              <a:rPr lang="es-ES" b="1">
                <a:solidFill>
                  <a:srgbClr val="003300"/>
                </a:solidFill>
                <a:latin typeface="Baskerville Old Face" pitchFamily="18" charset="0"/>
              </a:rPr>
              <a:t>PUBLICIDAD</a:t>
            </a:r>
          </a:p>
        </p:txBody>
      </p:sp>
      <p:sp>
        <p:nvSpPr>
          <p:cNvPr id="435206" name="Rectangle 6"/>
          <p:cNvSpPr>
            <a:spLocks noChangeArrowheads="1"/>
          </p:cNvSpPr>
          <p:nvPr/>
        </p:nvSpPr>
        <p:spPr bwMode="auto">
          <a:xfrm>
            <a:off x="250825" y="4652963"/>
            <a:ext cx="8497888" cy="1552575"/>
          </a:xfrm>
          <a:prstGeom prst="rect">
            <a:avLst/>
          </a:prstGeom>
          <a:noFill/>
          <a:ln w="9525">
            <a:noFill/>
            <a:miter lim="800000"/>
            <a:headEnd/>
            <a:tailEnd/>
          </a:ln>
        </p:spPr>
        <p:txBody>
          <a:bodyPr anchor="ctr">
            <a:spAutoFit/>
          </a:bodyPr>
          <a:lstStyle/>
          <a:p>
            <a:pPr algn="just"/>
            <a:r>
              <a:rPr lang="es-ES" b="1">
                <a:latin typeface="Baskerville Old Face" pitchFamily="18" charset="0"/>
              </a:rPr>
              <a:t>Periódicos:</a:t>
            </a:r>
            <a:r>
              <a:rPr lang="es-ES">
                <a:latin typeface="Baskerville Old Face" pitchFamily="18" charset="0"/>
              </a:rPr>
              <a:t> Este tipo de publicidad la cual consistirá en publicaciones en el diario de la localidad y  se la utilizará cuando se realice algún evento importante, como son el inicio de clases en la escuela de fútbol.</a:t>
            </a:r>
            <a:r>
              <a:rPr lang="es-ES"/>
              <a:t> </a:t>
            </a:r>
          </a:p>
        </p:txBody>
      </p:sp>
      <p:sp>
        <p:nvSpPr>
          <p:cNvPr id="435207" name="Rectangle 7"/>
          <p:cNvSpPr>
            <a:spLocks noChangeArrowheads="1"/>
          </p:cNvSpPr>
          <p:nvPr/>
        </p:nvSpPr>
        <p:spPr bwMode="auto">
          <a:xfrm>
            <a:off x="2843213" y="620713"/>
            <a:ext cx="4203700" cy="701675"/>
          </a:xfrm>
          <a:prstGeom prst="rect">
            <a:avLst/>
          </a:prstGeom>
          <a:noFill/>
          <a:ln w="9525">
            <a:noFill/>
            <a:miter lim="800000"/>
            <a:headEnd/>
            <a:tailEnd/>
          </a:ln>
        </p:spPr>
        <p:txBody>
          <a:bodyPr wrap="none" anchor="ctr">
            <a:spAutoFit/>
          </a:bodyPr>
          <a:lstStyle/>
          <a:p>
            <a:pPr algn="l"/>
            <a:r>
              <a:rPr lang="es-EC" sz="4000" b="1">
                <a:solidFill>
                  <a:schemeClr val="accent2"/>
                </a:solidFill>
                <a:latin typeface="Broadway" pitchFamily="82" charset="0"/>
              </a:rPr>
              <a:t>Marketing Mix</a:t>
            </a:r>
            <a:endParaRPr lang="es-EC">
              <a:solidFill>
                <a:schemeClr val="accent2"/>
              </a:solidFill>
              <a:latin typeface="Broadway" pitchFamily="8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8" presetClass="entr" presetSubtype="0" accel="50000" fill="hold" grpId="0" nodeType="clickEffect">
                                  <p:stCondLst>
                                    <p:cond delay="0"/>
                                  </p:stCondLst>
                                  <p:iterate type="lt">
                                    <p:tmPct val="50000"/>
                                  </p:iterate>
                                  <p:childTnLst>
                                    <p:set>
                                      <p:cBhvr>
                                        <p:cTn id="6" dur="1" fill="hold">
                                          <p:stCondLst>
                                            <p:cond delay="0"/>
                                          </p:stCondLst>
                                        </p:cTn>
                                        <p:tgtEl>
                                          <p:spTgt spid="435207"/>
                                        </p:tgtEl>
                                        <p:attrNameLst>
                                          <p:attrName>style.visibility</p:attrName>
                                        </p:attrNameLst>
                                      </p:cBhvr>
                                      <p:to>
                                        <p:strVal val="visible"/>
                                      </p:to>
                                    </p:set>
                                    <p:set>
                                      <p:cBhvr>
                                        <p:cTn id="7" dur="455" fill="hold">
                                          <p:stCondLst>
                                            <p:cond delay="0"/>
                                          </p:stCondLst>
                                        </p:cTn>
                                        <p:tgtEl>
                                          <p:spTgt spid="435207"/>
                                        </p:tgtEl>
                                        <p:attrNameLst>
                                          <p:attrName>style.rotation</p:attrName>
                                        </p:attrNameLst>
                                      </p:cBhvr>
                                      <p:to>
                                        <p:strVal val="-45.0"/>
                                      </p:to>
                                    </p:set>
                                    <p:anim calcmode="lin" valueType="num">
                                      <p:cBhvr>
                                        <p:cTn id="8" dur="455" fill="hold">
                                          <p:stCondLst>
                                            <p:cond delay="455"/>
                                          </p:stCondLst>
                                        </p:cTn>
                                        <p:tgtEl>
                                          <p:spTgt spid="435207"/>
                                        </p:tgtEl>
                                        <p:attrNameLst>
                                          <p:attrName>style.rotation</p:attrName>
                                        </p:attrNameLst>
                                      </p:cBhvr>
                                      <p:tavLst>
                                        <p:tav tm="0">
                                          <p:val>
                                            <p:fltVal val="-45"/>
                                          </p:val>
                                        </p:tav>
                                        <p:tav tm="69900">
                                          <p:val>
                                            <p:fltVal val="45"/>
                                          </p:val>
                                        </p:tav>
                                        <p:tav tm="100000">
                                          <p:val>
                                            <p:fltVal val="0"/>
                                          </p:val>
                                        </p:tav>
                                      </p:tavLst>
                                    </p:anim>
                                    <p:anim calcmode="lin" valueType="num">
                                      <p:cBhvr>
                                        <p:cTn id="9" dur="455" fill="hold">
                                          <p:stCondLst>
                                            <p:cond delay="0"/>
                                          </p:stCondLst>
                                        </p:cTn>
                                        <p:tgtEl>
                                          <p:spTgt spid="435207"/>
                                        </p:tgtEl>
                                        <p:attrNameLst>
                                          <p:attrName>ppt_y</p:attrName>
                                        </p:attrNameLst>
                                      </p:cBhvr>
                                      <p:tavLst>
                                        <p:tav tm="0">
                                          <p:val>
                                            <p:strVal val="#ppt_y-1"/>
                                          </p:val>
                                        </p:tav>
                                        <p:tav tm="100000">
                                          <p:val>
                                            <p:strVal val="#ppt_y-(0.354*#ppt_w-0.172*#ppt_h)"/>
                                          </p:val>
                                        </p:tav>
                                      </p:tavLst>
                                    </p:anim>
                                    <p:anim calcmode="lin" valueType="num">
                                      <p:cBhvr>
                                        <p:cTn id="10" dur="156" decel="50000" autoRev="1" fill="hold">
                                          <p:stCondLst>
                                            <p:cond delay="455"/>
                                          </p:stCondLst>
                                        </p:cTn>
                                        <p:tgtEl>
                                          <p:spTgt spid="435207"/>
                                        </p:tgtEl>
                                        <p:attrNameLst>
                                          <p:attrName>ppt_y</p:attrName>
                                        </p:attrNameLst>
                                      </p:cBhvr>
                                      <p:tavLst>
                                        <p:tav tm="0">
                                          <p:val>
                                            <p:strVal val="#ppt_y-(0.354*#ppt_w-0.172*#ppt_h)"/>
                                          </p:val>
                                        </p:tav>
                                        <p:tav tm="100000">
                                          <p:val>
                                            <p:strVal val="#ppt_y-(0.354*#ppt_w-0.172*#ppt_h)-#ppt_h/2"/>
                                          </p:val>
                                        </p:tav>
                                      </p:tavLst>
                                    </p:anim>
                                    <p:anim calcmode="lin" valueType="num">
                                      <p:cBhvr>
                                        <p:cTn id="11" dur="136" fill="hold">
                                          <p:stCondLst>
                                            <p:cond delay="864"/>
                                          </p:stCondLst>
                                        </p:cTn>
                                        <p:tgtEl>
                                          <p:spTgt spid="435207"/>
                                        </p:tgtEl>
                                        <p:attrNameLst>
                                          <p:attrName>ppt_y</p:attrName>
                                        </p:attrNameLst>
                                      </p:cBhvr>
                                      <p:tavLst>
                                        <p:tav tm="0">
                                          <p:val>
                                            <p:strVal val="#ppt_y-(0.354*#ppt_w-0.172*#ppt_h)"/>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grpId="0" nodeType="clickEffect">
                                  <p:stCondLst>
                                    <p:cond delay="0"/>
                                  </p:stCondLst>
                                  <p:childTnLst>
                                    <p:set>
                                      <p:cBhvr>
                                        <p:cTn id="15" dur="1" fill="hold">
                                          <p:stCondLst>
                                            <p:cond delay="0"/>
                                          </p:stCondLst>
                                        </p:cTn>
                                        <p:tgtEl>
                                          <p:spTgt spid="435203"/>
                                        </p:tgtEl>
                                        <p:attrNameLst>
                                          <p:attrName>style.visibility</p:attrName>
                                        </p:attrNameLst>
                                      </p:cBhvr>
                                      <p:to>
                                        <p:strVal val="visible"/>
                                      </p:to>
                                    </p:set>
                                    <p:anim calcmode="lin" valueType="num">
                                      <p:cBhvr additive="base">
                                        <p:cTn id="16" dur="500" fill="hold"/>
                                        <p:tgtEl>
                                          <p:spTgt spid="435203"/>
                                        </p:tgtEl>
                                        <p:attrNameLst>
                                          <p:attrName>ppt_x</p:attrName>
                                        </p:attrNameLst>
                                      </p:cBhvr>
                                      <p:tavLst>
                                        <p:tav tm="0">
                                          <p:val>
                                            <p:strVal val="#ppt_x"/>
                                          </p:val>
                                        </p:tav>
                                        <p:tav tm="100000">
                                          <p:val>
                                            <p:strVal val="#ppt_x"/>
                                          </p:val>
                                        </p:tav>
                                      </p:tavLst>
                                    </p:anim>
                                    <p:anim calcmode="lin" valueType="num">
                                      <p:cBhvr additive="base">
                                        <p:cTn id="17" dur="500" fill="hold"/>
                                        <p:tgtEl>
                                          <p:spTgt spid="435203"/>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435204"/>
                                        </p:tgtEl>
                                        <p:attrNameLst>
                                          <p:attrName>style.visibility</p:attrName>
                                        </p:attrNameLst>
                                      </p:cBhvr>
                                      <p:to>
                                        <p:strVal val="visible"/>
                                      </p:to>
                                    </p:set>
                                    <p:anim calcmode="lin" valueType="num">
                                      <p:cBhvr additive="base">
                                        <p:cTn id="22" dur="500" fill="hold"/>
                                        <p:tgtEl>
                                          <p:spTgt spid="435204"/>
                                        </p:tgtEl>
                                        <p:attrNameLst>
                                          <p:attrName>ppt_x</p:attrName>
                                        </p:attrNameLst>
                                      </p:cBhvr>
                                      <p:tavLst>
                                        <p:tav tm="0">
                                          <p:val>
                                            <p:strVal val="#ppt_x"/>
                                          </p:val>
                                        </p:tav>
                                        <p:tav tm="100000">
                                          <p:val>
                                            <p:strVal val="#ppt_x"/>
                                          </p:val>
                                        </p:tav>
                                      </p:tavLst>
                                    </p:anim>
                                    <p:anim calcmode="lin" valueType="num">
                                      <p:cBhvr additive="base">
                                        <p:cTn id="23" dur="500" fill="hold"/>
                                        <p:tgtEl>
                                          <p:spTgt spid="435204"/>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435205"/>
                                        </p:tgtEl>
                                        <p:attrNameLst>
                                          <p:attrName>style.visibility</p:attrName>
                                        </p:attrNameLst>
                                      </p:cBhvr>
                                      <p:to>
                                        <p:strVal val="visible"/>
                                      </p:to>
                                    </p:set>
                                    <p:anim calcmode="lin" valueType="num">
                                      <p:cBhvr additive="base">
                                        <p:cTn id="28" dur="500" fill="hold"/>
                                        <p:tgtEl>
                                          <p:spTgt spid="435205"/>
                                        </p:tgtEl>
                                        <p:attrNameLst>
                                          <p:attrName>ppt_x</p:attrName>
                                        </p:attrNameLst>
                                      </p:cBhvr>
                                      <p:tavLst>
                                        <p:tav tm="0">
                                          <p:val>
                                            <p:strVal val="#ppt_x"/>
                                          </p:val>
                                        </p:tav>
                                        <p:tav tm="100000">
                                          <p:val>
                                            <p:strVal val="#ppt_x"/>
                                          </p:val>
                                        </p:tav>
                                      </p:tavLst>
                                    </p:anim>
                                    <p:anim calcmode="lin" valueType="num">
                                      <p:cBhvr additive="base">
                                        <p:cTn id="29" dur="500" fill="hold"/>
                                        <p:tgtEl>
                                          <p:spTgt spid="435205"/>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435206"/>
                                        </p:tgtEl>
                                        <p:attrNameLst>
                                          <p:attrName>style.visibility</p:attrName>
                                        </p:attrNameLst>
                                      </p:cBhvr>
                                      <p:to>
                                        <p:strVal val="visible"/>
                                      </p:to>
                                    </p:set>
                                    <p:anim calcmode="lin" valueType="num">
                                      <p:cBhvr additive="base">
                                        <p:cTn id="34" dur="500" fill="hold"/>
                                        <p:tgtEl>
                                          <p:spTgt spid="435206"/>
                                        </p:tgtEl>
                                        <p:attrNameLst>
                                          <p:attrName>ppt_x</p:attrName>
                                        </p:attrNameLst>
                                      </p:cBhvr>
                                      <p:tavLst>
                                        <p:tav tm="0">
                                          <p:val>
                                            <p:strVal val="#ppt_x"/>
                                          </p:val>
                                        </p:tav>
                                        <p:tav tm="100000">
                                          <p:val>
                                            <p:strVal val="#ppt_x"/>
                                          </p:val>
                                        </p:tav>
                                      </p:tavLst>
                                    </p:anim>
                                    <p:anim calcmode="lin" valueType="num">
                                      <p:cBhvr additive="base">
                                        <p:cTn id="35" dur="500" fill="hold"/>
                                        <p:tgtEl>
                                          <p:spTgt spid="43520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5203" grpId="0"/>
      <p:bldP spid="435204" grpId="0"/>
      <p:bldP spid="435205" grpId="0"/>
      <p:bldP spid="435206" grpId="0"/>
      <p:bldP spid="43520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cancha-futbol"/>
          <p:cNvPicPr>
            <a:picLocks noChangeAspect="1" noChangeArrowheads="1"/>
          </p:cNvPicPr>
          <p:nvPr/>
        </p:nvPicPr>
        <p:blipFill>
          <a:blip r:embed="rId2" cstate="print">
            <a:lum bright="64000" contrast="-54000"/>
          </a:blip>
          <a:srcRect/>
          <a:stretch>
            <a:fillRect/>
          </a:stretch>
        </p:blipFill>
        <p:spPr bwMode="auto">
          <a:xfrm>
            <a:off x="250825" y="1557338"/>
            <a:ext cx="8893175" cy="5300662"/>
          </a:xfrm>
          <a:prstGeom prst="rect">
            <a:avLst/>
          </a:prstGeom>
          <a:noFill/>
          <a:ln w="9525">
            <a:noFill/>
            <a:miter lim="800000"/>
            <a:headEnd/>
            <a:tailEnd/>
          </a:ln>
        </p:spPr>
      </p:pic>
      <p:sp>
        <p:nvSpPr>
          <p:cNvPr id="28675" name="Rectangle 3"/>
          <p:cNvSpPr>
            <a:spLocks noChangeArrowheads="1"/>
          </p:cNvSpPr>
          <p:nvPr/>
        </p:nvSpPr>
        <p:spPr bwMode="auto">
          <a:xfrm>
            <a:off x="395288" y="1916113"/>
            <a:ext cx="8424862" cy="3743325"/>
          </a:xfrm>
          <a:prstGeom prst="rect">
            <a:avLst/>
          </a:prstGeom>
          <a:noFill/>
          <a:ln w="9525">
            <a:noFill/>
            <a:miter lim="800000"/>
            <a:headEnd/>
            <a:tailEnd/>
          </a:ln>
        </p:spPr>
        <p:txBody>
          <a:bodyPr anchor="ctr">
            <a:spAutoFit/>
          </a:bodyPr>
          <a:lstStyle/>
          <a:p>
            <a:pPr algn="just"/>
            <a:r>
              <a:rPr lang="es-ES" b="1">
                <a:latin typeface="Baskerville Old Face" pitchFamily="18" charset="0"/>
              </a:rPr>
              <a:t>Radio:</a:t>
            </a:r>
            <a:r>
              <a:rPr lang="es-ES">
                <a:latin typeface="Baskerville Old Face" pitchFamily="18" charset="0"/>
              </a:rPr>
              <a:t> Este va a ser uno de los principales canales de comunicación ya que el cantón Playas cuenta con una estación radial propia. El contrato se lo hará por la transmisión de 20 cuñas publicitarias diarias por 22 días al mes de 12h00 a 20h00 en los diferentes programas de la Radio COSTA emisora 105.3 En las cuñas se dará a conocer a la audiencia los servicios que ofrece “SUPERGOL” .</a:t>
            </a:r>
          </a:p>
          <a:p>
            <a:pPr algn="just"/>
            <a:endParaRPr lang="es-ES">
              <a:latin typeface="Baskerville Old Face" pitchFamily="18" charset="0"/>
            </a:endParaRPr>
          </a:p>
          <a:p>
            <a:pPr algn="just"/>
            <a:r>
              <a:rPr lang="es-ES" b="1">
                <a:latin typeface="Baskerville Old Face" pitchFamily="18" charset="0"/>
              </a:rPr>
              <a:t>Televisión: </a:t>
            </a:r>
            <a:r>
              <a:rPr lang="es-ES">
                <a:latin typeface="Baskerville Old Face" pitchFamily="18" charset="0"/>
              </a:rPr>
              <a:t>El cantón Playas cuenta con dos canales de transmisión televisiva la cual vamos a utilizar como medio principal para promocionar nuestro servicio.</a:t>
            </a:r>
          </a:p>
        </p:txBody>
      </p:sp>
      <p:sp>
        <p:nvSpPr>
          <p:cNvPr id="28676" name="Rectangle 4"/>
          <p:cNvSpPr>
            <a:spLocks noChangeArrowheads="1"/>
          </p:cNvSpPr>
          <p:nvPr/>
        </p:nvSpPr>
        <p:spPr bwMode="auto">
          <a:xfrm>
            <a:off x="2843213" y="620713"/>
            <a:ext cx="4203700" cy="701675"/>
          </a:xfrm>
          <a:prstGeom prst="rect">
            <a:avLst/>
          </a:prstGeom>
          <a:noFill/>
          <a:ln w="9525">
            <a:noFill/>
            <a:miter lim="800000"/>
            <a:headEnd/>
            <a:tailEnd/>
          </a:ln>
        </p:spPr>
        <p:txBody>
          <a:bodyPr wrap="none" anchor="ctr">
            <a:spAutoFit/>
          </a:bodyPr>
          <a:lstStyle/>
          <a:p>
            <a:pPr algn="l"/>
            <a:r>
              <a:rPr lang="es-EC" sz="4000" b="1">
                <a:solidFill>
                  <a:schemeClr val="accent2"/>
                </a:solidFill>
                <a:latin typeface="Broadway" pitchFamily="82" charset="0"/>
              </a:rPr>
              <a:t>Marketing Mix</a:t>
            </a:r>
            <a:endParaRPr lang="es-EC">
              <a:solidFill>
                <a:schemeClr val="accent2"/>
              </a:solidFill>
              <a:latin typeface="Broadway" pitchFamily="82"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9698" name="Picture 2" descr="cancha-futbol"/>
          <p:cNvPicPr>
            <a:picLocks noChangeAspect="1" noChangeArrowheads="1"/>
          </p:cNvPicPr>
          <p:nvPr/>
        </p:nvPicPr>
        <p:blipFill>
          <a:blip r:embed="rId2" cstate="print">
            <a:lum bright="64000" contrast="-54000"/>
          </a:blip>
          <a:srcRect/>
          <a:stretch>
            <a:fillRect/>
          </a:stretch>
        </p:blipFill>
        <p:spPr bwMode="auto">
          <a:xfrm>
            <a:off x="250825" y="1557338"/>
            <a:ext cx="8893175" cy="5300662"/>
          </a:xfrm>
          <a:prstGeom prst="rect">
            <a:avLst/>
          </a:prstGeom>
          <a:noFill/>
          <a:ln w="9525">
            <a:noFill/>
            <a:miter lim="800000"/>
            <a:headEnd/>
            <a:tailEnd/>
          </a:ln>
        </p:spPr>
      </p:pic>
      <p:sp>
        <p:nvSpPr>
          <p:cNvPr id="484376" name="Rectangle 24"/>
          <p:cNvSpPr>
            <a:spLocks noChangeArrowheads="1"/>
          </p:cNvSpPr>
          <p:nvPr/>
        </p:nvSpPr>
        <p:spPr bwMode="auto">
          <a:xfrm>
            <a:off x="755650" y="2420938"/>
            <a:ext cx="7772400" cy="1736725"/>
          </a:xfrm>
          <a:prstGeom prst="rect">
            <a:avLst/>
          </a:prstGeom>
          <a:noFill/>
          <a:ln w="9525">
            <a:noFill/>
            <a:miter lim="800000"/>
            <a:headEnd/>
            <a:tailEnd/>
          </a:ln>
        </p:spPr>
        <p:txBody>
          <a:bodyPr anchor="b" anchorCtr="1"/>
          <a:lstStyle/>
          <a:p>
            <a:r>
              <a:rPr lang="es-EC" sz="4400" b="1">
                <a:solidFill>
                  <a:schemeClr val="tx2"/>
                </a:solidFill>
                <a:latin typeface="Broadway" pitchFamily="82" charset="0"/>
              </a:rPr>
              <a:t>ESTUDIO TECNICO</a:t>
            </a:r>
            <a:endParaRPr lang="es-ES" sz="4400" b="1">
              <a:solidFill>
                <a:schemeClr val="tx2"/>
              </a:solidFill>
              <a:latin typeface="Broadway" pitchFamily="8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484376"/>
                                        </p:tgtEl>
                                        <p:attrNameLst>
                                          <p:attrName>style.visibility</p:attrName>
                                        </p:attrNameLst>
                                      </p:cBhvr>
                                      <p:to>
                                        <p:strVal val="visible"/>
                                      </p:to>
                                    </p:set>
                                    <p:anim calcmode="lin" valueType="num">
                                      <p:cBhvr>
                                        <p:cTn id="7" dur="1000" fill="hold"/>
                                        <p:tgtEl>
                                          <p:spTgt spid="484376"/>
                                        </p:tgtEl>
                                        <p:attrNameLst>
                                          <p:attrName>ppt_w</p:attrName>
                                        </p:attrNameLst>
                                      </p:cBhvr>
                                      <p:tavLst>
                                        <p:tav tm="0">
                                          <p:val>
                                            <p:strVal val="#ppt_w+.3"/>
                                          </p:val>
                                        </p:tav>
                                        <p:tav tm="100000">
                                          <p:val>
                                            <p:strVal val="#ppt_w"/>
                                          </p:val>
                                        </p:tav>
                                      </p:tavLst>
                                    </p:anim>
                                    <p:anim calcmode="lin" valueType="num">
                                      <p:cBhvr>
                                        <p:cTn id="8" dur="1000" fill="hold"/>
                                        <p:tgtEl>
                                          <p:spTgt spid="484376"/>
                                        </p:tgtEl>
                                        <p:attrNameLst>
                                          <p:attrName>ppt_h</p:attrName>
                                        </p:attrNameLst>
                                      </p:cBhvr>
                                      <p:tavLst>
                                        <p:tav tm="0">
                                          <p:val>
                                            <p:strVal val="#ppt_h"/>
                                          </p:val>
                                        </p:tav>
                                        <p:tav tm="100000">
                                          <p:val>
                                            <p:strVal val="#ppt_h"/>
                                          </p:val>
                                        </p:tav>
                                      </p:tavLst>
                                    </p:anim>
                                    <p:animEffect transition="in" filter="fade">
                                      <p:cBhvr>
                                        <p:cTn id="9" dur="1000"/>
                                        <p:tgtEl>
                                          <p:spTgt spid="4843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4376"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cancha-futbol"/>
          <p:cNvPicPr>
            <a:picLocks noChangeAspect="1" noChangeArrowheads="1"/>
          </p:cNvPicPr>
          <p:nvPr/>
        </p:nvPicPr>
        <p:blipFill>
          <a:blip r:embed="rId2" cstate="print">
            <a:lum bright="64000" contrast="-54000"/>
          </a:blip>
          <a:srcRect/>
          <a:stretch>
            <a:fillRect/>
          </a:stretch>
        </p:blipFill>
        <p:spPr bwMode="auto">
          <a:xfrm>
            <a:off x="250825" y="1557338"/>
            <a:ext cx="8893175" cy="5300662"/>
          </a:xfrm>
          <a:prstGeom prst="rect">
            <a:avLst/>
          </a:prstGeom>
          <a:noFill/>
          <a:ln w="9525">
            <a:noFill/>
            <a:miter lim="800000"/>
            <a:headEnd/>
            <a:tailEnd/>
          </a:ln>
        </p:spPr>
      </p:pic>
      <p:graphicFrame>
        <p:nvGraphicFramePr>
          <p:cNvPr id="486425" name="Group 25"/>
          <p:cNvGraphicFramePr>
            <a:graphicFrameLocks noGrp="1"/>
          </p:cNvGraphicFramePr>
          <p:nvPr>
            <p:ph/>
          </p:nvPr>
        </p:nvGraphicFramePr>
        <p:xfrm>
          <a:off x="468313" y="1008063"/>
          <a:ext cx="8229600" cy="5013325"/>
        </p:xfrm>
        <a:graphic>
          <a:graphicData uri="http://schemas.openxmlformats.org/drawingml/2006/table">
            <a:tbl>
              <a:tblPr/>
              <a:tblGrid>
                <a:gridCol w="2305050"/>
                <a:gridCol w="3154362"/>
                <a:gridCol w="2770188"/>
              </a:tblGrid>
              <a:tr h="904875">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s-EC" sz="1600" b="1" i="0" u="none" strike="noStrike" cap="none" normalizeH="0" baseline="0" smtClean="0">
                          <a:ln>
                            <a:noFill/>
                          </a:ln>
                          <a:solidFill>
                            <a:schemeClr val="tx1"/>
                          </a:solidFill>
                          <a:effectLst/>
                          <a:latin typeface="Verdana" pitchFamily="34" charset="0"/>
                        </a:rPr>
                        <a:t>Localización</a:t>
                      </a:r>
                      <a:endParaRPr kumimoji="0" lang="es-ES" sz="1600" b="1" i="0" u="none" strike="noStrike" cap="none" normalizeH="0" baseline="0" smtClean="0">
                        <a:ln>
                          <a:noFill/>
                        </a:ln>
                        <a:solidFill>
                          <a:schemeClr val="tx1"/>
                        </a:solidFill>
                        <a:effectLst/>
                        <a:latin typeface="Verdana"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s-EC" sz="1600" b="1" i="0" u="none" strike="noStrike" cap="none" normalizeH="0" baseline="0" smtClean="0">
                          <a:ln>
                            <a:noFill/>
                          </a:ln>
                          <a:solidFill>
                            <a:schemeClr val="tx1"/>
                          </a:solidFill>
                          <a:effectLst/>
                          <a:latin typeface="Verdana" pitchFamily="34" charset="0"/>
                        </a:rPr>
                        <a:t>Micro Localización</a:t>
                      </a:r>
                      <a:endParaRPr kumimoji="0" lang="es-ES" sz="1600" b="1" i="0" u="none" strike="noStrike" cap="none" normalizeH="0" baseline="0" smtClean="0">
                        <a:ln>
                          <a:noFill/>
                        </a:ln>
                        <a:solidFill>
                          <a:schemeClr val="tx1"/>
                        </a:solidFill>
                        <a:effectLst/>
                        <a:latin typeface="Verdan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s-EC" sz="1600" b="1" i="0" u="none" strike="noStrike" cap="none" normalizeH="0" baseline="0" smtClean="0">
                          <a:ln>
                            <a:noFill/>
                          </a:ln>
                          <a:solidFill>
                            <a:schemeClr val="tx1"/>
                          </a:solidFill>
                          <a:effectLst/>
                          <a:latin typeface="Verdana" pitchFamily="34" charset="0"/>
                        </a:rPr>
                        <a:t>Canchas</a:t>
                      </a:r>
                      <a:endParaRPr kumimoji="0" lang="es-ES" sz="1600" b="1" i="0" u="none" strike="noStrike" cap="none" normalizeH="0" baseline="0" smtClean="0">
                        <a:ln>
                          <a:noFill/>
                        </a:ln>
                        <a:solidFill>
                          <a:schemeClr val="tx1"/>
                        </a:solidFill>
                        <a:effectLst/>
                        <a:latin typeface="Verdana"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095500">
                <a:tc>
                  <a:txBody>
                    <a:bodyPr/>
                    <a:lstStyle/>
                    <a:p>
                      <a:pPr marL="0" marR="0" lvl="0" indent="0" algn="just"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s-ES" sz="1400" b="0" i="0" u="none" strike="noStrike" cap="none" normalizeH="0" baseline="0" smtClean="0">
                          <a:ln>
                            <a:noFill/>
                          </a:ln>
                          <a:solidFill>
                            <a:schemeClr val="tx1"/>
                          </a:solidFill>
                          <a:effectLst/>
                          <a:latin typeface="Verdana" pitchFamily="34" charset="0"/>
                        </a:rPr>
                        <a:t>Cantón Playas al noroeste diagonal al mercado central y junto a el estadio Dr. Jaime Roldós Aguilera</a:t>
                      </a:r>
                      <a:r>
                        <a:rPr kumimoji="0" lang="es-ES" sz="2400" b="0" i="0" u="none" strike="noStrike" cap="none" normalizeH="0" baseline="0" smtClean="0">
                          <a:ln>
                            <a:noFill/>
                          </a:ln>
                          <a:solidFill>
                            <a:schemeClr val="tx1"/>
                          </a:solidFill>
                          <a:effectLst/>
                          <a:latin typeface="Verdana" pitchFamily="34" charset="0"/>
                        </a:rPr>
                        <a:t>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s-EC" sz="1400" b="0" i="0" u="none" strike="noStrike" cap="none" normalizeH="0" baseline="0" smtClean="0">
                          <a:ln>
                            <a:noFill/>
                          </a:ln>
                          <a:solidFill>
                            <a:schemeClr val="tx1"/>
                          </a:solidFill>
                          <a:effectLst/>
                          <a:latin typeface="Verdana" pitchFamily="34" charset="0"/>
                        </a:rPr>
                        <a:t>Dando cumplimiento a las normas municipales, las cuales establecen que para este tipo de establecimientos se requiere un área mínima de 1680m2 </a:t>
                      </a:r>
                      <a:endParaRPr kumimoji="0" lang="es-ES" sz="1400" b="0" i="0" u="none" strike="noStrike" cap="none" normalizeH="0" baseline="0" smtClean="0">
                        <a:ln>
                          <a:noFill/>
                        </a:ln>
                        <a:solidFill>
                          <a:schemeClr val="tx1"/>
                        </a:solidFill>
                        <a:effectLst/>
                        <a:latin typeface="Verdan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s-EC" sz="1400" b="0" i="0" u="none" strike="noStrike" cap="none" normalizeH="0" baseline="0" smtClean="0">
                          <a:ln>
                            <a:noFill/>
                          </a:ln>
                          <a:solidFill>
                            <a:schemeClr val="tx1"/>
                          </a:solidFill>
                          <a:effectLst/>
                          <a:latin typeface="Verdana" pitchFamily="34" charset="0"/>
                        </a:rPr>
                        <a:t>se ha decidido implementar 1 cancha  ya que el espacio alquilado lo permite. Cada cancha medirá 38mts de largo por 28 de ancho, área donde podrán jugar hasta 14 personas, es decir 7 por equipo.</a:t>
                      </a:r>
                      <a:endParaRPr kumimoji="0" lang="es-ES" sz="2400" b="0" i="0" u="none" strike="noStrike" cap="none" normalizeH="0" baseline="0" smtClean="0">
                        <a:ln>
                          <a:noFill/>
                        </a:ln>
                        <a:solidFill>
                          <a:schemeClr val="tx1"/>
                        </a:solidFill>
                        <a:effectLst/>
                        <a:latin typeface="Verdana"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012950">
                <a:tc>
                  <a:txBody>
                    <a:bodyPr/>
                    <a:lstStyle/>
                    <a:p>
                      <a:pPr marL="0" marR="0" lvl="0" indent="0" algn="just"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es-ES" sz="2400" b="0" i="0" u="none" strike="noStrike" cap="none" normalizeH="0" baseline="0" smtClean="0">
                        <a:ln>
                          <a:noFill/>
                        </a:ln>
                        <a:solidFill>
                          <a:schemeClr val="tx1"/>
                        </a:solidFill>
                        <a:effectLst/>
                        <a:latin typeface="Verdana"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
                          <a:schemeClr val="bg2"/>
                        </a:buClr>
                        <a:buSzPct val="75000"/>
                        <a:buFont typeface="Wingdings" pitchFamily="2" charset="2"/>
                        <a:buChar char="p"/>
                        <a:tabLst/>
                      </a:pPr>
                      <a:r>
                        <a:rPr kumimoji="0" lang="es-EC" sz="1400" b="0" i="0" u="none" strike="noStrike" cap="none" normalizeH="0" baseline="0" smtClean="0">
                          <a:ln>
                            <a:noFill/>
                          </a:ln>
                          <a:solidFill>
                            <a:schemeClr val="tx1"/>
                          </a:solidFill>
                          <a:effectLst/>
                          <a:latin typeface="Verdana" pitchFamily="34" charset="0"/>
                        </a:rPr>
                        <a:t>Vías de acceso de gran magnitud</a:t>
                      </a:r>
                      <a:endParaRPr kumimoji="0" lang="es-ES" sz="1400" b="0" i="0" u="none" strike="noStrike" cap="none" normalizeH="0" baseline="0" smtClean="0">
                        <a:ln>
                          <a:noFill/>
                        </a:ln>
                        <a:solidFill>
                          <a:schemeClr val="tx1"/>
                        </a:solidFill>
                        <a:effectLst/>
                        <a:latin typeface="Verdana" pitchFamily="34" charset="0"/>
                      </a:endParaRPr>
                    </a:p>
                    <a:p>
                      <a:pPr marL="0" marR="0" lvl="0" indent="0" algn="just" defTabSz="914400" rtl="0" eaLnBrk="1" fontAlgn="base" latinLnBrk="0" hangingPunct="1">
                        <a:lnSpc>
                          <a:spcPct val="100000"/>
                        </a:lnSpc>
                        <a:spcBef>
                          <a:spcPct val="20000"/>
                        </a:spcBef>
                        <a:spcAft>
                          <a:spcPct val="0"/>
                        </a:spcAft>
                        <a:buClr>
                          <a:schemeClr val="bg2"/>
                        </a:buClr>
                        <a:buSzPct val="75000"/>
                        <a:buFont typeface="Wingdings" pitchFamily="2" charset="2"/>
                        <a:buChar char="p"/>
                        <a:tabLst/>
                      </a:pPr>
                      <a:r>
                        <a:rPr kumimoji="0" lang="es-EC" sz="1400" b="0" i="0" u="none" strike="noStrike" cap="none" normalizeH="0" baseline="0" smtClean="0">
                          <a:ln>
                            <a:noFill/>
                          </a:ln>
                          <a:solidFill>
                            <a:schemeClr val="tx1"/>
                          </a:solidFill>
                          <a:effectLst/>
                          <a:latin typeface="Verdana" pitchFamily="34" charset="0"/>
                        </a:rPr>
                        <a:t>Amplios lugares para parqueos</a:t>
                      </a:r>
                      <a:r>
                        <a:rPr kumimoji="0" lang="es-EC" sz="2400" b="0" i="0" u="none" strike="noStrike" cap="none" normalizeH="0" baseline="0" smtClean="0">
                          <a:ln>
                            <a:noFill/>
                          </a:ln>
                          <a:solidFill>
                            <a:schemeClr val="tx1"/>
                          </a:solidFill>
                          <a:effectLst/>
                          <a:latin typeface="Verdana" pitchFamily="34" charset="0"/>
                        </a:rPr>
                        <a:t>.</a:t>
                      </a:r>
                    </a:p>
                    <a:p>
                      <a:pPr marL="0" marR="0" lvl="0" indent="0" algn="just" defTabSz="914400" rtl="0" eaLnBrk="1" fontAlgn="base" latinLnBrk="0" hangingPunct="1">
                        <a:lnSpc>
                          <a:spcPct val="100000"/>
                        </a:lnSpc>
                        <a:spcBef>
                          <a:spcPct val="20000"/>
                        </a:spcBef>
                        <a:spcAft>
                          <a:spcPct val="0"/>
                        </a:spcAft>
                        <a:buClr>
                          <a:schemeClr val="bg2"/>
                        </a:buClr>
                        <a:buSzPct val="75000"/>
                        <a:buFont typeface="Wingdings" pitchFamily="2" charset="2"/>
                        <a:buChar char="p"/>
                        <a:tabLst/>
                      </a:pPr>
                      <a:endParaRPr kumimoji="0" lang="es-ES" sz="2400" b="0" i="0" u="none" strike="noStrike" cap="none" normalizeH="0" baseline="0" smtClean="0">
                        <a:ln>
                          <a:noFill/>
                        </a:ln>
                        <a:solidFill>
                          <a:schemeClr val="tx1"/>
                        </a:solidFill>
                        <a:effectLst/>
                        <a:latin typeface="Verdan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es-ES" sz="2400" b="0" i="0" u="none" strike="noStrike" cap="none" normalizeH="0" baseline="0" smtClean="0">
                        <a:ln>
                          <a:noFill/>
                        </a:ln>
                        <a:solidFill>
                          <a:schemeClr val="tx1"/>
                        </a:solidFill>
                        <a:effectLst/>
                        <a:latin typeface="Verdana"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86425"/>
                                        </p:tgtEl>
                                        <p:attrNameLst>
                                          <p:attrName>style.visibility</p:attrName>
                                        </p:attrNameLst>
                                      </p:cBhvr>
                                      <p:to>
                                        <p:strVal val="visible"/>
                                      </p:to>
                                    </p:set>
                                    <p:anim calcmode="lin" valueType="num">
                                      <p:cBhvr additive="base">
                                        <p:cTn id="7" dur="500" fill="hold"/>
                                        <p:tgtEl>
                                          <p:spTgt spid="486425"/>
                                        </p:tgtEl>
                                        <p:attrNameLst>
                                          <p:attrName>ppt_x</p:attrName>
                                        </p:attrNameLst>
                                      </p:cBhvr>
                                      <p:tavLst>
                                        <p:tav tm="0">
                                          <p:val>
                                            <p:strVal val="#ppt_x"/>
                                          </p:val>
                                        </p:tav>
                                        <p:tav tm="100000">
                                          <p:val>
                                            <p:strVal val="#ppt_x"/>
                                          </p:val>
                                        </p:tav>
                                      </p:tavLst>
                                    </p:anim>
                                    <p:anim calcmode="lin" valueType="num">
                                      <p:cBhvr additive="base">
                                        <p:cTn id="8" dur="500" fill="hold"/>
                                        <p:tgtEl>
                                          <p:spTgt spid="4864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cancha-futbol"/>
          <p:cNvPicPr>
            <a:picLocks noChangeAspect="1" noChangeArrowheads="1"/>
          </p:cNvPicPr>
          <p:nvPr/>
        </p:nvPicPr>
        <p:blipFill>
          <a:blip r:embed="rId2" cstate="print">
            <a:lum bright="64000" contrast="-54000"/>
          </a:blip>
          <a:srcRect/>
          <a:stretch>
            <a:fillRect/>
          </a:stretch>
        </p:blipFill>
        <p:spPr bwMode="auto">
          <a:xfrm>
            <a:off x="250825" y="1557338"/>
            <a:ext cx="8893175" cy="5300662"/>
          </a:xfrm>
          <a:prstGeom prst="rect">
            <a:avLst/>
          </a:prstGeom>
          <a:noFill/>
          <a:ln w="9525">
            <a:noFill/>
            <a:miter lim="800000"/>
            <a:headEnd/>
            <a:tailEnd/>
          </a:ln>
        </p:spPr>
      </p:pic>
      <p:sp>
        <p:nvSpPr>
          <p:cNvPr id="489475" name="Rectangle 3"/>
          <p:cNvSpPr>
            <a:spLocks noGrp="1" noChangeArrowheads="1"/>
          </p:cNvSpPr>
          <p:nvPr>
            <p:ph type="title"/>
          </p:nvPr>
        </p:nvSpPr>
        <p:spPr>
          <a:xfrm>
            <a:off x="468313" y="260350"/>
            <a:ext cx="8229600" cy="1139825"/>
          </a:xfrm>
          <a:noFill/>
        </p:spPr>
        <p:txBody>
          <a:bodyPr/>
          <a:lstStyle/>
          <a:p>
            <a:pPr algn="ctr" eaLnBrk="1" hangingPunct="1"/>
            <a:r>
              <a:rPr lang="es-EC" smtClean="0">
                <a:solidFill>
                  <a:schemeClr val="accent2"/>
                </a:solidFill>
                <a:latin typeface="Broadway" pitchFamily="82" charset="0"/>
              </a:rPr>
              <a:t>Especificaciones Técnicas</a:t>
            </a:r>
            <a:endParaRPr lang="es-ES" smtClean="0">
              <a:solidFill>
                <a:schemeClr val="accent2"/>
              </a:solidFill>
              <a:latin typeface="Broadway" pitchFamily="82" charset="0"/>
            </a:endParaRPr>
          </a:p>
        </p:txBody>
      </p:sp>
      <p:graphicFrame>
        <p:nvGraphicFramePr>
          <p:cNvPr id="489476" name="Group 4"/>
          <p:cNvGraphicFramePr>
            <a:graphicFrameLocks noGrp="1"/>
          </p:cNvGraphicFramePr>
          <p:nvPr>
            <p:ph idx="1"/>
          </p:nvPr>
        </p:nvGraphicFramePr>
        <p:xfrm>
          <a:off x="468313" y="1700213"/>
          <a:ext cx="8229600" cy="4530725"/>
        </p:xfrm>
        <a:graphic>
          <a:graphicData uri="http://schemas.openxmlformats.org/drawingml/2006/table">
            <a:tbl>
              <a:tblPr/>
              <a:tblGrid>
                <a:gridCol w="3084512"/>
                <a:gridCol w="5145088"/>
              </a:tblGrid>
              <a:tr h="293688">
                <a:tc gridSpan="2">
                  <a:txBody>
                    <a:bodyPr/>
                    <a:lstStyle/>
                    <a:p>
                      <a:pPr marL="342900" marR="0" lvl="0" indent="-342900" algn="ctr" defTabSz="914400" rtl="0" eaLnBrk="1" fontAlgn="base" latinLnBrk="0" hangingPunct="1">
                        <a:lnSpc>
                          <a:spcPct val="100000"/>
                        </a:lnSpc>
                        <a:spcBef>
                          <a:spcPct val="0"/>
                        </a:spcBef>
                        <a:spcAft>
                          <a:spcPct val="0"/>
                        </a:spcAft>
                        <a:buClrTx/>
                        <a:buSzPct val="75000"/>
                        <a:buFontTx/>
                        <a:buNone/>
                        <a:tabLst/>
                      </a:pPr>
                      <a:endParaRPr kumimoji="0" lang="es-EC" sz="16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s-ES"/>
                    </a:p>
                  </a:txBody>
                  <a:tcPr/>
                </a:tc>
              </a:tr>
              <a:tr h="314325">
                <a:tc>
                  <a:txBody>
                    <a:bodyPr/>
                    <a:lstStyle/>
                    <a:p>
                      <a:pPr marL="342900" marR="0" lvl="0" indent="-342900" algn="ctr" defTabSz="914400" rtl="0" eaLnBrk="1" fontAlgn="base" latinLnBrk="0" hangingPunct="1">
                        <a:lnSpc>
                          <a:spcPct val="100000"/>
                        </a:lnSpc>
                        <a:spcBef>
                          <a:spcPct val="0"/>
                        </a:spcBef>
                        <a:spcAft>
                          <a:spcPct val="0"/>
                        </a:spcAft>
                        <a:buClrTx/>
                        <a:buSzPct val="75000"/>
                        <a:buFontTx/>
                        <a:buNone/>
                        <a:tabLst/>
                      </a:pPr>
                      <a:r>
                        <a:rPr kumimoji="0" lang="es-EC" sz="1200" b="1" i="0" u="none" strike="noStrike" cap="none" normalizeH="0" baseline="0" smtClean="0">
                          <a:ln>
                            <a:noFill/>
                          </a:ln>
                          <a:solidFill>
                            <a:schemeClr val="tx1"/>
                          </a:solidFill>
                          <a:effectLst/>
                          <a:latin typeface="Arial" charset="0"/>
                        </a:rPr>
                        <a:t>Producto</a:t>
                      </a:r>
                      <a:endParaRPr kumimoji="0" lang="es-EC" sz="1200" b="1" i="0" u="none" strike="noStrike" cap="none" normalizeH="0" baseline="0" smtClean="0">
                        <a:ln>
                          <a:noFill/>
                        </a:ln>
                        <a:solidFill>
                          <a:schemeClr val="tx1"/>
                        </a:solidFill>
                        <a:effectLst/>
                        <a:latin typeface="Cambria" pitchFamily="18" charset="0"/>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Pct val="75000"/>
                        <a:buFontTx/>
                        <a:buNone/>
                        <a:tabLst/>
                      </a:pPr>
                      <a:r>
                        <a:rPr kumimoji="0" lang="es-EC" sz="1200" b="0" i="0" u="none" strike="noStrike" cap="none" normalizeH="0" baseline="0" smtClean="0">
                          <a:ln>
                            <a:noFill/>
                          </a:ln>
                          <a:solidFill>
                            <a:schemeClr val="tx1"/>
                          </a:solidFill>
                          <a:effectLst/>
                          <a:latin typeface="Arial" charset="0"/>
                          <a:ea typeface="Calibri" pitchFamily="34" charset="0"/>
                          <a:cs typeface="Calibri" pitchFamily="34" charset="0"/>
                        </a:rPr>
                        <a:t>Complejo deportivo en l Cantón Playas</a:t>
                      </a:r>
                      <a:endParaRPr kumimoji="0" lang="es-EC" sz="12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15913">
                <a:tc>
                  <a:txBody>
                    <a:bodyPr/>
                    <a:lstStyle/>
                    <a:p>
                      <a:pPr marL="342900" marR="0" lvl="0" indent="-342900" algn="ctr" defTabSz="914400" rtl="0" eaLnBrk="1" fontAlgn="base" latinLnBrk="0" hangingPunct="1">
                        <a:lnSpc>
                          <a:spcPct val="100000"/>
                        </a:lnSpc>
                        <a:spcBef>
                          <a:spcPct val="0"/>
                        </a:spcBef>
                        <a:spcAft>
                          <a:spcPct val="0"/>
                        </a:spcAft>
                        <a:buClrTx/>
                        <a:buSzPct val="75000"/>
                        <a:buFontTx/>
                        <a:buNone/>
                        <a:tabLst/>
                      </a:pPr>
                      <a:r>
                        <a:rPr kumimoji="0" lang="es-EC" sz="1200" b="1" i="0" u="none" strike="noStrike" cap="none" normalizeH="0" baseline="0" smtClean="0">
                          <a:ln>
                            <a:noFill/>
                          </a:ln>
                          <a:solidFill>
                            <a:schemeClr val="tx1"/>
                          </a:solidFill>
                          <a:effectLst/>
                          <a:latin typeface="Arial" charset="0"/>
                        </a:rPr>
                        <a:t>Uso</a:t>
                      </a:r>
                      <a:endParaRPr kumimoji="0" lang="es-EC" sz="1200" b="1" i="0" u="none" strike="noStrike" cap="none" normalizeH="0" baseline="0" smtClean="0">
                        <a:ln>
                          <a:noFill/>
                        </a:ln>
                        <a:solidFill>
                          <a:schemeClr val="tx1"/>
                        </a:solidFill>
                        <a:effectLst/>
                        <a:latin typeface="Cambria" pitchFamily="18" charset="0"/>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Pct val="75000"/>
                        <a:buFontTx/>
                        <a:buNone/>
                        <a:tabLst/>
                      </a:pPr>
                      <a:r>
                        <a:rPr kumimoji="0" lang="es-EC" sz="1200" b="0" i="0" u="none" strike="noStrike" cap="none" normalizeH="0" baseline="0" smtClean="0">
                          <a:ln>
                            <a:noFill/>
                          </a:ln>
                          <a:solidFill>
                            <a:schemeClr val="tx1"/>
                          </a:solidFill>
                          <a:effectLst/>
                          <a:latin typeface="Arial" charset="0"/>
                          <a:ea typeface="Calibri" pitchFamily="34" charset="0"/>
                          <a:cs typeface="Calibri" pitchFamily="34" charset="0"/>
                        </a:rPr>
                        <a:t>Mult.-deportivo: Uso profesional</a:t>
                      </a:r>
                      <a:endParaRPr kumimoji="0" lang="es-EC" sz="12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15913">
                <a:tc>
                  <a:txBody>
                    <a:bodyPr/>
                    <a:lstStyle/>
                    <a:p>
                      <a:pPr marL="342900" marR="0" lvl="0" indent="-342900" algn="ctr" defTabSz="914400" rtl="0" eaLnBrk="1" fontAlgn="base" latinLnBrk="0" hangingPunct="1">
                        <a:lnSpc>
                          <a:spcPct val="100000"/>
                        </a:lnSpc>
                        <a:spcBef>
                          <a:spcPct val="0"/>
                        </a:spcBef>
                        <a:spcAft>
                          <a:spcPct val="0"/>
                        </a:spcAft>
                        <a:buClrTx/>
                        <a:buSzPct val="75000"/>
                        <a:buFontTx/>
                        <a:buNone/>
                        <a:tabLst/>
                      </a:pPr>
                      <a:r>
                        <a:rPr kumimoji="0" lang="es-EC" sz="1200" b="1" i="0" u="none" strike="noStrike" cap="none" normalizeH="0" baseline="0" smtClean="0">
                          <a:ln>
                            <a:noFill/>
                          </a:ln>
                          <a:solidFill>
                            <a:schemeClr val="tx1"/>
                          </a:solidFill>
                          <a:effectLst/>
                          <a:latin typeface="Arial" charset="0"/>
                        </a:rPr>
                        <a:t>Color</a:t>
                      </a:r>
                      <a:endParaRPr kumimoji="0" lang="es-EC" sz="1200" b="1" i="0" u="none" strike="noStrike" cap="none" normalizeH="0" baseline="0" smtClean="0">
                        <a:ln>
                          <a:noFill/>
                        </a:ln>
                        <a:solidFill>
                          <a:schemeClr val="tx1"/>
                        </a:solidFill>
                        <a:effectLst/>
                        <a:latin typeface="Cambria" pitchFamily="18" charset="0"/>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Pct val="75000"/>
                        <a:buFontTx/>
                        <a:buNone/>
                        <a:tabLst/>
                      </a:pPr>
                      <a:r>
                        <a:rPr kumimoji="0" lang="es-EC" sz="1200" b="0" i="0" u="none" strike="noStrike" cap="none" normalizeH="0" baseline="0" smtClean="0">
                          <a:ln>
                            <a:noFill/>
                          </a:ln>
                          <a:solidFill>
                            <a:schemeClr val="tx1"/>
                          </a:solidFill>
                          <a:effectLst/>
                          <a:latin typeface="Arial" charset="0"/>
                          <a:ea typeface="Calibri" pitchFamily="34" charset="0"/>
                          <a:cs typeface="Calibri" pitchFamily="34" charset="0"/>
                        </a:rPr>
                        <a:t>Verde / Líneas demarcatorias blancas</a:t>
                      </a:r>
                      <a:endParaRPr kumimoji="0" lang="es-EC" sz="12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15913">
                <a:tc>
                  <a:txBody>
                    <a:bodyPr/>
                    <a:lstStyle/>
                    <a:p>
                      <a:pPr marL="342900" marR="0" lvl="0" indent="-342900" algn="ctr" defTabSz="914400" rtl="0" eaLnBrk="1" fontAlgn="base" latinLnBrk="0" hangingPunct="1">
                        <a:lnSpc>
                          <a:spcPct val="100000"/>
                        </a:lnSpc>
                        <a:spcBef>
                          <a:spcPct val="0"/>
                        </a:spcBef>
                        <a:spcAft>
                          <a:spcPct val="0"/>
                        </a:spcAft>
                        <a:buClrTx/>
                        <a:buSzPct val="75000"/>
                        <a:buFontTx/>
                        <a:buNone/>
                        <a:tabLst/>
                      </a:pPr>
                      <a:r>
                        <a:rPr kumimoji="0" lang="es-EC" sz="1200" b="1" i="0" u="none" strike="noStrike" cap="none" normalizeH="0" baseline="0" smtClean="0">
                          <a:ln>
                            <a:noFill/>
                          </a:ln>
                          <a:solidFill>
                            <a:schemeClr val="tx1"/>
                          </a:solidFill>
                          <a:effectLst/>
                          <a:latin typeface="Arial" charset="0"/>
                        </a:rPr>
                        <a:t>Altura</a:t>
                      </a:r>
                      <a:endParaRPr kumimoji="0" lang="es-EC" sz="1200" b="1" i="0" u="none" strike="noStrike" cap="none" normalizeH="0" baseline="0" smtClean="0">
                        <a:ln>
                          <a:noFill/>
                        </a:ln>
                        <a:solidFill>
                          <a:schemeClr val="tx1"/>
                        </a:solidFill>
                        <a:effectLst/>
                        <a:latin typeface="Cambria" pitchFamily="18" charset="0"/>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Pct val="75000"/>
                        <a:buFontTx/>
                        <a:buNone/>
                        <a:tabLst/>
                      </a:pPr>
                      <a:r>
                        <a:rPr kumimoji="0" lang="es-EC" sz="1200" b="0" i="0" u="none" strike="noStrike" cap="none" normalizeH="0" baseline="0" smtClean="0">
                          <a:ln>
                            <a:noFill/>
                          </a:ln>
                          <a:solidFill>
                            <a:schemeClr val="tx1"/>
                          </a:solidFill>
                          <a:effectLst/>
                          <a:latin typeface="Arial" charset="0"/>
                          <a:ea typeface="Calibri" pitchFamily="34" charset="0"/>
                          <a:cs typeface="Calibri" pitchFamily="34" charset="0"/>
                        </a:rPr>
                        <a:t>57 mm</a:t>
                      </a:r>
                      <a:endParaRPr kumimoji="0" lang="es-EC" sz="12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92100">
                <a:tc>
                  <a:txBody>
                    <a:bodyPr/>
                    <a:lstStyle/>
                    <a:p>
                      <a:pPr marL="342900" marR="0" lvl="0" indent="-342900" algn="ctr" defTabSz="914400" rtl="0" eaLnBrk="1" fontAlgn="base" latinLnBrk="0" hangingPunct="1">
                        <a:lnSpc>
                          <a:spcPct val="100000"/>
                        </a:lnSpc>
                        <a:spcBef>
                          <a:spcPct val="0"/>
                        </a:spcBef>
                        <a:spcAft>
                          <a:spcPct val="0"/>
                        </a:spcAft>
                        <a:buClrTx/>
                        <a:buSzPct val="75000"/>
                        <a:buFontTx/>
                        <a:buNone/>
                        <a:tabLst/>
                      </a:pPr>
                      <a:r>
                        <a:rPr kumimoji="0" lang="es-EC" sz="1200" b="1" i="0" u="none" strike="noStrike" cap="none" normalizeH="0" baseline="0" smtClean="0">
                          <a:ln>
                            <a:noFill/>
                          </a:ln>
                          <a:solidFill>
                            <a:schemeClr val="tx1"/>
                          </a:solidFill>
                          <a:effectLst/>
                          <a:latin typeface="Arial" charset="0"/>
                          <a:ea typeface="Calibri" pitchFamily="34" charset="0"/>
                          <a:cs typeface="Calibri" pitchFamily="34" charset="0"/>
                        </a:rPr>
                        <a:t>Peso del hilado</a:t>
                      </a:r>
                      <a:endParaRPr kumimoji="0" lang="es-EC" sz="12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Pct val="75000"/>
                        <a:buFontTx/>
                        <a:buNone/>
                        <a:tabLst/>
                      </a:pPr>
                      <a:r>
                        <a:rPr kumimoji="0" lang="es-EC" sz="1200" b="0" i="0" u="none" strike="noStrike" cap="none" normalizeH="0" baseline="0" smtClean="0">
                          <a:ln>
                            <a:noFill/>
                          </a:ln>
                          <a:solidFill>
                            <a:schemeClr val="tx1"/>
                          </a:solidFill>
                          <a:effectLst/>
                          <a:latin typeface="Arial" charset="0"/>
                          <a:ea typeface="Calibri" pitchFamily="34" charset="0"/>
                          <a:cs typeface="Calibri" pitchFamily="34" charset="0"/>
                        </a:rPr>
                        <a:t>1160 grs./m2</a:t>
                      </a:r>
                      <a:endParaRPr kumimoji="0" lang="es-EC" sz="12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93688">
                <a:tc>
                  <a:txBody>
                    <a:bodyPr/>
                    <a:lstStyle/>
                    <a:p>
                      <a:pPr marL="342900" marR="0" lvl="0" indent="-342900" algn="ctr" defTabSz="914400" rtl="0" eaLnBrk="1" fontAlgn="base" latinLnBrk="0" hangingPunct="1">
                        <a:lnSpc>
                          <a:spcPct val="100000"/>
                        </a:lnSpc>
                        <a:spcBef>
                          <a:spcPct val="0"/>
                        </a:spcBef>
                        <a:spcAft>
                          <a:spcPct val="0"/>
                        </a:spcAft>
                        <a:buClrTx/>
                        <a:buSzPct val="75000"/>
                        <a:buFontTx/>
                        <a:buNone/>
                        <a:tabLst/>
                      </a:pPr>
                      <a:r>
                        <a:rPr kumimoji="0" lang="es-EC" sz="1200" b="1" i="0" u="none" strike="noStrike" cap="none" normalizeH="0" baseline="0" smtClean="0">
                          <a:ln>
                            <a:noFill/>
                          </a:ln>
                          <a:solidFill>
                            <a:schemeClr val="tx1"/>
                          </a:solidFill>
                          <a:effectLst/>
                          <a:latin typeface="Arial" charset="0"/>
                          <a:ea typeface="Calibri" pitchFamily="34" charset="0"/>
                          <a:cs typeface="Calibri" pitchFamily="34" charset="0"/>
                        </a:rPr>
                        <a:t>Peso total</a:t>
                      </a:r>
                      <a:endParaRPr kumimoji="0" lang="es-EC" sz="12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Pct val="75000"/>
                        <a:buFontTx/>
                        <a:buNone/>
                        <a:tabLst/>
                      </a:pPr>
                      <a:r>
                        <a:rPr kumimoji="0" lang="es-EC" sz="1200" b="0" i="0" u="none" strike="noStrike" cap="none" normalizeH="0" baseline="0" smtClean="0">
                          <a:ln>
                            <a:noFill/>
                          </a:ln>
                          <a:solidFill>
                            <a:schemeClr val="tx1"/>
                          </a:solidFill>
                          <a:effectLst/>
                          <a:latin typeface="Arial" charset="0"/>
                          <a:ea typeface="Calibri" pitchFamily="34" charset="0"/>
                          <a:cs typeface="Calibri" pitchFamily="34" charset="0"/>
                        </a:rPr>
                        <a:t>2215 grs./m2</a:t>
                      </a:r>
                      <a:endParaRPr kumimoji="0" lang="es-EC" sz="12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93688">
                <a:tc>
                  <a:txBody>
                    <a:bodyPr/>
                    <a:lstStyle/>
                    <a:p>
                      <a:pPr marL="342900" marR="0" lvl="0" indent="-342900" algn="ctr" defTabSz="914400" rtl="0" eaLnBrk="1" fontAlgn="base" latinLnBrk="0" hangingPunct="1">
                        <a:lnSpc>
                          <a:spcPct val="100000"/>
                        </a:lnSpc>
                        <a:spcBef>
                          <a:spcPct val="0"/>
                        </a:spcBef>
                        <a:spcAft>
                          <a:spcPct val="0"/>
                        </a:spcAft>
                        <a:buClrTx/>
                        <a:buSzPct val="75000"/>
                        <a:buFontTx/>
                        <a:buNone/>
                        <a:tabLst/>
                      </a:pPr>
                      <a:r>
                        <a:rPr kumimoji="0" lang="es-EC" sz="1200" b="1" i="0" u="none" strike="noStrike" cap="none" normalizeH="0" baseline="0" smtClean="0">
                          <a:ln>
                            <a:noFill/>
                          </a:ln>
                          <a:solidFill>
                            <a:schemeClr val="tx1"/>
                          </a:solidFill>
                          <a:effectLst/>
                          <a:latin typeface="Arial" charset="0"/>
                          <a:ea typeface="Calibri" pitchFamily="34" charset="0"/>
                          <a:cs typeface="Calibri" pitchFamily="34" charset="0"/>
                        </a:rPr>
                        <a:t>Garantía Internacional</a:t>
                      </a:r>
                      <a:endParaRPr kumimoji="0" lang="es-EC" sz="12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Pct val="75000"/>
                        <a:buFontTx/>
                        <a:buNone/>
                        <a:tabLst/>
                      </a:pPr>
                      <a:r>
                        <a:rPr kumimoji="0" lang="es-EC" sz="1200" b="0" i="0" u="none" strike="noStrike" cap="none" normalizeH="0" baseline="0" smtClean="0">
                          <a:ln>
                            <a:noFill/>
                          </a:ln>
                          <a:solidFill>
                            <a:schemeClr val="tx1"/>
                          </a:solidFill>
                          <a:effectLst/>
                          <a:latin typeface="Arial" charset="0"/>
                          <a:ea typeface="Calibri" pitchFamily="34" charset="0"/>
                          <a:cs typeface="Calibri" pitchFamily="34" charset="0"/>
                        </a:rPr>
                        <a:t>5 años</a:t>
                      </a:r>
                      <a:endParaRPr kumimoji="0" lang="es-EC" sz="12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92100">
                <a:tc>
                  <a:txBody>
                    <a:bodyPr/>
                    <a:lstStyle/>
                    <a:p>
                      <a:pPr marL="342900" marR="0" lvl="0" indent="-342900" algn="ctr" defTabSz="914400" rtl="0" eaLnBrk="1" fontAlgn="base" latinLnBrk="0" hangingPunct="1">
                        <a:lnSpc>
                          <a:spcPct val="100000"/>
                        </a:lnSpc>
                        <a:spcBef>
                          <a:spcPct val="0"/>
                        </a:spcBef>
                        <a:spcAft>
                          <a:spcPct val="0"/>
                        </a:spcAft>
                        <a:buClrTx/>
                        <a:buSzPct val="75000"/>
                        <a:buFontTx/>
                        <a:buNone/>
                        <a:tabLst/>
                      </a:pPr>
                      <a:r>
                        <a:rPr kumimoji="0" lang="es-EC" sz="1200" b="1" i="0" u="none" strike="noStrike" cap="none" normalizeH="0" baseline="0" smtClean="0">
                          <a:ln>
                            <a:noFill/>
                          </a:ln>
                          <a:solidFill>
                            <a:schemeClr val="tx1"/>
                          </a:solidFill>
                          <a:effectLst/>
                          <a:latin typeface="Arial" charset="0"/>
                          <a:ea typeface="Calibri" pitchFamily="34" charset="0"/>
                          <a:cs typeface="Calibri" pitchFamily="34" charset="0"/>
                        </a:rPr>
                        <a:t>Vida útil estimada</a:t>
                      </a:r>
                      <a:endParaRPr kumimoji="0" lang="es-EC" sz="12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Pct val="75000"/>
                        <a:buFontTx/>
                        <a:buNone/>
                        <a:tabLst/>
                      </a:pPr>
                      <a:r>
                        <a:rPr kumimoji="0" lang="es-EC" sz="1200" b="0" i="0" u="none" strike="noStrike" cap="none" normalizeH="0" baseline="0" smtClean="0">
                          <a:ln>
                            <a:noFill/>
                          </a:ln>
                          <a:solidFill>
                            <a:schemeClr val="tx1"/>
                          </a:solidFill>
                          <a:effectLst/>
                          <a:latin typeface="Arial" charset="0"/>
                          <a:ea typeface="Calibri" pitchFamily="34" charset="0"/>
                          <a:cs typeface="Calibri" pitchFamily="34" charset="0"/>
                        </a:rPr>
                        <a:t>10 años</a:t>
                      </a:r>
                      <a:endParaRPr kumimoji="0" lang="es-EC" sz="12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93688">
                <a:tc>
                  <a:txBody>
                    <a:bodyPr/>
                    <a:lstStyle/>
                    <a:p>
                      <a:pPr marL="342900" marR="0" lvl="0" indent="-342900" algn="ctr" defTabSz="914400" rtl="0" eaLnBrk="1" fontAlgn="base" latinLnBrk="0" hangingPunct="1">
                        <a:lnSpc>
                          <a:spcPct val="100000"/>
                        </a:lnSpc>
                        <a:spcBef>
                          <a:spcPct val="0"/>
                        </a:spcBef>
                        <a:spcAft>
                          <a:spcPct val="0"/>
                        </a:spcAft>
                        <a:buClrTx/>
                        <a:buSzPct val="75000"/>
                        <a:buFontTx/>
                        <a:buNone/>
                        <a:tabLst/>
                      </a:pPr>
                      <a:r>
                        <a:rPr kumimoji="0" lang="es-EC" sz="1200" b="1" i="0" u="none" strike="noStrike" cap="none" normalizeH="0" baseline="0" smtClean="0">
                          <a:ln>
                            <a:noFill/>
                          </a:ln>
                          <a:solidFill>
                            <a:schemeClr val="tx1"/>
                          </a:solidFill>
                          <a:effectLst/>
                          <a:latin typeface="Arial" charset="0"/>
                          <a:ea typeface="Calibri" pitchFamily="34" charset="0"/>
                          <a:cs typeface="Calibri" pitchFamily="34" charset="0"/>
                        </a:rPr>
                        <a:t>Ancho de los rollos</a:t>
                      </a:r>
                      <a:endParaRPr kumimoji="0" lang="es-EC" sz="12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Pct val="75000"/>
                        <a:buFontTx/>
                        <a:buNone/>
                        <a:tabLst/>
                      </a:pPr>
                      <a:r>
                        <a:rPr kumimoji="0" lang="es-EC" sz="1200" b="0" i="0" u="none" strike="noStrike" cap="none" normalizeH="0" baseline="0" smtClean="0">
                          <a:ln>
                            <a:noFill/>
                          </a:ln>
                          <a:solidFill>
                            <a:schemeClr val="tx1"/>
                          </a:solidFill>
                          <a:effectLst/>
                          <a:latin typeface="Arial" charset="0"/>
                          <a:ea typeface="Calibri" pitchFamily="34" charset="0"/>
                          <a:cs typeface="Calibri" pitchFamily="34" charset="0"/>
                        </a:rPr>
                        <a:t>3.75 m.</a:t>
                      </a:r>
                      <a:endParaRPr kumimoji="0" lang="es-EC" sz="12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93688">
                <a:tc>
                  <a:txBody>
                    <a:bodyPr/>
                    <a:lstStyle/>
                    <a:p>
                      <a:pPr marL="342900" marR="0" lvl="0" indent="-342900" algn="ctr" defTabSz="914400" rtl="0" eaLnBrk="1" fontAlgn="base" latinLnBrk="0" hangingPunct="1">
                        <a:lnSpc>
                          <a:spcPct val="100000"/>
                        </a:lnSpc>
                        <a:spcBef>
                          <a:spcPct val="0"/>
                        </a:spcBef>
                        <a:spcAft>
                          <a:spcPct val="0"/>
                        </a:spcAft>
                        <a:buClrTx/>
                        <a:buSzPct val="75000"/>
                        <a:buFontTx/>
                        <a:buNone/>
                        <a:tabLst/>
                      </a:pPr>
                      <a:r>
                        <a:rPr kumimoji="0" lang="es-EC" sz="1200" b="1" i="0" u="none" strike="noStrike" cap="none" normalizeH="0" baseline="0" smtClean="0">
                          <a:ln>
                            <a:noFill/>
                          </a:ln>
                          <a:solidFill>
                            <a:schemeClr val="tx1"/>
                          </a:solidFill>
                          <a:effectLst/>
                          <a:latin typeface="Arial" charset="0"/>
                          <a:ea typeface="Calibri" pitchFamily="34" charset="0"/>
                          <a:cs typeface="Calibri" pitchFamily="34" charset="0"/>
                        </a:rPr>
                        <a:t>Largo de los rollos</a:t>
                      </a:r>
                      <a:endParaRPr kumimoji="0" lang="es-EC" sz="12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Pct val="75000"/>
                        <a:buFontTx/>
                        <a:buNone/>
                        <a:tabLst/>
                      </a:pPr>
                      <a:r>
                        <a:rPr kumimoji="0" lang="es-EC" sz="1200" b="0" i="0" u="none" strike="noStrike" cap="none" normalizeH="0" baseline="0" smtClean="0">
                          <a:ln>
                            <a:noFill/>
                          </a:ln>
                          <a:solidFill>
                            <a:schemeClr val="tx1"/>
                          </a:solidFill>
                          <a:effectLst/>
                          <a:latin typeface="Arial" charset="0"/>
                          <a:ea typeface="Calibri" pitchFamily="34" charset="0"/>
                          <a:cs typeface="Calibri" pitchFamily="34" charset="0"/>
                        </a:rPr>
                        <a:t>40.10 m.</a:t>
                      </a:r>
                      <a:endParaRPr kumimoji="0" lang="es-EC" sz="12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93688">
                <a:tc>
                  <a:txBody>
                    <a:bodyPr/>
                    <a:lstStyle/>
                    <a:p>
                      <a:pPr marL="342900" marR="0" lvl="0" indent="-342900" algn="ctr" defTabSz="914400" rtl="0" eaLnBrk="1" fontAlgn="base" latinLnBrk="0" hangingPunct="1">
                        <a:lnSpc>
                          <a:spcPct val="100000"/>
                        </a:lnSpc>
                        <a:spcBef>
                          <a:spcPct val="0"/>
                        </a:spcBef>
                        <a:spcAft>
                          <a:spcPct val="0"/>
                        </a:spcAft>
                        <a:buClrTx/>
                        <a:buSzPct val="75000"/>
                        <a:buFontTx/>
                        <a:buNone/>
                        <a:tabLst/>
                      </a:pPr>
                      <a:r>
                        <a:rPr kumimoji="0" lang="es-EC" sz="1200" b="1" i="0" u="none" strike="noStrike" cap="none" normalizeH="0" baseline="0" smtClean="0">
                          <a:ln>
                            <a:noFill/>
                          </a:ln>
                          <a:solidFill>
                            <a:schemeClr val="tx1"/>
                          </a:solidFill>
                          <a:effectLst/>
                          <a:latin typeface="Arial" charset="0"/>
                          <a:ea typeface="Calibri" pitchFamily="34" charset="0"/>
                          <a:cs typeface="Calibri" pitchFamily="34" charset="0"/>
                        </a:rPr>
                        <a:t>Área a revestir</a:t>
                      </a:r>
                      <a:endParaRPr kumimoji="0" lang="es-EC" sz="12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Pct val="75000"/>
                        <a:buFontTx/>
                        <a:buNone/>
                        <a:tabLst/>
                      </a:pPr>
                      <a:r>
                        <a:rPr kumimoji="0" lang="es-EC" sz="1200" b="0" i="0" u="none" strike="noStrike" cap="none" normalizeH="0" baseline="0" smtClean="0">
                          <a:ln>
                            <a:noFill/>
                          </a:ln>
                          <a:solidFill>
                            <a:schemeClr val="tx1"/>
                          </a:solidFill>
                          <a:effectLst/>
                          <a:latin typeface="Arial" charset="0"/>
                          <a:ea typeface="Calibri" pitchFamily="34" charset="0"/>
                          <a:cs typeface="Calibri" pitchFamily="34" charset="0"/>
                        </a:rPr>
                        <a:t>40.00m x 26.00m</a:t>
                      </a:r>
                      <a:endParaRPr kumimoji="0" lang="es-EC" sz="12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93688">
                <a:tc>
                  <a:txBody>
                    <a:bodyPr/>
                    <a:lstStyle/>
                    <a:p>
                      <a:pPr marL="342900" marR="0" lvl="0" indent="-342900" algn="ctr" defTabSz="914400" rtl="0" eaLnBrk="1" fontAlgn="base" latinLnBrk="0" hangingPunct="1">
                        <a:lnSpc>
                          <a:spcPct val="100000"/>
                        </a:lnSpc>
                        <a:spcBef>
                          <a:spcPct val="0"/>
                        </a:spcBef>
                        <a:spcAft>
                          <a:spcPct val="0"/>
                        </a:spcAft>
                        <a:buClrTx/>
                        <a:buSzPct val="75000"/>
                        <a:buFontTx/>
                        <a:buNone/>
                        <a:tabLst/>
                      </a:pPr>
                      <a:r>
                        <a:rPr kumimoji="0" lang="es-EC" sz="1200" b="1" i="0" u="none" strike="noStrike" cap="none" normalizeH="0" baseline="0" smtClean="0">
                          <a:ln>
                            <a:noFill/>
                          </a:ln>
                          <a:solidFill>
                            <a:schemeClr val="tx1"/>
                          </a:solidFill>
                          <a:effectLst/>
                          <a:latin typeface="Arial" charset="0"/>
                          <a:ea typeface="Calibri" pitchFamily="34" charset="0"/>
                          <a:cs typeface="Calibri" pitchFamily="34" charset="0"/>
                        </a:rPr>
                        <a:t>Cantidad de césped</a:t>
                      </a:r>
                      <a:endParaRPr kumimoji="0" lang="es-EC" sz="12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Pct val="75000"/>
                        <a:buFontTx/>
                        <a:buNone/>
                        <a:tabLst/>
                      </a:pPr>
                      <a:r>
                        <a:rPr kumimoji="0" lang="es-EC" sz="1200" b="0" i="0" u="none" strike="noStrike" cap="none" normalizeH="0" baseline="0" smtClean="0">
                          <a:ln>
                            <a:noFill/>
                          </a:ln>
                          <a:solidFill>
                            <a:schemeClr val="tx1"/>
                          </a:solidFill>
                          <a:effectLst/>
                          <a:latin typeface="Arial" charset="0"/>
                          <a:ea typeface="Calibri" pitchFamily="34" charset="0"/>
                          <a:cs typeface="Calibri" pitchFamily="34" charset="0"/>
                        </a:rPr>
                        <a:t>1117.50 m2</a:t>
                      </a:r>
                      <a:endParaRPr kumimoji="0" lang="es-EC" sz="12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93688">
                <a:tc>
                  <a:txBody>
                    <a:bodyPr/>
                    <a:lstStyle/>
                    <a:p>
                      <a:pPr marL="342900" marR="0" lvl="0" indent="-342900" algn="ctr" defTabSz="914400" rtl="0" eaLnBrk="1" fontAlgn="base" latinLnBrk="0" hangingPunct="1">
                        <a:lnSpc>
                          <a:spcPct val="100000"/>
                        </a:lnSpc>
                        <a:spcBef>
                          <a:spcPct val="0"/>
                        </a:spcBef>
                        <a:spcAft>
                          <a:spcPct val="0"/>
                        </a:spcAft>
                        <a:buClrTx/>
                        <a:buSzPct val="75000"/>
                        <a:buFontTx/>
                        <a:buNone/>
                        <a:tabLst/>
                      </a:pPr>
                      <a:r>
                        <a:rPr kumimoji="0" lang="es-EC" sz="1200" b="1" i="0" u="none" strike="noStrike" cap="none" normalizeH="0" baseline="0" smtClean="0">
                          <a:ln>
                            <a:noFill/>
                          </a:ln>
                          <a:solidFill>
                            <a:schemeClr val="tx1"/>
                          </a:solidFill>
                          <a:effectLst/>
                          <a:latin typeface="Arial" charset="0"/>
                          <a:ea typeface="Calibri" pitchFamily="34" charset="0"/>
                          <a:cs typeface="Calibri" pitchFamily="34" charset="0"/>
                        </a:rPr>
                        <a:t>Goma</a:t>
                      </a:r>
                      <a:endParaRPr kumimoji="0" lang="es-EC" sz="12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Pct val="75000"/>
                        <a:buFontTx/>
                        <a:buNone/>
                        <a:tabLst/>
                      </a:pPr>
                      <a:r>
                        <a:rPr kumimoji="0" lang="es-EC" sz="1200" b="0" i="0" u="none" strike="noStrike" cap="none" normalizeH="0" baseline="0" smtClean="0">
                          <a:ln>
                            <a:noFill/>
                          </a:ln>
                          <a:solidFill>
                            <a:schemeClr val="tx1"/>
                          </a:solidFill>
                          <a:effectLst/>
                          <a:latin typeface="Arial" charset="0"/>
                          <a:ea typeface="Calibri" pitchFamily="34" charset="0"/>
                          <a:cs typeface="Calibri" pitchFamily="34" charset="0"/>
                        </a:rPr>
                        <a:t>Molida de granulometría fina</a:t>
                      </a:r>
                      <a:endParaRPr kumimoji="0" lang="es-EC" sz="12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93688">
                <a:tc>
                  <a:txBody>
                    <a:bodyPr/>
                    <a:lstStyle/>
                    <a:p>
                      <a:pPr marL="342900" marR="0" lvl="0" indent="-342900" algn="ctr" defTabSz="914400" rtl="0" eaLnBrk="1" fontAlgn="base" latinLnBrk="0" hangingPunct="1">
                        <a:lnSpc>
                          <a:spcPct val="100000"/>
                        </a:lnSpc>
                        <a:spcBef>
                          <a:spcPct val="0"/>
                        </a:spcBef>
                        <a:spcAft>
                          <a:spcPct val="0"/>
                        </a:spcAft>
                        <a:buClrTx/>
                        <a:buSzPct val="75000"/>
                        <a:buFontTx/>
                        <a:buNone/>
                        <a:tabLst/>
                      </a:pPr>
                      <a:r>
                        <a:rPr kumimoji="0" lang="es-EC" sz="1200" b="1" i="0" u="none" strike="noStrike" cap="none" normalizeH="0" baseline="0" smtClean="0">
                          <a:ln>
                            <a:noFill/>
                          </a:ln>
                          <a:solidFill>
                            <a:schemeClr val="tx1"/>
                          </a:solidFill>
                          <a:effectLst/>
                          <a:latin typeface="Arial" charset="0"/>
                          <a:ea typeface="Calibri" pitchFamily="34" charset="0"/>
                          <a:cs typeface="Calibri" pitchFamily="34" charset="0"/>
                        </a:rPr>
                        <a:t>Arena</a:t>
                      </a:r>
                      <a:endParaRPr kumimoji="0" lang="es-EC" sz="12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Pct val="75000"/>
                        <a:buFontTx/>
                        <a:buNone/>
                        <a:tabLst/>
                      </a:pPr>
                      <a:r>
                        <a:rPr kumimoji="0" lang="es-EC" sz="1200" b="0" i="0" u="none" strike="noStrike" cap="none" normalizeH="0" baseline="0" smtClean="0">
                          <a:ln>
                            <a:noFill/>
                          </a:ln>
                          <a:solidFill>
                            <a:schemeClr val="tx1"/>
                          </a:solidFill>
                          <a:effectLst/>
                          <a:latin typeface="Arial" charset="0"/>
                          <a:ea typeface="Calibri" pitchFamily="34" charset="0"/>
                          <a:cs typeface="Calibri" pitchFamily="34" charset="0"/>
                        </a:rPr>
                        <a:t>Clasificada y horneada</a:t>
                      </a:r>
                      <a:endParaRPr kumimoji="0" lang="es-EC" sz="12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31797" name="Rectangle 54"/>
          <p:cNvSpPr>
            <a:spLocks noChangeArrowheads="1"/>
          </p:cNvSpPr>
          <p:nvPr/>
        </p:nvSpPr>
        <p:spPr bwMode="auto">
          <a:xfrm>
            <a:off x="539750" y="6308725"/>
            <a:ext cx="5010150" cy="366713"/>
          </a:xfrm>
          <a:prstGeom prst="rect">
            <a:avLst/>
          </a:prstGeom>
          <a:noFill/>
          <a:ln w="9525">
            <a:noFill/>
            <a:miter lim="800000"/>
            <a:headEnd/>
            <a:tailEnd/>
          </a:ln>
        </p:spPr>
        <p:txBody>
          <a:bodyPr wrap="none" anchor="ctr">
            <a:spAutoFit/>
          </a:bodyPr>
          <a:lstStyle/>
          <a:p>
            <a:pPr algn="l"/>
            <a:r>
              <a:rPr lang="es-EC" sz="1800">
                <a:latin typeface="Garamond" pitchFamily="18" charset="0"/>
                <a:cs typeface="Arial" charset="0"/>
              </a:rPr>
              <a:t>Empresa que proveerá el césped sintético es Alfi S.A..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8" presetClass="entr" presetSubtype="0" accel="50000" fill="hold" grpId="0" nodeType="clickEffect">
                                  <p:stCondLst>
                                    <p:cond delay="0"/>
                                  </p:stCondLst>
                                  <p:iterate type="lt">
                                    <p:tmPct val="50000"/>
                                  </p:iterate>
                                  <p:childTnLst>
                                    <p:set>
                                      <p:cBhvr>
                                        <p:cTn id="6" dur="1" fill="hold">
                                          <p:stCondLst>
                                            <p:cond delay="0"/>
                                          </p:stCondLst>
                                        </p:cTn>
                                        <p:tgtEl>
                                          <p:spTgt spid="489475"/>
                                        </p:tgtEl>
                                        <p:attrNameLst>
                                          <p:attrName>style.visibility</p:attrName>
                                        </p:attrNameLst>
                                      </p:cBhvr>
                                      <p:to>
                                        <p:strVal val="visible"/>
                                      </p:to>
                                    </p:set>
                                    <p:set>
                                      <p:cBhvr>
                                        <p:cTn id="7" dur="228" fill="hold">
                                          <p:stCondLst>
                                            <p:cond delay="0"/>
                                          </p:stCondLst>
                                        </p:cTn>
                                        <p:tgtEl>
                                          <p:spTgt spid="489475"/>
                                        </p:tgtEl>
                                        <p:attrNameLst>
                                          <p:attrName>style.rotation</p:attrName>
                                        </p:attrNameLst>
                                      </p:cBhvr>
                                      <p:to>
                                        <p:strVal val="-45.0"/>
                                      </p:to>
                                    </p:set>
                                    <p:anim calcmode="lin" valueType="num">
                                      <p:cBhvr>
                                        <p:cTn id="8" dur="228" fill="hold">
                                          <p:stCondLst>
                                            <p:cond delay="228"/>
                                          </p:stCondLst>
                                        </p:cTn>
                                        <p:tgtEl>
                                          <p:spTgt spid="489475"/>
                                        </p:tgtEl>
                                        <p:attrNameLst>
                                          <p:attrName>style.rotation</p:attrName>
                                        </p:attrNameLst>
                                      </p:cBhvr>
                                      <p:tavLst>
                                        <p:tav tm="0">
                                          <p:val>
                                            <p:fltVal val="-45"/>
                                          </p:val>
                                        </p:tav>
                                        <p:tav tm="69900">
                                          <p:val>
                                            <p:fltVal val="45"/>
                                          </p:val>
                                        </p:tav>
                                        <p:tav tm="100000">
                                          <p:val>
                                            <p:fltVal val="0"/>
                                          </p:val>
                                        </p:tav>
                                      </p:tavLst>
                                    </p:anim>
                                    <p:anim calcmode="lin" valueType="num">
                                      <p:cBhvr>
                                        <p:cTn id="9" dur="228" fill="hold">
                                          <p:stCondLst>
                                            <p:cond delay="0"/>
                                          </p:stCondLst>
                                        </p:cTn>
                                        <p:tgtEl>
                                          <p:spTgt spid="489475"/>
                                        </p:tgtEl>
                                        <p:attrNameLst>
                                          <p:attrName>ppt_y</p:attrName>
                                        </p:attrNameLst>
                                      </p:cBhvr>
                                      <p:tavLst>
                                        <p:tav tm="0">
                                          <p:val>
                                            <p:strVal val="#ppt_y-1"/>
                                          </p:val>
                                        </p:tav>
                                        <p:tav tm="100000">
                                          <p:val>
                                            <p:strVal val="#ppt_y-(0.354*#ppt_w-0.172*#ppt_h)"/>
                                          </p:val>
                                        </p:tav>
                                      </p:tavLst>
                                    </p:anim>
                                    <p:anim calcmode="lin" valueType="num">
                                      <p:cBhvr>
                                        <p:cTn id="10" dur="78" decel="50000" autoRev="1" fill="hold">
                                          <p:stCondLst>
                                            <p:cond delay="228"/>
                                          </p:stCondLst>
                                        </p:cTn>
                                        <p:tgtEl>
                                          <p:spTgt spid="489475"/>
                                        </p:tgtEl>
                                        <p:attrNameLst>
                                          <p:attrName>ppt_y</p:attrName>
                                        </p:attrNameLst>
                                      </p:cBhvr>
                                      <p:tavLst>
                                        <p:tav tm="0">
                                          <p:val>
                                            <p:strVal val="#ppt_y-(0.354*#ppt_w-0.172*#ppt_h)"/>
                                          </p:val>
                                        </p:tav>
                                        <p:tav tm="100000">
                                          <p:val>
                                            <p:strVal val="#ppt_y-(0.354*#ppt_w-0.172*#ppt_h)-#ppt_h/2"/>
                                          </p:val>
                                        </p:tav>
                                      </p:tavLst>
                                    </p:anim>
                                    <p:anim calcmode="lin" valueType="num">
                                      <p:cBhvr>
                                        <p:cTn id="11" dur="68" fill="hold">
                                          <p:stCondLst>
                                            <p:cond delay="432"/>
                                          </p:stCondLst>
                                        </p:cTn>
                                        <p:tgtEl>
                                          <p:spTgt spid="489475"/>
                                        </p:tgtEl>
                                        <p:attrNameLst>
                                          <p:attrName>ppt_y</p:attrName>
                                        </p:attrNameLst>
                                      </p:cBhvr>
                                      <p:tavLst>
                                        <p:tav tm="0">
                                          <p:val>
                                            <p:strVal val="#ppt_y-(0.354*#ppt_w-0.172*#ppt_h)"/>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nodeType="clickEffect">
                                  <p:stCondLst>
                                    <p:cond delay="0"/>
                                  </p:stCondLst>
                                  <p:childTnLst>
                                    <p:set>
                                      <p:cBhvr>
                                        <p:cTn id="15" dur="1" fill="hold">
                                          <p:stCondLst>
                                            <p:cond delay="0"/>
                                          </p:stCondLst>
                                        </p:cTn>
                                        <p:tgtEl>
                                          <p:spTgt spid="489476"/>
                                        </p:tgtEl>
                                        <p:attrNameLst>
                                          <p:attrName>style.visibility</p:attrName>
                                        </p:attrNameLst>
                                      </p:cBhvr>
                                      <p:to>
                                        <p:strVal val="visible"/>
                                      </p:to>
                                    </p:set>
                                    <p:anim calcmode="lin" valueType="num">
                                      <p:cBhvr additive="base">
                                        <p:cTn id="16" dur="500" fill="hold"/>
                                        <p:tgtEl>
                                          <p:spTgt spid="489476"/>
                                        </p:tgtEl>
                                        <p:attrNameLst>
                                          <p:attrName>ppt_x</p:attrName>
                                        </p:attrNameLst>
                                      </p:cBhvr>
                                      <p:tavLst>
                                        <p:tav tm="0">
                                          <p:val>
                                            <p:strVal val="#ppt_x"/>
                                          </p:val>
                                        </p:tav>
                                        <p:tav tm="100000">
                                          <p:val>
                                            <p:strVal val="#ppt_x"/>
                                          </p:val>
                                        </p:tav>
                                      </p:tavLst>
                                    </p:anim>
                                    <p:anim calcmode="lin" valueType="num">
                                      <p:cBhvr additive="base">
                                        <p:cTn id="17" dur="500" fill="hold"/>
                                        <p:tgtEl>
                                          <p:spTgt spid="48947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947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ancha-futbol"/>
          <p:cNvPicPr>
            <a:picLocks noChangeAspect="1" noChangeArrowheads="1"/>
          </p:cNvPicPr>
          <p:nvPr/>
        </p:nvPicPr>
        <p:blipFill>
          <a:blip r:embed="rId2" cstate="print">
            <a:lum bright="64000" contrast="-54000"/>
          </a:blip>
          <a:srcRect/>
          <a:stretch>
            <a:fillRect/>
          </a:stretch>
        </p:blipFill>
        <p:spPr bwMode="auto">
          <a:xfrm>
            <a:off x="250825" y="1557338"/>
            <a:ext cx="8893175" cy="5300662"/>
          </a:xfrm>
          <a:prstGeom prst="rect">
            <a:avLst/>
          </a:prstGeom>
          <a:noFill/>
          <a:ln w="9525">
            <a:noFill/>
            <a:miter lim="800000"/>
            <a:headEnd/>
            <a:tailEnd/>
          </a:ln>
        </p:spPr>
      </p:pic>
      <p:sp>
        <p:nvSpPr>
          <p:cNvPr id="411651" name="Rectangle 3"/>
          <p:cNvSpPr>
            <a:spLocks noChangeArrowheads="1"/>
          </p:cNvSpPr>
          <p:nvPr/>
        </p:nvSpPr>
        <p:spPr bwMode="auto">
          <a:xfrm>
            <a:off x="323850" y="1666875"/>
            <a:ext cx="8496300" cy="2647950"/>
          </a:xfrm>
          <a:prstGeom prst="rect">
            <a:avLst/>
          </a:prstGeom>
          <a:noFill/>
          <a:ln w="9525">
            <a:noFill/>
            <a:miter lim="800000"/>
            <a:headEnd/>
            <a:tailEnd/>
          </a:ln>
        </p:spPr>
        <p:txBody>
          <a:bodyPr anchor="ctr">
            <a:spAutoFit/>
          </a:bodyPr>
          <a:lstStyle/>
          <a:p>
            <a:pPr algn="just"/>
            <a:r>
              <a:rPr lang="es-EC">
                <a:latin typeface="Baskerville Old Face" pitchFamily="18" charset="0"/>
              </a:rPr>
              <a:t>En los actuales momentos el deporte se ha  convertido en un fenómeno de nuestra sociedad y ha pasado a ocupar un lugar importante en el desarrollo  de los pueblos.</a:t>
            </a:r>
            <a:r>
              <a:rPr lang="es-ES">
                <a:latin typeface="Baskerville Old Face" pitchFamily="18" charset="0"/>
              </a:rPr>
              <a:t> </a:t>
            </a:r>
          </a:p>
          <a:p>
            <a:pPr algn="just"/>
            <a:r>
              <a:rPr lang="es-ES">
                <a:latin typeface="Baskerville Old Face" pitchFamily="18" charset="0"/>
              </a:rPr>
              <a:t>Como consecuencia de esto la demanda de lugares donde se puedan realizar actividades deportivas aumenta cada día y es por esto que ya no sólo se lo considera como una simple actividad de distracción, sino como una alternativa de negocio.</a:t>
            </a:r>
            <a:r>
              <a:rPr lang="es-ES">
                <a:latin typeface="Bodoni MT" pitchFamily="18" charset="0"/>
              </a:rPr>
              <a:t> </a:t>
            </a:r>
          </a:p>
        </p:txBody>
      </p:sp>
      <p:sp>
        <p:nvSpPr>
          <p:cNvPr id="411652" name="Rectangle 4"/>
          <p:cNvSpPr>
            <a:spLocks noChangeArrowheads="1"/>
          </p:cNvSpPr>
          <p:nvPr/>
        </p:nvSpPr>
        <p:spPr bwMode="auto">
          <a:xfrm>
            <a:off x="1157288" y="460375"/>
            <a:ext cx="7040562" cy="671513"/>
          </a:xfrm>
          <a:prstGeom prst="rect">
            <a:avLst/>
          </a:prstGeom>
          <a:noFill/>
          <a:ln w="9525">
            <a:noFill/>
            <a:miter lim="800000"/>
            <a:headEnd/>
            <a:tailEnd/>
          </a:ln>
        </p:spPr>
        <p:txBody>
          <a:bodyPr wrap="none">
            <a:spAutoFit/>
          </a:bodyPr>
          <a:lstStyle/>
          <a:p>
            <a:r>
              <a:rPr lang="es-EC" sz="3800" b="1">
                <a:solidFill>
                  <a:schemeClr val="accent2"/>
                </a:solidFill>
                <a:latin typeface="Broadway" pitchFamily="82" charset="0"/>
              </a:rPr>
              <a:t>Antecedentes del proyecto</a:t>
            </a:r>
            <a:endParaRPr lang="es-ES" sz="3800" b="1">
              <a:solidFill>
                <a:schemeClr val="accent2"/>
              </a:solidFill>
              <a:latin typeface="Broadway" pitchFamily="8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8" presetClass="entr" presetSubtype="0" accel="50000" fill="hold" grpId="0" nodeType="clickEffect">
                                  <p:stCondLst>
                                    <p:cond delay="0"/>
                                  </p:stCondLst>
                                  <p:iterate type="lt">
                                    <p:tmPct val="50000"/>
                                  </p:iterate>
                                  <p:childTnLst>
                                    <p:set>
                                      <p:cBhvr>
                                        <p:cTn id="6" dur="1" fill="hold">
                                          <p:stCondLst>
                                            <p:cond delay="0"/>
                                          </p:stCondLst>
                                        </p:cTn>
                                        <p:tgtEl>
                                          <p:spTgt spid="411652"/>
                                        </p:tgtEl>
                                        <p:attrNameLst>
                                          <p:attrName>style.visibility</p:attrName>
                                        </p:attrNameLst>
                                      </p:cBhvr>
                                      <p:to>
                                        <p:strVal val="visible"/>
                                      </p:to>
                                    </p:set>
                                    <p:set>
                                      <p:cBhvr>
                                        <p:cTn id="7" dur="228" fill="hold">
                                          <p:stCondLst>
                                            <p:cond delay="0"/>
                                          </p:stCondLst>
                                        </p:cTn>
                                        <p:tgtEl>
                                          <p:spTgt spid="411652"/>
                                        </p:tgtEl>
                                        <p:attrNameLst>
                                          <p:attrName>style.rotation</p:attrName>
                                        </p:attrNameLst>
                                      </p:cBhvr>
                                      <p:to>
                                        <p:strVal val="-45.0"/>
                                      </p:to>
                                    </p:set>
                                    <p:anim calcmode="lin" valueType="num">
                                      <p:cBhvr>
                                        <p:cTn id="8" dur="228" fill="hold">
                                          <p:stCondLst>
                                            <p:cond delay="228"/>
                                          </p:stCondLst>
                                        </p:cTn>
                                        <p:tgtEl>
                                          <p:spTgt spid="411652"/>
                                        </p:tgtEl>
                                        <p:attrNameLst>
                                          <p:attrName>style.rotation</p:attrName>
                                        </p:attrNameLst>
                                      </p:cBhvr>
                                      <p:tavLst>
                                        <p:tav tm="0">
                                          <p:val>
                                            <p:fltVal val="-45"/>
                                          </p:val>
                                        </p:tav>
                                        <p:tav tm="69900">
                                          <p:val>
                                            <p:fltVal val="45"/>
                                          </p:val>
                                        </p:tav>
                                        <p:tav tm="100000">
                                          <p:val>
                                            <p:fltVal val="0"/>
                                          </p:val>
                                        </p:tav>
                                      </p:tavLst>
                                    </p:anim>
                                    <p:anim calcmode="lin" valueType="num">
                                      <p:cBhvr>
                                        <p:cTn id="9" dur="228" fill="hold">
                                          <p:stCondLst>
                                            <p:cond delay="0"/>
                                          </p:stCondLst>
                                        </p:cTn>
                                        <p:tgtEl>
                                          <p:spTgt spid="411652"/>
                                        </p:tgtEl>
                                        <p:attrNameLst>
                                          <p:attrName>ppt_y</p:attrName>
                                        </p:attrNameLst>
                                      </p:cBhvr>
                                      <p:tavLst>
                                        <p:tav tm="0">
                                          <p:val>
                                            <p:strVal val="#ppt_y-1"/>
                                          </p:val>
                                        </p:tav>
                                        <p:tav tm="100000">
                                          <p:val>
                                            <p:strVal val="#ppt_y-(0.354*#ppt_w-0.172*#ppt_h)"/>
                                          </p:val>
                                        </p:tav>
                                      </p:tavLst>
                                    </p:anim>
                                    <p:anim calcmode="lin" valueType="num">
                                      <p:cBhvr>
                                        <p:cTn id="10" dur="78" decel="50000" autoRev="1" fill="hold">
                                          <p:stCondLst>
                                            <p:cond delay="228"/>
                                          </p:stCondLst>
                                        </p:cTn>
                                        <p:tgtEl>
                                          <p:spTgt spid="411652"/>
                                        </p:tgtEl>
                                        <p:attrNameLst>
                                          <p:attrName>ppt_y</p:attrName>
                                        </p:attrNameLst>
                                      </p:cBhvr>
                                      <p:tavLst>
                                        <p:tav tm="0">
                                          <p:val>
                                            <p:strVal val="#ppt_y-(0.354*#ppt_w-0.172*#ppt_h)"/>
                                          </p:val>
                                        </p:tav>
                                        <p:tav tm="100000">
                                          <p:val>
                                            <p:strVal val="#ppt_y-(0.354*#ppt_w-0.172*#ppt_h)-#ppt_h/2"/>
                                          </p:val>
                                        </p:tav>
                                      </p:tavLst>
                                    </p:anim>
                                    <p:anim calcmode="lin" valueType="num">
                                      <p:cBhvr>
                                        <p:cTn id="11" dur="68" fill="hold">
                                          <p:stCondLst>
                                            <p:cond delay="432"/>
                                          </p:stCondLst>
                                        </p:cTn>
                                        <p:tgtEl>
                                          <p:spTgt spid="411652"/>
                                        </p:tgtEl>
                                        <p:attrNameLst>
                                          <p:attrName>ppt_y</p:attrName>
                                        </p:attrNameLst>
                                      </p:cBhvr>
                                      <p:tavLst>
                                        <p:tav tm="0">
                                          <p:val>
                                            <p:strVal val="#ppt_y-(0.354*#ppt_w-0.172*#ppt_h)"/>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37" presetClass="entr" presetSubtype="0" fill="hold" grpId="0" nodeType="clickEffect">
                                  <p:stCondLst>
                                    <p:cond delay="0"/>
                                  </p:stCondLst>
                                  <p:childTnLst>
                                    <p:set>
                                      <p:cBhvr>
                                        <p:cTn id="15" dur="1" fill="hold">
                                          <p:stCondLst>
                                            <p:cond delay="0"/>
                                          </p:stCondLst>
                                        </p:cTn>
                                        <p:tgtEl>
                                          <p:spTgt spid="411651"/>
                                        </p:tgtEl>
                                        <p:attrNameLst>
                                          <p:attrName>style.visibility</p:attrName>
                                        </p:attrNameLst>
                                      </p:cBhvr>
                                      <p:to>
                                        <p:strVal val="visible"/>
                                      </p:to>
                                    </p:set>
                                    <p:animEffect transition="in" filter="fade">
                                      <p:cBhvr>
                                        <p:cTn id="16" dur="1000"/>
                                        <p:tgtEl>
                                          <p:spTgt spid="411651"/>
                                        </p:tgtEl>
                                      </p:cBhvr>
                                    </p:animEffect>
                                    <p:anim calcmode="lin" valueType="num">
                                      <p:cBhvr>
                                        <p:cTn id="17" dur="1000" fill="hold"/>
                                        <p:tgtEl>
                                          <p:spTgt spid="411651"/>
                                        </p:tgtEl>
                                        <p:attrNameLst>
                                          <p:attrName>ppt_x</p:attrName>
                                        </p:attrNameLst>
                                      </p:cBhvr>
                                      <p:tavLst>
                                        <p:tav tm="0">
                                          <p:val>
                                            <p:strVal val="#ppt_x"/>
                                          </p:val>
                                        </p:tav>
                                        <p:tav tm="100000">
                                          <p:val>
                                            <p:strVal val="#ppt_x"/>
                                          </p:val>
                                        </p:tav>
                                      </p:tavLst>
                                    </p:anim>
                                    <p:anim calcmode="lin" valueType="num">
                                      <p:cBhvr>
                                        <p:cTn id="18" dur="900" decel="100000" fill="hold"/>
                                        <p:tgtEl>
                                          <p:spTgt spid="411651"/>
                                        </p:tgtEl>
                                        <p:attrNameLst>
                                          <p:attrName>ppt_y</p:attrName>
                                        </p:attrNameLst>
                                      </p:cBhvr>
                                      <p:tavLst>
                                        <p:tav tm="0">
                                          <p:val>
                                            <p:strVal val="#ppt_y+1"/>
                                          </p:val>
                                        </p:tav>
                                        <p:tav tm="100000">
                                          <p:val>
                                            <p:strVal val="#ppt_y-.03"/>
                                          </p:val>
                                        </p:tav>
                                      </p:tavLst>
                                    </p:anim>
                                    <p:anim calcmode="lin" valueType="num">
                                      <p:cBhvr>
                                        <p:cTn id="19" dur="100" accel="100000" fill="hold">
                                          <p:stCondLst>
                                            <p:cond delay="900"/>
                                          </p:stCondLst>
                                        </p:cTn>
                                        <p:tgtEl>
                                          <p:spTgt spid="41165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1651" grpId="0"/>
      <p:bldP spid="41165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cancha-futbol"/>
          <p:cNvPicPr>
            <a:picLocks noChangeAspect="1" noChangeArrowheads="1"/>
          </p:cNvPicPr>
          <p:nvPr/>
        </p:nvPicPr>
        <p:blipFill>
          <a:blip r:embed="rId2" cstate="print">
            <a:lum bright="64000" contrast="-54000"/>
          </a:blip>
          <a:srcRect/>
          <a:stretch>
            <a:fillRect/>
          </a:stretch>
        </p:blipFill>
        <p:spPr bwMode="auto">
          <a:xfrm>
            <a:off x="250825" y="1584325"/>
            <a:ext cx="8893175" cy="5300663"/>
          </a:xfrm>
          <a:prstGeom prst="rect">
            <a:avLst/>
          </a:prstGeom>
          <a:noFill/>
          <a:ln w="9525">
            <a:noFill/>
            <a:miter lim="800000"/>
            <a:headEnd/>
            <a:tailEnd/>
          </a:ln>
        </p:spPr>
      </p:pic>
      <p:sp>
        <p:nvSpPr>
          <p:cNvPr id="32771" name="Rectangle 3"/>
          <p:cNvSpPr>
            <a:spLocks noGrp="1" noChangeArrowheads="1"/>
          </p:cNvSpPr>
          <p:nvPr>
            <p:ph type="title"/>
          </p:nvPr>
        </p:nvSpPr>
        <p:spPr>
          <a:xfrm>
            <a:off x="468313" y="333375"/>
            <a:ext cx="8229600" cy="1143000"/>
          </a:xfrm>
          <a:noFill/>
        </p:spPr>
        <p:txBody>
          <a:bodyPr/>
          <a:lstStyle/>
          <a:p>
            <a:pPr marL="838200" indent="-838200" eaLnBrk="1" hangingPunct="1"/>
            <a:r>
              <a:rPr lang="es-EC" smtClean="0">
                <a:solidFill>
                  <a:schemeClr val="accent2"/>
                </a:solidFill>
                <a:latin typeface="Broadway" pitchFamily="82" charset="0"/>
              </a:rPr>
              <a:t>Requerimientos Técnicos para la  Instalación</a:t>
            </a:r>
            <a:endParaRPr lang="es-ES" smtClean="0">
              <a:solidFill>
                <a:schemeClr val="accent2"/>
              </a:solidFill>
              <a:latin typeface="Broadway" pitchFamily="82" charset="0"/>
            </a:endParaRPr>
          </a:p>
        </p:txBody>
      </p:sp>
      <p:sp>
        <p:nvSpPr>
          <p:cNvPr id="32772" name="Rectangle 4"/>
          <p:cNvSpPr>
            <a:spLocks noChangeArrowheads="1"/>
          </p:cNvSpPr>
          <p:nvPr/>
        </p:nvSpPr>
        <p:spPr bwMode="auto">
          <a:xfrm>
            <a:off x="6116638" y="1628775"/>
            <a:ext cx="1535112" cy="366713"/>
          </a:xfrm>
          <a:prstGeom prst="rect">
            <a:avLst/>
          </a:prstGeom>
          <a:noFill/>
          <a:ln w="9525">
            <a:noFill/>
            <a:miter lim="800000"/>
            <a:headEnd/>
            <a:tailEnd/>
          </a:ln>
        </p:spPr>
        <p:txBody>
          <a:bodyPr wrap="none" anchor="ctr">
            <a:spAutoFit/>
          </a:bodyPr>
          <a:lstStyle/>
          <a:p>
            <a:r>
              <a:rPr lang="es-EC" sz="1800" b="1">
                <a:latin typeface="Bookman Old Style" pitchFamily="18" charset="0"/>
                <a:cs typeface="Arial" charset="0"/>
              </a:rPr>
              <a:t>Excavación</a:t>
            </a:r>
          </a:p>
        </p:txBody>
      </p:sp>
      <p:pic>
        <p:nvPicPr>
          <p:cNvPr id="32773" name="Imagen 146" descr="DSC04989"/>
          <p:cNvPicPr>
            <a:picLocks noChangeAspect="1" noChangeArrowheads="1"/>
          </p:cNvPicPr>
          <p:nvPr/>
        </p:nvPicPr>
        <p:blipFill>
          <a:blip r:embed="rId3" cstate="print"/>
          <a:srcRect/>
          <a:stretch>
            <a:fillRect/>
          </a:stretch>
        </p:blipFill>
        <p:spPr bwMode="auto">
          <a:xfrm>
            <a:off x="5219700" y="1989138"/>
            <a:ext cx="3333750" cy="2057400"/>
          </a:xfrm>
          <a:prstGeom prst="rect">
            <a:avLst/>
          </a:prstGeom>
          <a:noFill/>
          <a:ln w="9525">
            <a:noFill/>
            <a:miter lim="800000"/>
            <a:headEnd/>
            <a:tailEnd/>
          </a:ln>
        </p:spPr>
      </p:pic>
      <p:sp>
        <p:nvSpPr>
          <p:cNvPr id="32774" name="Rectangle 6"/>
          <p:cNvSpPr>
            <a:spLocks noChangeArrowheads="1"/>
          </p:cNvSpPr>
          <p:nvPr/>
        </p:nvSpPr>
        <p:spPr bwMode="auto">
          <a:xfrm>
            <a:off x="395288" y="2370138"/>
            <a:ext cx="4500562" cy="1314450"/>
          </a:xfrm>
          <a:prstGeom prst="rect">
            <a:avLst/>
          </a:prstGeom>
          <a:noFill/>
          <a:ln w="9525">
            <a:noFill/>
            <a:miter lim="800000"/>
            <a:headEnd/>
            <a:tailEnd/>
          </a:ln>
        </p:spPr>
        <p:txBody>
          <a:bodyPr anchor="ctr">
            <a:spAutoFit/>
          </a:bodyPr>
          <a:lstStyle/>
          <a:p>
            <a:pPr algn="just"/>
            <a:r>
              <a:rPr lang="es-EC" sz="1600">
                <a:latin typeface="Bookman Old Style" pitchFamily="18" charset="0"/>
                <a:cs typeface="Arial" charset="0"/>
              </a:rPr>
              <a:t>Esto se debe a que en el terreno existe maleza, basura y material fangoso que no es el adecuado para usar como base antes de la implementación de la alfombra de césped.</a:t>
            </a:r>
            <a:r>
              <a:rPr lang="es-ES" sz="1600">
                <a:latin typeface="Bookman Old Style" pitchFamily="18" charset="0"/>
                <a:cs typeface="Arial" charset="0"/>
              </a:rPr>
              <a:t> </a:t>
            </a:r>
          </a:p>
        </p:txBody>
      </p:sp>
      <p:sp>
        <p:nvSpPr>
          <p:cNvPr id="32775" name="Rectangle 7"/>
          <p:cNvSpPr>
            <a:spLocks noChangeArrowheads="1"/>
          </p:cNvSpPr>
          <p:nvPr/>
        </p:nvSpPr>
        <p:spPr bwMode="auto">
          <a:xfrm>
            <a:off x="2116138" y="3933825"/>
            <a:ext cx="1081087" cy="366713"/>
          </a:xfrm>
          <a:prstGeom prst="rect">
            <a:avLst/>
          </a:prstGeom>
          <a:noFill/>
          <a:ln w="9525">
            <a:noFill/>
            <a:miter lim="800000"/>
            <a:headEnd/>
            <a:tailEnd/>
          </a:ln>
        </p:spPr>
        <p:txBody>
          <a:bodyPr wrap="none" anchor="ctr">
            <a:spAutoFit/>
          </a:bodyPr>
          <a:lstStyle/>
          <a:p>
            <a:r>
              <a:rPr lang="es-EC" sz="1800" b="1">
                <a:latin typeface="Bookman Old Style" pitchFamily="18" charset="0"/>
                <a:cs typeface="Arial" charset="0"/>
              </a:rPr>
              <a:t>Relleno</a:t>
            </a:r>
          </a:p>
        </p:txBody>
      </p:sp>
      <p:pic>
        <p:nvPicPr>
          <p:cNvPr id="32776" name="Imagen 145" descr="DSC04968"/>
          <p:cNvPicPr>
            <a:picLocks noChangeAspect="1" noChangeArrowheads="1"/>
          </p:cNvPicPr>
          <p:nvPr/>
        </p:nvPicPr>
        <p:blipFill>
          <a:blip r:embed="rId4" cstate="print"/>
          <a:srcRect/>
          <a:stretch>
            <a:fillRect/>
          </a:stretch>
        </p:blipFill>
        <p:spPr bwMode="auto">
          <a:xfrm>
            <a:off x="900113" y="4508500"/>
            <a:ext cx="3514725" cy="1971675"/>
          </a:xfrm>
          <a:prstGeom prst="rect">
            <a:avLst/>
          </a:prstGeom>
          <a:noFill/>
          <a:ln w="9525">
            <a:noFill/>
            <a:miter lim="800000"/>
            <a:headEnd/>
            <a:tailEnd/>
          </a:ln>
        </p:spPr>
      </p:pic>
      <p:sp>
        <p:nvSpPr>
          <p:cNvPr id="32777" name="Rectangle 9"/>
          <p:cNvSpPr>
            <a:spLocks noChangeArrowheads="1"/>
          </p:cNvSpPr>
          <p:nvPr/>
        </p:nvSpPr>
        <p:spPr bwMode="auto">
          <a:xfrm>
            <a:off x="4643438" y="4891088"/>
            <a:ext cx="4248150" cy="1069975"/>
          </a:xfrm>
          <a:prstGeom prst="rect">
            <a:avLst/>
          </a:prstGeom>
          <a:noFill/>
          <a:ln w="9525">
            <a:noFill/>
            <a:miter lim="800000"/>
            <a:headEnd/>
            <a:tailEnd/>
          </a:ln>
        </p:spPr>
        <p:txBody>
          <a:bodyPr anchor="ctr">
            <a:spAutoFit/>
          </a:bodyPr>
          <a:lstStyle/>
          <a:p>
            <a:pPr algn="just"/>
            <a:r>
              <a:rPr lang="es-EC" sz="1600">
                <a:latin typeface="Bookman Old Style" pitchFamily="18" charset="0"/>
                <a:cs typeface="Arial" charset="0"/>
              </a:rPr>
              <a:t>Una vez culminada la excavación es necesario el relleno del terreno, el cual deberá llegar al nivel de la acera. El material que se utilizará será cascajo</a:t>
            </a:r>
            <a:r>
              <a:rPr lang="es-ES" sz="1600">
                <a:latin typeface="Bookman Old Style" pitchFamily="18" charset="0"/>
                <a:cs typeface="Arial" charset="0"/>
              </a:rPr>
              <a:t> </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cancha-futbol"/>
          <p:cNvPicPr>
            <a:picLocks noChangeAspect="1" noChangeArrowheads="1"/>
          </p:cNvPicPr>
          <p:nvPr/>
        </p:nvPicPr>
        <p:blipFill>
          <a:blip r:embed="rId2" cstate="print">
            <a:lum bright="64000" contrast="-54000"/>
          </a:blip>
          <a:srcRect/>
          <a:stretch>
            <a:fillRect/>
          </a:stretch>
        </p:blipFill>
        <p:spPr bwMode="auto">
          <a:xfrm>
            <a:off x="250825" y="1557338"/>
            <a:ext cx="8893175" cy="5300662"/>
          </a:xfrm>
          <a:prstGeom prst="rect">
            <a:avLst/>
          </a:prstGeom>
          <a:noFill/>
          <a:ln w="9525">
            <a:noFill/>
            <a:miter lim="800000"/>
            <a:headEnd/>
            <a:tailEnd/>
          </a:ln>
        </p:spPr>
      </p:pic>
      <p:sp>
        <p:nvSpPr>
          <p:cNvPr id="33795" name="Rectangle 3"/>
          <p:cNvSpPr>
            <a:spLocks noChangeArrowheads="1"/>
          </p:cNvSpPr>
          <p:nvPr/>
        </p:nvSpPr>
        <p:spPr bwMode="auto">
          <a:xfrm>
            <a:off x="361950" y="1700213"/>
            <a:ext cx="3205163" cy="366712"/>
          </a:xfrm>
          <a:prstGeom prst="rect">
            <a:avLst/>
          </a:prstGeom>
          <a:noFill/>
          <a:ln w="9525">
            <a:noFill/>
            <a:miter lim="800000"/>
            <a:headEnd/>
            <a:tailEnd/>
          </a:ln>
        </p:spPr>
        <p:txBody>
          <a:bodyPr wrap="none" anchor="ctr">
            <a:spAutoFit/>
          </a:bodyPr>
          <a:lstStyle/>
          <a:p>
            <a:r>
              <a:rPr lang="es-EC" sz="1800" b="1">
                <a:latin typeface="Bookman Old Style" pitchFamily="18" charset="0"/>
                <a:cs typeface="Arial" charset="0"/>
              </a:rPr>
              <a:t>Compactado y Nivelación</a:t>
            </a:r>
          </a:p>
        </p:txBody>
      </p:sp>
      <p:pic>
        <p:nvPicPr>
          <p:cNvPr id="33796" name="Imagen 147" descr="DSC05042"/>
          <p:cNvPicPr>
            <a:picLocks noChangeAspect="1" noChangeArrowheads="1"/>
          </p:cNvPicPr>
          <p:nvPr/>
        </p:nvPicPr>
        <p:blipFill>
          <a:blip r:embed="rId3" cstate="print"/>
          <a:srcRect/>
          <a:stretch>
            <a:fillRect/>
          </a:stretch>
        </p:blipFill>
        <p:spPr bwMode="auto">
          <a:xfrm>
            <a:off x="611188" y="1989138"/>
            <a:ext cx="3305175" cy="2181225"/>
          </a:xfrm>
          <a:prstGeom prst="rect">
            <a:avLst/>
          </a:prstGeom>
          <a:noFill/>
          <a:ln w="9525">
            <a:noFill/>
            <a:miter lim="800000"/>
            <a:headEnd/>
            <a:tailEnd/>
          </a:ln>
        </p:spPr>
      </p:pic>
      <p:sp>
        <p:nvSpPr>
          <p:cNvPr id="33797" name="Rectangle 5"/>
          <p:cNvSpPr>
            <a:spLocks noChangeArrowheads="1"/>
          </p:cNvSpPr>
          <p:nvPr/>
        </p:nvSpPr>
        <p:spPr bwMode="auto">
          <a:xfrm>
            <a:off x="3924300" y="2154238"/>
            <a:ext cx="5040313" cy="1803400"/>
          </a:xfrm>
          <a:prstGeom prst="rect">
            <a:avLst/>
          </a:prstGeom>
          <a:noFill/>
          <a:ln w="9525">
            <a:noFill/>
            <a:miter lim="800000"/>
            <a:headEnd/>
            <a:tailEnd/>
          </a:ln>
        </p:spPr>
        <p:txBody>
          <a:bodyPr anchor="ctr">
            <a:spAutoFit/>
          </a:bodyPr>
          <a:lstStyle/>
          <a:p>
            <a:pPr algn="just"/>
            <a:r>
              <a:rPr lang="es-EC" sz="1600">
                <a:latin typeface="Bookman Old Style" pitchFamily="18" charset="0"/>
                <a:cs typeface="Arial" charset="0"/>
              </a:rPr>
              <a:t>Una vez rellenado el terreno se procede a compactar el mismo para que tenga la consistencia necesaria y no vayan a haber hundimientos. Luego utilizando una capa mas fina de material se procede a nivelar el terreno, el mismo que deberá tener una pendiente del  0.05% desde el centro hacia los extremos</a:t>
            </a:r>
            <a:r>
              <a:rPr lang="es-ES" sz="1600">
                <a:latin typeface="Bookman Old Style" pitchFamily="18" charset="0"/>
                <a:cs typeface="Arial" charset="0"/>
              </a:rPr>
              <a:t> </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cancha-futbol"/>
          <p:cNvPicPr>
            <a:picLocks noChangeAspect="1" noChangeArrowheads="1"/>
          </p:cNvPicPr>
          <p:nvPr/>
        </p:nvPicPr>
        <p:blipFill>
          <a:blip r:embed="rId2" cstate="print">
            <a:lum bright="64000" contrast="-54000"/>
          </a:blip>
          <a:srcRect/>
          <a:stretch>
            <a:fillRect/>
          </a:stretch>
        </p:blipFill>
        <p:spPr bwMode="auto">
          <a:xfrm>
            <a:off x="250825" y="1557338"/>
            <a:ext cx="8893175" cy="5300662"/>
          </a:xfrm>
          <a:prstGeom prst="rect">
            <a:avLst/>
          </a:prstGeom>
          <a:noFill/>
          <a:ln w="9525">
            <a:noFill/>
            <a:miter lim="800000"/>
            <a:headEnd/>
            <a:tailEnd/>
          </a:ln>
        </p:spPr>
      </p:pic>
      <p:sp>
        <p:nvSpPr>
          <p:cNvPr id="34819" name="Rectangle 3"/>
          <p:cNvSpPr>
            <a:spLocks noChangeArrowheads="1"/>
          </p:cNvSpPr>
          <p:nvPr/>
        </p:nvSpPr>
        <p:spPr bwMode="auto">
          <a:xfrm>
            <a:off x="873125" y="1628775"/>
            <a:ext cx="1292225" cy="366713"/>
          </a:xfrm>
          <a:prstGeom prst="rect">
            <a:avLst/>
          </a:prstGeom>
          <a:noFill/>
          <a:ln w="9525">
            <a:noFill/>
            <a:miter lim="800000"/>
            <a:headEnd/>
            <a:tailEnd/>
          </a:ln>
        </p:spPr>
        <p:txBody>
          <a:bodyPr wrap="none" anchor="ctr">
            <a:spAutoFit/>
          </a:bodyPr>
          <a:lstStyle/>
          <a:p>
            <a:r>
              <a:rPr lang="es-EC" sz="1800" b="1">
                <a:latin typeface="Bookman Old Style" pitchFamily="18" charset="0"/>
                <a:cs typeface="Arial" charset="0"/>
              </a:rPr>
              <a:t>Asfaltado</a:t>
            </a:r>
          </a:p>
        </p:txBody>
      </p:sp>
      <p:pic>
        <p:nvPicPr>
          <p:cNvPr id="34820" name="Imagen 149" descr="DSC05083"/>
          <p:cNvPicPr>
            <a:picLocks noChangeAspect="1" noChangeArrowheads="1"/>
          </p:cNvPicPr>
          <p:nvPr/>
        </p:nvPicPr>
        <p:blipFill>
          <a:blip r:embed="rId3" cstate="print"/>
          <a:srcRect/>
          <a:stretch>
            <a:fillRect/>
          </a:stretch>
        </p:blipFill>
        <p:spPr bwMode="auto">
          <a:xfrm>
            <a:off x="395288" y="1989138"/>
            <a:ext cx="3295650" cy="2428875"/>
          </a:xfrm>
          <a:prstGeom prst="rect">
            <a:avLst/>
          </a:prstGeom>
          <a:noFill/>
          <a:ln w="9525">
            <a:noFill/>
            <a:miter lim="800000"/>
            <a:headEnd/>
            <a:tailEnd/>
          </a:ln>
        </p:spPr>
      </p:pic>
      <p:sp>
        <p:nvSpPr>
          <p:cNvPr id="34821" name="Rectangle 5"/>
          <p:cNvSpPr>
            <a:spLocks noChangeArrowheads="1"/>
          </p:cNvSpPr>
          <p:nvPr/>
        </p:nvSpPr>
        <p:spPr bwMode="auto">
          <a:xfrm>
            <a:off x="4211638" y="2133600"/>
            <a:ext cx="4572000" cy="1803400"/>
          </a:xfrm>
          <a:prstGeom prst="rect">
            <a:avLst/>
          </a:prstGeom>
          <a:noFill/>
          <a:ln w="9525">
            <a:noFill/>
            <a:miter lim="800000"/>
            <a:headEnd/>
            <a:tailEnd/>
          </a:ln>
        </p:spPr>
        <p:txBody>
          <a:bodyPr anchor="ctr">
            <a:spAutoFit/>
          </a:bodyPr>
          <a:lstStyle/>
          <a:p>
            <a:pPr algn="just"/>
            <a:r>
              <a:rPr lang="es-EC" sz="1600">
                <a:latin typeface="Bookman Old Style" pitchFamily="18" charset="0"/>
                <a:cs typeface="Arial" charset="0"/>
              </a:rPr>
              <a:t>Una vez concluidos los tres primeros pasos, la siguiente fase es el asfaltado del terreno, para esto será necesario en primer lugar realizar una imprimación asfáltica, la cual permitirá que la capa asfáltica de 2” que se colocará posteriormente se adhiera con fuerza al terreno</a:t>
            </a:r>
            <a:r>
              <a:rPr lang="es-ES" sz="1600">
                <a:latin typeface="Bookman Old Style" pitchFamily="18" charset="0"/>
                <a:cs typeface="Arial" charset="0"/>
              </a:rPr>
              <a:t> </a:t>
            </a:r>
          </a:p>
        </p:txBody>
      </p:sp>
      <p:sp>
        <p:nvSpPr>
          <p:cNvPr id="34822" name="Rectangle 6"/>
          <p:cNvSpPr>
            <a:spLocks noChangeArrowheads="1"/>
          </p:cNvSpPr>
          <p:nvPr/>
        </p:nvSpPr>
        <p:spPr bwMode="auto">
          <a:xfrm>
            <a:off x="5292725" y="4005263"/>
            <a:ext cx="2735263" cy="366712"/>
          </a:xfrm>
          <a:prstGeom prst="rect">
            <a:avLst/>
          </a:prstGeom>
          <a:noFill/>
          <a:ln w="9525">
            <a:noFill/>
            <a:miter lim="800000"/>
            <a:headEnd/>
            <a:tailEnd/>
          </a:ln>
        </p:spPr>
        <p:txBody>
          <a:bodyPr wrap="none" anchor="ctr">
            <a:spAutoFit/>
          </a:bodyPr>
          <a:lstStyle/>
          <a:p>
            <a:r>
              <a:rPr lang="es-EC" sz="1800" b="1">
                <a:latin typeface="Bookman Old Style" pitchFamily="18" charset="0"/>
                <a:cs typeface="Arial" charset="0"/>
              </a:rPr>
              <a:t>Tendido de los Rollos</a:t>
            </a:r>
          </a:p>
        </p:txBody>
      </p:sp>
      <p:pic>
        <p:nvPicPr>
          <p:cNvPr id="34823" name="Imagen 150"/>
          <p:cNvPicPr>
            <a:picLocks noChangeAspect="1" noChangeArrowheads="1"/>
          </p:cNvPicPr>
          <p:nvPr/>
        </p:nvPicPr>
        <p:blipFill>
          <a:blip r:embed="rId4" cstate="print"/>
          <a:srcRect/>
          <a:stretch>
            <a:fillRect/>
          </a:stretch>
        </p:blipFill>
        <p:spPr bwMode="auto">
          <a:xfrm>
            <a:off x="5148263" y="4652963"/>
            <a:ext cx="3384550" cy="2005012"/>
          </a:xfrm>
          <a:prstGeom prst="rect">
            <a:avLst/>
          </a:prstGeom>
          <a:noFill/>
          <a:ln w="9525">
            <a:noFill/>
            <a:miter lim="800000"/>
            <a:headEnd/>
            <a:tailEnd/>
          </a:ln>
        </p:spPr>
      </p:pic>
      <p:sp>
        <p:nvSpPr>
          <p:cNvPr id="34824" name="Rectangle 8"/>
          <p:cNvSpPr>
            <a:spLocks noChangeArrowheads="1"/>
          </p:cNvSpPr>
          <p:nvPr/>
        </p:nvSpPr>
        <p:spPr bwMode="auto">
          <a:xfrm>
            <a:off x="395288" y="4797425"/>
            <a:ext cx="4392612" cy="1558925"/>
          </a:xfrm>
          <a:prstGeom prst="rect">
            <a:avLst/>
          </a:prstGeom>
          <a:noFill/>
          <a:ln w="9525">
            <a:noFill/>
            <a:miter lim="800000"/>
            <a:headEnd/>
            <a:tailEnd/>
          </a:ln>
        </p:spPr>
        <p:txBody>
          <a:bodyPr anchor="ctr">
            <a:spAutoFit/>
          </a:bodyPr>
          <a:lstStyle/>
          <a:p>
            <a:pPr algn="just"/>
            <a:r>
              <a:rPr lang="es-EC" sz="1600">
                <a:latin typeface="Bookman Old Style" pitchFamily="18" charset="0"/>
                <a:cs typeface="Arial" charset="0"/>
              </a:rPr>
              <a:t>Con la capa asfáltica terminada y totalmente seca se procede a la instalación de la alfombra, la misma que se inicia con el tendido de los rollos a lo largo de la canchas, cubriendo la totalidad de la superficie.</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cancha-futbol"/>
          <p:cNvPicPr>
            <a:picLocks noChangeAspect="1" noChangeArrowheads="1"/>
          </p:cNvPicPr>
          <p:nvPr/>
        </p:nvPicPr>
        <p:blipFill>
          <a:blip r:embed="rId2" cstate="print">
            <a:lum bright="64000" contrast="-54000"/>
          </a:blip>
          <a:srcRect/>
          <a:stretch>
            <a:fillRect/>
          </a:stretch>
        </p:blipFill>
        <p:spPr bwMode="auto">
          <a:xfrm>
            <a:off x="250825" y="1557338"/>
            <a:ext cx="8893175" cy="5300662"/>
          </a:xfrm>
          <a:prstGeom prst="rect">
            <a:avLst/>
          </a:prstGeom>
          <a:noFill/>
          <a:ln w="9525">
            <a:noFill/>
            <a:miter lim="800000"/>
            <a:headEnd/>
            <a:tailEnd/>
          </a:ln>
        </p:spPr>
      </p:pic>
      <p:sp>
        <p:nvSpPr>
          <p:cNvPr id="35843" name="Rectangle 3"/>
          <p:cNvSpPr>
            <a:spLocks noChangeArrowheads="1"/>
          </p:cNvSpPr>
          <p:nvPr/>
        </p:nvSpPr>
        <p:spPr bwMode="auto">
          <a:xfrm>
            <a:off x="6148388" y="1628775"/>
            <a:ext cx="2058987" cy="366713"/>
          </a:xfrm>
          <a:prstGeom prst="rect">
            <a:avLst/>
          </a:prstGeom>
          <a:noFill/>
          <a:ln w="9525">
            <a:noFill/>
            <a:miter lim="800000"/>
            <a:headEnd/>
            <a:tailEnd/>
          </a:ln>
        </p:spPr>
        <p:txBody>
          <a:bodyPr wrap="none" anchor="ctr">
            <a:spAutoFit/>
          </a:bodyPr>
          <a:lstStyle/>
          <a:p>
            <a:r>
              <a:rPr lang="es-EC" sz="1800" b="1">
                <a:latin typeface="Bookman Old Style" pitchFamily="18" charset="0"/>
                <a:cs typeface="Arial" charset="0"/>
              </a:rPr>
              <a:t>Unión de Rollos</a:t>
            </a:r>
          </a:p>
        </p:txBody>
      </p:sp>
      <p:pic>
        <p:nvPicPr>
          <p:cNvPr id="35844" name="Imagen 151"/>
          <p:cNvPicPr>
            <a:picLocks noChangeAspect="1" noChangeArrowheads="1"/>
          </p:cNvPicPr>
          <p:nvPr/>
        </p:nvPicPr>
        <p:blipFill>
          <a:blip r:embed="rId3" cstate="print"/>
          <a:srcRect/>
          <a:stretch>
            <a:fillRect/>
          </a:stretch>
        </p:blipFill>
        <p:spPr bwMode="auto">
          <a:xfrm>
            <a:off x="5508625" y="2060575"/>
            <a:ext cx="3257550" cy="2114550"/>
          </a:xfrm>
          <a:prstGeom prst="rect">
            <a:avLst/>
          </a:prstGeom>
          <a:noFill/>
          <a:ln w="9525">
            <a:noFill/>
            <a:miter lim="800000"/>
            <a:headEnd/>
            <a:tailEnd/>
          </a:ln>
        </p:spPr>
      </p:pic>
      <p:sp>
        <p:nvSpPr>
          <p:cNvPr id="35845" name="Rectangle 5"/>
          <p:cNvSpPr>
            <a:spLocks noChangeArrowheads="1"/>
          </p:cNvSpPr>
          <p:nvPr/>
        </p:nvSpPr>
        <p:spPr bwMode="auto">
          <a:xfrm>
            <a:off x="611188" y="2227263"/>
            <a:ext cx="4464050" cy="1314450"/>
          </a:xfrm>
          <a:prstGeom prst="rect">
            <a:avLst/>
          </a:prstGeom>
          <a:noFill/>
          <a:ln w="9525">
            <a:noFill/>
            <a:miter lim="800000"/>
            <a:headEnd/>
            <a:tailEnd/>
          </a:ln>
        </p:spPr>
        <p:txBody>
          <a:bodyPr anchor="ctr">
            <a:spAutoFit/>
          </a:bodyPr>
          <a:lstStyle/>
          <a:p>
            <a:pPr algn="just"/>
            <a:r>
              <a:rPr lang="es-EC" sz="1600">
                <a:latin typeface="Bookman Old Style" pitchFamily="18" charset="0"/>
                <a:cs typeface="Arial" charset="0"/>
              </a:rPr>
              <a:t>Una vez tendidos los rollos se procede a unir los mismos. Para este proceso se utiliza una lámina de plástico, sobre la cual se vierte cemento de contacto, la cual va a servir para unir y pegar los rollos</a:t>
            </a:r>
            <a:r>
              <a:rPr lang="es-ES" sz="1600">
                <a:latin typeface="Bookman Old Style" pitchFamily="18" charset="0"/>
                <a:cs typeface="Arial" charset="0"/>
              </a:rPr>
              <a:t> </a:t>
            </a:r>
          </a:p>
        </p:txBody>
      </p:sp>
      <p:sp>
        <p:nvSpPr>
          <p:cNvPr id="35846" name="Rectangle 6"/>
          <p:cNvSpPr>
            <a:spLocks noChangeArrowheads="1"/>
          </p:cNvSpPr>
          <p:nvPr/>
        </p:nvSpPr>
        <p:spPr bwMode="auto">
          <a:xfrm>
            <a:off x="581025" y="3716338"/>
            <a:ext cx="3559175" cy="366712"/>
          </a:xfrm>
          <a:prstGeom prst="rect">
            <a:avLst/>
          </a:prstGeom>
          <a:noFill/>
          <a:ln w="9525">
            <a:noFill/>
            <a:miter lim="800000"/>
            <a:headEnd/>
            <a:tailEnd/>
          </a:ln>
        </p:spPr>
        <p:txBody>
          <a:bodyPr wrap="none" anchor="ctr">
            <a:spAutoFit/>
          </a:bodyPr>
          <a:lstStyle/>
          <a:p>
            <a:r>
              <a:rPr lang="es-EC" sz="1800" b="1">
                <a:latin typeface="Bookman Old Style" pitchFamily="18" charset="0"/>
                <a:cs typeface="Arial" charset="0"/>
              </a:rPr>
              <a:t>Colocación de líneas y arcos</a:t>
            </a:r>
          </a:p>
        </p:txBody>
      </p:sp>
      <p:pic>
        <p:nvPicPr>
          <p:cNvPr id="35847" name="Imagen 152"/>
          <p:cNvPicPr>
            <a:picLocks noChangeAspect="1" noChangeArrowheads="1"/>
          </p:cNvPicPr>
          <p:nvPr/>
        </p:nvPicPr>
        <p:blipFill>
          <a:blip r:embed="rId4" cstate="print"/>
          <a:srcRect/>
          <a:stretch>
            <a:fillRect/>
          </a:stretch>
        </p:blipFill>
        <p:spPr bwMode="auto">
          <a:xfrm>
            <a:off x="539750" y="4508500"/>
            <a:ext cx="3167063" cy="1914525"/>
          </a:xfrm>
          <a:prstGeom prst="rect">
            <a:avLst/>
          </a:prstGeom>
          <a:noFill/>
          <a:ln w="9525">
            <a:noFill/>
            <a:miter lim="800000"/>
            <a:headEnd/>
            <a:tailEnd/>
          </a:ln>
        </p:spPr>
      </p:pic>
      <p:sp>
        <p:nvSpPr>
          <p:cNvPr id="35848" name="Rectangle 8"/>
          <p:cNvSpPr>
            <a:spLocks noChangeArrowheads="1"/>
          </p:cNvSpPr>
          <p:nvPr/>
        </p:nvSpPr>
        <p:spPr bwMode="auto">
          <a:xfrm>
            <a:off x="3959225" y="4941888"/>
            <a:ext cx="5184775" cy="1314450"/>
          </a:xfrm>
          <a:prstGeom prst="rect">
            <a:avLst/>
          </a:prstGeom>
          <a:noFill/>
          <a:ln w="9525">
            <a:noFill/>
            <a:miter lim="800000"/>
            <a:headEnd/>
            <a:tailEnd/>
          </a:ln>
        </p:spPr>
        <p:txBody>
          <a:bodyPr anchor="ctr">
            <a:spAutoFit/>
          </a:bodyPr>
          <a:lstStyle/>
          <a:p>
            <a:pPr algn="l"/>
            <a:r>
              <a:rPr lang="es-EC" sz="1600">
                <a:latin typeface="Bookman Old Style" pitchFamily="18" charset="0"/>
                <a:cs typeface="Arial" charset="0"/>
              </a:rPr>
              <a:t>Una vez colocadas todas las líneas, se instalan los arcos; cuyas dimensiones oficiales son  3mts de ancho por 2mts de alto, pero estas podrían variar dependiendo de los gustos de los propietarios del complejo</a:t>
            </a:r>
            <a:r>
              <a:rPr lang="es-ES" sz="1600">
                <a:latin typeface="Bookman Old Style" pitchFamily="18" charset="0"/>
                <a:cs typeface="Arial" charset="0"/>
              </a:rPr>
              <a:t> </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descr="cancha-futbol"/>
          <p:cNvPicPr>
            <a:picLocks noChangeAspect="1" noChangeArrowheads="1"/>
          </p:cNvPicPr>
          <p:nvPr/>
        </p:nvPicPr>
        <p:blipFill>
          <a:blip r:embed="rId2" cstate="print">
            <a:lum bright="64000" contrast="-54000"/>
          </a:blip>
          <a:srcRect/>
          <a:stretch>
            <a:fillRect/>
          </a:stretch>
        </p:blipFill>
        <p:spPr bwMode="auto">
          <a:xfrm>
            <a:off x="250825" y="1557338"/>
            <a:ext cx="8893175" cy="5300662"/>
          </a:xfrm>
          <a:prstGeom prst="rect">
            <a:avLst/>
          </a:prstGeom>
          <a:noFill/>
          <a:ln w="9525">
            <a:noFill/>
            <a:miter lim="800000"/>
            <a:headEnd/>
            <a:tailEnd/>
          </a:ln>
        </p:spPr>
      </p:pic>
      <p:sp>
        <p:nvSpPr>
          <p:cNvPr id="36867" name="Rectangle 3"/>
          <p:cNvSpPr>
            <a:spLocks noChangeArrowheads="1"/>
          </p:cNvSpPr>
          <p:nvPr/>
        </p:nvSpPr>
        <p:spPr bwMode="auto">
          <a:xfrm>
            <a:off x="468313" y="1557338"/>
            <a:ext cx="3170237" cy="366712"/>
          </a:xfrm>
          <a:prstGeom prst="rect">
            <a:avLst/>
          </a:prstGeom>
          <a:noFill/>
          <a:ln w="9525">
            <a:noFill/>
            <a:miter lim="800000"/>
            <a:headEnd/>
            <a:tailEnd/>
          </a:ln>
        </p:spPr>
        <p:txBody>
          <a:bodyPr wrap="none" anchor="ctr">
            <a:spAutoFit/>
          </a:bodyPr>
          <a:lstStyle/>
          <a:p>
            <a:r>
              <a:rPr lang="es-EC" sz="1800" b="1">
                <a:latin typeface="Broadway" pitchFamily="82" charset="0"/>
                <a:cs typeface="Arial" charset="0"/>
              </a:rPr>
              <a:t>Riego de arena y caucho</a:t>
            </a:r>
          </a:p>
        </p:txBody>
      </p:sp>
      <p:pic>
        <p:nvPicPr>
          <p:cNvPr id="36868" name="Imagen 153"/>
          <p:cNvPicPr>
            <a:picLocks noChangeAspect="1" noChangeArrowheads="1"/>
          </p:cNvPicPr>
          <p:nvPr/>
        </p:nvPicPr>
        <p:blipFill>
          <a:blip r:embed="rId3" cstate="print"/>
          <a:srcRect/>
          <a:stretch>
            <a:fillRect/>
          </a:stretch>
        </p:blipFill>
        <p:spPr bwMode="auto">
          <a:xfrm>
            <a:off x="539750" y="2060575"/>
            <a:ext cx="2857500" cy="2066925"/>
          </a:xfrm>
          <a:prstGeom prst="rect">
            <a:avLst/>
          </a:prstGeom>
          <a:noFill/>
          <a:ln w="9525">
            <a:noFill/>
            <a:miter lim="800000"/>
            <a:headEnd/>
            <a:tailEnd/>
          </a:ln>
        </p:spPr>
      </p:pic>
      <p:sp>
        <p:nvSpPr>
          <p:cNvPr id="36869" name="Rectangle 5"/>
          <p:cNvSpPr>
            <a:spLocks noChangeArrowheads="1"/>
          </p:cNvSpPr>
          <p:nvPr/>
        </p:nvSpPr>
        <p:spPr bwMode="auto">
          <a:xfrm>
            <a:off x="3708400" y="1889125"/>
            <a:ext cx="5113338" cy="2047875"/>
          </a:xfrm>
          <a:prstGeom prst="rect">
            <a:avLst/>
          </a:prstGeom>
          <a:noFill/>
          <a:ln w="9525">
            <a:noFill/>
            <a:miter lim="800000"/>
            <a:headEnd/>
            <a:tailEnd/>
          </a:ln>
        </p:spPr>
        <p:txBody>
          <a:bodyPr anchor="ctr">
            <a:spAutoFit/>
          </a:bodyPr>
          <a:lstStyle/>
          <a:p>
            <a:pPr algn="just"/>
            <a:r>
              <a:rPr lang="es-EC" sz="1600">
                <a:latin typeface="Bookman Old Style" pitchFamily="18" charset="0"/>
                <a:cs typeface="Arial" charset="0"/>
              </a:rPr>
              <a:t>Luego de que ha culminado la instalación del césped, se procede a regar arena horneada y tamizada que tiene la función de mantener las fibras en forma vertical y protege las uniones. Una vez concluido este paso se adiciona el “compuesto de caucho” (pequeñas partículas de caucho de una granulometría especial) en toda la superficie.</a:t>
            </a:r>
            <a:r>
              <a:rPr lang="es-ES" sz="1600">
                <a:latin typeface="Bookman Old Style" pitchFamily="18" charset="0"/>
                <a:cs typeface="Arial" charset="0"/>
              </a:rPr>
              <a:t> </a:t>
            </a:r>
          </a:p>
        </p:txBody>
      </p:sp>
      <p:sp>
        <p:nvSpPr>
          <p:cNvPr id="36870" name="Rectangle 6"/>
          <p:cNvSpPr>
            <a:spLocks noChangeArrowheads="1"/>
          </p:cNvSpPr>
          <p:nvPr/>
        </p:nvSpPr>
        <p:spPr bwMode="auto">
          <a:xfrm>
            <a:off x="4981575" y="3933825"/>
            <a:ext cx="2806700" cy="366713"/>
          </a:xfrm>
          <a:prstGeom prst="rect">
            <a:avLst/>
          </a:prstGeom>
          <a:noFill/>
          <a:ln w="9525">
            <a:noFill/>
            <a:miter lim="800000"/>
            <a:headEnd/>
            <a:tailEnd/>
          </a:ln>
        </p:spPr>
        <p:txBody>
          <a:bodyPr wrap="none" anchor="ctr">
            <a:spAutoFit/>
          </a:bodyPr>
          <a:lstStyle/>
          <a:p>
            <a:r>
              <a:rPr lang="es-EC" sz="1800" b="1">
                <a:latin typeface="Bookman Old Style" pitchFamily="18" charset="0"/>
                <a:cs typeface="Arial" charset="0"/>
              </a:rPr>
              <a:t>Cepillado y fibrilación</a:t>
            </a:r>
          </a:p>
        </p:txBody>
      </p:sp>
      <p:pic>
        <p:nvPicPr>
          <p:cNvPr id="36871" name="Imagen 154"/>
          <p:cNvPicPr>
            <a:picLocks noChangeAspect="1" noChangeArrowheads="1"/>
          </p:cNvPicPr>
          <p:nvPr/>
        </p:nvPicPr>
        <p:blipFill>
          <a:blip r:embed="rId4" cstate="print"/>
          <a:srcRect/>
          <a:stretch>
            <a:fillRect/>
          </a:stretch>
        </p:blipFill>
        <p:spPr bwMode="auto">
          <a:xfrm>
            <a:off x="5076825" y="4508500"/>
            <a:ext cx="2924175" cy="2162175"/>
          </a:xfrm>
          <a:prstGeom prst="rect">
            <a:avLst/>
          </a:prstGeom>
          <a:noFill/>
          <a:ln w="9525">
            <a:noFill/>
            <a:miter lim="800000"/>
            <a:headEnd/>
            <a:tailEnd/>
          </a:ln>
        </p:spPr>
      </p:pic>
      <p:sp>
        <p:nvSpPr>
          <p:cNvPr id="36872" name="Rectangle 8"/>
          <p:cNvSpPr>
            <a:spLocks noChangeArrowheads="1"/>
          </p:cNvSpPr>
          <p:nvPr/>
        </p:nvSpPr>
        <p:spPr bwMode="auto">
          <a:xfrm>
            <a:off x="179388" y="4602163"/>
            <a:ext cx="4757737" cy="1314450"/>
          </a:xfrm>
          <a:prstGeom prst="rect">
            <a:avLst/>
          </a:prstGeom>
          <a:noFill/>
          <a:ln w="9525">
            <a:noFill/>
            <a:miter lim="800000"/>
            <a:headEnd/>
            <a:tailEnd/>
          </a:ln>
        </p:spPr>
        <p:txBody>
          <a:bodyPr anchor="ctr">
            <a:spAutoFit/>
          </a:bodyPr>
          <a:lstStyle/>
          <a:p>
            <a:pPr algn="l"/>
            <a:r>
              <a:rPr lang="es-EC" sz="1600">
                <a:latin typeface="Bookman Old Style" pitchFamily="18" charset="0"/>
                <a:cs typeface="Arial" charset="0"/>
              </a:rPr>
              <a:t>Por último utilizando una maquinaria especial se cepilla la cancha, con lo cual se logran dos cosas importantes. Primero se redistribuye el nivel de arena y caucho regado por toda la superficie</a:t>
            </a:r>
            <a:r>
              <a:rPr lang="es-ES" sz="1600">
                <a:latin typeface="Bookman Old Style" pitchFamily="18" charset="0"/>
                <a:cs typeface="Arial" charset="0"/>
              </a:rPr>
              <a:t> </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cancha-futbol"/>
          <p:cNvPicPr>
            <a:picLocks noChangeAspect="1" noChangeArrowheads="1"/>
          </p:cNvPicPr>
          <p:nvPr/>
        </p:nvPicPr>
        <p:blipFill>
          <a:blip r:embed="rId2" cstate="print">
            <a:lum bright="64000" contrast="-54000"/>
          </a:blip>
          <a:srcRect/>
          <a:stretch>
            <a:fillRect/>
          </a:stretch>
        </p:blipFill>
        <p:spPr bwMode="auto">
          <a:xfrm>
            <a:off x="250825" y="1557338"/>
            <a:ext cx="8893175" cy="5300662"/>
          </a:xfrm>
          <a:prstGeom prst="rect">
            <a:avLst/>
          </a:prstGeom>
          <a:noFill/>
          <a:ln w="9525">
            <a:noFill/>
            <a:miter lim="800000"/>
            <a:headEnd/>
            <a:tailEnd/>
          </a:ln>
        </p:spPr>
      </p:pic>
      <p:sp>
        <p:nvSpPr>
          <p:cNvPr id="37891" name="Rectangle 3"/>
          <p:cNvSpPr>
            <a:spLocks noGrp="1" noChangeArrowheads="1"/>
          </p:cNvSpPr>
          <p:nvPr>
            <p:ph type="title"/>
          </p:nvPr>
        </p:nvSpPr>
        <p:spPr>
          <a:noFill/>
        </p:spPr>
        <p:txBody>
          <a:bodyPr/>
          <a:lstStyle/>
          <a:p>
            <a:pPr algn="ctr" eaLnBrk="1" hangingPunct="1"/>
            <a:r>
              <a:rPr lang="es-EC" smtClean="0">
                <a:solidFill>
                  <a:schemeClr val="accent2"/>
                </a:solidFill>
                <a:latin typeface="Broadway" pitchFamily="82" charset="0"/>
              </a:rPr>
              <a:t>Especificaciones Técnicas del Edificio</a:t>
            </a:r>
            <a:endParaRPr lang="es-ES" smtClean="0">
              <a:solidFill>
                <a:schemeClr val="accent2"/>
              </a:solidFill>
              <a:latin typeface="Broadway" pitchFamily="82" charset="0"/>
            </a:endParaRPr>
          </a:p>
        </p:txBody>
      </p:sp>
      <p:graphicFrame>
        <p:nvGraphicFramePr>
          <p:cNvPr id="494596" name="Group 4"/>
          <p:cNvGraphicFramePr>
            <a:graphicFrameLocks noGrp="1"/>
          </p:cNvGraphicFramePr>
          <p:nvPr>
            <p:ph idx="1"/>
          </p:nvPr>
        </p:nvGraphicFramePr>
        <p:xfrm>
          <a:off x="457200" y="1600200"/>
          <a:ext cx="8229600" cy="4495800"/>
        </p:xfrm>
        <a:graphic>
          <a:graphicData uri="http://schemas.openxmlformats.org/drawingml/2006/table">
            <a:tbl>
              <a:tblPr/>
              <a:tblGrid>
                <a:gridCol w="4114800"/>
                <a:gridCol w="4114800"/>
              </a:tblGrid>
              <a:tr h="390525">
                <a:tc>
                  <a:txBody>
                    <a:bodyPr/>
                    <a:lstStyle/>
                    <a:p>
                      <a:pPr marL="342900" marR="0" lvl="0" indent="-342900" algn="ctr" defTabSz="914400" rtl="0" eaLnBrk="1" fontAlgn="base" latinLnBrk="0" hangingPunct="1">
                        <a:lnSpc>
                          <a:spcPct val="100000"/>
                        </a:lnSpc>
                        <a:spcBef>
                          <a:spcPct val="0"/>
                        </a:spcBef>
                        <a:spcAft>
                          <a:spcPct val="0"/>
                        </a:spcAft>
                        <a:buClrTx/>
                        <a:buSzPct val="75000"/>
                        <a:buFontTx/>
                        <a:buNone/>
                        <a:tabLst/>
                      </a:pPr>
                      <a:r>
                        <a:rPr kumimoji="0" lang="es-EC" sz="1200" b="1" i="0" u="none" strike="noStrike" cap="none" normalizeH="0" baseline="0" smtClean="0">
                          <a:ln>
                            <a:noFill/>
                          </a:ln>
                          <a:solidFill>
                            <a:schemeClr val="tx1"/>
                          </a:solidFill>
                          <a:effectLst/>
                          <a:latin typeface="Arial" charset="0"/>
                          <a:ea typeface="Calibri" pitchFamily="34" charset="0"/>
                          <a:cs typeface="Calibri" pitchFamily="34" charset="0"/>
                        </a:rPr>
                        <a:t>Sección</a:t>
                      </a:r>
                      <a:endParaRPr kumimoji="0" lang="es-ES" sz="1200" b="0" i="0" u="none" strike="noStrike" cap="none" normalizeH="0" baseline="0" smtClean="0">
                        <a:ln>
                          <a:noFill/>
                        </a:ln>
                        <a:solidFill>
                          <a:schemeClr val="tx1"/>
                        </a:solidFill>
                        <a:effectLst/>
                        <a:latin typeface="Times New Roman" pitchFamily="18" charset="0"/>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Pct val="75000"/>
                        <a:buFontTx/>
                        <a:buNone/>
                        <a:tabLst/>
                      </a:pPr>
                      <a:r>
                        <a:rPr kumimoji="0" lang="es-EC" sz="1200" b="1" i="0" u="none" strike="noStrike" cap="none" normalizeH="0" baseline="0" smtClean="0">
                          <a:ln>
                            <a:noFill/>
                          </a:ln>
                          <a:solidFill>
                            <a:schemeClr val="tx1"/>
                          </a:solidFill>
                          <a:effectLst/>
                          <a:latin typeface="Arial" charset="0"/>
                          <a:ea typeface="Calibri" pitchFamily="34" charset="0"/>
                          <a:cs typeface="Calibri" pitchFamily="34" charset="0"/>
                        </a:rPr>
                        <a:t>Materiales</a:t>
                      </a:r>
                      <a:endParaRPr kumimoji="0" lang="es-EC" sz="12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90525">
                <a:tc>
                  <a:txBody>
                    <a:bodyPr/>
                    <a:lstStyle/>
                    <a:p>
                      <a:pPr marL="342900" marR="0" lvl="0" indent="-342900" algn="ctr" defTabSz="914400" rtl="0" eaLnBrk="1" fontAlgn="base" latinLnBrk="0" hangingPunct="1">
                        <a:lnSpc>
                          <a:spcPct val="100000"/>
                        </a:lnSpc>
                        <a:spcBef>
                          <a:spcPct val="0"/>
                        </a:spcBef>
                        <a:spcAft>
                          <a:spcPct val="0"/>
                        </a:spcAft>
                        <a:buClrTx/>
                        <a:buSzPct val="75000"/>
                        <a:buFontTx/>
                        <a:buNone/>
                        <a:tabLst/>
                      </a:pPr>
                      <a:r>
                        <a:rPr kumimoji="0" lang="es-EC" sz="1200" b="1" i="0" u="none" strike="noStrike" cap="none" normalizeH="0" baseline="0" smtClean="0">
                          <a:ln>
                            <a:noFill/>
                          </a:ln>
                          <a:solidFill>
                            <a:schemeClr val="tx1"/>
                          </a:solidFill>
                          <a:effectLst/>
                          <a:latin typeface="Arial" charset="0"/>
                        </a:rPr>
                        <a:t>Estructura</a:t>
                      </a:r>
                      <a:endParaRPr kumimoji="0" lang="es-EC" sz="1200" b="1" i="0" u="none" strike="noStrike" cap="none" normalizeH="0" baseline="0" smtClean="0">
                        <a:ln>
                          <a:noFill/>
                        </a:ln>
                        <a:solidFill>
                          <a:schemeClr val="tx1"/>
                        </a:solidFill>
                        <a:effectLst/>
                        <a:latin typeface="Cambria" pitchFamily="18" charset="0"/>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Pct val="75000"/>
                        <a:buFontTx/>
                        <a:buNone/>
                        <a:tabLst/>
                      </a:pPr>
                      <a:r>
                        <a:rPr kumimoji="0" lang="es-EC" sz="1200" b="1" i="0" u="none" strike="noStrike" cap="none" normalizeH="0" baseline="0" smtClean="0">
                          <a:ln>
                            <a:noFill/>
                          </a:ln>
                          <a:solidFill>
                            <a:schemeClr val="tx1"/>
                          </a:solidFill>
                          <a:effectLst/>
                          <a:latin typeface="Arial" charset="0"/>
                          <a:ea typeface="Calibri" pitchFamily="34" charset="0"/>
                          <a:cs typeface="Calibri" pitchFamily="34" charset="0"/>
                        </a:rPr>
                        <a:t>Hormigón Armado</a:t>
                      </a:r>
                      <a:endParaRPr kumimoji="0" lang="es-EC" sz="12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90525">
                <a:tc>
                  <a:txBody>
                    <a:bodyPr/>
                    <a:lstStyle/>
                    <a:p>
                      <a:pPr marL="342900" marR="0" lvl="0" indent="-342900" algn="ctr" defTabSz="914400" rtl="0" eaLnBrk="1" fontAlgn="base" latinLnBrk="0" hangingPunct="1">
                        <a:lnSpc>
                          <a:spcPct val="100000"/>
                        </a:lnSpc>
                        <a:spcBef>
                          <a:spcPct val="0"/>
                        </a:spcBef>
                        <a:spcAft>
                          <a:spcPct val="0"/>
                        </a:spcAft>
                        <a:buClrTx/>
                        <a:buSzPct val="75000"/>
                        <a:buFontTx/>
                        <a:buNone/>
                        <a:tabLst/>
                      </a:pPr>
                      <a:r>
                        <a:rPr kumimoji="0" lang="es-EC" sz="1200" b="1" i="0" u="none" strike="noStrike" cap="none" normalizeH="0" baseline="0" smtClean="0">
                          <a:ln>
                            <a:noFill/>
                          </a:ln>
                          <a:solidFill>
                            <a:schemeClr val="tx1"/>
                          </a:solidFill>
                          <a:effectLst/>
                          <a:latin typeface="Arial" charset="0"/>
                          <a:ea typeface="Calibri" pitchFamily="34" charset="0"/>
                          <a:cs typeface="Calibri" pitchFamily="34" charset="0"/>
                        </a:rPr>
                        <a:t>Cubierta</a:t>
                      </a:r>
                      <a:endParaRPr kumimoji="0" lang="es-EC" sz="12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Pct val="75000"/>
                        <a:buFontTx/>
                        <a:buNone/>
                        <a:tabLst/>
                      </a:pPr>
                      <a:r>
                        <a:rPr kumimoji="0" lang="es-EC" sz="1200" b="1" i="0" u="none" strike="noStrike" cap="none" normalizeH="0" baseline="0" smtClean="0">
                          <a:ln>
                            <a:noFill/>
                          </a:ln>
                          <a:solidFill>
                            <a:schemeClr val="tx1"/>
                          </a:solidFill>
                          <a:effectLst/>
                          <a:latin typeface="Arial" charset="0"/>
                          <a:ea typeface="Calibri" pitchFamily="34" charset="0"/>
                          <a:cs typeface="Calibri" pitchFamily="34" charset="0"/>
                        </a:rPr>
                        <a:t>Estructura Metálica y Eternit</a:t>
                      </a:r>
                      <a:endParaRPr kumimoji="0" lang="es-EC" sz="12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90525">
                <a:tc>
                  <a:txBody>
                    <a:bodyPr/>
                    <a:lstStyle/>
                    <a:p>
                      <a:pPr marL="342900" marR="0" lvl="0" indent="-342900" algn="ctr" defTabSz="914400" rtl="0" eaLnBrk="1" fontAlgn="base" latinLnBrk="0" hangingPunct="1">
                        <a:lnSpc>
                          <a:spcPct val="100000"/>
                        </a:lnSpc>
                        <a:spcBef>
                          <a:spcPct val="0"/>
                        </a:spcBef>
                        <a:spcAft>
                          <a:spcPct val="0"/>
                        </a:spcAft>
                        <a:buClrTx/>
                        <a:buSzPct val="75000"/>
                        <a:buFontTx/>
                        <a:buNone/>
                        <a:tabLst/>
                      </a:pPr>
                      <a:r>
                        <a:rPr kumimoji="0" lang="es-EC" sz="1200" b="1" i="0" u="none" strike="noStrike" cap="none" normalizeH="0" baseline="0" smtClean="0">
                          <a:ln>
                            <a:noFill/>
                          </a:ln>
                          <a:solidFill>
                            <a:schemeClr val="tx1"/>
                          </a:solidFill>
                          <a:effectLst/>
                          <a:latin typeface="Arial" charset="0"/>
                          <a:ea typeface="Calibri" pitchFamily="34" charset="0"/>
                          <a:cs typeface="Calibri" pitchFamily="34" charset="0"/>
                        </a:rPr>
                        <a:t>Paredes</a:t>
                      </a:r>
                      <a:endParaRPr kumimoji="0" lang="es-EC" sz="12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Pct val="75000"/>
                        <a:buFontTx/>
                        <a:buNone/>
                        <a:tabLst/>
                      </a:pPr>
                      <a:r>
                        <a:rPr kumimoji="0" lang="es-EC" sz="1200" b="1" i="0" u="none" strike="noStrike" cap="none" normalizeH="0" baseline="0" smtClean="0">
                          <a:ln>
                            <a:noFill/>
                          </a:ln>
                          <a:solidFill>
                            <a:schemeClr val="tx1"/>
                          </a:solidFill>
                          <a:effectLst/>
                          <a:latin typeface="Arial" charset="0"/>
                          <a:ea typeface="Calibri" pitchFamily="34" charset="0"/>
                          <a:cs typeface="Calibri" pitchFamily="34" charset="0"/>
                        </a:rPr>
                        <a:t>Bloques y Enlucidas</a:t>
                      </a:r>
                      <a:endParaRPr kumimoji="0" lang="es-EC" sz="12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982663">
                <a:tc>
                  <a:txBody>
                    <a:bodyPr/>
                    <a:lstStyle/>
                    <a:p>
                      <a:pPr marL="342900" marR="0" lvl="0" indent="-342900" algn="ctr" defTabSz="914400" rtl="0" eaLnBrk="1" fontAlgn="base" latinLnBrk="0" hangingPunct="1">
                        <a:lnSpc>
                          <a:spcPct val="100000"/>
                        </a:lnSpc>
                        <a:spcBef>
                          <a:spcPct val="0"/>
                        </a:spcBef>
                        <a:spcAft>
                          <a:spcPct val="0"/>
                        </a:spcAft>
                        <a:buClrTx/>
                        <a:buSzPct val="75000"/>
                        <a:buFontTx/>
                        <a:buNone/>
                        <a:tabLst/>
                      </a:pPr>
                      <a:r>
                        <a:rPr kumimoji="0" lang="es-EC" sz="1200" b="1" i="0" u="none" strike="noStrike" cap="none" normalizeH="0" baseline="0" smtClean="0">
                          <a:ln>
                            <a:noFill/>
                          </a:ln>
                          <a:solidFill>
                            <a:schemeClr val="tx1"/>
                          </a:solidFill>
                          <a:effectLst/>
                          <a:latin typeface="Arial" charset="0"/>
                          <a:ea typeface="Calibri" pitchFamily="34" charset="0"/>
                          <a:cs typeface="Calibri" pitchFamily="34" charset="0"/>
                        </a:rPr>
                        <a:t>Puertas</a:t>
                      </a:r>
                      <a:endParaRPr kumimoji="0" lang="es-EC" sz="12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Pct val="75000"/>
                        <a:buFontTx/>
                        <a:buNone/>
                        <a:tabLst/>
                      </a:pPr>
                      <a:r>
                        <a:rPr kumimoji="0" lang="es-EC" sz="1200" b="1" i="0" u="none" strike="noStrike" cap="none" normalizeH="0" baseline="0" smtClean="0">
                          <a:ln>
                            <a:noFill/>
                          </a:ln>
                          <a:solidFill>
                            <a:schemeClr val="tx1"/>
                          </a:solidFill>
                          <a:effectLst/>
                          <a:latin typeface="Arial" charset="0"/>
                          <a:ea typeface="Calibri" pitchFamily="34" charset="0"/>
                          <a:cs typeface="Calibri" pitchFamily="34" charset="0"/>
                        </a:rPr>
                        <a:t>Interiores: Madera</a:t>
                      </a:r>
                      <a:endParaRPr kumimoji="0" lang="es-ES" sz="1200" b="0" i="0" u="none" strike="noStrike" cap="none" normalizeH="0" baseline="0" smtClean="0">
                        <a:ln>
                          <a:noFill/>
                        </a:ln>
                        <a:solidFill>
                          <a:schemeClr val="tx1"/>
                        </a:solidFill>
                        <a:effectLst/>
                        <a:latin typeface="Times New Roman" pitchFamily="18" charset="0"/>
                        <a:cs typeface="Times New Roman" pitchFamily="18" charset="0"/>
                      </a:endParaRPr>
                    </a:p>
                    <a:p>
                      <a:pPr marL="342900" marR="0" lvl="0" indent="-342900" algn="ctr" defTabSz="914400" rtl="0" eaLnBrk="0" fontAlgn="base" latinLnBrk="0" hangingPunct="0">
                        <a:lnSpc>
                          <a:spcPct val="100000"/>
                        </a:lnSpc>
                        <a:spcBef>
                          <a:spcPct val="0"/>
                        </a:spcBef>
                        <a:spcAft>
                          <a:spcPct val="0"/>
                        </a:spcAft>
                        <a:buClrTx/>
                        <a:buSzPct val="75000"/>
                        <a:buFontTx/>
                        <a:buNone/>
                        <a:tabLst/>
                      </a:pPr>
                      <a:r>
                        <a:rPr kumimoji="0" lang="es-EC" sz="1200" b="1" i="0" u="none" strike="noStrike" cap="none" normalizeH="0" baseline="0" smtClean="0">
                          <a:ln>
                            <a:noFill/>
                          </a:ln>
                          <a:solidFill>
                            <a:schemeClr val="tx1"/>
                          </a:solidFill>
                          <a:effectLst/>
                          <a:latin typeface="Arial" charset="0"/>
                          <a:ea typeface="Calibri" pitchFamily="34" charset="0"/>
                          <a:cs typeface="Calibri" pitchFamily="34" charset="0"/>
                        </a:rPr>
                        <a:t>Exteriores: Metálicas</a:t>
                      </a:r>
                      <a:endParaRPr kumimoji="0" lang="es-EC" sz="12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88938">
                <a:tc>
                  <a:txBody>
                    <a:bodyPr/>
                    <a:lstStyle/>
                    <a:p>
                      <a:pPr marL="342900" marR="0" lvl="0" indent="-342900" algn="ctr" defTabSz="914400" rtl="0" eaLnBrk="1" fontAlgn="base" latinLnBrk="0" hangingPunct="1">
                        <a:lnSpc>
                          <a:spcPct val="100000"/>
                        </a:lnSpc>
                        <a:spcBef>
                          <a:spcPct val="0"/>
                        </a:spcBef>
                        <a:spcAft>
                          <a:spcPct val="0"/>
                        </a:spcAft>
                        <a:buClrTx/>
                        <a:buSzPct val="75000"/>
                        <a:buFontTx/>
                        <a:buNone/>
                        <a:tabLst/>
                      </a:pPr>
                      <a:r>
                        <a:rPr kumimoji="0" lang="es-EC" sz="1200" b="1" i="0" u="none" strike="noStrike" cap="none" normalizeH="0" baseline="0" smtClean="0">
                          <a:ln>
                            <a:noFill/>
                          </a:ln>
                          <a:solidFill>
                            <a:schemeClr val="tx1"/>
                          </a:solidFill>
                          <a:effectLst/>
                          <a:latin typeface="Arial" charset="0"/>
                          <a:ea typeface="Calibri" pitchFamily="34" charset="0"/>
                          <a:cs typeface="Calibri" pitchFamily="34" charset="0"/>
                        </a:rPr>
                        <a:t>Piso</a:t>
                      </a:r>
                      <a:endParaRPr kumimoji="0" lang="es-EC" sz="12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Pct val="75000"/>
                        <a:buFontTx/>
                        <a:buNone/>
                        <a:tabLst/>
                      </a:pPr>
                      <a:r>
                        <a:rPr kumimoji="0" lang="es-EC" sz="1200" b="1" i="0" u="none" strike="noStrike" cap="none" normalizeH="0" baseline="0" smtClean="0">
                          <a:ln>
                            <a:noFill/>
                          </a:ln>
                          <a:solidFill>
                            <a:schemeClr val="tx1"/>
                          </a:solidFill>
                          <a:effectLst/>
                          <a:latin typeface="Arial" charset="0"/>
                          <a:ea typeface="Calibri" pitchFamily="34" charset="0"/>
                          <a:cs typeface="Calibri" pitchFamily="34" charset="0"/>
                        </a:rPr>
                        <a:t>Cerámica</a:t>
                      </a:r>
                      <a:endParaRPr kumimoji="0" lang="es-EC" sz="12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90525">
                <a:tc>
                  <a:txBody>
                    <a:bodyPr/>
                    <a:lstStyle/>
                    <a:p>
                      <a:pPr marL="342900" marR="0" lvl="0" indent="-342900" algn="ctr" defTabSz="914400" rtl="0" eaLnBrk="1" fontAlgn="base" latinLnBrk="0" hangingPunct="1">
                        <a:lnSpc>
                          <a:spcPct val="100000"/>
                        </a:lnSpc>
                        <a:spcBef>
                          <a:spcPct val="0"/>
                        </a:spcBef>
                        <a:spcAft>
                          <a:spcPct val="0"/>
                        </a:spcAft>
                        <a:buClrTx/>
                        <a:buSzPct val="75000"/>
                        <a:buFontTx/>
                        <a:buNone/>
                        <a:tabLst/>
                      </a:pPr>
                      <a:r>
                        <a:rPr kumimoji="0" lang="es-EC" sz="1200" b="1" i="0" u="none" strike="noStrike" cap="none" normalizeH="0" baseline="0" smtClean="0">
                          <a:ln>
                            <a:noFill/>
                          </a:ln>
                          <a:solidFill>
                            <a:schemeClr val="tx1"/>
                          </a:solidFill>
                          <a:effectLst/>
                          <a:latin typeface="Arial" charset="0"/>
                          <a:ea typeface="Calibri" pitchFamily="34" charset="0"/>
                          <a:cs typeface="Calibri" pitchFamily="34" charset="0"/>
                        </a:rPr>
                        <a:t>Instalaciones Eléctricas</a:t>
                      </a:r>
                      <a:endParaRPr kumimoji="0" lang="es-EC" sz="12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Pct val="75000"/>
                        <a:buFontTx/>
                        <a:buNone/>
                        <a:tabLst/>
                      </a:pPr>
                      <a:r>
                        <a:rPr kumimoji="0" lang="es-EC" sz="1200" b="1" i="0" u="none" strike="noStrike" cap="none" normalizeH="0" baseline="0" smtClean="0">
                          <a:ln>
                            <a:noFill/>
                          </a:ln>
                          <a:solidFill>
                            <a:schemeClr val="tx1"/>
                          </a:solidFill>
                          <a:effectLst/>
                          <a:latin typeface="Arial" charset="0"/>
                          <a:ea typeface="Calibri" pitchFamily="34" charset="0"/>
                          <a:cs typeface="Calibri" pitchFamily="34" charset="0"/>
                        </a:rPr>
                        <a:t>Empotradas</a:t>
                      </a:r>
                      <a:endParaRPr kumimoji="0" lang="es-EC" sz="12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90525">
                <a:tc>
                  <a:txBody>
                    <a:bodyPr/>
                    <a:lstStyle/>
                    <a:p>
                      <a:pPr marL="342900" marR="0" lvl="0" indent="-342900" algn="ctr" defTabSz="914400" rtl="0" eaLnBrk="1" fontAlgn="base" latinLnBrk="0" hangingPunct="1">
                        <a:lnSpc>
                          <a:spcPct val="100000"/>
                        </a:lnSpc>
                        <a:spcBef>
                          <a:spcPct val="0"/>
                        </a:spcBef>
                        <a:spcAft>
                          <a:spcPct val="0"/>
                        </a:spcAft>
                        <a:buClrTx/>
                        <a:buSzPct val="75000"/>
                        <a:buFontTx/>
                        <a:buNone/>
                        <a:tabLst/>
                      </a:pPr>
                      <a:r>
                        <a:rPr kumimoji="0" lang="es-EC" sz="1200" b="1" i="0" u="none" strike="noStrike" cap="none" normalizeH="0" baseline="0" smtClean="0">
                          <a:ln>
                            <a:noFill/>
                          </a:ln>
                          <a:solidFill>
                            <a:schemeClr val="tx1"/>
                          </a:solidFill>
                          <a:effectLst/>
                          <a:latin typeface="Arial" charset="0"/>
                          <a:ea typeface="Calibri" pitchFamily="34" charset="0"/>
                          <a:cs typeface="Calibri" pitchFamily="34" charset="0"/>
                        </a:rPr>
                        <a:t>Instalaciones Sanitarias</a:t>
                      </a:r>
                      <a:endParaRPr kumimoji="0" lang="es-EC" sz="12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Pct val="75000"/>
                        <a:buFontTx/>
                        <a:buNone/>
                        <a:tabLst/>
                      </a:pPr>
                      <a:r>
                        <a:rPr kumimoji="0" lang="es-EC" sz="1200" b="1" i="0" u="none" strike="noStrike" cap="none" normalizeH="0" baseline="0" smtClean="0">
                          <a:ln>
                            <a:noFill/>
                          </a:ln>
                          <a:solidFill>
                            <a:schemeClr val="tx1"/>
                          </a:solidFill>
                          <a:effectLst/>
                          <a:latin typeface="Arial" charset="0"/>
                          <a:ea typeface="Calibri" pitchFamily="34" charset="0"/>
                          <a:cs typeface="Calibri" pitchFamily="34" charset="0"/>
                        </a:rPr>
                        <a:t>Empotradas</a:t>
                      </a:r>
                      <a:endParaRPr kumimoji="0" lang="es-EC" sz="12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90525">
                <a:tc>
                  <a:txBody>
                    <a:bodyPr/>
                    <a:lstStyle/>
                    <a:p>
                      <a:pPr marL="342900" marR="0" lvl="0" indent="-342900" algn="ctr" defTabSz="914400" rtl="0" eaLnBrk="1" fontAlgn="base" latinLnBrk="0" hangingPunct="1">
                        <a:lnSpc>
                          <a:spcPct val="100000"/>
                        </a:lnSpc>
                        <a:spcBef>
                          <a:spcPct val="0"/>
                        </a:spcBef>
                        <a:spcAft>
                          <a:spcPct val="0"/>
                        </a:spcAft>
                        <a:buClrTx/>
                        <a:buSzPct val="75000"/>
                        <a:buFontTx/>
                        <a:buNone/>
                        <a:tabLst/>
                      </a:pPr>
                      <a:r>
                        <a:rPr kumimoji="0" lang="es-EC" sz="1200" b="1" i="0" u="none" strike="noStrike" cap="none" normalizeH="0" baseline="0" smtClean="0">
                          <a:ln>
                            <a:noFill/>
                          </a:ln>
                          <a:solidFill>
                            <a:schemeClr val="tx1"/>
                          </a:solidFill>
                          <a:effectLst/>
                          <a:latin typeface="Arial" charset="0"/>
                          <a:ea typeface="Calibri" pitchFamily="34" charset="0"/>
                          <a:cs typeface="Calibri" pitchFamily="34" charset="0"/>
                        </a:rPr>
                        <a:t>Acabados</a:t>
                      </a:r>
                      <a:endParaRPr kumimoji="0" lang="es-EC" sz="12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Pct val="75000"/>
                        <a:buFontTx/>
                        <a:buNone/>
                        <a:tabLst/>
                      </a:pPr>
                      <a:r>
                        <a:rPr kumimoji="0" lang="es-EC" sz="1200" b="1" i="0" u="none" strike="noStrike" cap="none" normalizeH="0" baseline="0" smtClean="0">
                          <a:ln>
                            <a:noFill/>
                          </a:ln>
                          <a:solidFill>
                            <a:schemeClr val="tx1"/>
                          </a:solidFill>
                          <a:effectLst/>
                          <a:latin typeface="Arial" charset="0"/>
                          <a:ea typeface="Calibri" pitchFamily="34" charset="0"/>
                          <a:cs typeface="Calibri" pitchFamily="34" charset="0"/>
                        </a:rPr>
                        <a:t>Pintura de Caucho</a:t>
                      </a:r>
                      <a:endParaRPr kumimoji="0" lang="es-EC" sz="12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90525">
                <a:tc>
                  <a:txBody>
                    <a:bodyPr/>
                    <a:lstStyle/>
                    <a:p>
                      <a:pPr marL="342900" marR="0" lvl="0" indent="-342900" algn="ctr" defTabSz="914400" rtl="0" eaLnBrk="1" fontAlgn="base" latinLnBrk="0" hangingPunct="1">
                        <a:lnSpc>
                          <a:spcPct val="100000"/>
                        </a:lnSpc>
                        <a:spcBef>
                          <a:spcPct val="0"/>
                        </a:spcBef>
                        <a:spcAft>
                          <a:spcPct val="0"/>
                        </a:spcAft>
                        <a:buClrTx/>
                        <a:buSzPct val="75000"/>
                        <a:buFontTx/>
                        <a:buNone/>
                        <a:tabLst/>
                      </a:pPr>
                      <a:r>
                        <a:rPr kumimoji="0" lang="es-EC" sz="1200" b="1" i="0" u="none" strike="noStrike" cap="none" normalizeH="0" baseline="0" smtClean="0">
                          <a:ln>
                            <a:noFill/>
                          </a:ln>
                          <a:solidFill>
                            <a:schemeClr val="tx1"/>
                          </a:solidFill>
                          <a:effectLst/>
                          <a:latin typeface="Arial" charset="0"/>
                          <a:ea typeface="Calibri" pitchFamily="34" charset="0"/>
                          <a:cs typeface="Calibri" pitchFamily="34" charset="0"/>
                        </a:rPr>
                        <a:t>Ventanas y Celosías</a:t>
                      </a:r>
                      <a:endParaRPr kumimoji="0" lang="es-EC" sz="12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Pct val="75000"/>
                        <a:buFontTx/>
                        <a:buNone/>
                        <a:tabLst/>
                      </a:pPr>
                      <a:r>
                        <a:rPr kumimoji="0" lang="es-EC" sz="1200" b="1" i="0" u="none" strike="noStrike" cap="none" normalizeH="0" baseline="0" smtClean="0">
                          <a:ln>
                            <a:noFill/>
                          </a:ln>
                          <a:solidFill>
                            <a:schemeClr val="tx1"/>
                          </a:solidFill>
                          <a:effectLst/>
                          <a:latin typeface="Arial" charset="0"/>
                          <a:ea typeface="Calibri" pitchFamily="34" charset="0"/>
                          <a:cs typeface="Calibri" pitchFamily="34" charset="0"/>
                        </a:rPr>
                        <a:t>Aluminio y Vidrio</a:t>
                      </a:r>
                      <a:endParaRPr kumimoji="0" lang="es-EC" sz="12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descr="cancha-futbol"/>
          <p:cNvPicPr>
            <a:picLocks noChangeAspect="1" noChangeArrowheads="1"/>
          </p:cNvPicPr>
          <p:nvPr/>
        </p:nvPicPr>
        <p:blipFill>
          <a:blip r:embed="rId2" cstate="print">
            <a:lum bright="64000" contrast="-54000"/>
          </a:blip>
          <a:srcRect/>
          <a:stretch>
            <a:fillRect/>
          </a:stretch>
        </p:blipFill>
        <p:spPr bwMode="auto">
          <a:xfrm>
            <a:off x="250825" y="1557338"/>
            <a:ext cx="8893175" cy="5300662"/>
          </a:xfrm>
          <a:prstGeom prst="rect">
            <a:avLst/>
          </a:prstGeom>
          <a:noFill/>
          <a:ln w="9525">
            <a:noFill/>
            <a:miter lim="800000"/>
            <a:headEnd/>
            <a:tailEnd/>
          </a:ln>
        </p:spPr>
      </p:pic>
      <p:sp>
        <p:nvSpPr>
          <p:cNvPr id="38915" name="Rectangle 3"/>
          <p:cNvSpPr>
            <a:spLocks noGrp="1" noChangeArrowheads="1"/>
          </p:cNvSpPr>
          <p:nvPr>
            <p:ph type="title"/>
          </p:nvPr>
        </p:nvSpPr>
        <p:spPr>
          <a:xfrm>
            <a:off x="468313" y="260350"/>
            <a:ext cx="8229600" cy="1139825"/>
          </a:xfrm>
          <a:noFill/>
        </p:spPr>
        <p:txBody>
          <a:bodyPr/>
          <a:lstStyle/>
          <a:p>
            <a:pPr marL="838200" indent="-838200" algn="ctr" eaLnBrk="1" hangingPunct="1"/>
            <a:r>
              <a:rPr lang="es-EC" smtClean="0">
                <a:solidFill>
                  <a:schemeClr val="accent2"/>
                </a:solidFill>
                <a:latin typeface="Broadway" pitchFamily="82" charset="0"/>
              </a:rPr>
              <a:t>Aspectos Legales</a:t>
            </a:r>
            <a:endParaRPr lang="es-ES" smtClean="0">
              <a:solidFill>
                <a:schemeClr val="accent2"/>
              </a:solidFill>
              <a:latin typeface="Broadway" pitchFamily="82" charset="0"/>
            </a:endParaRPr>
          </a:p>
        </p:txBody>
      </p:sp>
      <p:sp>
        <p:nvSpPr>
          <p:cNvPr id="38916" name="Rectangle 4"/>
          <p:cNvSpPr>
            <a:spLocks noGrp="1" noChangeArrowheads="1"/>
          </p:cNvSpPr>
          <p:nvPr>
            <p:ph type="body" idx="1"/>
          </p:nvPr>
        </p:nvSpPr>
        <p:spPr>
          <a:xfrm>
            <a:off x="468313" y="1628775"/>
            <a:ext cx="8229600" cy="4530725"/>
          </a:xfrm>
          <a:noFill/>
        </p:spPr>
        <p:txBody>
          <a:bodyPr/>
          <a:lstStyle/>
          <a:p>
            <a:pPr eaLnBrk="1" hangingPunct="1"/>
            <a:r>
              <a:rPr lang="es-EC" sz="1800" b="1" smtClean="0">
                <a:latin typeface="Bookman Old Style" pitchFamily="18" charset="0"/>
              </a:rPr>
              <a:t>Creación de la compañía</a:t>
            </a:r>
          </a:p>
          <a:p>
            <a:pPr eaLnBrk="1" hangingPunct="1"/>
            <a:r>
              <a:rPr lang="es-EC" sz="1800" smtClean="0">
                <a:latin typeface="Bookman Old Style" pitchFamily="18" charset="0"/>
              </a:rPr>
              <a:t>Abrir una cuenta donde se depositará el capital de la compañía, este va a ser de USD $800.00.</a:t>
            </a:r>
          </a:p>
          <a:p>
            <a:pPr eaLnBrk="1" hangingPunct="1"/>
            <a:r>
              <a:rPr lang="es-EC" sz="1800" smtClean="0">
                <a:latin typeface="Bookman Old Style" pitchFamily="18" charset="0"/>
              </a:rPr>
              <a:t>Inscribir la escritura pública de la compañía ante un notario.</a:t>
            </a:r>
          </a:p>
          <a:p>
            <a:pPr eaLnBrk="1" hangingPunct="1"/>
            <a:r>
              <a:rPr lang="es-EC" sz="1800" smtClean="0">
                <a:latin typeface="Bookman Old Style" pitchFamily="18" charset="0"/>
              </a:rPr>
              <a:t>Inscribir la compañía en la Superintendencia de compañías.</a:t>
            </a:r>
          </a:p>
          <a:p>
            <a:pPr eaLnBrk="1" hangingPunct="1"/>
            <a:r>
              <a:rPr lang="es-EC" sz="1800" smtClean="0">
                <a:latin typeface="Bookman Old Style" pitchFamily="18" charset="0"/>
              </a:rPr>
              <a:t>Inscribir la escritura pública y la resolución de la Superintendencia de Compañías en el Registro Mercantil.</a:t>
            </a:r>
          </a:p>
          <a:p>
            <a:pPr eaLnBrk="1" hangingPunct="1"/>
            <a:r>
              <a:rPr lang="es-EC" sz="1800" smtClean="0">
                <a:latin typeface="Bookman Old Style" pitchFamily="18" charset="0"/>
              </a:rPr>
              <a:t>Inscribirse en el RUC (Registro Único de Contribuyentes) de la Compañía. </a:t>
            </a:r>
            <a:endParaRPr lang="es-ES" sz="1800" smtClean="0">
              <a:latin typeface="Bookman Old Style" pitchFamily="18" charset="0"/>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9938" name="Picture 2" descr="cancha-futbol"/>
          <p:cNvPicPr>
            <a:picLocks noChangeAspect="1" noChangeArrowheads="1"/>
          </p:cNvPicPr>
          <p:nvPr/>
        </p:nvPicPr>
        <p:blipFill>
          <a:blip r:embed="rId2" cstate="print">
            <a:lum bright="64000" contrast="-54000"/>
          </a:blip>
          <a:srcRect/>
          <a:stretch>
            <a:fillRect/>
          </a:stretch>
        </p:blipFill>
        <p:spPr bwMode="auto">
          <a:xfrm>
            <a:off x="250825" y="1557338"/>
            <a:ext cx="8893175" cy="5300662"/>
          </a:xfrm>
          <a:prstGeom prst="rect">
            <a:avLst/>
          </a:prstGeom>
          <a:noFill/>
          <a:ln w="9525">
            <a:noFill/>
            <a:miter lim="800000"/>
            <a:headEnd/>
            <a:tailEnd/>
          </a:ln>
        </p:spPr>
      </p:pic>
      <p:sp>
        <p:nvSpPr>
          <p:cNvPr id="520195" name="Text Box 3"/>
          <p:cNvSpPr txBox="1">
            <a:spLocks noChangeArrowheads="1"/>
          </p:cNvSpPr>
          <p:nvPr/>
        </p:nvSpPr>
        <p:spPr bwMode="auto">
          <a:xfrm>
            <a:off x="1979613" y="2997200"/>
            <a:ext cx="5832475" cy="2101850"/>
          </a:xfrm>
          <a:prstGeom prst="rect">
            <a:avLst/>
          </a:prstGeom>
          <a:noFill/>
          <a:ln w="9525">
            <a:noFill/>
            <a:miter lim="800000"/>
            <a:headEnd/>
            <a:tailEnd/>
          </a:ln>
        </p:spPr>
        <p:txBody>
          <a:bodyPr>
            <a:spAutoFit/>
          </a:bodyPr>
          <a:lstStyle/>
          <a:p>
            <a:r>
              <a:rPr lang="es-EC" sz="4400">
                <a:solidFill>
                  <a:schemeClr val="accent2"/>
                </a:solidFill>
                <a:latin typeface="Broadway" pitchFamily="82" charset="0"/>
              </a:rPr>
              <a:t>ESTUDIO FINANCIERO Y ANALIS FINACIER0</a:t>
            </a:r>
            <a:endParaRPr lang="es-ES" sz="4400">
              <a:solidFill>
                <a:schemeClr val="accent2"/>
              </a:solidFill>
              <a:latin typeface="Broadway" pitchFamily="82"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grpId="0" nodeType="clickEffect">
                                  <p:stCondLst>
                                    <p:cond delay="0"/>
                                  </p:stCondLst>
                                  <p:childTnLst>
                                    <p:set>
                                      <p:cBhvr>
                                        <p:cTn id="6" dur="1" fill="hold">
                                          <p:stCondLst>
                                            <p:cond delay="0"/>
                                          </p:stCondLst>
                                        </p:cTn>
                                        <p:tgtEl>
                                          <p:spTgt spid="520195"/>
                                        </p:tgtEl>
                                        <p:attrNameLst>
                                          <p:attrName>style.visibility</p:attrName>
                                        </p:attrNameLst>
                                      </p:cBhvr>
                                      <p:to>
                                        <p:strVal val="visible"/>
                                      </p:to>
                                    </p:set>
                                    <p:animEffect transition="in" filter="fade">
                                      <p:cBhvr>
                                        <p:cTn id="7" dur="2000"/>
                                        <p:tgtEl>
                                          <p:spTgt spid="520195"/>
                                        </p:tgtEl>
                                      </p:cBhvr>
                                    </p:animEffect>
                                    <p:anim calcmode="lin" valueType="num">
                                      <p:cBhvr>
                                        <p:cTn id="8" dur="2000" fill="hold"/>
                                        <p:tgtEl>
                                          <p:spTgt spid="520195"/>
                                        </p:tgtEl>
                                        <p:attrNameLst>
                                          <p:attrName>style.rotation</p:attrName>
                                        </p:attrNameLst>
                                      </p:cBhvr>
                                      <p:tavLst>
                                        <p:tav tm="0">
                                          <p:val>
                                            <p:fltVal val="720"/>
                                          </p:val>
                                        </p:tav>
                                        <p:tav tm="100000">
                                          <p:val>
                                            <p:fltVal val="0"/>
                                          </p:val>
                                        </p:tav>
                                      </p:tavLst>
                                    </p:anim>
                                    <p:anim calcmode="lin" valueType="num">
                                      <p:cBhvr>
                                        <p:cTn id="9" dur="2000" fill="hold"/>
                                        <p:tgtEl>
                                          <p:spTgt spid="520195"/>
                                        </p:tgtEl>
                                        <p:attrNameLst>
                                          <p:attrName>ppt_h</p:attrName>
                                        </p:attrNameLst>
                                      </p:cBhvr>
                                      <p:tavLst>
                                        <p:tav tm="0">
                                          <p:val>
                                            <p:fltVal val="0"/>
                                          </p:val>
                                        </p:tav>
                                        <p:tav tm="100000">
                                          <p:val>
                                            <p:strVal val="#ppt_h"/>
                                          </p:val>
                                        </p:tav>
                                      </p:tavLst>
                                    </p:anim>
                                    <p:anim calcmode="lin" valueType="num">
                                      <p:cBhvr>
                                        <p:cTn id="10" dur="2000" fill="hold"/>
                                        <p:tgtEl>
                                          <p:spTgt spid="520195"/>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0195"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descr="cancha-futbol"/>
          <p:cNvPicPr>
            <a:picLocks noChangeAspect="1" noChangeArrowheads="1"/>
          </p:cNvPicPr>
          <p:nvPr/>
        </p:nvPicPr>
        <p:blipFill>
          <a:blip r:embed="rId2" cstate="print">
            <a:lum bright="64000" contrast="-54000"/>
          </a:blip>
          <a:srcRect/>
          <a:stretch>
            <a:fillRect/>
          </a:stretch>
        </p:blipFill>
        <p:spPr bwMode="auto">
          <a:xfrm>
            <a:off x="250825" y="1557338"/>
            <a:ext cx="8893175" cy="5300662"/>
          </a:xfrm>
          <a:prstGeom prst="rect">
            <a:avLst/>
          </a:prstGeom>
          <a:noFill/>
          <a:ln w="9525">
            <a:noFill/>
            <a:miter lim="800000"/>
            <a:headEnd/>
            <a:tailEnd/>
          </a:ln>
        </p:spPr>
      </p:pic>
      <p:sp>
        <p:nvSpPr>
          <p:cNvPr id="502787" name="1 Título"/>
          <p:cNvSpPr>
            <a:spLocks/>
          </p:cNvSpPr>
          <p:nvPr/>
        </p:nvSpPr>
        <p:spPr bwMode="auto">
          <a:xfrm>
            <a:off x="611188" y="260350"/>
            <a:ext cx="7772400" cy="1470025"/>
          </a:xfrm>
          <a:prstGeom prst="rect">
            <a:avLst/>
          </a:prstGeom>
          <a:noFill/>
          <a:ln w="9525">
            <a:noFill/>
            <a:miter lim="800000"/>
            <a:headEnd/>
            <a:tailEnd/>
          </a:ln>
        </p:spPr>
        <p:txBody>
          <a:bodyPr anchor="ctr"/>
          <a:lstStyle/>
          <a:p>
            <a:pPr marL="342900" indent="-342900"/>
            <a:r>
              <a:rPr lang="es-ES" sz="3800" b="1">
                <a:solidFill>
                  <a:schemeClr val="accent2"/>
                </a:solidFill>
                <a:latin typeface="Broadway" pitchFamily="82" charset="0"/>
              </a:rPr>
              <a:t>INVERSIÓN INICIAL</a:t>
            </a:r>
            <a:r>
              <a:rPr lang="es-EC" sz="3800">
                <a:solidFill>
                  <a:schemeClr val="accent2"/>
                </a:solidFill>
                <a:latin typeface="Broadway" pitchFamily="82" charset="0"/>
              </a:rPr>
              <a:t/>
            </a:r>
            <a:br>
              <a:rPr lang="es-EC" sz="3800">
                <a:solidFill>
                  <a:schemeClr val="accent2"/>
                </a:solidFill>
                <a:latin typeface="Broadway" pitchFamily="82" charset="0"/>
              </a:rPr>
            </a:br>
            <a:endParaRPr lang="es-EC" sz="3800">
              <a:solidFill>
                <a:schemeClr val="accent2"/>
              </a:solidFill>
              <a:latin typeface="Broadway" pitchFamily="82" charset="0"/>
            </a:endParaRPr>
          </a:p>
        </p:txBody>
      </p:sp>
      <p:sp>
        <p:nvSpPr>
          <p:cNvPr id="40964" name="2 Subtítulo"/>
          <p:cNvSpPr>
            <a:spLocks/>
          </p:cNvSpPr>
          <p:nvPr/>
        </p:nvSpPr>
        <p:spPr bwMode="auto">
          <a:xfrm>
            <a:off x="468313" y="1628775"/>
            <a:ext cx="8001000" cy="2143125"/>
          </a:xfrm>
          <a:prstGeom prst="rect">
            <a:avLst/>
          </a:prstGeom>
          <a:noFill/>
          <a:ln w="9525">
            <a:noFill/>
            <a:miter lim="800000"/>
            <a:headEnd/>
            <a:tailEnd/>
          </a:ln>
        </p:spPr>
        <p:txBody>
          <a:bodyPr/>
          <a:lstStyle/>
          <a:p>
            <a:pPr algn="just">
              <a:lnSpc>
                <a:spcPct val="90000"/>
              </a:lnSpc>
              <a:spcBef>
                <a:spcPct val="20000"/>
              </a:spcBef>
              <a:buClr>
                <a:schemeClr val="bg2"/>
              </a:buClr>
              <a:buSzPct val="75000"/>
              <a:buFont typeface="Wingdings" pitchFamily="2" charset="2"/>
              <a:buNone/>
            </a:pPr>
            <a:r>
              <a:rPr lang="es-ES" sz="2600">
                <a:latin typeface="Bookman Old Style" pitchFamily="18" charset="0"/>
              </a:rPr>
              <a:t>Se ha estimado una inversión total de       $ 93533 la misma que se requiere para la puesta en marcha del proyecto de implementación de una cancha sintética en el cantón Playas</a:t>
            </a:r>
            <a:endParaRPr lang="es-EC" sz="2600">
              <a:latin typeface="Bookman Old Style" pitchFamily="18" charset="0"/>
            </a:endParaRPr>
          </a:p>
        </p:txBody>
      </p:sp>
      <p:graphicFrame>
        <p:nvGraphicFramePr>
          <p:cNvPr id="502822" name="Group 38"/>
          <p:cNvGraphicFramePr>
            <a:graphicFrameLocks noGrp="1"/>
          </p:cNvGraphicFramePr>
          <p:nvPr>
            <p:ph/>
          </p:nvPr>
        </p:nvGraphicFramePr>
        <p:xfrm>
          <a:off x="2484438" y="3213100"/>
          <a:ext cx="5256212" cy="3154363"/>
        </p:xfrm>
        <a:graphic>
          <a:graphicData uri="http://schemas.openxmlformats.org/drawingml/2006/table">
            <a:tbl>
              <a:tblPr/>
              <a:tblGrid>
                <a:gridCol w="3482975"/>
                <a:gridCol w="1773237"/>
              </a:tblGrid>
              <a:tr h="338138">
                <a:tc gridSpan="2">
                  <a:txBody>
                    <a:bodyPr/>
                    <a:lstStyle/>
                    <a:p>
                      <a:pPr marL="0" marR="0" lvl="0" indent="0" algn="ctr" defTabSz="914400" rtl="0" eaLnBrk="1" fontAlgn="base" latinLnBrk="0" hangingPunct="1">
                        <a:lnSpc>
                          <a:spcPct val="115000"/>
                        </a:lnSpc>
                        <a:spcBef>
                          <a:spcPct val="0"/>
                        </a:spcBef>
                        <a:spcAft>
                          <a:spcPct val="0"/>
                        </a:spcAft>
                        <a:buClr>
                          <a:schemeClr val="bg2"/>
                        </a:buClr>
                        <a:buSzPct val="75000"/>
                        <a:buFontTx/>
                        <a:buNone/>
                        <a:tabLst/>
                      </a:pPr>
                      <a:r>
                        <a:rPr kumimoji="0" lang="es-EC" sz="2000" b="0" i="0" u="sng" strike="noStrike" cap="none" normalizeH="0" baseline="0" smtClean="0">
                          <a:ln>
                            <a:noFill/>
                          </a:ln>
                          <a:solidFill>
                            <a:srgbClr val="000000"/>
                          </a:solidFill>
                          <a:effectLst/>
                          <a:latin typeface="Bodoni MT" pitchFamily="18" charset="0"/>
                          <a:cs typeface="Times New Roman" pitchFamily="18" charset="0"/>
                        </a:rPr>
                        <a:t>INVERSION INICIAL</a:t>
                      </a:r>
                      <a:endParaRPr kumimoji="0" lang="es-EC" sz="1800" b="0" i="0" u="none" strike="noStrike" cap="none" normalizeH="0" baseline="0" smtClean="0">
                        <a:ln>
                          <a:noFill/>
                        </a:ln>
                        <a:solidFill>
                          <a:schemeClr val="tx1"/>
                        </a:solidFill>
                        <a:effectLst/>
                        <a:latin typeface="Verdana" pitchFamily="34" charset="0"/>
                        <a:ea typeface="Calibri" pitchFamily="34"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FF"/>
                    </a:solidFill>
                  </a:tcPr>
                </a:tc>
                <a:tc hMerge="1">
                  <a:txBody>
                    <a:bodyPr/>
                    <a:lstStyle/>
                    <a:p>
                      <a:endParaRPr lang="es-ES"/>
                    </a:p>
                  </a:txBody>
                  <a:tcPr/>
                </a:tc>
              </a:tr>
              <a:tr h="307975">
                <a:tc>
                  <a:txBody>
                    <a:bodyPr/>
                    <a:lstStyle/>
                    <a:p>
                      <a:pPr marL="0" marR="0" lvl="0" indent="0" algn="just" defTabSz="914400" rtl="0" eaLnBrk="1" fontAlgn="base" latinLnBrk="0" hangingPunct="1">
                        <a:lnSpc>
                          <a:spcPct val="115000"/>
                        </a:lnSpc>
                        <a:spcBef>
                          <a:spcPct val="0"/>
                        </a:spcBef>
                        <a:spcAft>
                          <a:spcPct val="0"/>
                        </a:spcAft>
                        <a:buClr>
                          <a:schemeClr val="bg2"/>
                        </a:buClr>
                        <a:buSzPct val="75000"/>
                        <a:buFontTx/>
                        <a:buNone/>
                        <a:tabLst/>
                      </a:pPr>
                      <a:r>
                        <a:rPr kumimoji="0" lang="es-EC" sz="2000" b="1" i="0" u="none" strike="noStrike" cap="none" normalizeH="0" baseline="0" smtClean="0">
                          <a:ln>
                            <a:noFill/>
                          </a:ln>
                          <a:solidFill>
                            <a:srgbClr val="000000"/>
                          </a:solidFill>
                          <a:effectLst/>
                          <a:latin typeface="Bodoni MT" pitchFamily="18" charset="0"/>
                          <a:cs typeface="Times New Roman" pitchFamily="18" charset="0"/>
                        </a:rPr>
                        <a:t>Rubro</a:t>
                      </a:r>
                      <a:endParaRPr kumimoji="0" lang="es-EC" sz="2000" b="0" i="0" u="none" strike="noStrike" cap="none" normalizeH="0" baseline="0" smtClean="0">
                        <a:ln>
                          <a:noFill/>
                        </a:ln>
                        <a:solidFill>
                          <a:schemeClr val="tx1"/>
                        </a:solidFill>
                        <a:effectLst/>
                        <a:latin typeface="Verdana" pitchFamily="34" charset="0"/>
                        <a:ea typeface="Calibri" pitchFamily="34"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just" defTabSz="914400" rtl="0" eaLnBrk="1" fontAlgn="base" latinLnBrk="0" hangingPunct="1">
                        <a:lnSpc>
                          <a:spcPct val="115000"/>
                        </a:lnSpc>
                        <a:spcBef>
                          <a:spcPct val="0"/>
                        </a:spcBef>
                        <a:spcAft>
                          <a:spcPct val="0"/>
                        </a:spcAft>
                        <a:buClr>
                          <a:schemeClr val="bg2"/>
                        </a:buClr>
                        <a:buSzPct val="75000"/>
                        <a:buFontTx/>
                        <a:buNone/>
                        <a:tabLst/>
                      </a:pPr>
                      <a:r>
                        <a:rPr kumimoji="0" lang="es-EC" sz="2000" b="1" i="0" u="none" strike="noStrike" cap="none" normalizeH="0" baseline="0" smtClean="0">
                          <a:ln>
                            <a:noFill/>
                          </a:ln>
                          <a:solidFill>
                            <a:srgbClr val="000000"/>
                          </a:solidFill>
                          <a:effectLst/>
                          <a:latin typeface="Bodoni MT" pitchFamily="18" charset="0"/>
                          <a:cs typeface="Times New Roman" pitchFamily="18" charset="0"/>
                        </a:rPr>
                        <a:t>Valor</a:t>
                      </a:r>
                      <a:endParaRPr kumimoji="0" lang="es-EC" sz="2000" b="0" i="0" u="none" strike="noStrike" cap="none" normalizeH="0" baseline="0" smtClean="0">
                        <a:ln>
                          <a:noFill/>
                        </a:ln>
                        <a:solidFill>
                          <a:schemeClr val="tx1"/>
                        </a:solidFill>
                        <a:effectLst/>
                        <a:latin typeface="Verdana" pitchFamily="34" charset="0"/>
                        <a:ea typeface="Calibri" pitchFamily="34"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r>
              <a:tr h="307975">
                <a:tc>
                  <a:txBody>
                    <a:bodyPr/>
                    <a:lstStyle/>
                    <a:p>
                      <a:pPr marL="0" marR="0" lvl="0" indent="0" algn="just" defTabSz="914400" rtl="0" eaLnBrk="1" fontAlgn="base" latinLnBrk="0" hangingPunct="1">
                        <a:lnSpc>
                          <a:spcPct val="115000"/>
                        </a:lnSpc>
                        <a:spcBef>
                          <a:spcPct val="0"/>
                        </a:spcBef>
                        <a:spcAft>
                          <a:spcPct val="0"/>
                        </a:spcAft>
                        <a:buClr>
                          <a:schemeClr val="bg2"/>
                        </a:buClr>
                        <a:buSzPct val="75000"/>
                        <a:buFontTx/>
                        <a:buNone/>
                        <a:tabLst/>
                      </a:pPr>
                      <a:r>
                        <a:rPr kumimoji="0" lang="es-EC" sz="2000" b="0" i="0" u="none" strike="noStrike" cap="none" normalizeH="0" baseline="0" smtClean="0">
                          <a:ln>
                            <a:noFill/>
                          </a:ln>
                          <a:solidFill>
                            <a:srgbClr val="000000"/>
                          </a:solidFill>
                          <a:effectLst/>
                          <a:latin typeface="Bodoni MT" pitchFamily="18" charset="0"/>
                          <a:cs typeface="Times New Roman" pitchFamily="18" charset="0"/>
                        </a:rPr>
                        <a:t>Obra física</a:t>
                      </a:r>
                      <a:endParaRPr kumimoji="0" lang="es-EC" sz="2000" b="0" i="0" u="none" strike="noStrike" cap="none" normalizeH="0" baseline="0" smtClean="0">
                        <a:ln>
                          <a:noFill/>
                        </a:ln>
                        <a:solidFill>
                          <a:schemeClr val="tx1"/>
                        </a:solidFill>
                        <a:effectLst/>
                        <a:latin typeface="Verdana" pitchFamily="34" charset="0"/>
                        <a:ea typeface="Calibri" pitchFamily="34"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just" defTabSz="914400" rtl="0" eaLnBrk="1" fontAlgn="base" latinLnBrk="0" hangingPunct="1">
                        <a:lnSpc>
                          <a:spcPct val="115000"/>
                        </a:lnSpc>
                        <a:spcBef>
                          <a:spcPct val="0"/>
                        </a:spcBef>
                        <a:spcAft>
                          <a:spcPct val="0"/>
                        </a:spcAft>
                        <a:buClr>
                          <a:schemeClr val="bg2"/>
                        </a:buClr>
                        <a:buSzPct val="75000"/>
                        <a:buFontTx/>
                        <a:buNone/>
                        <a:tabLst/>
                      </a:pPr>
                      <a:r>
                        <a:rPr kumimoji="0" lang="es-EC" sz="2000" b="0" i="0" u="none" strike="noStrike" cap="none" normalizeH="0" baseline="0" smtClean="0">
                          <a:ln>
                            <a:noFill/>
                          </a:ln>
                          <a:solidFill>
                            <a:srgbClr val="000000"/>
                          </a:solidFill>
                          <a:effectLst/>
                          <a:latin typeface="Bodoni MT" pitchFamily="18" charset="0"/>
                          <a:cs typeface="Times New Roman" pitchFamily="18" charset="0"/>
                        </a:rPr>
                        <a:t>$ 52,163 </a:t>
                      </a:r>
                      <a:endParaRPr kumimoji="0" lang="es-EC" sz="2000" b="0" i="0" u="none" strike="noStrike" cap="none" normalizeH="0" baseline="0" smtClean="0">
                        <a:ln>
                          <a:noFill/>
                        </a:ln>
                        <a:solidFill>
                          <a:schemeClr val="tx1"/>
                        </a:solidFill>
                        <a:effectLst/>
                        <a:latin typeface="Verdana" pitchFamily="34" charset="0"/>
                        <a:ea typeface="Calibri" pitchFamily="34"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r>
              <a:tr h="309563">
                <a:tc>
                  <a:txBody>
                    <a:bodyPr/>
                    <a:lstStyle/>
                    <a:p>
                      <a:pPr marL="0" marR="0" lvl="0" indent="0" algn="just" defTabSz="914400" rtl="0" eaLnBrk="1" fontAlgn="base" latinLnBrk="0" hangingPunct="1">
                        <a:lnSpc>
                          <a:spcPct val="115000"/>
                        </a:lnSpc>
                        <a:spcBef>
                          <a:spcPct val="0"/>
                        </a:spcBef>
                        <a:spcAft>
                          <a:spcPct val="0"/>
                        </a:spcAft>
                        <a:buClr>
                          <a:schemeClr val="bg2"/>
                        </a:buClr>
                        <a:buSzPct val="75000"/>
                        <a:buFontTx/>
                        <a:buNone/>
                        <a:tabLst/>
                      </a:pPr>
                      <a:r>
                        <a:rPr kumimoji="0" lang="es-EC" sz="2000" b="0" i="0" u="none" strike="noStrike" cap="none" normalizeH="0" baseline="0" smtClean="0">
                          <a:ln>
                            <a:noFill/>
                          </a:ln>
                          <a:solidFill>
                            <a:srgbClr val="000000"/>
                          </a:solidFill>
                          <a:effectLst/>
                          <a:latin typeface="Bodoni MT" pitchFamily="18" charset="0"/>
                          <a:cs typeface="Times New Roman" pitchFamily="18" charset="0"/>
                        </a:rPr>
                        <a:t>césped sintético</a:t>
                      </a:r>
                      <a:endParaRPr kumimoji="0" lang="es-EC" sz="2000" b="0" i="0" u="none" strike="noStrike" cap="none" normalizeH="0" baseline="0" smtClean="0">
                        <a:ln>
                          <a:noFill/>
                        </a:ln>
                        <a:solidFill>
                          <a:schemeClr val="tx1"/>
                        </a:solidFill>
                        <a:effectLst/>
                        <a:latin typeface="Verdana" pitchFamily="34" charset="0"/>
                        <a:ea typeface="Calibri" pitchFamily="34"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just" defTabSz="914400" rtl="0" eaLnBrk="1" fontAlgn="base" latinLnBrk="0" hangingPunct="1">
                        <a:lnSpc>
                          <a:spcPct val="115000"/>
                        </a:lnSpc>
                        <a:spcBef>
                          <a:spcPct val="0"/>
                        </a:spcBef>
                        <a:spcAft>
                          <a:spcPct val="0"/>
                        </a:spcAft>
                        <a:buClr>
                          <a:schemeClr val="bg2"/>
                        </a:buClr>
                        <a:buSzPct val="75000"/>
                        <a:buFontTx/>
                        <a:buNone/>
                        <a:tabLst/>
                      </a:pPr>
                      <a:r>
                        <a:rPr kumimoji="0" lang="es-EC" sz="2000" b="0" i="0" u="none" strike="noStrike" cap="none" normalizeH="0" baseline="0" smtClean="0">
                          <a:ln>
                            <a:noFill/>
                          </a:ln>
                          <a:solidFill>
                            <a:srgbClr val="000000"/>
                          </a:solidFill>
                          <a:effectLst/>
                          <a:latin typeface="Bodoni MT" pitchFamily="18" charset="0"/>
                          <a:cs typeface="Times New Roman" pitchFamily="18" charset="0"/>
                        </a:rPr>
                        <a:t>$ 27,360.00 </a:t>
                      </a:r>
                      <a:endParaRPr kumimoji="0" lang="es-EC" sz="2000" b="0" i="0" u="none" strike="noStrike" cap="none" normalizeH="0" baseline="0" smtClean="0">
                        <a:ln>
                          <a:noFill/>
                        </a:ln>
                        <a:solidFill>
                          <a:schemeClr val="tx1"/>
                        </a:solidFill>
                        <a:effectLst/>
                        <a:latin typeface="Verdana" pitchFamily="34" charset="0"/>
                        <a:ea typeface="Calibri" pitchFamily="34"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r>
              <a:tr h="309563">
                <a:tc>
                  <a:txBody>
                    <a:bodyPr/>
                    <a:lstStyle/>
                    <a:p>
                      <a:pPr marL="0" marR="0" lvl="0" indent="0" algn="just" defTabSz="914400" rtl="0" eaLnBrk="1" fontAlgn="base" latinLnBrk="0" hangingPunct="1">
                        <a:lnSpc>
                          <a:spcPct val="115000"/>
                        </a:lnSpc>
                        <a:spcBef>
                          <a:spcPct val="0"/>
                        </a:spcBef>
                        <a:spcAft>
                          <a:spcPct val="0"/>
                        </a:spcAft>
                        <a:buClr>
                          <a:schemeClr val="bg2"/>
                        </a:buClr>
                        <a:buSzPct val="75000"/>
                        <a:buFontTx/>
                        <a:buNone/>
                        <a:tabLst/>
                      </a:pPr>
                      <a:r>
                        <a:rPr kumimoji="0" lang="es-EC" sz="2000" b="0" i="0" u="none" strike="noStrike" cap="none" normalizeH="0" baseline="0" smtClean="0">
                          <a:ln>
                            <a:noFill/>
                          </a:ln>
                          <a:solidFill>
                            <a:srgbClr val="000000"/>
                          </a:solidFill>
                          <a:effectLst/>
                          <a:latin typeface="Bodoni MT" pitchFamily="18" charset="0"/>
                          <a:cs typeface="Times New Roman" pitchFamily="18" charset="0"/>
                        </a:rPr>
                        <a:t>Mobiliarios y equipos</a:t>
                      </a:r>
                      <a:endParaRPr kumimoji="0" lang="es-EC" sz="2000" b="0" i="0" u="none" strike="noStrike" cap="none" normalizeH="0" baseline="0" smtClean="0">
                        <a:ln>
                          <a:noFill/>
                        </a:ln>
                        <a:solidFill>
                          <a:schemeClr val="tx1"/>
                        </a:solidFill>
                        <a:effectLst/>
                        <a:latin typeface="Verdana" pitchFamily="34" charset="0"/>
                        <a:ea typeface="Calibri" pitchFamily="34"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just" defTabSz="914400" rtl="0" eaLnBrk="1" fontAlgn="base" latinLnBrk="0" hangingPunct="1">
                        <a:lnSpc>
                          <a:spcPct val="115000"/>
                        </a:lnSpc>
                        <a:spcBef>
                          <a:spcPct val="0"/>
                        </a:spcBef>
                        <a:spcAft>
                          <a:spcPct val="0"/>
                        </a:spcAft>
                        <a:buClr>
                          <a:schemeClr val="bg2"/>
                        </a:buClr>
                        <a:buSzPct val="75000"/>
                        <a:buFontTx/>
                        <a:buNone/>
                        <a:tabLst/>
                      </a:pPr>
                      <a:r>
                        <a:rPr kumimoji="0" lang="es-EC" sz="2000" b="0" i="0" u="none" strike="noStrike" cap="none" normalizeH="0" baseline="0" smtClean="0">
                          <a:ln>
                            <a:noFill/>
                          </a:ln>
                          <a:solidFill>
                            <a:srgbClr val="000000"/>
                          </a:solidFill>
                          <a:effectLst/>
                          <a:latin typeface="Bodoni MT" pitchFamily="18" charset="0"/>
                          <a:cs typeface="Times New Roman" pitchFamily="18" charset="0"/>
                        </a:rPr>
                        <a:t>$ 6,803.50 </a:t>
                      </a:r>
                      <a:endParaRPr kumimoji="0" lang="es-EC" sz="2000" b="0" i="0" u="none" strike="noStrike" cap="none" normalizeH="0" baseline="0" smtClean="0">
                        <a:ln>
                          <a:noFill/>
                        </a:ln>
                        <a:solidFill>
                          <a:schemeClr val="tx1"/>
                        </a:solidFill>
                        <a:effectLst/>
                        <a:latin typeface="Verdana" pitchFamily="34" charset="0"/>
                        <a:ea typeface="Calibri" pitchFamily="34"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r>
              <a:tr h="307975">
                <a:tc>
                  <a:txBody>
                    <a:bodyPr/>
                    <a:lstStyle/>
                    <a:p>
                      <a:pPr marL="0" marR="0" lvl="0" indent="0" algn="just" defTabSz="914400" rtl="0" eaLnBrk="1" fontAlgn="base" latinLnBrk="0" hangingPunct="1">
                        <a:lnSpc>
                          <a:spcPct val="115000"/>
                        </a:lnSpc>
                        <a:spcBef>
                          <a:spcPct val="0"/>
                        </a:spcBef>
                        <a:spcAft>
                          <a:spcPct val="0"/>
                        </a:spcAft>
                        <a:buClr>
                          <a:schemeClr val="bg2"/>
                        </a:buClr>
                        <a:buSzPct val="75000"/>
                        <a:buFontTx/>
                        <a:buNone/>
                        <a:tabLst/>
                      </a:pPr>
                      <a:r>
                        <a:rPr kumimoji="0" lang="es-EC" sz="2000" b="0" i="0" u="none" strike="noStrike" cap="none" normalizeH="0" baseline="0" smtClean="0">
                          <a:ln>
                            <a:noFill/>
                          </a:ln>
                          <a:solidFill>
                            <a:srgbClr val="000000"/>
                          </a:solidFill>
                          <a:effectLst/>
                          <a:latin typeface="Bodoni MT" pitchFamily="18" charset="0"/>
                          <a:cs typeface="Times New Roman" pitchFamily="18" charset="0"/>
                        </a:rPr>
                        <a:t>Gastos de instalación</a:t>
                      </a:r>
                      <a:endParaRPr kumimoji="0" lang="es-EC" sz="2000" b="0" i="0" u="none" strike="noStrike" cap="none" normalizeH="0" baseline="0" smtClean="0">
                        <a:ln>
                          <a:noFill/>
                        </a:ln>
                        <a:solidFill>
                          <a:schemeClr val="tx1"/>
                        </a:solidFill>
                        <a:effectLst/>
                        <a:latin typeface="Verdana" pitchFamily="34" charset="0"/>
                        <a:ea typeface="Calibri" pitchFamily="34"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just" defTabSz="914400" rtl="0" eaLnBrk="1" fontAlgn="base" latinLnBrk="0" hangingPunct="1">
                        <a:lnSpc>
                          <a:spcPct val="115000"/>
                        </a:lnSpc>
                        <a:spcBef>
                          <a:spcPct val="0"/>
                        </a:spcBef>
                        <a:spcAft>
                          <a:spcPct val="0"/>
                        </a:spcAft>
                        <a:buClr>
                          <a:schemeClr val="bg2"/>
                        </a:buClr>
                        <a:buSzPct val="75000"/>
                        <a:buFontTx/>
                        <a:buNone/>
                        <a:tabLst/>
                      </a:pPr>
                      <a:r>
                        <a:rPr kumimoji="0" lang="es-EC" sz="2000" b="0" i="0" u="none" strike="noStrike" cap="none" normalizeH="0" baseline="0" smtClean="0">
                          <a:ln>
                            <a:noFill/>
                          </a:ln>
                          <a:solidFill>
                            <a:srgbClr val="000000"/>
                          </a:solidFill>
                          <a:effectLst/>
                          <a:latin typeface="Bodoni MT" pitchFamily="18" charset="0"/>
                          <a:cs typeface="Times New Roman" pitchFamily="18" charset="0"/>
                        </a:rPr>
                        <a:t>$ 275 </a:t>
                      </a:r>
                      <a:endParaRPr kumimoji="0" lang="es-EC" sz="2000" b="0" i="0" u="none" strike="noStrike" cap="none" normalizeH="0" baseline="0" smtClean="0">
                        <a:ln>
                          <a:noFill/>
                        </a:ln>
                        <a:solidFill>
                          <a:schemeClr val="tx1"/>
                        </a:solidFill>
                        <a:effectLst/>
                        <a:latin typeface="Verdana" pitchFamily="34" charset="0"/>
                        <a:ea typeface="Calibri" pitchFamily="34"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r>
              <a:tr h="309563">
                <a:tc>
                  <a:txBody>
                    <a:bodyPr/>
                    <a:lstStyle/>
                    <a:p>
                      <a:pPr marL="0" marR="0" lvl="0" indent="0" algn="just" defTabSz="914400" rtl="0" eaLnBrk="1" fontAlgn="base" latinLnBrk="0" hangingPunct="1">
                        <a:lnSpc>
                          <a:spcPct val="115000"/>
                        </a:lnSpc>
                        <a:spcBef>
                          <a:spcPct val="0"/>
                        </a:spcBef>
                        <a:spcAft>
                          <a:spcPct val="0"/>
                        </a:spcAft>
                        <a:buClr>
                          <a:schemeClr val="bg2"/>
                        </a:buClr>
                        <a:buSzPct val="75000"/>
                        <a:buFontTx/>
                        <a:buNone/>
                        <a:tabLst/>
                      </a:pPr>
                      <a:r>
                        <a:rPr kumimoji="0" lang="es-EC" sz="2000" b="0" i="0" u="none" strike="noStrike" cap="none" normalizeH="0" baseline="0" smtClean="0">
                          <a:ln>
                            <a:noFill/>
                          </a:ln>
                          <a:solidFill>
                            <a:srgbClr val="000000"/>
                          </a:solidFill>
                          <a:effectLst/>
                          <a:latin typeface="Bodoni MT" pitchFamily="18" charset="0"/>
                          <a:cs typeface="Times New Roman" pitchFamily="18" charset="0"/>
                        </a:rPr>
                        <a:t>Gastos de constitución</a:t>
                      </a:r>
                      <a:endParaRPr kumimoji="0" lang="es-EC" sz="2000" b="0" i="0" u="none" strike="noStrike" cap="none" normalizeH="0" baseline="0" smtClean="0">
                        <a:ln>
                          <a:noFill/>
                        </a:ln>
                        <a:solidFill>
                          <a:schemeClr val="tx1"/>
                        </a:solidFill>
                        <a:effectLst/>
                        <a:latin typeface="Verdana" pitchFamily="34" charset="0"/>
                        <a:ea typeface="Calibri" pitchFamily="34"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just" defTabSz="914400" rtl="0" eaLnBrk="1" fontAlgn="base" latinLnBrk="0" hangingPunct="1">
                        <a:lnSpc>
                          <a:spcPct val="115000"/>
                        </a:lnSpc>
                        <a:spcBef>
                          <a:spcPct val="0"/>
                        </a:spcBef>
                        <a:spcAft>
                          <a:spcPct val="0"/>
                        </a:spcAft>
                        <a:buClr>
                          <a:schemeClr val="bg2"/>
                        </a:buClr>
                        <a:buSzPct val="75000"/>
                        <a:buFontTx/>
                        <a:buNone/>
                        <a:tabLst/>
                      </a:pPr>
                      <a:r>
                        <a:rPr kumimoji="0" lang="es-EC" sz="2000" b="0" i="0" u="none" strike="noStrike" cap="none" normalizeH="0" baseline="0" smtClean="0">
                          <a:ln>
                            <a:noFill/>
                          </a:ln>
                          <a:solidFill>
                            <a:srgbClr val="000000"/>
                          </a:solidFill>
                          <a:effectLst/>
                          <a:latin typeface="Bodoni MT" pitchFamily="18" charset="0"/>
                          <a:cs typeface="Times New Roman" pitchFamily="18" charset="0"/>
                        </a:rPr>
                        <a:t>$ 269 </a:t>
                      </a:r>
                      <a:endParaRPr kumimoji="0" lang="es-EC" sz="2000" b="0" i="0" u="none" strike="noStrike" cap="none" normalizeH="0" baseline="0" smtClean="0">
                        <a:ln>
                          <a:noFill/>
                        </a:ln>
                        <a:solidFill>
                          <a:schemeClr val="tx1"/>
                        </a:solidFill>
                        <a:effectLst/>
                        <a:latin typeface="Verdana" pitchFamily="34" charset="0"/>
                        <a:ea typeface="Calibri" pitchFamily="34"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r>
              <a:tr h="307975">
                <a:tc>
                  <a:txBody>
                    <a:bodyPr/>
                    <a:lstStyle/>
                    <a:p>
                      <a:pPr marL="0" marR="0" lvl="0" indent="0" algn="just" defTabSz="914400" rtl="0" eaLnBrk="1" fontAlgn="base" latinLnBrk="0" hangingPunct="1">
                        <a:lnSpc>
                          <a:spcPct val="115000"/>
                        </a:lnSpc>
                        <a:spcBef>
                          <a:spcPct val="0"/>
                        </a:spcBef>
                        <a:spcAft>
                          <a:spcPct val="0"/>
                        </a:spcAft>
                        <a:buClr>
                          <a:schemeClr val="bg2"/>
                        </a:buClr>
                        <a:buSzPct val="75000"/>
                        <a:buFontTx/>
                        <a:buNone/>
                        <a:tabLst/>
                      </a:pPr>
                      <a:r>
                        <a:rPr kumimoji="0" lang="es-EC" sz="2000" b="0" i="0" u="none" strike="noStrike" cap="none" normalizeH="0" baseline="0" smtClean="0">
                          <a:ln>
                            <a:noFill/>
                          </a:ln>
                          <a:solidFill>
                            <a:srgbClr val="000000"/>
                          </a:solidFill>
                          <a:effectLst/>
                          <a:latin typeface="Bodoni MT" pitchFamily="18" charset="0"/>
                          <a:cs typeface="Times New Roman" pitchFamily="18" charset="0"/>
                        </a:rPr>
                        <a:t>Capital de trabajo</a:t>
                      </a:r>
                      <a:endParaRPr kumimoji="0" lang="es-EC" sz="2000" b="0" i="0" u="none" strike="noStrike" cap="none" normalizeH="0" baseline="0" smtClean="0">
                        <a:ln>
                          <a:noFill/>
                        </a:ln>
                        <a:solidFill>
                          <a:schemeClr val="tx1"/>
                        </a:solidFill>
                        <a:effectLst/>
                        <a:latin typeface="Verdana" pitchFamily="34" charset="0"/>
                        <a:ea typeface="Calibri" pitchFamily="34"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just" defTabSz="914400" rtl="0" eaLnBrk="1" fontAlgn="base" latinLnBrk="0" hangingPunct="1">
                        <a:lnSpc>
                          <a:spcPct val="115000"/>
                        </a:lnSpc>
                        <a:spcBef>
                          <a:spcPct val="0"/>
                        </a:spcBef>
                        <a:spcAft>
                          <a:spcPct val="0"/>
                        </a:spcAft>
                        <a:buClr>
                          <a:schemeClr val="bg2"/>
                        </a:buClr>
                        <a:buSzPct val="75000"/>
                        <a:buFontTx/>
                        <a:buNone/>
                        <a:tabLst/>
                      </a:pPr>
                      <a:r>
                        <a:rPr kumimoji="0" lang="es-EC" sz="2000" b="0" i="0" u="none" strike="noStrike" cap="none" normalizeH="0" baseline="0" smtClean="0">
                          <a:ln>
                            <a:noFill/>
                          </a:ln>
                          <a:solidFill>
                            <a:srgbClr val="000000"/>
                          </a:solidFill>
                          <a:effectLst/>
                          <a:latin typeface="Bodoni MT" pitchFamily="18" charset="0"/>
                          <a:cs typeface="Times New Roman" pitchFamily="18" charset="0"/>
                        </a:rPr>
                        <a:t>$ 6,663 </a:t>
                      </a:r>
                      <a:endParaRPr kumimoji="0" lang="es-EC" sz="2000" b="0" i="0" u="none" strike="noStrike" cap="none" normalizeH="0" baseline="0" smtClean="0">
                        <a:ln>
                          <a:noFill/>
                        </a:ln>
                        <a:solidFill>
                          <a:schemeClr val="tx1"/>
                        </a:solidFill>
                        <a:effectLst/>
                        <a:latin typeface="Verdana" pitchFamily="34" charset="0"/>
                        <a:ea typeface="Calibri" pitchFamily="34"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r>
              <a:tr h="309563">
                <a:tc>
                  <a:txBody>
                    <a:bodyPr/>
                    <a:lstStyle/>
                    <a:p>
                      <a:pPr marL="0" marR="0" lvl="0" indent="0" algn="just" defTabSz="914400" rtl="0" eaLnBrk="1" fontAlgn="base" latinLnBrk="0" hangingPunct="1">
                        <a:lnSpc>
                          <a:spcPct val="115000"/>
                        </a:lnSpc>
                        <a:spcBef>
                          <a:spcPct val="0"/>
                        </a:spcBef>
                        <a:spcAft>
                          <a:spcPct val="0"/>
                        </a:spcAft>
                        <a:buClr>
                          <a:schemeClr val="bg2"/>
                        </a:buClr>
                        <a:buSzPct val="75000"/>
                        <a:buFontTx/>
                        <a:buNone/>
                        <a:tabLst/>
                      </a:pPr>
                      <a:r>
                        <a:rPr kumimoji="0" lang="es-EC" sz="2000" b="0" i="0" u="none" strike="noStrike" cap="none" normalizeH="0" baseline="0" smtClean="0">
                          <a:ln>
                            <a:noFill/>
                          </a:ln>
                          <a:solidFill>
                            <a:srgbClr val="000000"/>
                          </a:solidFill>
                          <a:effectLst/>
                          <a:latin typeface="Bodoni MT" pitchFamily="18" charset="0"/>
                          <a:cs typeface="Times New Roman" pitchFamily="18" charset="0"/>
                        </a:rPr>
                        <a:t>Total Inversión</a:t>
                      </a:r>
                      <a:endParaRPr kumimoji="0" lang="es-EC" sz="2000" b="0" i="0" u="none" strike="noStrike" cap="none" normalizeH="0" baseline="0" smtClean="0">
                        <a:ln>
                          <a:noFill/>
                        </a:ln>
                        <a:solidFill>
                          <a:schemeClr val="tx1"/>
                        </a:solidFill>
                        <a:effectLst/>
                        <a:latin typeface="Verdana" pitchFamily="34" charset="0"/>
                        <a:ea typeface="Calibri" pitchFamily="34"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just" defTabSz="914400" rtl="0" eaLnBrk="1" fontAlgn="base" latinLnBrk="0" hangingPunct="1">
                        <a:lnSpc>
                          <a:spcPct val="115000"/>
                        </a:lnSpc>
                        <a:spcBef>
                          <a:spcPct val="0"/>
                        </a:spcBef>
                        <a:spcAft>
                          <a:spcPct val="0"/>
                        </a:spcAft>
                        <a:buClr>
                          <a:schemeClr val="bg2"/>
                        </a:buClr>
                        <a:buSzPct val="75000"/>
                        <a:buFontTx/>
                        <a:buNone/>
                        <a:tabLst/>
                      </a:pPr>
                      <a:r>
                        <a:rPr kumimoji="0" lang="es-EC" sz="2000" b="0" i="0" u="none" strike="noStrike" cap="none" normalizeH="0" baseline="0" smtClean="0">
                          <a:ln>
                            <a:noFill/>
                          </a:ln>
                          <a:solidFill>
                            <a:srgbClr val="000000"/>
                          </a:solidFill>
                          <a:effectLst/>
                          <a:latin typeface="Bodoni MT" pitchFamily="18" charset="0"/>
                          <a:cs typeface="Times New Roman" pitchFamily="18" charset="0"/>
                        </a:rPr>
                        <a:t>$ 93,533 </a:t>
                      </a:r>
                      <a:endParaRPr kumimoji="0" lang="es-EC" sz="2000" b="0" i="0" u="none" strike="noStrike" cap="none" normalizeH="0" baseline="0" smtClean="0">
                        <a:ln>
                          <a:noFill/>
                        </a:ln>
                        <a:solidFill>
                          <a:schemeClr val="tx1"/>
                        </a:solidFill>
                        <a:effectLst/>
                        <a:latin typeface="Verdana" pitchFamily="34" charset="0"/>
                        <a:ea typeface="Calibri" pitchFamily="34"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8" presetClass="entr" presetSubtype="0" accel="50000" fill="hold" grpId="0" nodeType="clickEffect">
                                  <p:stCondLst>
                                    <p:cond delay="0"/>
                                  </p:stCondLst>
                                  <p:iterate type="lt">
                                    <p:tmPct val="50000"/>
                                  </p:iterate>
                                  <p:childTnLst>
                                    <p:set>
                                      <p:cBhvr>
                                        <p:cTn id="6" dur="1" fill="hold">
                                          <p:stCondLst>
                                            <p:cond delay="0"/>
                                          </p:stCondLst>
                                        </p:cTn>
                                        <p:tgtEl>
                                          <p:spTgt spid="502787"/>
                                        </p:tgtEl>
                                        <p:attrNameLst>
                                          <p:attrName>style.visibility</p:attrName>
                                        </p:attrNameLst>
                                      </p:cBhvr>
                                      <p:to>
                                        <p:strVal val="visible"/>
                                      </p:to>
                                    </p:set>
                                    <p:set>
                                      <p:cBhvr>
                                        <p:cTn id="7" dur="228" fill="hold">
                                          <p:stCondLst>
                                            <p:cond delay="0"/>
                                          </p:stCondLst>
                                        </p:cTn>
                                        <p:tgtEl>
                                          <p:spTgt spid="502787"/>
                                        </p:tgtEl>
                                        <p:attrNameLst>
                                          <p:attrName>style.rotation</p:attrName>
                                        </p:attrNameLst>
                                      </p:cBhvr>
                                      <p:to>
                                        <p:strVal val="-45.0"/>
                                      </p:to>
                                    </p:set>
                                    <p:anim calcmode="lin" valueType="num">
                                      <p:cBhvr>
                                        <p:cTn id="8" dur="228" fill="hold">
                                          <p:stCondLst>
                                            <p:cond delay="228"/>
                                          </p:stCondLst>
                                        </p:cTn>
                                        <p:tgtEl>
                                          <p:spTgt spid="502787"/>
                                        </p:tgtEl>
                                        <p:attrNameLst>
                                          <p:attrName>style.rotation</p:attrName>
                                        </p:attrNameLst>
                                      </p:cBhvr>
                                      <p:tavLst>
                                        <p:tav tm="0">
                                          <p:val>
                                            <p:fltVal val="-45"/>
                                          </p:val>
                                        </p:tav>
                                        <p:tav tm="69900">
                                          <p:val>
                                            <p:fltVal val="45"/>
                                          </p:val>
                                        </p:tav>
                                        <p:tav tm="100000">
                                          <p:val>
                                            <p:fltVal val="0"/>
                                          </p:val>
                                        </p:tav>
                                      </p:tavLst>
                                    </p:anim>
                                    <p:anim calcmode="lin" valueType="num">
                                      <p:cBhvr>
                                        <p:cTn id="9" dur="228" fill="hold">
                                          <p:stCondLst>
                                            <p:cond delay="0"/>
                                          </p:stCondLst>
                                        </p:cTn>
                                        <p:tgtEl>
                                          <p:spTgt spid="502787"/>
                                        </p:tgtEl>
                                        <p:attrNameLst>
                                          <p:attrName>ppt_y</p:attrName>
                                        </p:attrNameLst>
                                      </p:cBhvr>
                                      <p:tavLst>
                                        <p:tav tm="0">
                                          <p:val>
                                            <p:strVal val="#ppt_y-1"/>
                                          </p:val>
                                        </p:tav>
                                        <p:tav tm="100000">
                                          <p:val>
                                            <p:strVal val="#ppt_y-(0.354*#ppt_w-0.172*#ppt_h)"/>
                                          </p:val>
                                        </p:tav>
                                      </p:tavLst>
                                    </p:anim>
                                    <p:anim calcmode="lin" valueType="num">
                                      <p:cBhvr>
                                        <p:cTn id="10" dur="78" decel="50000" autoRev="1" fill="hold">
                                          <p:stCondLst>
                                            <p:cond delay="228"/>
                                          </p:stCondLst>
                                        </p:cTn>
                                        <p:tgtEl>
                                          <p:spTgt spid="502787"/>
                                        </p:tgtEl>
                                        <p:attrNameLst>
                                          <p:attrName>ppt_y</p:attrName>
                                        </p:attrNameLst>
                                      </p:cBhvr>
                                      <p:tavLst>
                                        <p:tav tm="0">
                                          <p:val>
                                            <p:strVal val="#ppt_y-(0.354*#ppt_w-0.172*#ppt_h)"/>
                                          </p:val>
                                        </p:tav>
                                        <p:tav tm="100000">
                                          <p:val>
                                            <p:strVal val="#ppt_y-(0.354*#ppt_w-0.172*#ppt_h)-#ppt_h/2"/>
                                          </p:val>
                                        </p:tav>
                                      </p:tavLst>
                                    </p:anim>
                                    <p:anim calcmode="lin" valueType="num">
                                      <p:cBhvr>
                                        <p:cTn id="11" dur="68" fill="hold">
                                          <p:stCondLst>
                                            <p:cond delay="432"/>
                                          </p:stCondLst>
                                        </p:cTn>
                                        <p:tgtEl>
                                          <p:spTgt spid="502787"/>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2787"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descr="cancha-futbol"/>
          <p:cNvPicPr>
            <a:picLocks noChangeAspect="1" noChangeArrowheads="1"/>
          </p:cNvPicPr>
          <p:nvPr/>
        </p:nvPicPr>
        <p:blipFill>
          <a:blip r:embed="rId2" cstate="print">
            <a:lum bright="64000" contrast="-54000"/>
          </a:blip>
          <a:srcRect/>
          <a:stretch>
            <a:fillRect/>
          </a:stretch>
        </p:blipFill>
        <p:spPr bwMode="auto">
          <a:xfrm>
            <a:off x="250825" y="1557338"/>
            <a:ext cx="8893175" cy="5300662"/>
          </a:xfrm>
          <a:prstGeom prst="rect">
            <a:avLst/>
          </a:prstGeom>
          <a:noFill/>
          <a:ln w="9525">
            <a:noFill/>
            <a:miter lim="800000"/>
            <a:headEnd/>
            <a:tailEnd/>
          </a:ln>
        </p:spPr>
      </p:pic>
      <p:sp>
        <p:nvSpPr>
          <p:cNvPr id="501763" name="3 Título"/>
          <p:cNvSpPr>
            <a:spLocks/>
          </p:cNvSpPr>
          <p:nvPr/>
        </p:nvSpPr>
        <p:spPr bwMode="auto">
          <a:xfrm>
            <a:off x="714375" y="428625"/>
            <a:ext cx="7772400" cy="1143000"/>
          </a:xfrm>
          <a:prstGeom prst="rect">
            <a:avLst/>
          </a:prstGeom>
          <a:noFill/>
          <a:ln w="9525">
            <a:noFill/>
            <a:miter lim="800000"/>
            <a:headEnd/>
            <a:tailEnd/>
          </a:ln>
        </p:spPr>
        <p:txBody>
          <a:bodyPr anchor="ctr"/>
          <a:lstStyle/>
          <a:p>
            <a:pPr marL="342900" indent="-342900"/>
            <a:r>
              <a:rPr lang="es-ES" sz="3800" b="1">
                <a:solidFill>
                  <a:schemeClr val="accent2"/>
                </a:solidFill>
                <a:latin typeface="Broadway" pitchFamily="82" charset="0"/>
              </a:rPr>
              <a:t>OBRA FÍSICA</a:t>
            </a:r>
            <a:r>
              <a:rPr lang="es-EC" sz="3800">
                <a:solidFill>
                  <a:schemeClr val="accent2"/>
                </a:solidFill>
                <a:latin typeface="Broadway" pitchFamily="82" charset="0"/>
              </a:rPr>
              <a:t/>
            </a:r>
            <a:br>
              <a:rPr lang="es-EC" sz="3800">
                <a:solidFill>
                  <a:schemeClr val="accent2"/>
                </a:solidFill>
                <a:latin typeface="Broadway" pitchFamily="82" charset="0"/>
              </a:rPr>
            </a:br>
            <a:endParaRPr lang="es-EC" sz="3800">
              <a:solidFill>
                <a:schemeClr val="accent2"/>
              </a:solidFill>
              <a:latin typeface="Broadway" pitchFamily="82" charset="0"/>
            </a:endParaRPr>
          </a:p>
        </p:txBody>
      </p:sp>
      <p:sp>
        <p:nvSpPr>
          <p:cNvPr id="41988" name="4 Subtítulo"/>
          <p:cNvSpPr>
            <a:spLocks/>
          </p:cNvSpPr>
          <p:nvPr/>
        </p:nvSpPr>
        <p:spPr bwMode="auto">
          <a:xfrm>
            <a:off x="684213" y="1773238"/>
            <a:ext cx="8215312" cy="2357437"/>
          </a:xfrm>
          <a:prstGeom prst="rect">
            <a:avLst/>
          </a:prstGeom>
          <a:noFill/>
          <a:ln w="9525">
            <a:noFill/>
            <a:miter lim="800000"/>
            <a:headEnd/>
            <a:tailEnd/>
          </a:ln>
        </p:spPr>
        <p:txBody>
          <a:bodyPr/>
          <a:lstStyle/>
          <a:p>
            <a:pPr algn="just">
              <a:lnSpc>
                <a:spcPct val="90000"/>
              </a:lnSpc>
              <a:spcBef>
                <a:spcPct val="20000"/>
              </a:spcBef>
              <a:buClr>
                <a:schemeClr val="bg2"/>
              </a:buClr>
              <a:buSzPct val="75000"/>
              <a:buFont typeface="Wingdings" pitchFamily="2" charset="2"/>
              <a:buNone/>
            </a:pPr>
            <a:r>
              <a:rPr lang="es-ES">
                <a:latin typeface="Bookman Old Style" pitchFamily="18" charset="0"/>
              </a:rPr>
              <a:t>La inversión en obra física comprende la adecuación del terreno y la preparación del mismo para la instalación de la alfombra de césped, así como el cerramiento, luminarias y la construcción del edificio en el que se ubicará el bar, la oficina y los vestidores</a:t>
            </a:r>
            <a:endParaRPr lang="es-EC">
              <a:latin typeface="Bookman Old Style" pitchFamily="18" charset="0"/>
            </a:endParaRPr>
          </a:p>
        </p:txBody>
      </p:sp>
      <p:graphicFrame>
        <p:nvGraphicFramePr>
          <p:cNvPr id="501799" name="Group 39"/>
          <p:cNvGraphicFramePr>
            <a:graphicFrameLocks noGrp="1"/>
          </p:cNvGraphicFramePr>
          <p:nvPr>
            <p:ph/>
          </p:nvPr>
        </p:nvGraphicFramePr>
        <p:xfrm>
          <a:off x="2627313" y="3716338"/>
          <a:ext cx="4968875" cy="2905125"/>
        </p:xfrm>
        <a:graphic>
          <a:graphicData uri="http://schemas.openxmlformats.org/drawingml/2006/table">
            <a:tbl>
              <a:tblPr/>
              <a:tblGrid>
                <a:gridCol w="3863975"/>
                <a:gridCol w="1104900"/>
              </a:tblGrid>
              <a:tr h="230188">
                <a:tc gridSpan="2">
                  <a:txBody>
                    <a:bodyPr/>
                    <a:lstStyle/>
                    <a:p>
                      <a:pPr marL="0" marR="0" lvl="0" indent="0" algn="ctr" defTabSz="914400" rtl="0" eaLnBrk="1" fontAlgn="base" latinLnBrk="0" hangingPunct="1">
                        <a:lnSpc>
                          <a:spcPct val="115000"/>
                        </a:lnSpc>
                        <a:spcBef>
                          <a:spcPct val="0"/>
                        </a:spcBef>
                        <a:spcAft>
                          <a:spcPct val="0"/>
                        </a:spcAft>
                        <a:buClr>
                          <a:schemeClr val="bg2"/>
                        </a:buClr>
                        <a:buSzPct val="75000"/>
                        <a:buFontTx/>
                        <a:buNone/>
                        <a:tabLst/>
                      </a:pPr>
                      <a:r>
                        <a:rPr kumimoji="0" lang="es-ES" sz="2000" b="0" i="0" u="none" strike="noStrike" cap="none" normalizeH="0" baseline="0" smtClean="0">
                          <a:ln>
                            <a:noFill/>
                          </a:ln>
                          <a:solidFill>
                            <a:srgbClr val="000000"/>
                          </a:solidFill>
                          <a:effectLst/>
                          <a:latin typeface="Bodoni MT" pitchFamily="18" charset="0"/>
                          <a:cs typeface="Times New Roman" pitchFamily="18" charset="0"/>
                        </a:rPr>
                        <a:t>OBRA FISICA</a:t>
                      </a:r>
                      <a:endParaRPr kumimoji="0" lang="es-EC" sz="2000" b="0" i="0" u="none" strike="noStrike" cap="none" normalizeH="0" baseline="0" smtClean="0">
                        <a:ln>
                          <a:noFill/>
                        </a:ln>
                        <a:solidFill>
                          <a:schemeClr val="tx1"/>
                        </a:solidFill>
                        <a:effectLst/>
                        <a:latin typeface="Verdana" pitchFamily="34" charset="0"/>
                        <a:ea typeface="Calibri" pitchFamily="34"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solidFill>
                      <a:srgbClr val="FFCCFF"/>
                    </a:solidFill>
                  </a:tcPr>
                </a:tc>
                <a:tc hMerge="1">
                  <a:txBody>
                    <a:bodyPr/>
                    <a:lstStyle/>
                    <a:p>
                      <a:endParaRPr lang="es-ES"/>
                    </a:p>
                  </a:txBody>
                  <a:tcPr/>
                </a:tc>
              </a:tr>
              <a:tr h="230188">
                <a:tc>
                  <a:txBody>
                    <a:bodyPr/>
                    <a:lstStyle/>
                    <a:p>
                      <a:pPr marL="0" marR="0" lvl="0" indent="0" algn="just" defTabSz="914400" rtl="0" eaLnBrk="1" fontAlgn="base" latinLnBrk="0" hangingPunct="1">
                        <a:lnSpc>
                          <a:spcPct val="115000"/>
                        </a:lnSpc>
                        <a:spcBef>
                          <a:spcPct val="0"/>
                        </a:spcBef>
                        <a:spcAft>
                          <a:spcPct val="0"/>
                        </a:spcAft>
                        <a:buClr>
                          <a:schemeClr val="bg2"/>
                        </a:buClr>
                        <a:buSzPct val="75000"/>
                        <a:buFontTx/>
                        <a:buNone/>
                        <a:tabLst/>
                      </a:pPr>
                      <a:r>
                        <a:rPr kumimoji="0" lang="es-ES" sz="2000" b="0" i="0" u="none" strike="noStrike" cap="none" normalizeH="0" baseline="0" smtClean="0">
                          <a:ln>
                            <a:noFill/>
                          </a:ln>
                          <a:solidFill>
                            <a:srgbClr val="000000"/>
                          </a:solidFill>
                          <a:effectLst/>
                          <a:latin typeface="Bodoni MT" pitchFamily="18" charset="0"/>
                          <a:cs typeface="Times New Roman" pitchFamily="18" charset="0"/>
                        </a:rPr>
                        <a:t>Rubros</a:t>
                      </a:r>
                      <a:endParaRPr kumimoji="0" lang="es-EC" sz="2000" b="0" i="0" u="none" strike="noStrike" cap="none" normalizeH="0" baseline="0" smtClean="0">
                        <a:ln>
                          <a:noFill/>
                        </a:ln>
                        <a:solidFill>
                          <a:schemeClr val="tx1"/>
                        </a:solidFill>
                        <a:effectLst/>
                        <a:latin typeface="Verdana" pitchFamily="34" charset="0"/>
                        <a:ea typeface="Calibri" pitchFamily="34"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just" defTabSz="914400" rtl="0" eaLnBrk="1" fontAlgn="base" latinLnBrk="0" hangingPunct="1">
                        <a:lnSpc>
                          <a:spcPct val="115000"/>
                        </a:lnSpc>
                        <a:spcBef>
                          <a:spcPct val="0"/>
                        </a:spcBef>
                        <a:spcAft>
                          <a:spcPct val="0"/>
                        </a:spcAft>
                        <a:buClr>
                          <a:schemeClr val="bg2"/>
                        </a:buClr>
                        <a:buSzPct val="75000"/>
                        <a:buFontTx/>
                        <a:buNone/>
                        <a:tabLst/>
                      </a:pPr>
                      <a:r>
                        <a:rPr kumimoji="0" lang="es-ES" sz="2000" b="0" i="0" u="none" strike="noStrike" cap="none" normalizeH="0" baseline="0" smtClean="0">
                          <a:ln>
                            <a:noFill/>
                          </a:ln>
                          <a:solidFill>
                            <a:srgbClr val="000000"/>
                          </a:solidFill>
                          <a:effectLst/>
                          <a:latin typeface="Bodoni MT" pitchFamily="18" charset="0"/>
                          <a:cs typeface="Times New Roman" pitchFamily="18" charset="0"/>
                        </a:rPr>
                        <a:t>Valor</a:t>
                      </a:r>
                      <a:endParaRPr kumimoji="0" lang="es-EC" sz="2000" b="0" i="0" u="none" strike="noStrike" cap="none" normalizeH="0" baseline="0" smtClean="0">
                        <a:ln>
                          <a:noFill/>
                        </a:ln>
                        <a:solidFill>
                          <a:schemeClr val="tx1"/>
                        </a:solidFill>
                        <a:effectLst/>
                        <a:latin typeface="Verdana" pitchFamily="34" charset="0"/>
                        <a:ea typeface="Calibri" pitchFamily="34"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r>
              <a:tr h="450850">
                <a:tc>
                  <a:txBody>
                    <a:bodyPr/>
                    <a:lstStyle/>
                    <a:p>
                      <a:pPr marL="0" marR="0" lvl="0" indent="0" algn="just" defTabSz="914400" rtl="0" eaLnBrk="1" fontAlgn="base" latinLnBrk="0" hangingPunct="1">
                        <a:lnSpc>
                          <a:spcPct val="115000"/>
                        </a:lnSpc>
                        <a:spcBef>
                          <a:spcPct val="0"/>
                        </a:spcBef>
                        <a:spcAft>
                          <a:spcPct val="0"/>
                        </a:spcAft>
                        <a:buClr>
                          <a:schemeClr val="bg2"/>
                        </a:buClr>
                        <a:buSzPct val="75000"/>
                        <a:buFontTx/>
                        <a:buNone/>
                        <a:tabLst/>
                      </a:pPr>
                      <a:r>
                        <a:rPr kumimoji="0" lang="es-ES" sz="2000" b="0" i="0" u="none" strike="noStrike" cap="none" normalizeH="0" baseline="0" smtClean="0">
                          <a:ln>
                            <a:noFill/>
                          </a:ln>
                          <a:solidFill>
                            <a:srgbClr val="000000"/>
                          </a:solidFill>
                          <a:effectLst/>
                          <a:latin typeface="Bodoni MT" pitchFamily="18" charset="0"/>
                          <a:cs typeface="Times New Roman" pitchFamily="18" charset="0"/>
                        </a:rPr>
                        <a:t>Construcción del camerinos</a:t>
                      </a:r>
                      <a:endParaRPr kumimoji="0" lang="es-EC" sz="2000" b="0" i="0" u="none" strike="noStrike" cap="none" normalizeH="0" baseline="0" smtClean="0">
                        <a:ln>
                          <a:noFill/>
                        </a:ln>
                        <a:solidFill>
                          <a:schemeClr val="tx1"/>
                        </a:solidFill>
                        <a:effectLst/>
                        <a:latin typeface="Verdana" pitchFamily="34" charset="0"/>
                        <a:ea typeface="Calibri" pitchFamily="34"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just" defTabSz="914400" rtl="0" eaLnBrk="1" fontAlgn="base" latinLnBrk="0" hangingPunct="1">
                        <a:lnSpc>
                          <a:spcPct val="115000"/>
                        </a:lnSpc>
                        <a:spcBef>
                          <a:spcPct val="0"/>
                        </a:spcBef>
                        <a:spcAft>
                          <a:spcPct val="0"/>
                        </a:spcAft>
                        <a:buClr>
                          <a:schemeClr val="bg2"/>
                        </a:buClr>
                        <a:buSzPct val="75000"/>
                        <a:buFontTx/>
                        <a:buNone/>
                        <a:tabLst/>
                      </a:pPr>
                      <a:r>
                        <a:rPr kumimoji="0" lang="es-ES" sz="2000" b="0" i="0" u="none" strike="noStrike" cap="none" normalizeH="0" baseline="0" smtClean="0">
                          <a:ln>
                            <a:noFill/>
                          </a:ln>
                          <a:solidFill>
                            <a:srgbClr val="000000"/>
                          </a:solidFill>
                          <a:effectLst/>
                          <a:latin typeface="Bodoni MT" pitchFamily="18" charset="0"/>
                          <a:cs typeface="Times New Roman" pitchFamily="18" charset="0"/>
                        </a:rPr>
                        <a:t>$ 1.350 </a:t>
                      </a:r>
                      <a:endParaRPr kumimoji="0" lang="es-EC" sz="2000" b="0" i="0" u="none" strike="noStrike" cap="none" normalizeH="0" baseline="0" smtClean="0">
                        <a:ln>
                          <a:noFill/>
                        </a:ln>
                        <a:solidFill>
                          <a:schemeClr val="tx1"/>
                        </a:solidFill>
                        <a:effectLst/>
                        <a:latin typeface="Verdana" pitchFamily="34" charset="0"/>
                        <a:ea typeface="Calibri" pitchFamily="34"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r>
              <a:tr h="322263">
                <a:tc>
                  <a:txBody>
                    <a:bodyPr/>
                    <a:lstStyle/>
                    <a:p>
                      <a:pPr marL="0" marR="0" lvl="0" indent="0" algn="just" defTabSz="914400" rtl="0" eaLnBrk="1" fontAlgn="base" latinLnBrk="0" hangingPunct="1">
                        <a:lnSpc>
                          <a:spcPct val="115000"/>
                        </a:lnSpc>
                        <a:spcBef>
                          <a:spcPct val="0"/>
                        </a:spcBef>
                        <a:spcAft>
                          <a:spcPct val="0"/>
                        </a:spcAft>
                        <a:buClr>
                          <a:schemeClr val="bg2"/>
                        </a:buClr>
                        <a:buSzPct val="75000"/>
                        <a:buFontTx/>
                        <a:buNone/>
                        <a:tabLst/>
                      </a:pPr>
                      <a:r>
                        <a:rPr kumimoji="0" lang="es-ES" sz="2000" b="0" i="0" u="none" strike="noStrike" cap="none" normalizeH="0" baseline="0" smtClean="0">
                          <a:ln>
                            <a:noFill/>
                          </a:ln>
                          <a:solidFill>
                            <a:srgbClr val="000000"/>
                          </a:solidFill>
                          <a:effectLst/>
                          <a:latin typeface="Bodoni MT" pitchFamily="18" charset="0"/>
                          <a:cs typeface="Times New Roman" pitchFamily="18" charset="0"/>
                        </a:rPr>
                        <a:t>Construcción del bar y oficina</a:t>
                      </a:r>
                      <a:endParaRPr kumimoji="0" lang="es-EC" sz="2000" b="0" i="0" u="none" strike="noStrike" cap="none" normalizeH="0" baseline="0" smtClean="0">
                        <a:ln>
                          <a:noFill/>
                        </a:ln>
                        <a:solidFill>
                          <a:schemeClr val="tx1"/>
                        </a:solidFill>
                        <a:effectLst/>
                        <a:latin typeface="Verdana" pitchFamily="34" charset="0"/>
                        <a:ea typeface="Calibri" pitchFamily="34"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just" defTabSz="914400" rtl="0" eaLnBrk="1" fontAlgn="base" latinLnBrk="0" hangingPunct="1">
                        <a:lnSpc>
                          <a:spcPct val="115000"/>
                        </a:lnSpc>
                        <a:spcBef>
                          <a:spcPct val="0"/>
                        </a:spcBef>
                        <a:spcAft>
                          <a:spcPct val="0"/>
                        </a:spcAft>
                        <a:buClr>
                          <a:schemeClr val="bg2"/>
                        </a:buClr>
                        <a:buSzPct val="75000"/>
                        <a:buFontTx/>
                        <a:buNone/>
                        <a:tabLst/>
                      </a:pPr>
                      <a:r>
                        <a:rPr kumimoji="0" lang="es-ES" sz="2000" b="0" i="0" u="none" strike="noStrike" cap="none" normalizeH="0" baseline="0" smtClean="0">
                          <a:ln>
                            <a:noFill/>
                          </a:ln>
                          <a:solidFill>
                            <a:srgbClr val="000000"/>
                          </a:solidFill>
                          <a:effectLst/>
                          <a:latin typeface="Bodoni MT" pitchFamily="18" charset="0"/>
                          <a:cs typeface="Times New Roman" pitchFamily="18" charset="0"/>
                        </a:rPr>
                        <a:t>$ 1.058 </a:t>
                      </a:r>
                      <a:endParaRPr kumimoji="0" lang="es-EC" sz="2000" b="0" i="0" u="none" strike="noStrike" cap="none" normalizeH="0" baseline="0" smtClean="0">
                        <a:ln>
                          <a:noFill/>
                        </a:ln>
                        <a:solidFill>
                          <a:schemeClr val="tx1"/>
                        </a:solidFill>
                        <a:effectLst/>
                        <a:latin typeface="Verdana" pitchFamily="34" charset="0"/>
                        <a:ea typeface="Calibri" pitchFamily="34"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r>
              <a:tr h="231775">
                <a:tc>
                  <a:txBody>
                    <a:bodyPr/>
                    <a:lstStyle/>
                    <a:p>
                      <a:pPr marL="0" marR="0" lvl="0" indent="0" algn="just" defTabSz="914400" rtl="0" eaLnBrk="1" fontAlgn="base" latinLnBrk="0" hangingPunct="1">
                        <a:lnSpc>
                          <a:spcPct val="115000"/>
                        </a:lnSpc>
                        <a:spcBef>
                          <a:spcPct val="0"/>
                        </a:spcBef>
                        <a:spcAft>
                          <a:spcPct val="0"/>
                        </a:spcAft>
                        <a:buClr>
                          <a:schemeClr val="bg2"/>
                        </a:buClr>
                        <a:buSzPct val="75000"/>
                        <a:buFontTx/>
                        <a:buNone/>
                        <a:tabLst/>
                      </a:pPr>
                      <a:r>
                        <a:rPr kumimoji="0" lang="es-ES" sz="2000" b="0" i="0" u="none" strike="noStrike" cap="none" normalizeH="0" baseline="0" smtClean="0">
                          <a:ln>
                            <a:noFill/>
                          </a:ln>
                          <a:solidFill>
                            <a:srgbClr val="000000"/>
                          </a:solidFill>
                          <a:effectLst/>
                          <a:latin typeface="Bodoni MT" pitchFamily="18" charset="0"/>
                          <a:cs typeface="Times New Roman" pitchFamily="18" charset="0"/>
                        </a:rPr>
                        <a:t>Construcción del garaje</a:t>
                      </a:r>
                      <a:endParaRPr kumimoji="0" lang="es-EC" sz="2000" b="0" i="0" u="none" strike="noStrike" cap="none" normalizeH="0" baseline="0" smtClean="0">
                        <a:ln>
                          <a:noFill/>
                        </a:ln>
                        <a:solidFill>
                          <a:schemeClr val="tx1"/>
                        </a:solidFill>
                        <a:effectLst/>
                        <a:latin typeface="Verdana" pitchFamily="34" charset="0"/>
                        <a:ea typeface="Calibri" pitchFamily="34"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just" defTabSz="914400" rtl="0" eaLnBrk="1" fontAlgn="base" latinLnBrk="0" hangingPunct="1">
                        <a:lnSpc>
                          <a:spcPct val="115000"/>
                        </a:lnSpc>
                        <a:spcBef>
                          <a:spcPct val="0"/>
                        </a:spcBef>
                        <a:spcAft>
                          <a:spcPct val="0"/>
                        </a:spcAft>
                        <a:buClr>
                          <a:schemeClr val="bg2"/>
                        </a:buClr>
                        <a:buSzPct val="75000"/>
                        <a:buFontTx/>
                        <a:buNone/>
                        <a:tabLst/>
                      </a:pPr>
                      <a:r>
                        <a:rPr kumimoji="0" lang="es-ES" sz="2000" b="0" i="0" u="none" strike="noStrike" cap="none" normalizeH="0" baseline="0" smtClean="0">
                          <a:ln>
                            <a:noFill/>
                          </a:ln>
                          <a:solidFill>
                            <a:srgbClr val="000000"/>
                          </a:solidFill>
                          <a:effectLst/>
                          <a:latin typeface="Bodoni MT" pitchFamily="18" charset="0"/>
                          <a:cs typeface="Times New Roman" pitchFamily="18" charset="0"/>
                        </a:rPr>
                        <a:t>$ 395 </a:t>
                      </a:r>
                      <a:endParaRPr kumimoji="0" lang="es-EC" sz="2000" b="0" i="0" u="none" strike="noStrike" cap="none" normalizeH="0" baseline="0" smtClean="0">
                        <a:ln>
                          <a:noFill/>
                        </a:ln>
                        <a:solidFill>
                          <a:schemeClr val="tx1"/>
                        </a:solidFill>
                        <a:effectLst/>
                        <a:latin typeface="Verdana" pitchFamily="34" charset="0"/>
                        <a:ea typeface="Calibri" pitchFamily="34"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r>
              <a:tr h="322263">
                <a:tc>
                  <a:txBody>
                    <a:bodyPr/>
                    <a:lstStyle/>
                    <a:p>
                      <a:pPr marL="0" marR="0" lvl="0" indent="0" algn="just" defTabSz="914400" rtl="0" eaLnBrk="1" fontAlgn="base" latinLnBrk="0" hangingPunct="1">
                        <a:lnSpc>
                          <a:spcPct val="115000"/>
                        </a:lnSpc>
                        <a:spcBef>
                          <a:spcPct val="0"/>
                        </a:spcBef>
                        <a:spcAft>
                          <a:spcPct val="0"/>
                        </a:spcAft>
                        <a:buClr>
                          <a:schemeClr val="bg2"/>
                        </a:buClr>
                        <a:buSzPct val="75000"/>
                        <a:buFontTx/>
                        <a:buNone/>
                        <a:tabLst/>
                      </a:pPr>
                      <a:r>
                        <a:rPr kumimoji="0" lang="es-ES" sz="2000" b="0" i="0" u="none" strike="noStrike" cap="none" normalizeH="0" baseline="0" smtClean="0">
                          <a:ln>
                            <a:noFill/>
                          </a:ln>
                          <a:solidFill>
                            <a:srgbClr val="000000"/>
                          </a:solidFill>
                          <a:effectLst/>
                          <a:latin typeface="Bodoni MT" pitchFamily="18" charset="0"/>
                          <a:cs typeface="Times New Roman" pitchFamily="18" charset="0"/>
                        </a:rPr>
                        <a:t>Construcción del complejo</a:t>
                      </a:r>
                      <a:endParaRPr kumimoji="0" lang="es-EC" sz="2000" b="0" i="0" u="none" strike="noStrike" cap="none" normalizeH="0" baseline="0" smtClean="0">
                        <a:ln>
                          <a:noFill/>
                        </a:ln>
                        <a:solidFill>
                          <a:schemeClr val="tx1"/>
                        </a:solidFill>
                        <a:effectLst/>
                        <a:latin typeface="Verdana" pitchFamily="34" charset="0"/>
                        <a:ea typeface="Calibri" pitchFamily="34"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just" defTabSz="914400" rtl="0" eaLnBrk="1" fontAlgn="base" latinLnBrk="0" hangingPunct="1">
                        <a:lnSpc>
                          <a:spcPct val="115000"/>
                        </a:lnSpc>
                        <a:spcBef>
                          <a:spcPct val="0"/>
                        </a:spcBef>
                        <a:spcAft>
                          <a:spcPct val="0"/>
                        </a:spcAft>
                        <a:buClr>
                          <a:schemeClr val="bg2"/>
                        </a:buClr>
                        <a:buSzPct val="75000"/>
                        <a:buFontTx/>
                        <a:buNone/>
                        <a:tabLst/>
                      </a:pPr>
                      <a:r>
                        <a:rPr kumimoji="0" lang="es-ES" sz="2000" b="0" i="0" u="none" strike="noStrike" cap="none" normalizeH="0" baseline="0" smtClean="0">
                          <a:ln>
                            <a:noFill/>
                          </a:ln>
                          <a:solidFill>
                            <a:srgbClr val="000000"/>
                          </a:solidFill>
                          <a:effectLst/>
                          <a:latin typeface="Bodoni MT" pitchFamily="18" charset="0"/>
                          <a:cs typeface="Times New Roman" pitchFamily="18" charset="0"/>
                        </a:rPr>
                        <a:t>$ 25.840 </a:t>
                      </a:r>
                      <a:endParaRPr kumimoji="0" lang="es-EC" sz="2000" b="0" i="0" u="none" strike="noStrike" cap="none" normalizeH="0" baseline="0" smtClean="0">
                        <a:ln>
                          <a:noFill/>
                        </a:ln>
                        <a:solidFill>
                          <a:schemeClr val="tx1"/>
                        </a:solidFill>
                        <a:effectLst/>
                        <a:latin typeface="Verdana" pitchFamily="34" charset="0"/>
                        <a:ea typeface="Calibri" pitchFamily="34"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r>
              <a:tr h="320675">
                <a:tc>
                  <a:txBody>
                    <a:bodyPr/>
                    <a:lstStyle/>
                    <a:p>
                      <a:pPr marL="0" marR="0" lvl="0" indent="0" algn="just" defTabSz="914400" rtl="0" eaLnBrk="1" fontAlgn="base" latinLnBrk="0" hangingPunct="1">
                        <a:lnSpc>
                          <a:spcPct val="115000"/>
                        </a:lnSpc>
                        <a:spcBef>
                          <a:spcPct val="0"/>
                        </a:spcBef>
                        <a:spcAft>
                          <a:spcPct val="0"/>
                        </a:spcAft>
                        <a:buClr>
                          <a:schemeClr val="bg2"/>
                        </a:buClr>
                        <a:buSzPct val="75000"/>
                        <a:buFontTx/>
                        <a:buNone/>
                        <a:tabLst/>
                      </a:pPr>
                      <a:r>
                        <a:rPr kumimoji="0" lang="es-ES" sz="2000" b="0" i="0" u="none" strike="noStrike" cap="none" normalizeH="0" baseline="0" smtClean="0">
                          <a:ln>
                            <a:noFill/>
                          </a:ln>
                          <a:solidFill>
                            <a:srgbClr val="000000"/>
                          </a:solidFill>
                          <a:effectLst/>
                          <a:latin typeface="Bodoni MT" pitchFamily="18" charset="0"/>
                          <a:cs typeface="Times New Roman" pitchFamily="18" charset="0"/>
                        </a:rPr>
                        <a:t>Terreno</a:t>
                      </a:r>
                      <a:endParaRPr kumimoji="0" lang="es-EC" sz="2000" b="0" i="0" u="none" strike="noStrike" cap="none" normalizeH="0" baseline="0" smtClean="0">
                        <a:ln>
                          <a:noFill/>
                        </a:ln>
                        <a:solidFill>
                          <a:schemeClr val="tx1"/>
                        </a:solidFill>
                        <a:effectLst/>
                        <a:latin typeface="Verdana" pitchFamily="34" charset="0"/>
                        <a:ea typeface="Calibri" pitchFamily="34"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just" defTabSz="914400" rtl="0" eaLnBrk="1" fontAlgn="base" latinLnBrk="0" hangingPunct="1">
                        <a:lnSpc>
                          <a:spcPct val="115000"/>
                        </a:lnSpc>
                        <a:spcBef>
                          <a:spcPct val="0"/>
                        </a:spcBef>
                        <a:spcAft>
                          <a:spcPct val="0"/>
                        </a:spcAft>
                        <a:buClr>
                          <a:schemeClr val="bg2"/>
                        </a:buClr>
                        <a:buSzPct val="75000"/>
                        <a:buFontTx/>
                        <a:buNone/>
                        <a:tabLst/>
                      </a:pPr>
                      <a:r>
                        <a:rPr kumimoji="0" lang="es-ES" sz="2000" b="0" i="0" u="none" strike="noStrike" cap="none" normalizeH="0" baseline="0" smtClean="0">
                          <a:ln>
                            <a:noFill/>
                          </a:ln>
                          <a:solidFill>
                            <a:srgbClr val="000000"/>
                          </a:solidFill>
                          <a:effectLst/>
                          <a:latin typeface="Bodoni MT" pitchFamily="18" charset="0"/>
                          <a:cs typeface="Times New Roman" pitchFamily="18" charset="0"/>
                        </a:rPr>
                        <a:t>$ 23.520 </a:t>
                      </a:r>
                      <a:endParaRPr kumimoji="0" lang="es-EC" sz="2000" b="0" i="0" u="none" strike="noStrike" cap="none" normalizeH="0" baseline="0" smtClean="0">
                        <a:ln>
                          <a:noFill/>
                        </a:ln>
                        <a:solidFill>
                          <a:schemeClr val="tx1"/>
                        </a:solidFill>
                        <a:effectLst/>
                        <a:latin typeface="Verdana" pitchFamily="34" charset="0"/>
                        <a:ea typeface="Calibri" pitchFamily="34"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r>
              <a:tr h="322263">
                <a:tc>
                  <a:txBody>
                    <a:bodyPr/>
                    <a:lstStyle/>
                    <a:p>
                      <a:pPr marL="0" marR="0" lvl="0" indent="0" algn="just" defTabSz="914400" rtl="0" eaLnBrk="1" fontAlgn="base" latinLnBrk="0" hangingPunct="1">
                        <a:lnSpc>
                          <a:spcPct val="115000"/>
                        </a:lnSpc>
                        <a:spcBef>
                          <a:spcPct val="0"/>
                        </a:spcBef>
                        <a:spcAft>
                          <a:spcPct val="0"/>
                        </a:spcAft>
                        <a:buClr>
                          <a:schemeClr val="bg2"/>
                        </a:buClr>
                        <a:buSzPct val="75000"/>
                        <a:buFontTx/>
                        <a:buNone/>
                        <a:tabLst/>
                      </a:pPr>
                      <a:r>
                        <a:rPr kumimoji="0" lang="es-ES" sz="2000" b="0" i="0" u="none" strike="noStrike" cap="none" normalizeH="0" baseline="0" smtClean="0">
                          <a:ln>
                            <a:noFill/>
                          </a:ln>
                          <a:solidFill>
                            <a:srgbClr val="000000"/>
                          </a:solidFill>
                          <a:effectLst/>
                          <a:latin typeface="Bodoni MT" pitchFamily="18" charset="0"/>
                          <a:cs typeface="Times New Roman" pitchFamily="18" charset="0"/>
                        </a:rPr>
                        <a:t>Total</a:t>
                      </a:r>
                      <a:endParaRPr kumimoji="0" lang="es-EC" sz="2000" b="0" i="0" u="none" strike="noStrike" cap="none" normalizeH="0" baseline="0" smtClean="0">
                        <a:ln>
                          <a:noFill/>
                        </a:ln>
                        <a:solidFill>
                          <a:schemeClr val="tx1"/>
                        </a:solidFill>
                        <a:effectLst/>
                        <a:latin typeface="Verdana" pitchFamily="34" charset="0"/>
                        <a:ea typeface="Calibri" pitchFamily="34"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just" defTabSz="914400" rtl="0" eaLnBrk="1" fontAlgn="base" latinLnBrk="0" hangingPunct="1">
                        <a:lnSpc>
                          <a:spcPct val="115000"/>
                        </a:lnSpc>
                        <a:spcBef>
                          <a:spcPct val="0"/>
                        </a:spcBef>
                        <a:spcAft>
                          <a:spcPct val="0"/>
                        </a:spcAft>
                        <a:buClr>
                          <a:schemeClr val="bg2"/>
                        </a:buClr>
                        <a:buSzPct val="75000"/>
                        <a:buFontTx/>
                        <a:buNone/>
                        <a:tabLst/>
                      </a:pPr>
                      <a:r>
                        <a:rPr kumimoji="0" lang="es-ES" sz="2000" b="0" i="0" u="none" strike="noStrike" cap="none" normalizeH="0" baseline="0" smtClean="0">
                          <a:ln>
                            <a:noFill/>
                          </a:ln>
                          <a:solidFill>
                            <a:srgbClr val="000000"/>
                          </a:solidFill>
                          <a:effectLst/>
                          <a:latin typeface="Bodoni MT" pitchFamily="18" charset="0"/>
                          <a:cs typeface="Times New Roman" pitchFamily="18" charset="0"/>
                        </a:rPr>
                        <a:t>$ 52.163 </a:t>
                      </a:r>
                      <a:endParaRPr kumimoji="0" lang="es-EC" sz="2000" b="0" i="0" u="none" strike="noStrike" cap="none" normalizeH="0" baseline="0" smtClean="0">
                        <a:ln>
                          <a:noFill/>
                        </a:ln>
                        <a:solidFill>
                          <a:schemeClr val="tx1"/>
                        </a:solidFill>
                        <a:effectLst/>
                        <a:latin typeface="Verdana" pitchFamily="34" charset="0"/>
                        <a:ea typeface="Calibri" pitchFamily="34"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8" presetClass="entr" presetSubtype="0" accel="50000" fill="hold" grpId="0" nodeType="clickEffect">
                                  <p:stCondLst>
                                    <p:cond delay="0"/>
                                  </p:stCondLst>
                                  <p:iterate type="lt">
                                    <p:tmPct val="50000"/>
                                  </p:iterate>
                                  <p:childTnLst>
                                    <p:set>
                                      <p:cBhvr>
                                        <p:cTn id="6" dur="1" fill="hold">
                                          <p:stCondLst>
                                            <p:cond delay="0"/>
                                          </p:stCondLst>
                                        </p:cTn>
                                        <p:tgtEl>
                                          <p:spTgt spid="501763"/>
                                        </p:tgtEl>
                                        <p:attrNameLst>
                                          <p:attrName>style.visibility</p:attrName>
                                        </p:attrNameLst>
                                      </p:cBhvr>
                                      <p:to>
                                        <p:strVal val="visible"/>
                                      </p:to>
                                    </p:set>
                                    <p:set>
                                      <p:cBhvr>
                                        <p:cTn id="7" dur="455" fill="hold">
                                          <p:stCondLst>
                                            <p:cond delay="0"/>
                                          </p:stCondLst>
                                        </p:cTn>
                                        <p:tgtEl>
                                          <p:spTgt spid="501763"/>
                                        </p:tgtEl>
                                        <p:attrNameLst>
                                          <p:attrName>style.rotation</p:attrName>
                                        </p:attrNameLst>
                                      </p:cBhvr>
                                      <p:to>
                                        <p:strVal val="-45.0"/>
                                      </p:to>
                                    </p:set>
                                    <p:anim calcmode="lin" valueType="num">
                                      <p:cBhvr>
                                        <p:cTn id="8" dur="455" fill="hold">
                                          <p:stCondLst>
                                            <p:cond delay="455"/>
                                          </p:stCondLst>
                                        </p:cTn>
                                        <p:tgtEl>
                                          <p:spTgt spid="501763"/>
                                        </p:tgtEl>
                                        <p:attrNameLst>
                                          <p:attrName>style.rotation</p:attrName>
                                        </p:attrNameLst>
                                      </p:cBhvr>
                                      <p:tavLst>
                                        <p:tav tm="0">
                                          <p:val>
                                            <p:fltVal val="-45"/>
                                          </p:val>
                                        </p:tav>
                                        <p:tav tm="69900">
                                          <p:val>
                                            <p:fltVal val="45"/>
                                          </p:val>
                                        </p:tav>
                                        <p:tav tm="100000">
                                          <p:val>
                                            <p:fltVal val="0"/>
                                          </p:val>
                                        </p:tav>
                                      </p:tavLst>
                                    </p:anim>
                                    <p:anim calcmode="lin" valueType="num">
                                      <p:cBhvr>
                                        <p:cTn id="9" dur="455" fill="hold">
                                          <p:stCondLst>
                                            <p:cond delay="0"/>
                                          </p:stCondLst>
                                        </p:cTn>
                                        <p:tgtEl>
                                          <p:spTgt spid="501763"/>
                                        </p:tgtEl>
                                        <p:attrNameLst>
                                          <p:attrName>ppt_y</p:attrName>
                                        </p:attrNameLst>
                                      </p:cBhvr>
                                      <p:tavLst>
                                        <p:tav tm="0">
                                          <p:val>
                                            <p:strVal val="#ppt_y-1"/>
                                          </p:val>
                                        </p:tav>
                                        <p:tav tm="100000">
                                          <p:val>
                                            <p:strVal val="#ppt_y-(0.354*#ppt_w-0.172*#ppt_h)"/>
                                          </p:val>
                                        </p:tav>
                                      </p:tavLst>
                                    </p:anim>
                                    <p:anim calcmode="lin" valueType="num">
                                      <p:cBhvr>
                                        <p:cTn id="10" dur="156" decel="50000" autoRev="1" fill="hold">
                                          <p:stCondLst>
                                            <p:cond delay="455"/>
                                          </p:stCondLst>
                                        </p:cTn>
                                        <p:tgtEl>
                                          <p:spTgt spid="501763"/>
                                        </p:tgtEl>
                                        <p:attrNameLst>
                                          <p:attrName>ppt_y</p:attrName>
                                        </p:attrNameLst>
                                      </p:cBhvr>
                                      <p:tavLst>
                                        <p:tav tm="0">
                                          <p:val>
                                            <p:strVal val="#ppt_y-(0.354*#ppt_w-0.172*#ppt_h)"/>
                                          </p:val>
                                        </p:tav>
                                        <p:tav tm="100000">
                                          <p:val>
                                            <p:strVal val="#ppt_y-(0.354*#ppt_w-0.172*#ppt_h)-#ppt_h/2"/>
                                          </p:val>
                                        </p:tav>
                                      </p:tavLst>
                                    </p:anim>
                                    <p:anim calcmode="lin" valueType="num">
                                      <p:cBhvr>
                                        <p:cTn id="11" dur="136" fill="hold">
                                          <p:stCondLst>
                                            <p:cond delay="864"/>
                                          </p:stCondLst>
                                        </p:cTn>
                                        <p:tgtEl>
                                          <p:spTgt spid="501763"/>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76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ancha-futbol"/>
          <p:cNvPicPr>
            <a:picLocks noChangeAspect="1" noChangeArrowheads="1"/>
          </p:cNvPicPr>
          <p:nvPr/>
        </p:nvPicPr>
        <p:blipFill>
          <a:blip r:embed="rId2" cstate="print">
            <a:lum bright="64000" contrast="-54000"/>
          </a:blip>
          <a:srcRect/>
          <a:stretch>
            <a:fillRect/>
          </a:stretch>
        </p:blipFill>
        <p:spPr bwMode="auto">
          <a:xfrm>
            <a:off x="250825" y="1557338"/>
            <a:ext cx="8893175" cy="5300662"/>
          </a:xfrm>
          <a:prstGeom prst="rect">
            <a:avLst/>
          </a:prstGeom>
          <a:noFill/>
          <a:ln w="9525">
            <a:noFill/>
            <a:miter lim="800000"/>
            <a:headEnd/>
            <a:tailEnd/>
          </a:ln>
        </p:spPr>
      </p:pic>
      <p:sp>
        <p:nvSpPr>
          <p:cNvPr id="412675" name="Rectangle 3"/>
          <p:cNvSpPr>
            <a:spLocks noChangeArrowheads="1"/>
          </p:cNvSpPr>
          <p:nvPr/>
        </p:nvSpPr>
        <p:spPr bwMode="auto">
          <a:xfrm>
            <a:off x="539750" y="2492375"/>
            <a:ext cx="8207375" cy="1187450"/>
          </a:xfrm>
          <a:prstGeom prst="rect">
            <a:avLst/>
          </a:prstGeom>
          <a:noFill/>
          <a:ln w="9525">
            <a:noFill/>
            <a:miter lim="800000"/>
            <a:headEnd/>
            <a:tailEnd/>
          </a:ln>
        </p:spPr>
        <p:txBody>
          <a:bodyPr>
            <a:spAutoFit/>
          </a:bodyPr>
          <a:lstStyle/>
          <a:p>
            <a:pPr algn="just"/>
            <a:r>
              <a:rPr lang="es-ES">
                <a:latin typeface="Baskerville Old Face" pitchFamily="18" charset="0"/>
              </a:rPr>
              <a:t>Esto nos llevó a tomar la iniciativa de crear un complejo cerrado con una cancha iluminada y con la última tecnología en césped sintético y toda la infraestructura necesaria.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412675"/>
                                        </p:tgtEl>
                                        <p:attrNameLst>
                                          <p:attrName>style.visibility</p:attrName>
                                        </p:attrNameLst>
                                      </p:cBhvr>
                                      <p:to>
                                        <p:strVal val="visible"/>
                                      </p:to>
                                    </p:set>
                                    <p:animEffect transition="in" filter="fade">
                                      <p:cBhvr>
                                        <p:cTn id="7" dur="1000"/>
                                        <p:tgtEl>
                                          <p:spTgt spid="412675"/>
                                        </p:tgtEl>
                                      </p:cBhvr>
                                    </p:animEffect>
                                    <p:anim calcmode="lin" valueType="num">
                                      <p:cBhvr>
                                        <p:cTn id="8" dur="1000" fill="hold"/>
                                        <p:tgtEl>
                                          <p:spTgt spid="412675"/>
                                        </p:tgtEl>
                                        <p:attrNameLst>
                                          <p:attrName>ppt_x</p:attrName>
                                        </p:attrNameLst>
                                      </p:cBhvr>
                                      <p:tavLst>
                                        <p:tav tm="0">
                                          <p:val>
                                            <p:strVal val="#ppt_x"/>
                                          </p:val>
                                        </p:tav>
                                        <p:tav tm="100000">
                                          <p:val>
                                            <p:strVal val="#ppt_x"/>
                                          </p:val>
                                        </p:tav>
                                      </p:tavLst>
                                    </p:anim>
                                    <p:anim calcmode="lin" valueType="num">
                                      <p:cBhvr>
                                        <p:cTn id="9" dur="900" decel="100000" fill="hold"/>
                                        <p:tgtEl>
                                          <p:spTgt spid="412675"/>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41267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2675"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7190" name="3 Título"/>
          <p:cNvSpPr>
            <a:spLocks/>
          </p:cNvSpPr>
          <p:nvPr/>
        </p:nvSpPr>
        <p:spPr bwMode="auto">
          <a:xfrm>
            <a:off x="611188" y="188913"/>
            <a:ext cx="7772400" cy="1470025"/>
          </a:xfrm>
          <a:prstGeom prst="rect">
            <a:avLst/>
          </a:prstGeom>
          <a:noFill/>
          <a:ln w="9525">
            <a:noFill/>
            <a:miter lim="800000"/>
            <a:headEnd/>
            <a:tailEnd/>
          </a:ln>
        </p:spPr>
        <p:txBody>
          <a:bodyPr anchor="ctr"/>
          <a:lstStyle/>
          <a:p>
            <a:pPr marL="342900" indent="-342900"/>
            <a:r>
              <a:rPr lang="es-ES" sz="3800" b="1">
                <a:solidFill>
                  <a:schemeClr val="accent2"/>
                </a:solidFill>
                <a:latin typeface="Broadway" pitchFamily="82" charset="0"/>
              </a:rPr>
              <a:t>CÉSPED SINTÉTICO</a:t>
            </a:r>
            <a:r>
              <a:rPr lang="es-EC" sz="3800">
                <a:solidFill>
                  <a:schemeClr val="accent2"/>
                </a:solidFill>
                <a:latin typeface="Broadway" pitchFamily="82" charset="0"/>
              </a:rPr>
              <a:t/>
            </a:r>
            <a:br>
              <a:rPr lang="es-EC" sz="3800">
                <a:solidFill>
                  <a:schemeClr val="accent2"/>
                </a:solidFill>
                <a:latin typeface="Broadway" pitchFamily="82" charset="0"/>
              </a:rPr>
            </a:br>
            <a:endParaRPr lang="es-EC" sz="3800">
              <a:solidFill>
                <a:schemeClr val="accent2"/>
              </a:solidFill>
              <a:latin typeface="Broadway" pitchFamily="82" charset="0"/>
            </a:endParaRPr>
          </a:p>
        </p:txBody>
      </p:sp>
      <p:sp>
        <p:nvSpPr>
          <p:cNvPr id="43011" name="4 Subtítulo"/>
          <p:cNvSpPr>
            <a:spLocks/>
          </p:cNvSpPr>
          <p:nvPr/>
        </p:nvSpPr>
        <p:spPr bwMode="auto">
          <a:xfrm>
            <a:off x="611188" y="1412875"/>
            <a:ext cx="8001000" cy="3571875"/>
          </a:xfrm>
          <a:prstGeom prst="rect">
            <a:avLst/>
          </a:prstGeom>
          <a:noFill/>
          <a:ln w="9525">
            <a:noFill/>
            <a:miter lim="800000"/>
            <a:headEnd/>
            <a:tailEnd/>
          </a:ln>
        </p:spPr>
        <p:txBody>
          <a:bodyPr/>
          <a:lstStyle/>
          <a:p>
            <a:pPr algn="just">
              <a:lnSpc>
                <a:spcPct val="80000"/>
              </a:lnSpc>
              <a:spcBef>
                <a:spcPct val="20000"/>
              </a:spcBef>
              <a:buClr>
                <a:schemeClr val="bg2"/>
              </a:buClr>
              <a:buSzPct val="75000"/>
              <a:buFont typeface="Wingdings" pitchFamily="2" charset="2"/>
              <a:buNone/>
            </a:pPr>
            <a:r>
              <a:rPr lang="es-ES" sz="2600">
                <a:latin typeface="Bookman Old Style" pitchFamily="18" charset="0"/>
              </a:rPr>
              <a:t>El valor a cancelar por concepto de compra de la alfombra de césped sintético, incluye la marcación de la cancha, arena, caucho granulado e instalación de la misma. Los arcos y mallas corren por cuenta del complejo, así como los mantenimientos periódicos que haya que hacerle al césped, los que dependerán mucho del uso que se le de a cada una de las canchas.</a:t>
            </a:r>
            <a:endParaRPr lang="es-EC" sz="2600">
              <a:latin typeface="Bookman Old Style" pitchFamily="18" charset="0"/>
            </a:endParaRPr>
          </a:p>
          <a:p>
            <a:pPr>
              <a:lnSpc>
                <a:spcPct val="80000"/>
              </a:lnSpc>
              <a:spcBef>
                <a:spcPct val="20000"/>
              </a:spcBef>
              <a:buClr>
                <a:schemeClr val="bg2"/>
              </a:buClr>
              <a:buSzPct val="75000"/>
              <a:buFont typeface="Wingdings" pitchFamily="2" charset="2"/>
              <a:buNone/>
            </a:pPr>
            <a:endParaRPr lang="es-EC" sz="2200">
              <a:solidFill>
                <a:srgbClr val="898989"/>
              </a:solidFill>
              <a:latin typeface="Bookman Old Style" pitchFamily="18" charset="0"/>
            </a:endParaRPr>
          </a:p>
        </p:txBody>
      </p:sp>
      <p:graphicFrame>
        <p:nvGraphicFramePr>
          <p:cNvPr id="477218" name="Group 34"/>
          <p:cNvGraphicFramePr>
            <a:graphicFrameLocks noGrp="1"/>
          </p:cNvGraphicFramePr>
          <p:nvPr>
            <p:ph/>
          </p:nvPr>
        </p:nvGraphicFramePr>
        <p:xfrm>
          <a:off x="2555875" y="4292600"/>
          <a:ext cx="4895850" cy="2554288"/>
        </p:xfrm>
        <a:graphic>
          <a:graphicData uri="http://schemas.openxmlformats.org/drawingml/2006/table">
            <a:tbl>
              <a:tblPr/>
              <a:tblGrid>
                <a:gridCol w="1652588"/>
                <a:gridCol w="1731962"/>
                <a:gridCol w="1511300"/>
              </a:tblGrid>
              <a:tr h="138113">
                <a:tc gridSpan="3">
                  <a:txBody>
                    <a:bodyPr/>
                    <a:lstStyle/>
                    <a:p>
                      <a:pPr marL="0" marR="0" lvl="0" indent="0" algn="ctr" defTabSz="914400" rtl="0" eaLnBrk="1" fontAlgn="base" latinLnBrk="0" hangingPunct="1">
                        <a:lnSpc>
                          <a:spcPct val="115000"/>
                        </a:lnSpc>
                        <a:spcBef>
                          <a:spcPct val="0"/>
                        </a:spcBef>
                        <a:spcAft>
                          <a:spcPct val="0"/>
                        </a:spcAft>
                        <a:buClr>
                          <a:schemeClr val="bg2"/>
                        </a:buClr>
                        <a:buSzPct val="75000"/>
                        <a:buFontTx/>
                        <a:buNone/>
                        <a:tabLst/>
                      </a:pPr>
                      <a:r>
                        <a:rPr kumimoji="0" lang="es-ES" sz="2000" b="0" i="0" u="none" strike="noStrike" cap="none" normalizeH="0" baseline="0" smtClean="0">
                          <a:ln>
                            <a:noFill/>
                          </a:ln>
                          <a:solidFill>
                            <a:srgbClr val="000000"/>
                          </a:solidFill>
                          <a:effectLst/>
                          <a:latin typeface="Bodoni MT" pitchFamily="18" charset="0"/>
                          <a:cs typeface="Times New Roman" pitchFamily="18" charset="0"/>
                        </a:rPr>
                        <a:t>CÉSPED SINTÉTICO</a:t>
                      </a:r>
                      <a:endParaRPr kumimoji="0" lang="es-EC" sz="1800" b="0" i="0" u="none" strike="noStrike" cap="none" normalizeH="0" baseline="0" smtClean="0">
                        <a:ln>
                          <a:noFill/>
                        </a:ln>
                        <a:solidFill>
                          <a:schemeClr val="tx1"/>
                        </a:solidFill>
                        <a:effectLst/>
                        <a:latin typeface="Verdana" pitchFamily="34" charset="0"/>
                        <a:ea typeface="Calibri" pitchFamily="34"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solidFill>
                      <a:srgbClr val="FFCCFF"/>
                    </a:solidFill>
                  </a:tcPr>
                </a:tc>
                <a:tc hMerge="1">
                  <a:txBody>
                    <a:bodyPr/>
                    <a:lstStyle/>
                    <a:p>
                      <a:endParaRPr lang="es-ES"/>
                    </a:p>
                  </a:txBody>
                  <a:tcPr/>
                </a:tc>
                <a:tc hMerge="1">
                  <a:txBody>
                    <a:bodyPr/>
                    <a:lstStyle/>
                    <a:p>
                      <a:endParaRPr lang="es-ES"/>
                    </a:p>
                  </a:txBody>
                  <a:tcPr/>
                </a:tc>
              </a:tr>
              <a:tr h="401638">
                <a:tc>
                  <a:txBody>
                    <a:bodyPr/>
                    <a:lstStyle/>
                    <a:p>
                      <a:pPr marL="0" marR="0" lvl="0" indent="0" algn="just" defTabSz="914400" rtl="0" eaLnBrk="1" fontAlgn="base" latinLnBrk="0" hangingPunct="1">
                        <a:lnSpc>
                          <a:spcPct val="115000"/>
                        </a:lnSpc>
                        <a:spcBef>
                          <a:spcPct val="0"/>
                        </a:spcBef>
                        <a:spcAft>
                          <a:spcPct val="0"/>
                        </a:spcAft>
                        <a:buClr>
                          <a:schemeClr val="bg2"/>
                        </a:buClr>
                        <a:buSzPct val="75000"/>
                        <a:buFontTx/>
                        <a:buNone/>
                        <a:tabLst/>
                      </a:pPr>
                      <a:r>
                        <a:rPr kumimoji="0" lang="es-ES" sz="2000" b="0" i="0" u="none" strike="noStrike" cap="none" normalizeH="0" baseline="0" smtClean="0">
                          <a:ln>
                            <a:noFill/>
                          </a:ln>
                          <a:solidFill>
                            <a:srgbClr val="000000"/>
                          </a:solidFill>
                          <a:effectLst/>
                          <a:latin typeface="Bodoni MT" pitchFamily="18" charset="0"/>
                          <a:cs typeface="Times New Roman" pitchFamily="18" charset="0"/>
                        </a:rPr>
                        <a:t>Proveedor</a:t>
                      </a:r>
                      <a:endParaRPr kumimoji="0" lang="es-EC" sz="1800" b="0" i="0" u="none" strike="noStrike" cap="none" normalizeH="0" baseline="0" smtClean="0">
                        <a:ln>
                          <a:noFill/>
                        </a:ln>
                        <a:solidFill>
                          <a:schemeClr val="tx1"/>
                        </a:solidFill>
                        <a:effectLst/>
                        <a:latin typeface="Verdana" pitchFamily="34" charset="0"/>
                        <a:ea typeface="Calibri" pitchFamily="34"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just" defTabSz="914400" rtl="0" eaLnBrk="1" fontAlgn="base" latinLnBrk="0" hangingPunct="1">
                        <a:lnSpc>
                          <a:spcPct val="115000"/>
                        </a:lnSpc>
                        <a:spcBef>
                          <a:spcPct val="0"/>
                        </a:spcBef>
                        <a:spcAft>
                          <a:spcPct val="0"/>
                        </a:spcAft>
                        <a:buClr>
                          <a:schemeClr val="bg2"/>
                        </a:buClr>
                        <a:buSzPct val="75000"/>
                        <a:buFontTx/>
                        <a:buNone/>
                        <a:tabLst/>
                      </a:pPr>
                      <a:r>
                        <a:rPr kumimoji="0" lang="es-ES" sz="2000" b="0" i="0" u="none" strike="noStrike" cap="none" normalizeH="0" baseline="0" smtClean="0">
                          <a:ln>
                            <a:noFill/>
                          </a:ln>
                          <a:solidFill>
                            <a:srgbClr val="000000"/>
                          </a:solidFill>
                          <a:effectLst/>
                          <a:latin typeface="Bodoni MT" pitchFamily="18" charset="0"/>
                          <a:cs typeface="Times New Roman" pitchFamily="18" charset="0"/>
                        </a:rPr>
                        <a:t>Alfi  S.A.</a:t>
                      </a:r>
                      <a:endParaRPr kumimoji="0" lang="es-EC" sz="1800" b="0" i="0" u="none" strike="noStrike" cap="none" normalizeH="0" baseline="0" smtClean="0">
                        <a:ln>
                          <a:noFill/>
                        </a:ln>
                        <a:solidFill>
                          <a:schemeClr val="tx1"/>
                        </a:solidFill>
                        <a:effectLst/>
                        <a:latin typeface="Verdana" pitchFamily="34" charset="0"/>
                        <a:ea typeface="Calibri" pitchFamily="34"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just" defTabSz="914400" rtl="0" eaLnBrk="1" fontAlgn="base" latinLnBrk="0" hangingPunct="1">
                        <a:lnSpc>
                          <a:spcPct val="115000"/>
                        </a:lnSpc>
                        <a:spcBef>
                          <a:spcPct val="0"/>
                        </a:spcBef>
                        <a:spcAft>
                          <a:spcPct val="0"/>
                        </a:spcAft>
                        <a:buClr>
                          <a:schemeClr val="bg2"/>
                        </a:buClr>
                        <a:buSzPct val="75000"/>
                        <a:buFontTx/>
                        <a:buNone/>
                        <a:tabLst/>
                      </a:pPr>
                      <a:r>
                        <a:rPr kumimoji="0" lang="es-ES" sz="2000" b="0" i="0" u="none" strike="noStrike" cap="none" normalizeH="0" baseline="0" smtClean="0">
                          <a:ln>
                            <a:noFill/>
                          </a:ln>
                          <a:solidFill>
                            <a:srgbClr val="000000"/>
                          </a:solidFill>
                          <a:effectLst/>
                          <a:latin typeface="Bodoni MT" pitchFamily="18" charset="0"/>
                          <a:cs typeface="Times New Roman" pitchFamily="18" charset="0"/>
                        </a:rPr>
                        <a:t> </a:t>
                      </a:r>
                      <a:endParaRPr kumimoji="0" lang="es-EC" sz="1800" b="0" i="0" u="none" strike="noStrike" cap="none" normalizeH="0" baseline="0" smtClean="0">
                        <a:ln>
                          <a:noFill/>
                        </a:ln>
                        <a:solidFill>
                          <a:schemeClr val="tx1"/>
                        </a:solidFill>
                        <a:effectLst/>
                        <a:latin typeface="Verdana" pitchFamily="34" charset="0"/>
                        <a:ea typeface="Calibri" pitchFamily="34"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r>
              <a:tr h="658813">
                <a:tc>
                  <a:txBody>
                    <a:bodyPr/>
                    <a:lstStyle/>
                    <a:p>
                      <a:pPr marL="0" marR="0" lvl="0" indent="0" algn="just" defTabSz="914400" rtl="0" eaLnBrk="1" fontAlgn="base" latinLnBrk="0" hangingPunct="1">
                        <a:lnSpc>
                          <a:spcPct val="115000"/>
                        </a:lnSpc>
                        <a:spcBef>
                          <a:spcPct val="0"/>
                        </a:spcBef>
                        <a:spcAft>
                          <a:spcPct val="0"/>
                        </a:spcAft>
                        <a:buClr>
                          <a:schemeClr val="bg2"/>
                        </a:buClr>
                        <a:buSzPct val="75000"/>
                        <a:buFontTx/>
                        <a:buNone/>
                        <a:tabLst/>
                      </a:pPr>
                      <a:r>
                        <a:rPr kumimoji="0" lang="es-ES" sz="2000" b="0" i="0" u="none" strike="noStrike" cap="none" normalizeH="0" baseline="0" smtClean="0">
                          <a:ln>
                            <a:noFill/>
                          </a:ln>
                          <a:solidFill>
                            <a:srgbClr val="000000"/>
                          </a:solidFill>
                          <a:effectLst/>
                          <a:latin typeface="Bodoni MT" pitchFamily="18" charset="0"/>
                          <a:cs typeface="Times New Roman" pitchFamily="18" charset="0"/>
                        </a:rPr>
                        <a:t>Producto</a:t>
                      </a:r>
                      <a:endParaRPr kumimoji="0" lang="es-EC" sz="1800" b="0" i="0" u="none" strike="noStrike" cap="none" normalizeH="0" baseline="0" smtClean="0">
                        <a:ln>
                          <a:noFill/>
                        </a:ln>
                        <a:solidFill>
                          <a:schemeClr val="tx1"/>
                        </a:solidFill>
                        <a:effectLst/>
                        <a:latin typeface="Verdana" pitchFamily="34" charset="0"/>
                        <a:ea typeface="Calibri" pitchFamily="34"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just" defTabSz="914400" rtl="0" eaLnBrk="1" fontAlgn="base" latinLnBrk="0" hangingPunct="1">
                        <a:lnSpc>
                          <a:spcPct val="115000"/>
                        </a:lnSpc>
                        <a:spcBef>
                          <a:spcPct val="0"/>
                        </a:spcBef>
                        <a:spcAft>
                          <a:spcPct val="0"/>
                        </a:spcAft>
                        <a:buClr>
                          <a:schemeClr val="bg2"/>
                        </a:buClr>
                        <a:buSzPct val="75000"/>
                        <a:buFontTx/>
                        <a:buNone/>
                        <a:tabLst/>
                      </a:pPr>
                      <a:r>
                        <a:rPr kumimoji="0" lang="es-ES" sz="2000" b="0" i="0" u="none" strike="noStrike" cap="none" normalizeH="0" baseline="0" smtClean="0">
                          <a:ln>
                            <a:noFill/>
                          </a:ln>
                          <a:solidFill>
                            <a:srgbClr val="000000"/>
                          </a:solidFill>
                          <a:effectLst/>
                          <a:latin typeface="Bodoni MT" pitchFamily="18" charset="0"/>
                          <a:cs typeface="Times New Roman" pitchFamily="18" charset="0"/>
                        </a:rPr>
                        <a:t>Momentum poletielino</a:t>
                      </a:r>
                      <a:endParaRPr kumimoji="0" lang="es-EC" sz="1800" b="0" i="0" u="none" strike="noStrike" cap="none" normalizeH="0" baseline="0" smtClean="0">
                        <a:ln>
                          <a:noFill/>
                        </a:ln>
                        <a:solidFill>
                          <a:schemeClr val="tx1"/>
                        </a:solidFill>
                        <a:effectLst/>
                        <a:latin typeface="Verdana" pitchFamily="34" charset="0"/>
                        <a:ea typeface="Calibri" pitchFamily="34"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just" defTabSz="914400" rtl="0" eaLnBrk="1" fontAlgn="base" latinLnBrk="0" hangingPunct="1">
                        <a:lnSpc>
                          <a:spcPct val="115000"/>
                        </a:lnSpc>
                        <a:spcBef>
                          <a:spcPct val="0"/>
                        </a:spcBef>
                        <a:spcAft>
                          <a:spcPct val="0"/>
                        </a:spcAft>
                        <a:buClr>
                          <a:schemeClr val="bg2"/>
                        </a:buClr>
                        <a:buSzPct val="75000"/>
                        <a:buFontTx/>
                        <a:buNone/>
                        <a:tabLst/>
                      </a:pPr>
                      <a:r>
                        <a:rPr kumimoji="0" lang="es-ES" sz="2000" b="0" i="0" u="none" strike="noStrike" cap="none" normalizeH="0" baseline="0" smtClean="0">
                          <a:ln>
                            <a:noFill/>
                          </a:ln>
                          <a:solidFill>
                            <a:srgbClr val="000000"/>
                          </a:solidFill>
                          <a:effectLst/>
                          <a:latin typeface="Bodoni MT" pitchFamily="18" charset="0"/>
                          <a:cs typeface="Times New Roman" pitchFamily="18" charset="0"/>
                        </a:rPr>
                        <a:t> </a:t>
                      </a:r>
                      <a:endParaRPr kumimoji="0" lang="es-EC" sz="1800" b="0" i="0" u="none" strike="noStrike" cap="none" normalizeH="0" baseline="0" smtClean="0">
                        <a:ln>
                          <a:noFill/>
                        </a:ln>
                        <a:solidFill>
                          <a:schemeClr val="tx1"/>
                        </a:solidFill>
                        <a:effectLst/>
                        <a:latin typeface="Verdana" pitchFamily="34" charset="0"/>
                        <a:ea typeface="Calibri" pitchFamily="34"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r>
              <a:tr h="400050">
                <a:tc>
                  <a:txBody>
                    <a:bodyPr/>
                    <a:lstStyle/>
                    <a:p>
                      <a:pPr marL="0" marR="0" lvl="0" indent="0" algn="just" defTabSz="914400" rtl="0" eaLnBrk="1" fontAlgn="base" latinLnBrk="0" hangingPunct="1">
                        <a:lnSpc>
                          <a:spcPct val="115000"/>
                        </a:lnSpc>
                        <a:spcBef>
                          <a:spcPct val="0"/>
                        </a:spcBef>
                        <a:spcAft>
                          <a:spcPct val="0"/>
                        </a:spcAft>
                        <a:buClr>
                          <a:schemeClr val="bg2"/>
                        </a:buClr>
                        <a:buSzPct val="75000"/>
                        <a:buFontTx/>
                        <a:buNone/>
                        <a:tabLst/>
                      </a:pPr>
                      <a:r>
                        <a:rPr kumimoji="0" lang="es-ES" sz="2000" b="0" i="0" u="none" strike="noStrike" cap="none" normalizeH="0" baseline="0" smtClean="0">
                          <a:ln>
                            <a:noFill/>
                          </a:ln>
                          <a:solidFill>
                            <a:srgbClr val="000000"/>
                          </a:solidFill>
                          <a:effectLst/>
                          <a:latin typeface="Bodoni MT" pitchFamily="18" charset="0"/>
                          <a:cs typeface="Times New Roman" pitchFamily="18" charset="0"/>
                        </a:rPr>
                        <a:t>Cantidad MT.2</a:t>
                      </a:r>
                      <a:endParaRPr kumimoji="0" lang="es-EC" sz="1800" b="0" i="0" u="none" strike="noStrike" cap="none" normalizeH="0" baseline="0" smtClean="0">
                        <a:ln>
                          <a:noFill/>
                        </a:ln>
                        <a:solidFill>
                          <a:schemeClr val="tx1"/>
                        </a:solidFill>
                        <a:effectLst/>
                        <a:latin typeface="Verdana" pitchFamily="34" charset="0"/>
                        <a:ea typeface="Calibri" pitchFamily="34"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just" defTabSz="914400" rtl="0" eaLnBrk="1" fontAlgn="base" latinLnBrk="0" hangingPunct="1">
                        <a:lnSpc>
                          <a:spcPct val="115000"/>
                        </a:lnSpc>
                        <a:spcBef>
                          <a:spcPct val="0"/>
                        </a:spcBef>
                        <a:spcAft>
                          <a:spcPct val="0"/>
                        </a:spcAft>
                        <a:buClr>
                          <a:schemeClr val="bg2"/>
                        </a:buClr>
                        <a:buSzPct val="75000"/>
                        <a:buFontTx/>
                        <a:buNone/>
                        <a:tabLst/>
                      </a:pPr>
                      <a:r>
                        <a:rPr kumimoji="0" lang="es-ES" sz="2000" b="0" i="0" u="none" strike="noStrike" cap="none" normalizeH="0" baseline="0" smtClean="0">
                          <a:ln>
                            <a:noFill/>
                          </a:ln>
                          <a:solidFill>
                            <a:srgbClr val="000000"/>
                          </a:solidFill>
                          <a:effectLst/>
                          <a:latin typeface="Bodoni MT" pitchFamily="18" charset="0"/>
                          <a:cs typeface="Times New Roman" pitchFamily="18" charset="0"/>
                        </a:rPr>
                        <a:t>Precio / MT.2</a:t>
                      </a:r>
                      <a:endParaRPr kumimoji="0" lang="es-EC" sz="1800" b="0" i="0" u="none" strike="noStrike" cap="none" normalizeH="0" baseline="0" smtClean="0">
                        <a:ln>
                          <a:noFill/>
                        </a:ln>
                        <a:solidFill>
                          <a:schemeClr val="tx1"/>
                        </a:solidFill>
                        <a:effectLst/>
                        <a:latin typeface="Verdana" pitchFamily="34" charset="0"/>
                        <a:ea typeface="Calibri" pitchFamily="34"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just" defTabSz="914400" rtl="0" eaLnBrk="1" fontAlgn="base" latinLnBrk="0" hangingPunct="1">
                        <a:lnSpc>
                          <a:spcPct val="115000"/>
                        </a:lnSpc>
                        <a:spcBef>
                          <a:spcPct val="0"/>
                        </a:spcBef>
                        <a:spcAft>
                          <a:spcPct val="0"/>
                        </a:spcAft>
                        <a:buClr>
                          <a:schemeClr val="bg2"/>
                        </a:buClr>
                        <a:buSzPct val="75000"/>
                        <a:buFontTx/>
                        <a:buNone/>
                        <a:tabLst/>
                      </a:pPr>
                      <a:r>
                        <a:rPr kumimoji="0" lang="es-ES" sz="2000" b="0" i="0" u="none" strike="noStrike" cap="none" normalizeH="0" baseline="0" smtClean="0">
                          <a:ln>
                            <a:noFill/>
                          </a:ln>
                          <a:solidFill>
                            <a:srgbClr val="000000"/>
                          </a:solidFill>
                          <a:effectLst/>
                          <a:latin typeface="Bodoni MT" pitchFamily="18" charset="0"/>
                          <a:cs typeface="Times New Roman" pitchFamily="18" charset="0"/>
                        </a:rPr>
                        <a:t>Total a pagar</a:t>
                      </a:r>
                      <a:endParaRPr kumimoji="0" lang="es-EC" sz="1800" b="0" i="0" u="none" strike="noStrike" cap="none" normalizeH="0" baseline="0" smtClean="0">
                        <a:ln>
                          <a:noFill/>
                        </a:ln>
                        <a:solidFill>
                          <a:schemeClr val="tx1"/>
                        </a:solidFill>
                        <a:effectLst/>
                        <a:latin typeface="Verdana" pitchFamily="34" charset="0"/>
                        <a:ea typeface="Calibri" pitchFamily="34"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r>
              <a:tr h="400050">
                <a:tc>
                  <a:txBody>
                    <a:bodyPr/>
                    <a:lstStyle/>
                    <a:p>
                      <a:pPr marL="0" marR="0" lvl="0" indent="0" algn="just" defTabSz="914400" rtl="0" eaLnBrk="1" fontAlgn="base" latinLnBrk="0" hangingPunct="1">
                        <a:lnSpc>
                          <a:spcPct val="115000"/>
                        </a:lnSpc>
                        <a:spcBef>
                          <a:spcPct val="0"/>
                        </a:spcBef>
                        <a:spcAft>
                          <a:spcPct val="0"/>
                        </a:spcAft>
                        <a:buClr>
                          <a:schemeClr val="bg2"/>
                        </a:buClr>
                        <a:buSzPct val="75000"/>
                        <a:buFontTx/>
                        <a:buNone/>
                        <a:tabLst/>
                      </a:pPr>
                      <a:r>
                        <a:rPr kumimoji="0" lang="es-ES" sz="2000" b="0" i="0" u="none" strike="noStrike" cap="none" normalizeH="0" baseline="0" smtClean="0">
                          <a:ln>
                            <a:noFill/>
                          </a:ln>
                          <a:solidFill>
                            <a:srgbClr val="000000"/>
                          </a:solidFill>
                          <a:effectLst/>
                          <a:latin typeface="Bodoni MT" pitchFamily="18" charset="0"/>
                          <a:cs typeface="Times New Roman" pitchFamily="18" charset="0"/>
                        </a:rPr>
                        <a:t>760</a:t>
                      </a:r>
                      <a:endParaRPr kumimoji="0" lang="es-EC" sz="1800" b="0" i="0" u="none" strike="noStrike" cap="none" normalizeH="0" baseline="0" smtClean="0">
                        <a:ln>
                          <a:noFill/>
                        </a:ln>
                        <a:solidFill>
                          <a:schemeClr val="tx1"/>
                        </a:solidFill>
                        <a:effectLst/>
                        <a:latin typeface="Verdana" pitchFamily="34" charset="0"/>
                        <a:ea typeface="Calibri" pitchFamily="34"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just" defTabSz="914400" rtl="0" eaLnBrk="1" fontAlgn="base" latinLnBrk="0" hangingPunct="1">
                        <a:lnSpc>
                          <a:spcPct val="115000"/>
                        </a:lnSpc>
                        <a:spcBef>
                          <a:spcPct val="0"/>
                        </a:spcBef>
                        <a:spcAft>
                          <a:spcPct val="0"/>
                        </a:spcAft>
                        <a:buClr>
                          <a:schemeClr val="bg2"/>
                        </a:buClr>
                        <a:buSzPct val="75000"/>
                        <a:buFontTx/>
                        <a:buNone/>
                        <a:tabLst/>
                      </a:pPr>
                      <a:r>
                        <a:rPr kumimoji="0" lang="es-ES" sz="2000" b="0" i="0" u="none" strike="noStrike" cap="none" normalizeH="0" baseline="0" smtClean="0">
                          <a:ln>
                            <a:noFill/>
                          </a:ln>
                          <a:solidFill>
                            <a:srgbClr val="000000"/>
                          </a:solidFill>
                          <a:effectLst/>
                          <a:latin typeface="Bodoni MT" pitchFamily="18" charset="0"/>
                          <a:cs typeface="Times New Roman" pitchFamily="18" charset="0"/>
                        </a:rPr>
                        <a:t>$ 29 </a:t>
                      </a:r>
                      <a:endParaRPr kumimoji="0" lang="es-EC" sz="1800" b="0" i="0" u="none" strike="noStrike" cap="none" normalizeH="0" baseline="0" smtClean="0">
                        <a:ln>
                          <a:noFill/>
                        </a:ln>
                        <a:solidFill>
                          <a:schemeClr val="tx1"/>
                        </a:solidFill>
                        <a:effectLst/>
                        <a:latin typeface="Verdana" pitchFamily="34" charset="0"/>
                        <a:ea typeface="Calibri" pitchFamily="34"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just" defTabSz="914400" rtl="0" eaLnBrk="1" fontAlgn="base" latinLnBrk="0" hangingPunct="1">
                        <a:lnSpc>
                          <a:spcPct val="115000"/>
                        </a:lnSpc>
                        <a:spcBef>
                          <a:spcPct val="0"/>
                        </a:spcBef>
                        <a:spcAft>
                          <a:spcPct val="0"/>
                        </a:spcAft>
                        <a:buClr>
                          <a:schemeClr val="bg2"/>
                        </a:buClr>
                        <a:buSzPct val="75000"/>
                        <a:buFontTx/>
                        <a:buNone/>
                        <a:tabLst/>
                      </a:pPr>
                      <a:r>
                        <a:rPr kumimoji="0" lang="es-ES" sz="2000" b="0" i="0" u="none" strike="noStrike" cap="none" normalizeH="0" baseline="0" smtClean="0">
                          <a:ln>
                            <a:noFill/>
                          </a:ln>
                          <a:solidFill>
                            <a:srgbClr val="000000"/>
                          </a:solidFill>
                          <a:effectLst/>
                          <a:latin typeface="Bodoni MT" pitchFamily="18" charset="0"/>
                          <a:cs typeface="Times New Roman" pitchFamily="18" charset="0"/>
                        </a:rPr>
                        <a:t>$ 22.040,00</a:t>
                      </a:r>
                      <a:endParaRPr kumimoji="0" lang="es-EC" sz="1800" b="0" i="0" u="none" strike="noStrike" cap="none" normalizeH="0" baseline="0" smtClean="0">
                        <a:ln>
                          <a:noFill/>
                        </a:ln>
                        <a:solidFill>
                          <a:schemeClr val="tx1"/>
                        </a:solidFill>
                        <a:effectLst/>
                        <a:latin typeface="Verdana" pitchFamily="34" charset="0"/>
                        <a:ea typeface="Calibri" pitchFamily="34"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8" presetClass="entr" presetSubtype="0" accel="50000" fill="hold" grpId="0" nodeType="clickEffect">
                                  <p:stCondLst>
                                    <p:cond delay="0"/>
                                  </p:stCondLst>
                                  <p:iterate type="lt">
                                    <p:tmPct val="50000"/>
                                  </p:iterate>
                                  <p:childTnLst>
                                    <p:set>
                                      <p:cBhvr>
                                        <p:cTn id="6" dur="1" fill="hold">
                                          <p:stCondLst>
                                            <p:cond delay="0"/>
                                          </p:stCondLst>
                                        </p:cTn>
                                        <p:tgtEl>
                                          <p:spTgt spid="477190"/>
                                        </p:tgtEl>
                                        <p:attrNameLst>
                                          <p:attrName>style.visibility</p:attrName>
                                        </p:attrNameLst>
                                      </p:cBhvr>
                                      <p:to>
                                        <p:strVal val="visible"/>
                                      </p:to>
                                    </p:set>
                                    <p:set>
                                      <p:cBhvr>
                                        <p:cTn id="7" dur="455" fill="hold">
                                          <p:stCondLst>
                                            <p:cond delay="0"/>
                                          </p:stCondLst>
                                        </p:cTn>
                                        <p:tgtEl>
                                          <p:spTgt spid="477190"/>
                                        </p:tgtEl>
                                        <p:attrNameLst>
                                          <p:attrName>style.rotation</p:attrName>
                                        </p:attrNameLst>
                                      </p:cBhvr>
                                      <p:to>
                                        <p:strVal val="-45.0"/>
                                      </p:to>
                                    </p:set>
                                    <p:anim calcmode="lin" valueType="num">
                                      <p:cBhvr>
                                        <p:cTn id="8" dur="455" fill="hold">
                                          <p:stCondLst>
                                            <p:cond delay="455"/>
                                          </p:stCondLst>
                                        </p:cTn>
                                        <p:tgtEl>
                                          <p:spTgt spid="477190"/>
                                        </p:tgtEl>
                                        <p:attrNameLst>
                                          <p:attrName>style.rotation</p:attrName>
                                        </p:attrNameLst>
                                      </p:cBhvr>
                                      <p:tavLst>
                                        <p:tav tm="0">
                                          <p:val>
                                            <p:fltVal val="-45"/>
                                          </p:val>
                                        </p:tav>
                                        <p:tav tm="69900">
                                          <p:val>
                                            <p:fltVal val="45"/>
                                          </p:val>
                                        </p:tav>
                                        <p:tav tm="100000">
                                          <p:val>
                                            <p:fltVal val="0"/>
                                          </p:val>
                                        </p:tav>
                                      </p:tavLst>
                                    </p:anim>
                                    <p:anim calcmode="lin" valueType="num">
                                      <p:cBhvr>
                                        <p:cTn id="9" dur="455" fill="hold">
                                          <p:stCondLst>
                                            <p:cond delay="0"/>
                                          </p:stCondLst>
                                        </p:cTn>
                                        <p:tgtEl>
                                          <p:spTgt spid="477190"/>
                                        </p:tgtEl>
                                        <p:attrNameLst>
                                          <p:attrName>ppt_y</p:attrName>
                                        </p:attrNameLst>
                                      </p:cBhvr>
                                      <p:tavLst>
                                        <p:tav tm="0">
                                          <p:val>
                                            <p:strVal val="#ppt_y-1"/>
                                          </p:val>
                                        </p:tav>
                                        <p:tav tm="100000">
                                          <p:val>
                                            <p:strVal val="#ppt_y-(0.354*#ppt_w-0.172*#ppt_h)"/>
                                          </p:val>
                                        </p:tav>
                                      </p:tavLst>
                                    </p:anim>
                                    <p:anim calcmode="lin" valueType="num">
                                      <p:cBhvr>
                                        <p:cTn id="10" dur="156" decel="50000" autoRev="1" fill="hold">
                                          <p:stCondLst>
                                            <p:cond delay="455"/>
                                          </p:stCondLst>
                                        </p:cTn>
                                        <p:tgtEl>
                                          <p:spTgt spid="477190"/>
                                        </p:tgtEl>
                                        <p:attrNameLst>
                                          <p:attrName>ppt_y</p:attrName>
                                        </p:attrNameLst>
                                      </p:cBhvr>
                                      <p:tavLst>
                                        <p:tav tm="0">
                                          <p:val>
                                            <p:strVal val="#ppt_y-(0.354*#ppt_w-0.172*#ppt_h)"/>
                                          </p:val>
                                        </p:tav>
                                        <p:tav tm="100000">
                                          <p:val>
                                            <p:strVal val="#ppt_y-(0.354*#ppt_w-0.172*#ppt_h)-#ppt_h/2"/>
                                          </p:val>
                                        </p:tav>
                                      </p:tavLst>
                                    </p:anim>
                                    <p:anim calcmode="lin" valueType="num">
                                      <p:cBhvr>
                                        <p:cTn id="11" dur="136" fill="hold">
                                          <p:stCondLst>
                                            <p:cond delay="864"/>
                                          </p:stCondLst>
                                        </p:cTn>
                                        <p:tgtEl>
                                          <p:spTgt spid="477190"/>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7190"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body" sz="half" idx="1"/>
          </p:nvPr>
        </p:nvSpPr>
        <p:spPr/>
        <p:txBody>
          <a:bodyPr/>
          <a:lstStyle/>
          <a:p>
            <a:pPr marL="1981200" lvl="2" indent="-457200" eaLnBrk="1" hangingPunct="1">
              <a:buFont typeface="Wingdings" pitchFamily="2" charset="2"/>
              <a:buNone/>
              <a:tabLst>
                <a:tab pos="180975" algn="l"/>
              </a:tabLst>
            </a:pPr>
            <a:r>
              <a:rPr lang="es-EC" sz="1600" b="1" smtClean="0"/>
              <a:t>                   </a:t>
            </a:r>
            <a:endParaRPr lang="es-ES" sz="1200" smtClean="0"/>
          </a:p>
        </p:txBody>
      </p:sp>
      <p:sp>
        <p:nvSpPr>
          <p:cNvPr id="478211" name="3 Título"/>
          <p:cNvSpPr>
            <a:spLocks/>
          </p:cNvSpPr>
          <p:nvPr/>
        </p:nvSpPr>
        <p:spPr bwMode="auto">
          <a:xfrm>
            <a:off x="755650" y="333375"/>
            <a:ext cx="7772400" cy="1470025"/>
          </a:xfrm>
          <a:prstGeom prst="rect">
            <a:avLst/>
          </a:prstGeom>
          <a:noFill/>
          <a:ln w="9525">
            <a:noFill/>
            <a:miter lim="800000"/>
            <a:headEnd/>
            <a:tailEnd/>
          </a:ln>
        </p:spPr>
        <p:txBody>
          <a:bodyPr anchor="ctr"/>
          <a:lstStyle/>
          <a:p>
            <a:pPr marL="342900" indent="-342900"/>
            <a:r>
              <a:rPr lang="es-ES" sz="3800" b="1">
                <a:solidFill>
                  <a:schemeClr val="accent2"/>
                </a:solidFill>
                <a:latin typeface="Broadway" pitchFamily="82" charset="0"/>
              </a:rPr>
              <a:t>MOBILIARIO Y EQUIPO</a:t>
            </a:r>
            <a:r>
              <a:rPr lang="es-EC" sz="3800">
                <a:solidFill>
                  <a:schemeClr val="accent2"/>
                </a:solidFill>
                <a:latin typeface="Broadway" pitchFamily="82" charset="0"/>
              </a:rPr>
              <a:t/>
            </a:r>
            <a:br>
              <a:rPr lang="es-EC" sz="3800">
                <a:solidFill>
                  <a:schemeClr val="accent2"/>
                </a:solidFill>
                <a:latin typeface="Broadway" pitchFamily="82" charset="0"/>
              </a:rPr>
            </a:br>
            <a:endParaRPr lang="es-EC" sz="3800">
              <a:solidFill>
                <a:schemeClr val="accent2"/>
              </a:solidFill>
              <a:latin typeface="Broadway" pitchFamily="82" charset="0"/>
            </a:endParaRPr>
          </a:p>
        </p:txBody>
      </p:sp>
      <p:graphicFrame>
        <p:nvGraphicFramePr>
          <p:cNvPr id="478323" name="Group 115"/>
          <p:cNvGraphicFramePr>
            <a:graphicFrameLocks noGrp="1"/>
          </p:cNvGraphicFramePr>
          <p:nvPr>
            <p:ph sz="half" idx="2"/>
          </p:nvPr>
        </p:nvGraphicFramePr>
        <p:xfrm>
          <a:off x="2124075" y="1724025"/>
          <a:ext cx="5832475" cy="5153025"/>
        </p:xfrm>
        <a:graphic>
          <a:graphicData uri="http://schemas.openxmlformats.org/drawingml/2006/table">
            <a:tbl>
              <a:tblPr/>
              <a:tblGrid>
                <a:gridCol w="1947863"/>
                <a:gridCol w="1481137"/>
                <a:gridCol w="1247775"/>
                <a:gridCol w="1155700"/>
              </a:tblGrid>
              <a:tr h="215900">
                <a:tc gridSpan="4">
                  <a:txBody>
                    <a:bodyPr/>
                    <a:lstStyle/>
                    <a:p>
                      <a:pPr marL="0" marR="0" lvl="0" indent="0" algn="just" defTabSz="914400" rtl="0" eaLnBrk="1" fontAlgn="base" latinLnBrk="0" hangingPunct="1">
                        <a:lnSpc>
                          <a:spcPct val="115000"/>
                        </a:lnSpc>
                        <a:spcBef>
                          <a:spcPct val="0"/>
                        </a:spcBef>
                        <a:spcAft>
                          <a:spcPct val="0"/>
                        </a:spcAft>
                        <a:buClr>
                          <a:schemeClr val="bg2"/>
                        </a:buClr>
                        <a:buSzPct val="75000"/>
                        <a:buFontTx/>
                        <a:buNone/>
                        <a:tabLst/>
                      </a:pPr>
                      <a:r>
                        <a:rPr kumimoji="0" lang="es-EC" sz="1400" b="0" i="0" u="none" strike="noStrike" cap="none" normalizeH="0" baseline="0" smtClean="0">
                          <a:ln>
                            <a:noFill/>
                          </a:ln>
                          <a:solidFill>
                            <a:srgbClr val="000000"/>
                          </a:solidFill>
                          <a:effectLst/>
                          <a:latin typeface="Bodoni MT" pitchFamily="18" charset="0"/>
                          <a:cs typeface="Times New Roman" pitchFamily="18" charset="0"/>
                        </a:rPr>
                        <a:t>INVERSION DE EQUIPOS Y MOBILIARIOS</a:t>
                      </a:r>
                      <a:endParaRPr kumimoji="0" lang="es-EC" sz="1000" b="0" i="0" u="none" strike="noStrike" cap="none" normalizeH="0" baseline="0" smtClean="0">
                        <a:ln>
                          <a:noFill/>
                        </a:ln>
                        <a:solidFill>
                          <a:schemeClr val="tx1"/>
                        </a:solidFill>
                        <a:effectLst/>
                        <a:latin typeface="Verdana" pitchFamily="34" charset="0"/>
                        <a:ea typeface="Calibri" pitchFamily="34" charset="0"/>
                        <a:cs typeface="Times New Roman" pitchFamily="18" charset="0"/>
                      </a:endParaRPr>
                    </a:p>
                  </a:txBody>
                  <a:tcPr marL="40472" marR="40472"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FF"/>
                    </a:solidFill>
                  </a:tcPr>
                </a:tc>
                <a:tc hMerge="1">
                  <a:txBody>
                    <a:bodyPr/>
                    <a:lstStyle/>
                    <a:p>
                      <a:endParaRPr lang="es-ES"/>
                    </a:p>
                  </a:txBody>
                  <a:tcPr/>
                </a:tc>
                <a:tc hMerge="1">
                  <a:txBody>
                    <a:bodyPr/>
                    <a:lstStyle/>
                    <a:p>
                      <a:endParaRPr lang="es-ES"/>
                    </a:p>
                  </a:txBody>
                  <a:tcPr/>
                </a:tc>
                <a:tc hMerge="1">
                  <a:txBody>
                    <a:bodyPr/>
                    <a:lstStyle/>
                    <a:p>
                      <a:endParaRPr lang="es-ES"/>
                    </a:p>
                  </a:txBody>
                  <a:tcPr/>
                </a:tc>
              </a:tr>
              <a:tr h="215900">
                <a:tc>
                  <a:txBody>
                    <a:bodyPr/>
                    <a:lstStyle/>
                    <a:p>
                      <a:pPr marL="0" marR="0" lvl="0" indent="0" algn="just" defTabSz="914400" rtl="0" eaLnBrk="1" fontAlgn="base" latinLnBrk="0" hangingPunct="1">
                        <a:lnSpc>
                          <a:spcPct val="115000"/>
                        </a:lnSpc>
                        <a:spcBef>
                          <a:spcPct val="0"/>
                        </a:spcBef>
                        <a:spcAft>
                          <a:spcPct val="0"/>
                        </a:spcAft>
                        <a:buClr>
                          <a:schemeClr val="bg2"/>
                        </a:buClr>
                        <a:buSzPct val="75000"/>
                        <a:buFontTx/>
                        <a:buNone/>
                        <a:tabLst/>
                      </a:pPr>
                      <a:r>
                        <a:rPr kumimoji="0" lang="es-EC" sz="1400" b="0" i="0" u="none" strike="noStrike" cap="none" normalizeH="0" baseline="0" smtClean="0">
                          <a:ln>
                            <a:noFill/>
                          </a:ln>
                          <a:solidFill>
                            <a:srgbClr val="000000"/>
                          </a:solidFill>
                          <a:effectLst/>
                          <a:latin typeface="Bodoni MT" pitchFamily="18" charset="0"/>
                          <a:cs typeface="Times New Roman" pitchFamily="18" charset="0"/>
                        </a:rPr>
                        <a:t>Materiales</a:t>
                      </a:r>
                      <a:endParaRPr kumimoji="0" lang="es-EC" sz="1000" b="0" i="0" u="none" strike="noStrike" cap="none" normalizeH="0" baseline="0" smtClean="0">
                        <a:ln>
                          <a:noFill/>
                        </a:ln>
                        <a:solidFill>
                          <a:schemeClr val="tx1"/>
                        </a:solidFill>
                        <a:effectLst/>
                        <a:latin typeface="Verdana" pitchFamily="34" charset="0"/>
                        <a:ea typeface="Calibri" pitchFamily="34" charset="0"/>
                        <a:cs typeface="Times New Roman" pitchFamily="18" charset="0"/>
                      </a:endParaRPr>
                    </a:p>
                  </a:txBody>
                  <a:tcPr marL="40472" marR="40472"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just" defTabSz="914400" rtl="0" eaLnBrk="1" fontAlgn="base" latinLnBrk="0" hangingPunct="1">
                        <a:lnSpc>
                          <a:spcPct val="115000"/>
                        </a:lnSpc>
                        <a:spcBef>
                          <a:spcPct val="0"/>
                        </a:spcBef>
                        <a:spcAft>
                          <a:spcPct val="0"/>
                        </a:spcAft>
                        <a:buClr>
                          <a:schemeClr val="bg2"/>
                        </a:buClr>
                        <a:buSzPct val="75000"/>
                        <a:buFontTx/>
                        <a:buNone/>
                        <a:tabLst/>
                      </a:pPr>
                      <a:r>
                        <a:rPr kumimoji="0" lang="es-EC" sz="1400" b="0" i="0" u="none" strike="noStrike" cap="none" normalizeH="0" baseline="0" smtClean="0">
                          <a:ln>
                            <a:noFill/>
                          </a:ln>
                          <a:solidFill>
                            <a:srgbClr val="000000"/>
                          </a:solidFill>
                          <a:effectLst/>
                          <a:latin typeface="Bodoni MT" pitchFamily="18" charset="0"/>
                          <a:cs typeface="Times New Roman" pitchFamily="18" charset="0"/>
                        </a:rPr>
                        <a:t>Costo x unidad</a:t>
                      </a:r>
                      <a:endParaRPr kumimoji="0" lang="es-EC" sz="1000" b="0" i="0" u="none" strike="noStrike" cap="none" normalizeH="0" baseline="0" smtClean="0">
                        <a:ln>
                          <a:noFill/>
                        </a:ln>
                        <a:solidFill>
                          <a:schemeClr val="tx1"/>
                        </a:solidFill>
                        <a:effectLst/>
                        <a:latin typeface="Verdana" pitchFamily="34" charset="0"/>
                        <a:ea typeface="Calibri" pitchFamily="34" charset="0"/>
                        <a:cs typeface="Times New Roman" pitchFamily="18" charset="0"/>
                      </a:endParaRPr>
                    </a:p>
                  </a:txBody>
                  <a:tcPr marL="40472" marR="40472"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just" defTabSz="914400" rtl="0" eaLnBrk="1" fontAlgn="base" latinLnBrk="0" hangingPunct="1">
                        <a:lnSpc>
                          <a:spcPct val="115000"/>
                        </a:lnSpc>
                        <a:spcBef>
                          <a:spcPct val="0"/>
                        </a:spcBef>
                        <a:spcAft>
                          <a:spcPct val="0"/>
                        </a:spcAft>
                        <a:buClr>
                          <a:schemeClr val="bg2"/>
                        </a:buClr>
                        <a:buSzPct val="75000"/>
                        <a:buFontTx/>
                        <a:buNone/>
                        <a:tabLst/>
                      </a:pPr>
                      <a:r>
                        <a:rPr kumimoji="0" lang="es-EC" sz="1400" b="0" i="0" u="none" strike="noStrike" cap="none" normalizeH="0" baseline="0" smtClean="0">
                          <a:ln>
                            <a:noFill/>
                          </a:ln>
                          <a:solidFill>
                            <a:srgbClr val="000000"/>
                          </a:solidFill>
                          <a:effectLst/>
                          <a:latin typeface="Bodoni MT" pitchFamily="18" charset="0"/>
                          <a:cs typeface="Times New Roman" pitchFamily="18" charset="0"/>
                        </a:rPr>
                        <a:t>Cantidad </a:t>
                      </a:r>
                      <a:endParaRPr kumimoji="0" lang="es-EC" sz="1000" b="0" i="0" u="none" strike="noStrike" cap="none" normalizeH="0" baseline="0" smtClean="0">
                        <a:ln>
                          <a:noFill/>
                        </a:ln>
                        <a:solidFill>
                          <a:schemeClr val="tx1"/>
                        </a:solidFill>
                        <a:effectLst/>
                        <a:latin typeface="Verdana" pitchFamily="34" charset="0"/>
                        <a:ea typeface="Calibri" pitchFamily="34" charset="0"/>
                        <a:cs typeface="Times New Roman" pitchFamily="18" charset="0"/>
                      </a:endParaRPr>
                    </a:p>
                  </a:txBody>
                  <a:tcPr marL="40472" marR="40472"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just" defTabSz="914400" rtl="0" eaLnBrk="1" fontAlgn="base" latinLnBrk="0" hangingPunct="1">
                        <a:lnSpc>
                          <a:spcPct val="115000"/>
                        </a:lnSpc>
                        <a:spcBef>
                          <a:spcPct val="0"/>
                        </a:spcBef>
                        <a:spcAft>
                          <a:spcPct val="0"/>
                        </a:spcAft>
                        <a:buClr>
                          <a:schemeClr val="bg2"/>
                        </a:buClr>
                        <a:buSzPct val="75000"/>
                        <a:buFontTx/>
                        <a:buNone/>
                        <a:tabLst/>
                      </a:pPr>
                      <a:r>
                        <a:rPr kumimoji="0" lang="es-EC" sz="1400" b="0" i="0" u="none" strike="noStrike" cap="none" normalizeH="0" baseline="0" smtClean="0">
                          <a:ln>
                            <a:noFill/>
                          </a:ln>
                          <a:solidFill>
                            <a:srgbClr val="000000"/>
                          </a:solidFill>
                          <a:effectLst/>
                          <a:latin typeface="Bodoni MT" pitchFamily="18" charset="0"/>
                          <a:cs typeface="Times New Roman" pitchFamily="18" charset="0"/>
                        </a:rPr>
                        <a:t>Costo total</a:t>
                      </a:r>
                      <a:endParaRPr kumimoji="0" lang="es-EC" sz="1000" b="0" i="0" u="none" strike="noStrike" cap="none" normalizeH="0" baseline="0" smtClean="0">
                        <a:ln>
                          <a:noFill/>
                        </a:ln>
                        <a:solidFill>
                          <a:schemeClr val="tx1"/>
                        </a:solidFill>
                        <a:effectLst/>
                        <a:latin typeface="Verdana" pitchFamily="34" charset="0"/>
                        <a:ea typeface="Calibri" pitchFamily="34" charset="0"/>
                        <a:cs typeface="Times New Roman" pitchFamily="18" charset="0"/>
                      </a:endParaRPr>
                    </a:p>
                  </a:txBody>
                  <a:tcPr marL="40472" marR="40472"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r>
              <a:tr h="215900">
                <a:tc>
                  <a:txBody>
                    <a:bodyPr/>
                    <a:lstStyle/>
                    <a:p>
                      <a:pPr marL="0" marR="0" lvl="0" indent="0" algn="just" defTabSz="914400" rtl="0" eaLnBrk="1" fontAlgn="base" latinLnBrk="0" hangingPunct="1">
                        <a:lnSpc>
                          <a:spcPct val="115000"/>
                        </a:lnSpc>
                        <a:spcBef>
                          <a:spcPct val="0"/>
                        </a:spcBef>
                        <a:spcAft>
                          <a:spcPct val="0"/>
                        </a:spcAft>
                        <a:buClr>
                          <a:schemeClr val="bg2"/>
                        </a:buClr>
                        <a:buSzPct val="75000"/>
                        <a:buFontTx/>
                        <a:buNone/>
                        <a:tabLst/>
                      </a:pPr>
                      <a:r>
                        <a:rPr kumimoji="0" lang="es-EC" sz="1400" b="0" i="0" u="none" strike="noStrike" cap="none" normalizeH="0" baseline="0" smtClean="0">
                          <a:ln>
                            <a:noFill/>
                          </a:ln>
                          <a:solidFill>
                            <a:srgbClr val="000000"/>
                          </a:solidFill>
                          <a:effectLst/>
                          <a:latin typeface="Bodoni MT" pitchFamily="18" charset="0"/>
                          <a:cs typeface="Times New Roman" pitchFamily="18" charset="0"/>
                        </a:rPr>
                        <a:t>Lámparas de 400 w</a:t>
                      </a:r>
                      <a:endParaRPr kumimoji="0" lang="es-EC" sz="1000" b="0" i="0" u="none" strike="noStrike" cap="none" normalizeH="0" baseline="0" smtClean="0">
                        <a:ln>
                          <a:noFill/>
                        </a:ln>
                        <a:solidFill>
                          <a:schemeClr val="tx1"/>
                        </a:solidFill>
                        <a:effectLst/>
                        <a:latin typeface="Verdana" pitchFamily="34" charset="0"/>
                        <a:ea typeface="Calibri" pitchFamily="34" charset="0"/>
                        <a:cs typeface="Times New Roman" pitchFamily="18" charset="0"/>
                      </a:endParaRPr>
                    </a:p>
                  </a:txBody>
                  <a:tcPr marL="40472" marR="40472"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just" defTabSz="914400" rtl="0" eaLnBrk="1" fontAlgn="base" latinLnBrk="0" hangingPunct="1">
                        <a:lnSpc>
                          <a:spcPct val="115000"/>
                        </a:lnSpc>
                        <a:spcBef>
                          <a:spcPct val="0"/>
                        </a:spcBef>
                        <a:spcAft>
                          <a:spcPct val="0"/>
                        </a:spcAft>
                        <a:buClr>
                          <a:schemeClr val="bg2"/>
                        </a:buClr>
                        <a:buSzPct val="75000"/>
                        <a:buFontTx/>
                        <a:buNone/>
                        <a:tabLst/>
                      </a:pPr>
                      <a:r>
                        <a:rPr kumimoji="0" lang="es-EC" sz="1400" b="0" i="0" u="none" strike="noStrike" cap="none" normalizeH="0" baseline="0" smtClean="0">
                          <a:ln>
                            <a:noFill/>
                          </a:ln>
                          <a:solidFill>
                            <a:srgbClr val="000000"/>
                          </a:solidFill>
                          <a:effectLst/>
                          <a:latin typeface="Bodoni MT" pitchFamily="18" charset="0"/>
                          <a:cs typeface="Times New Roman" pitchFamily="18" charset="0"/>
                        </a:rPr>
                        <a:t>$ 45 </a:t>
                      </a:r>
                      <a:endParaRPr kumimoji="0" lang="es-EC" sz="1000" b="0" i="0" u="none" strike="noStrike" cap="none" normalizeH="0" baseline="0" smtClean="0">
                        <a:ln>
                          <a:noFill/>
                        </a:ln>
                        <a:solidFill>
                          <a:schemeClr val="tx1"/>
                        </a:solidFill>
                        <a:effectLst/>
                        <a:latin typeface="Verdana" pitchFamily="34" charset="0"/>
                        <a:ea typeface="Calibri" pitchFamily="34" charset="0"/>
                        <a:cs typeface="Times New Roman" pitchFamily="18" charset="0"/>
                      </a:endParaRPr>
                    </a:p>
                  </a:txBody>
                  <a:tcPr marL="40472" marR="40472"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just" defTabSz="914400" rtl="0" eaLnBrk="1" fontAlgn="base" latinLnBrk="0" hangingPunct="1">
                        <a:lnSpc>
                          <a:spcPct val="115000"/>
                        </a:lnSpc>
                        <a:spcBef>
                          <a:spcPct val="0"/>
                        </a:spcBef>
                        <a:spcAft>
                          <a:spcPct val="0"/>
                        </a:spcAft>
                        <a:buClr>
                          <a:schemeClr val="bg2"/>
                        </a:buClr>
                        <a:buSzPct val="75000"/>
                        <a:buFontTx/>
                        <a:buNone/>
                        <a:tabLst/>
                      </a:pPr>
                      <a:r>
                        <a:rPr kumimoji="0" lang="es-EC" sz="1400" b="0" i="0" u="none" strike="noStrike" cap="none" normalizeH="0" baseline="0" smtClean="0">
                          <a:ln>
                            <a:noFill/>
                          </a:ln>
                          <a:solidFill>
                            <a:srgbClr val="000000"/>
                          </a:solidFill>
                          <a:effectLst/>
                          <a:latin typeface="Bodoni MT" pitchFamily="18" charset="0"/>
                          <a:cs typeface="Times New Roman" pitchFamily="18" charset="0"/>
                        </a:rPr>
                        <a:t>8</a:t>
                      </a:r>
                      <a:endParaRPr kumimoji="0" lang="es-EC" sz="1000" b="0" i="0" u="none" strike="noStrike" cap="none" normalizeH="0" baseline="0" smtClean="0">
                        <a:ln>
                          <a:noFill/>
                        </a:ln>
                        <a:solidFill>
                          <a:schemeClr val="tx1"/>
                        </a:solidFill>
                        <a:effectLst/>
                        <a:latin typeface="Verdana" pitchFamily="34" charset="0"/>
                        <a:ea typeface="Calibri" pitchFamily="34" charset="0"/>
                        <a:cs typeface="Times New Roman" pitchFamily="18" charset="0"/>
                      </a:endParaRPr>
                    </a:p>
                  </a:txBody>
                  <a:tcPr marL="40472" marR="40472"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just" defTabSz="914400" rtl="0" eaLnBrk="1" fontAlgn="base" latinLnBrk="0" hangingPunct="1">
                        <a:lnSpc>
                          <a:spcPct val="115000"/>
                        </a:lnSpc>
                        <a:spcBef>
                          <a:spcPct val="0"/>
                        </a:spcBef>
                        <a:spcAft>
                          <a:spcPct val="0"/>
                        </a:spcAft>
                        <a:buClr>
                          <a:schemeClr val="bg2"/>
                        </a:buClr>
                        <a:buSzPct val="75000"/>
                        <a:buFontTx/>
                        <a:buNone/>
                        <a:tabLst/>
                      </a:pPr>
                      <a:r>
                        <a:rPr kumimoji="0" lang="es-EC" sz="1400" b="0" i="0" u="none" strike="noStrike" cap="none" normalizeH="0" baseline="0" smtClean="0">
                          <a:ln>
                            <a:noFill/>
                          </a:ln>
                          <a:solidFill>
                            <a:srgbClr val="000000"/>
                          </a:solidFill>
                          <a:effectLst/>
                          <a:latin typeface="Bodoni MT" pitchFamily="18" charset="0"/>
                          <a:cs typeface="Times New Roman" pitchFamily="18" charset="0"/>
                        </a:rPr>
                        <a:t>$ 360.00 </a:t>
                      </a:r>
                      <a:endParaRPr kumimoji="0" lang="es-EC" sz="1000" b="0" i="0" u="none" strike="noStrike" cap="none" normalizeH="0" baseline="0" smtClean="0">
                        <a:ln>
                          <a:noFill/>
                        </a:ln>
                        <a:solidFill>
                          <a:schemeClr val="tx1"/>
                        </a:solidFill>
                        <a:effectLst/>
                        <a:latin typeface="Verdana" pitchFamily="34" charset="0"/>
                        <a:ea typeface="Calibri" pitchFamily="34" charset="0"/>
                        <a:cs typeface="Times New Roman" pitchFamily="18" charset="0"/>
                      </a:endParaRPr>
                    </a:p>
                  </a:txBody>
                  <a:tcPr marL="40472" marR="40472"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r>
              <a:tr h="215900">
                <a:tc>
                  <a:txBody>
                    <a:bodyPr/>
                    <a:lstStyle/>
                    <a:p>
                      <a:pPr marL="0" marR="0" lvl="0" indent="0" algn="just" defTabSz="914400" rtl="0" eaLnBrk="1" fontAlgn="base" latinLnBrk="0" hangingPunct="1">
                        <a:lnSpc>
                          <a:spcPct val="115000"/>
                        </a:lnSpc>
                        <a:spcBef>
                          <a:spcPct val="0"/>
                        </a:spcBef>
                        <a:spcAft>
                          <a:spcPct val="0"/>
                        </a:spcAft>
                        <a:buClr>
                          <a:schemeClr val="bg2"/>
                        </a:buClr>
                        <a:buSzPct val="75000"/>
                        <a:buFontTx/>
                        <a:buNone/>
                        <a:tabLst/>
                      </a:pPr>
                      <a:r>
                        <a:rPr kumimoji="0" lang="es-EC" sz="1400" b="0" i="0" u="none" strike="noStrike" cap="none" normalizeH="0" baseline="0" smtClean="0">
                          <a:ln>
                            <a:noFill/>
                          </a:ln>
                          <a:solidFill>
                            <a:srgbClr val="000000"/>
                          </a:solidFill>
                          <a:effectLst/>
                          <a:latin typeface="Bodoni MT" pitchFamily="18" charset="0"/>
                          <a:cs typeface="Times New Roman" pitchFamily="18" charset="0"/>
                        </a:rPr>
                        <a:t>paca de red</a:t>
                      </a:r>
                      <a:endParaRPr kumimoji="0" lang="es-EC" sz="1000" b="0" i="0" u="none" strike="noStrike" cap="none" normalizeH="0" baseline="0" smtClean="0">
                        <a:ln>
                          <a:noFill/>
                        </a:ln>
                        <a:solidFill>
                          <a:schemeClr val="tx1"/>
                        </a:solidFill>
                        <a:effectLst/>
                        <a:latin typeface="Verdana" pitchFamily="34" charset="0"/>
                        <a:ea typeface="Calibri" pitchFamily="34" charset="0"/>
                        <a:cs typeface="Times New Roman" pitchFamily="18" charset="0"/>
                      </a:endParaRPr>
                    </a:p>
                  </a:txBody>
                  <a:tcPr marL="40472" marR="40472"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just" defTabSz="914400" rtl="0" eaLnBrk="1" fontAlgn="base" latinLnBrk="0" hangingPunct="1">
                        <a:lnSpc>
                          <a:spcPct val="115000"/>
                        </a:lnSpc>
                        <a:spcBef>
                          <a:spcPct val="0"/>
                        </a:spcBef>
                        <a:spcAft>
                          <a:spcPct val="0"/>
                        </a:spcAft>
                        <a:buClr>
                          <a:schemeClr val="bg2"/>
                        </a:buClr>
                        <a:buSzPct val="75000"/>
                        <a:buFontTx/>
                        <a:buNone/>
                        <a:tabLst/>
                      </a:pPr>
                      <a:r>
                        <a:rPr kumimoji="0" lang="es-EC" sz="1400" b="0" i="0" u="none" strike="noStrike" cap="none" normalizeH="0" baseline="0" smtClean="0">
                          <a:ln>
                            <a:noFill/>
                          </a:ln>
                          <a:solidFill>
                            <a:srgbClr val="000000"/>
                          </a:solidFill>
                          <a:effectLst/>
                          <a:latin typeface="Bodoni MT" pitchFamily="18" charset="0"/>
                          <a:cs typeface="Times New Roman" pitchFamily="18" charset="0"/>
                        </a:rPr>
                        <a:t>$ 5 </a:t>
                      </a:r>
                      <a:endParaRPr kumimoji="0" lang="es-EC" sz="1000" b="0" i="0" u="none" strike="noStrike" cap="none" normalizeH="0" baseline="0" smtClean="0">
                        <a:ln>
                          <a:noFill/>
                        </a:ln>
                        <a:solidFill>
                          <a:schemeClr val="tx1"/>
                        </a:solidFill>
                        <a:effectLst/>
                        <a:latin typeface="Verdana" pitchFamily="34" charset="0"/>
                        <a:ea typeface="Calibri" pitchFamily="34" charset="0"/>
                        <a:cs typeface="Times New Roman" pitchFamily="18" charset="0"/>
                      </a:endParaRPr>
                    </a:p>
                  </a:txBody>
                  <a:tcPr marL="40472" marR="40472"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just" defTabSz="914400" rtl="0" eaLnBrk="1" fontAlgn="base" latinLnBrk="0" hangingPunct="1">
                        <a:lnSpc>
                          <a:spcPct val="115000"/>
                        </a:lnSpc>
                        <a:spcBef>
                          <a:spcPct val="0"/>
                        </a:spcBef>
                        <a:spcAft>
                          <a:spcPct val="0"/>
                        </a:spcAft>
                        <a:buClr>
                          <a:schemeClr val="bg2"/>
                        </a:buClr>
                        <a:buSzPct val="75000"/>
                        <a:buFontTx/>
                        <a:buNone/>
                        <a:tabLst/>
                      </a:pPr>
                      <a:r>
                        <a:rPr kumimoji="0" lang="es-EC" sz="1400" b="0" i="0" u="none" strike="noStrike" cap="none" normalizeH="0" baseline="0" smtClean="0">
                          <a:ln>
                            <a:noFill/>
                          </a:ln>
                          <a:solidFill>
                            <a:srgbClr val="000000"/>
                          </a:solidFill>
                          <a:effectLst/>
                          <a:latin typeface="Bodoni MT" pitchFamily="18" charset="0"/>
                          <a:cs typeface="Times New Roman" pitchFamily="18" charset="0"/>
                        </a:rPr>
                        <a:t>120</a:t>
                      </a:r>
                      <a:endParaRPr kumimoji="0" lang="es-EC" sz="1000" b="0" i="0" u="none" strike="noStrike" cap="none" normalizeH="0" baseline="0" smtClean="0">
                        <a:ln>
                          <a:noFill/>
                        </a:ln>
                        <a:solidFill>
                          <a:schemeClr val="tx1"/>
                        </a:solidFill>
                        <a:effectLst/>
                        <a:latin typeface="Verdana" pitchFamily="34" charset="0"/>
                        <a:ea typeface="Calibri" pitchFamily="34" charset="0"/>
                        <a:cs typeface="Times New Roman" pitchFamily="18" charset="0"/>
                      </a:endParaRPr>
                    </a:p>
                  </a:txBody>
                  <a:tcPr marL="40472" marR="40472"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just" defTabSz="914400" rtl="0" eaLnBrk="1" fontAlgn="base" latinLnBrk="0" hangingPunct="1">
                        <a:lnSpc>
                          <a:spcPct val="115000"/>
                        </a:lnSpc>
                        <a:spcBef>
                          <a:spcPct val="0"/>
                        </a:spcBef>
                        <a:spcAft>
                          <a:spcPct val="0"/>
                        </a:spcAft>
                        <a:buClr>
                          <a:schemeClr val="bg2"/>
                        </a:buClr>
                        <a:buSzPct val="75000"/>
                        <a:buFontTx/>
                        <a:buNone/>
                        <a:tabLst/>
                      </a:pPr>
                      <a:r>
                        <a:rPr kumimoji="0" lang="es-EC" sz="1400" b="0" i="0" u="none" strike="noStrike" cap="none" normalizeH="0" baseline="0" smtClean="0">
                          <a:ln>
                            <a:noFill/>
                          </a:ln>
                          <a:solidFill>
                            <a:srgbClr val="000000"/>
                          </a:solidFill>
                          <a:effectLst/>
                          <a:latin typeface="Bodoni MT" pitchFamily="18" charset="0"/>
                          <a:cs typeface="Times New Roman" pitchFamily="18" charset="0"/>
                        </a:rPr>
                        <a:t>$ 600.00 </a:t>
                      </a:r>
                      <a:endParaRPr kumimoji="0" lang="es-EC" sz="1000" b="0" i="0" u="none" strike="noStrike" cap="none" normalizeH="0" baseline="0" smtClean="0">
                        <a:ln>
                          <a:noFill/>
                        </a:ln>
                        <a:solidFill>
                          <a:schemeClr val="tx1"/>
                        </a:solidFill>
                        <a:effectLst/>
                        <a:latin typeface="Verdana" pitchFamily="34" charset="0"/>
                        <a:ea typeface="Calibri" pitchFamily="34" charset="0"/>
                        <a:cs typeface="Times New Roman" pitchFamily="18" charset="0"/>
                      </a:endParaRPr>
                    </a:p>
                  </a:txBody>
                  <a:tcPr marL="40472" marR="40472"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r>
              <a:tr h="214313">
                <a:tc>
                  <a:txBody>
                    <a:bodyPr/>
                    <a:lstStyle/>
                    <a:p>
                      <a:pPr marL="0" marR="0" lvl="0" indent="0" algn="just" defTabSz="914400" rtl="0" eaLnBrk="1" fontAlgn="base" latinLnBrk="0" hangingPunct="1">
                        <a:lnSpc>
                          <a:spcPct val="115000"/>
                        </a:lnSpc>
                        <a:spcBef>
                          <a:spcPct val="0"/>
                        </a:spcBef>
                        <a:spcAft>
                          <a:spcPct val="0"/>
                        </a:spcAft>
                        <a:buClr>
                          <a:schemeClr val="bg2"/>
                        </a:buClr>
                        <a:buSzPct val="75000"/>
                        <a:buFontTx/>
                        <a:buNone/>
                        <a:tabLst/>
                      </a:pPr>
                      <a:r>
                        <a:rPr kumimoji="0" lang="es-EC" sz="1400" b="0" i="0" u="none" strike="noStrike" cap="none" normalizeH="0" baseline="0" smtClean="0">
                          <a:ln>
                            <a:noFill/>
                          </a:ln>
                          <a:solidFill>
                            <a:srgbClr val="000000"/>
                          </a:solidFill>
                          <a:effectLst/>
                          <a:latin typeface="Bodoni MT" pitchFamily="18" charset="0"/>
                          <a:cs typeface="Times New Roman" pitchFamily="18" charset="0"/>
                        </a:rPr>
                        <a:t>Arcos(incluye net)</a:t>
                      </a:r>
                      <a:endParaRPr kumimoji="0" lang="es-EC" sz="1000" b="0" i="0" u="none" strike="noStrike" cap="none" normalizeH="0" baseline="0" smtClean="0">
                        <a:ln>
                          <a:noFill/>
                        </a:ln>
                        <a:solidFill>
                          <a:schemeClr val="tx1"/>
                        </a:solidFill>
                        <a:effectLst/>
                        <a:latin typeface="Verdana" pitchFamily="34" charset="0"/>
                        <a:ea typeface="Calibri" pitchFamily="34" charset="0"/>
                        <a:cs typeface="Times New Roman" pitchFamily="18" charset="0"/>
                      </a:endParaRPr>
                    </a:p>
                  </a:txBody>
                  <a:tcPr marL="40472" marR="40472"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just" defTabSz="914400" rtl="0" eaLnBrk="1" fontAlgn="base" latinLnBrk="0" hangingPunct="1">
                        <a:lnSpc>
                          <a:spcPct val="115000"/>
                        </a:lnSpc>
                        <a:spcBef>
                          <a:spcPct val="0"/>
                        </a:spcBef>
                        <a:spcAft>
                          <a:spcPct val="0"/>
                        </a:spcAft>
                        <a:buClr>
                          <a:schemeClr val="bg2"/>
                        </a:buClr>
                        <a:buSzPct val="75000"/>
                        <a:buFontTx/>
                        <a:buNone/>
                        <a:tabLst/>
                      </a:pPr>
                      <a:r>
                        <a:rPr kumimoji="0" lang="es-EC" sz="1400" b="0" i="0" u="none" strike="noStrike" cap="none" normalizeH="0" baseline="0" smtClean="0">
                          <a:ln>
                            <a:noFill/>
                          </a:ln>
                          <a:solidFill>
                            <a:srgbClr val="000000"/>
                          </a:solidFill>
                          <a:effectLst/>
                          <a:latin typeface="Bodoni MT" pitchFamily="18" charset="0"/>
                          <a:cs typeface="Times New Roman" pitchFamily="18" charset="0"/>
                        </a:rPr>
                        <a:t>$ 850 </a:t>
                      </a:r>
                      <a:endParaRPr kumimoji="0" lang="es-EC" sz="1000" b="0" i="0" u="none" strike="noStrike" cap="none" normalizeH="0" baseline="0" smtClean="0">
                        <a:ln>
                          <a:noFill/>
                        </a:ln>
                        <a:solidFill>
                          <a:schemeClr val="tx1"/>
                        </a:solidFill>
                        <a:effectLst/>
                        <a:latin typeface="Verdana" pitchFamily="34" charset="0"/>
                        <a:ea typeface="Calibri" pitchFamily="34" charset="0"/>
                        <a:cs typeface="Times New Roman" pitchFamily="18" charset="0"/>
                      </a:endParaRPr>
                    </a:p>
                  </a:txBody>
                  <a:tcPr marL="40472" marR="40472"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just" defTabSz="914400" rtl="0" eaLnBrk="1" fontAlgn="base" latinLnBrk="0" hangingPunct="1">
                        <a:lnSpc>
                          <a:spcPct val="115000"/>
                        </a:lnSpc>
                        <a:spcBef>
                          <a:spcPct val="0"/>
                        </a:spcBef>
                        <a:spcAft>
                          <a:spcPct val="0"/>
                        </a:spcAft>
                        <a:buClr>
                          <a:schemeClr val="bg2"/>
                        </a:buClr>
                        <a:buSzPct val="75000"/>
                        <a:buFontTx/>
                        <a:buNone/>
                        <a:tabLst/>
                      </a:pPr>
                      <a:r>
                        <a:rPr kumimoji="0" lang="es-EC" sz="1400" b="0" i="0" u="none" strike="noStrike" cap="none" normalizeH="0" baseline="0" smtClean="0">
                          <a:ln>
                            <a:noFill/>
                          </a:ln>
                          <a:solidFill>
                            <a:srgbClr val="000000"/>
                          </a:solidFill>
                          <a:effectLst/>
                          <a:latin typeface="Bodoni MT" pitchFamily="18" charset="0"/>
                          <a:cs typeface="Times New Roman" pitchFamily="18" charset="0"/>
                        </a:rPr>
                        <a:t>2</a:t>
                      </a:r>
                      <a:endParaRPr kumimoji="0" lang="es-EC" sz="1000" b="0" i="0" u="none" strike="noStrike" cap="none" normalizeH="0" baseline="0" smtClean="0">
                        <a:ln>
                          <a:noFill/>
                        </a:ln>
                        <a:solidFill>
                          <a:schemeClr val="tx1"/>
                        </a:solidFill>
                        <a:effectLst/>
                        <a:latin typeface="Verdana" pitchFamily="34" charset="0"/>
                        <a:ea typeface="Calibri" pitchFamily="34" charset="0"/>
                        <a:cs typeface="Times New Roman" pitchFamily="18" charset="0"/>
                      </a:endParaRPr>
                    </a:p>
                  </a:txBody>
                  <a:tcPr marL="40472" marR="40472"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just" defTabSz="914400" rtl="0" eaLnBrk="1" fontAlgn="base" latinLnBrk="0" hangingPunct="1">
                        <a:lnSpc>
                          <a:spcPct val="115000"/>
                        </a:lnSpc>
                        <a:spcBef>
                          <a:spcPct val="0"/>
                        </a:spcBef>
                        <a:spcAft>
                          <a:spcPct val="0"/>
                        </a:spcAft>
                        <a:buClr>
                          <a:schemeClr val="bg2"/>
                        </a:buClr>
                        <a:buSzPct val="75000"/>
                        <a:buFontTx/>
                        <a:buNone/>
                        <a:tabLst/>
                      </a:pPr>
                      <a:r>
                        <a:rPr kumimoji="0" lang="es-EC" sz="1400" b="0" i="0" u="none" strike="noStrike" cap="none" normalizeH="0" baseline="0" smtClean="0">
                          <a:ln>
                            <a:noFill/>
                          </a:ln>
                          <a:solidFill>
                            <a:srgbClr val="000000"/>
                          </a:solidFill>
                          <a:effectLst/>
                          <a:latin typeface="Bodoni MT" pitchFamily="18" charset="0"/>
                          <a:cs typeface="Times New Roman" pitchFamily="18" charset="0"/>
                        </a:rPr>
                        <a:t>$ 1,700.00 </a:t>
                      </a:r>
                      <a:endParaRPr kumimoji="0" lang="es-EC" sz="1000" b="0" i="0" u="none" strike="noStrike" cap="none" normalizeH="0" baseline="0" smtClean="0">
                        <a:ln>
                          <a:noFill/>
                        </a:ln>
                        <a:solidFill>
                          <a:schemeClr val="tx1"/>
                        </a:solidFill>
                        <a:effectLst/>
                        <a:latin typeface="Verdana" pitchFamily="34" charset="0"/>
                        <a:ea typeface="Calibri" pitchFamily="34" charset="0"/>
                        <a:cs typeface="Times New Roman" pitchFamily="18" charset="0"/>
                      </a:endParaRPr>
                    </a:p>
                  </a:txBody>
                  <a:tcPr marL="40472" marR="40472"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r>
              <a:tr h="217488">
                <a:tc>
                  <a:txBody>
                    <a:bodyPr/>
                    <a:lstStyle/>
                    <a:p>
                      <a:pPr marL="0" marR="0" lvl="0" indent="0" algn="just" defTabSz="914400" rtl="0" eaLnBrk="1" fontAlgn="base" latinLnBrk="0" hangingPunct="1">
                        <a:lnSpc>
                          <a:spcPct val="115000"/>
                        </a:lnSpc>
                        <a:spcBef>
                          <a:spcPct val="0"/>
                        </a:spcBef>
                        <a:spcAft>
                          <a:spcPct val="0"/>
                        </a:spcAft>
                        <a:buClr>
                          <a:schemeClr val="bg2"/>
                        </a:buClr>
                        <a:buSzPct val="75000"/>
                        <a:buFontTx/>
                        <a:buNone/>
                        <a:tabLst/>
                      </a:pPr>
                      <a:r>
                        <a:rPr kumimoji="0" lang="es-EC" sz="1400" b="0" i="0" u="none" strike="noStrike" cap="none" normalizeH="0" baseline="0" smtClean="0">
                          <a:ln>
                            <a:noFill/>
                          </a:ln>
                          <a:solidFill>
                            <a:srgbClr val="000000"/>
                          </a:solidFill>
                          <a:effectLst/>
                          <a:latin typeface="Bodoni MT" pitchFamily="18" charset="0"/>
                          <a:cs typeface="Times New Roman" pitchFamily="18" charset="0"/>
                        </a:rPr>
                        <a:t>Chalecos</a:t>
                      </a:r>
                      <a:endParaRPr kumimoji="0" lang="es-EC" sz="1000" b="0" i="0" u="none" strike="noStrike" cap="none" normalizeH="0" baseline="0" smtClean="0">
                        <a:ln>
                          <a:noFill/>
                        </a:ln>
                        <a:solidFill>
                          <a:schemeClr val="tx1"/>
                        </a:solidFill>
                        <a:effectLst/>
                        <a:latin typeface="Verdana" pitchFamily="34" charset="0"/>
                        <a:ea typeface="Calibri" pitchFamily="34" charset="0"/>
                        <a:cs typeface="Times New Roman" pitchFamily="18" charset="0"/>
                      </a:endParaRPr>
                    </a:p>
                  </a:txBody>
                  <a:tcPr marL="40472" marR="40472"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just" defTabSz="914400" rtl="0" eaLnBrk="1" fontAlgn="base" latinLnBrk="0" hangingPunct="1">
                        <a:lnSpc>
                          <a:spcPct val="115000"/>
                        </a:lnSpc>
                        <a:spcBef>
                          <a:spcPct val="0"/>
                        </a:spcBef>
                        <a:spcAft>
                          <a:spcPct val="0"/>
                        </a:spcAft>
                        <a:buClr>
                          <a:schemeClr val="bg2"/>
                        </a:buClr>
                        <a:buSzPct val="75000"/>
                        <a:buFontTx/>
                        <a:buNone/>
                        <a:tabLst/>
                      </a:pPr>
                      <a:r>
                        <a:rPr kumimoji="0" lang="es-EC" sz="1400" b="0" i="0" u="none" strike="noStrike" cap="none" normalizeH="0" baseline="0" smtClean="0">
                          <a:ln>
                            <a:noFill/>
                          </a:ln>
                          <a:solidFill>
                            <a:srgbClr val="000000"/>
                          </a:solidFill>
                          <a:effectLst/>
                          <a:latin typeface="Bodoni MT" pitchFamily="18" charset="0"/>
                          <a:cs typeface="Times New Roman" pitchFamily="18" charset="0"/>
                        </a:rPr>
                        <a:t>$ 2 </a:t>
                      </a:r>
                      <a:endParaRPr kumimoji="0" lang="es-EC" sz="1000" b="0" i="0" u="none" strike="noStrike" cap="none" normalizeH="0" baseline="0" smtClean="0">
                        <a:ln>
                          <a:noFill/>
                        </a:ln>
                        <a:solidFill>
                          <a:schemeClr val="tx1"/>
                        </a:solidFill>
                        <a:effectLst/>
                        <a:latin typeface="Verdana" pitchFamily="34" charset="0"/>
                        <a:ea typeface="Calibri" pitchFamily="34" charset="0"/>
                        <a:cs typeface="Times New Roman" pitchFamily="18" charset="0"/>
                      </a:endParaRPr>
                    </a:p>
                  </a:txBody>
                  <a:tcPr marL="40472" marR="40472"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just" defTabSz="914400" rtl="0" eaLnBrk="1" fontAlgn="base" latinLnBrk="0" hangingPunct="1">
                        <a:lnSpc>
                          <a:spcPct val="115000"/>
                        </a:lnSpc>
                        <a:spcBef>
                          <a:spcPct val="0"/>
                        </a:spcBef>
                        <a:spcAft>
                          <a:spcPct val="0"/>
                        </a:spcAft>
                        <a:buClr>
                          <a:schemeClr val="bg2"/>
                        </a:buClr>
                        <a:buSzPct val="75000"/>
                        <a:buFontTx/>
                        <a:buNone/>
                        <a:tabLst/>
                      </a:pPr>
                      <a:r>
                        <a:rPr kumimoji="0" lang="es-EC" sz="1400" b="0" i="0" u="none" strike="noStrike" cap="none" normalizeH="0" baseline="0" smtClean="0">
                          <a:ln>
                            <a:noFill/>
                          </a:ln>
                          <a:solidFill>
                            <a:srgbClr val="000000"/>
                          </a:solidFill>
                          <a:effectLst/>
                          <a:latin typeface="Bodoni MT" pitchFamily="18" charset="0"/>
                          <a:cs typeface="Times New Roman" pitchFamily="18" charset="0"/>
                        </a:rPr>
                        <a:t>10</a:t>
                      </a:r>
                      <a:endParaRPr kumimoji="0" lang="es-EC" sz="1000" b="0" i="0" u="none" strike="noStrike" cap="none" normalizeH="0" baseline="0" smtClean="0">
                        <a:ln>
                          <a:noFill/>
                        </a:ln>
                        <a:solidFill>
                          <a:schemeClr val="tx1"/>
                        </a:solidFill>
                        <a:effectLst/>
                        <a:latin typeface="Verdana" pitchFamily="34" charset="0"/>
                        <a:ea typeface="Calibri" pitchFamily="34" charset="0"/>
                        <a:cs typeface="Times New Roman" pitchFamily="18" charset="0"/>
                      </a:endParaRPr>
                    </a:p>
                  </a:txBody>
                  <a:tcPr marL="40472" marR="40472"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just" defTabSz="914400" rtl="0" eaLnBrk="1" fontAlgn="base" latinLnBrk="0" hangingPunct="1">
                        <a:lnSpc>
                          <a:spcPct val="115000"/>
                        </a:lnSpc>
                        <a:spcBef>
                          <a:spcPct val="0"/>
                        </a:spcBef>
                        <a:spcAft>
                          <a:spcPct val="0"/>
                        </a:spcAft>
                        <a:buClr>
                          <a:schemeClr val="bg2"/>
                        </a:buClr>
                        <a:buSzPct val="75000"/>
                        <a:buFontTx/>
                        <a:buNone/>
                        <a:tabLst/>
                      </a:pPr>
                      <a:r>
                        <a:rPr kumimoji="0" lang="es-EC" sz="1400" b="0" i="0" u="none" strike="noStrike" cap="none" normalizeH="0" baseline="0" smtClean="0">
                          <a:ln>
                            <a:noFill/>
                          </a:ln>
                          <a:solidFill>
                            <a:srgbClr val="000000"/>
                          </a:solidFill>
                          <a:effectLst/>
                          <a:latin typeface="Bodoni MT" pitchFamily="18" charset="0"/>
                          <a:cs typeface="Times New Roman" pitchFamily="18" charset="0"/>
                        </a:rPr>
                        <a:t>$ 15.50 </a:t>
                      </a:r>
                      <a:endParaRPr kumimoji="0" lang="es-EC" sz="1000" b="0" i="0" u="none" strike="noStrike" cap="none" normalizeH="0" baseline="0" smtClean="0">
                        <a:ln>
                          <a:noFill/>
                        </a:ln>
                        <a:solidFill>
                          <a:schemeClr val="tx1"/>
                        </a:solidFill>
                        <a:effectLst/>
                        <a:latin typeface="Verdana" pitchFamily="34" charset="0"/>
                        <a:ea typeface="Calibri" pitchFamily="34" charset="0"/>
                        <a:cs typeface="Times New Roman" pitchFamily="18" charset="0"/>
                      </a:endParaRPr>
                    </a:p>
                  </a:txBody>
                  <a:tcPr marL="40472" marR="40472"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r>
              <a:tr h="214313">
                <a:tc>
                  <a:txBody>
                    <a:bodyPr/>
                    <a:lstStyle/>
                    <a:p>
                      <a:pPr marL="0" marR="0" lvl="0" indent="0" algn="just" defTabSz="914400" rtl="0" eaLnBrk="1" fontAlgn="base" latinLnBrk="0" hangingPunct="1">
                        <a:lnSpc>
                          <a:spcPct val="115000"/>
                        </a:lnSpc>
                        <a:spcBef>
                          <a:spcPct val="0"/>
                        </a:spcBef>
                        <a:spcAft>
                          <a:spcPct val="0"/>
                        </a:spcAft>
                        <a:buClr>
                          <a:schemeClr val="bg2"/>
                        </a:buClr>
                        <a:buSzPct val="75000"/>
                        <a:buFontTx/>
                        <a:buNone/>
                        <a:tabLst/>
                      </a:pPr>
                      <a:r>
                        <a:rPr kumimoji="0" lang="es-EC" sz="1400" b="0" i="0" u="none" strike="noStrike" cap="none" normalizeH="0" baseline="0" smtClean="0">
                          <a:ln>
                            <a:noFill/>
                          </a:ln>
                          <a:solidFill>
                            <a:srgbClr val="000000"/>
                          </a:solidFill>
                          <a:effectLst/>
                          <a:latin typeface="Bodoni MT" pitchFamily="18" charset="0"/>
                          <a:cs typeface="Times New Roman" pitchFamily="18" charset="0"/>
                        </a:rPr>
                        <a:t>Balones</a:t>
                      </a:r>
                      <a:endParaRPr kumimoji="0" lang="es-EC" sz="1000" b="0" i="0" u="none" strike="noStrike" cap="none" normalizeH="0" baseline="0" smtClean="0">
                        <a:ln>
                          <a:noFill/>
                        </a:ln>
                        <a:solidFill>
                          <a:schemeClr val="tx1"/>
                        </a:solidFill>
                        <a:effectLst/>
                        <a:latin typeface="Verdana" pitchFamily="34" charset="0"/>
                        <a:ea typeface="Calibri" pitchFamily="34" charset="0"/>
                        <a:cs typeface="Times New Roman" pitchFamily="18" charset="0"/>
                      </a:endParaRPr>
                    </a:p>
                  </a:txBody>
                  <a:tcPr marL="40472" marR="40472"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just" defTabSz="914400" rtl="0" eaLnBrk="1" fontAlgn="base" latinLnBrk="0" hangingPunct="1">
                        <a:lnSpc>
                          <a:spcPct val="115000"/>
                        </a:lnSpc>
                        <a:spcBef>
                          <a:spcPct val="0"/>
                        </a:spcBef>
                        <a:spcAft>
                          <a:spcPct val="0"/>
                        </a:spcAft>
                        <a:buClr>
                          <a:schemeClr val="bg2"/>
                        </a:buClr>
                        <a:buSzPct val="75000"/>
                        <a:buFontTx/>
                        <a:buNone/>
                        <a:tabLst/>
                      </a:pPr>
                      <a:r>
                        <a:rPr kumimoji="0" lang="es-EC" sz="1400" b="0" i="0" u="none" strike="noStrike" cap="none" normalizeH="0" baseline="0" smtClean="0">
                          <a:ln>
                            <a:noFill/>
                          </a:ln>
                          <a:solidFill>
                            <a:srgbClr val="000000"/>
                          </a:solidFill>
                          <a:effectLst/>
                          <a:latin typeface="Bodoni MT" pitchFamily="18" charset="0"/>
                          <a:cs typeface="Times New Roman" pitchFamily="18" charset="0"/>
                        </a:rPr>
                        <a:t>$ 15 </a:t>
                      </a:r>
                      <a:endParaRPr kumimoji="0" lang="es-EC" sz="1000" b="0" i="0" u="none" strike="noStrike" cap="none" normalizeH="0" baseline="0" smtClean="0">
                        <a:ln>
                          <a:noFill/>
                        </a:ln>
                        <a:solidFill>
                          <a:schemeClr val="tx1"/>
                        </a:solidFill>
                        <a:effectLst/>
                        <a:latin typeface="Verdana" pitchFamily="34" charset="0"/>
                        <a:ea typeface="Calibri" pitchFamily="34" charset="0"/>
                        <a:cs typeface="Times New Roman" pitchFamily="18" charset="0"/>
                      </a:endParaRPr>
                    </a:p>
                  </a:txBody>
                  <a:tcPr marL="40472" marR="40472"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just" defTabSz="914400" rtl="0" eaLnBrk="1" fontAlgn="base" latinLnBrk="0" hangingPunct="1">
                        <a:lnSpc>
                          <a:spcPct val="115000"/>
                        </a:lnSpc>
                        <a:spcBef>
                          <a:spcPct val="0"/>
                        </a:spcBef>
                        <a:spcAft>
                          <a:spcPct val="0"/>
                        </a:spcAft>
                        <a:buClr>
                          <a:schemeClr val="bg2"/>
                        </a:buClr>
                        <a:buSzPct val="75000"/>
                        <a:buFontTx/>
                        <a:buNone/>
                        <a:tabLst/>
                      </a:pPr>
                      <a:r>
                        <a:rPr kumimoji="0" lang="es-EC" sz="1400" b="0" i="0" u="none" strike="noStrike" cap="none" normalizeH="0" baseline="0" smtClean="0">
                          <a:ln>
                            <a:noFill/>
                          </a:ln>
                          <a:solidFill>
                            <a:srgbClr val="000000"/>
                          </a:solidFill>
                          <a:effectLst/>
                          <a:latin typeface="Bodoni MT" pitchFamily="18" charset="0"/>
                          <a:cs typeface="Times New Roman" pitchFamily="18" charset="0"/>
                        </a:rPr>
                        <a:t>10</a:t>
                      </a:r>
                      <a:endParaRPr kumimoji="0" lang="es-EC" sz="1000" b="0" i="0" u="none" strike="noStrike" cap="none" normalizeH="0" baseline="0" smtClean="0">
                        <a:ln>
                          <a:noFill/>
                        </a:ln>
                        <a:solidFill>
                          <a:schemeClr val="tx1"/>
                        </a:solidFill>
                        <a:effectLst/>
                        <a:latin typeface="Verdana" pitchFamily="34" charset="0"/>
                        <a:ea typeface="Calibri" pitchFamily="34" charset="0"/>
                        <a:cs typeface="Times New Roman" pitchFamily="18" charset="0"/>
                      </a:endParaRPr>
                    </a:p>
                  </a:txBody>
                  <a:tcPr marL="40472" marR="40472"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just" defTabSz="914400" rtl="0" eaLnBrk="1" fontAlgn="base" latinLnBrk="0" hangingPunct="1">
                        <a:lnSpc>
                          <a:spcPct val="115000"/>
                        </a:lnSpc>
                        <a:spcBef>
                          <a:spcPct val="0"/>
                        </a:spcBef>
                        <a:spcAft>
                          <a:spcPct val="0"/>
                        </a:spcAft>
                        <a:buClr>
                          <a:schemeClr val="bg2"/>
                        </a:buClr>
                        <a:buSzPct val="75000"/>
                        <a:buFontTx/>
                        <a:buNone/>
                        <a:tabLst/>
                      </a:pPr>
                      <a:r>
                        <a:rPr kumimoji="0" lang="es-EC" sz="1400" b="0" i="0" u="none" strike="noStrike" cap="none" normalizeH="0" baseline="0" smtClean="0">
                          <a:ln>
                            <a:noFill/>
                          </a:ln>
                          <a:solidFill>
                            <a:srgbClr val="000000"/>
                          </a:solidFill>
                          <a:effectLst/>
                          <a:latin typeface="Bodoni MT" pitchFamily="18" charset="0"/>
                          <a:cs typeface="Times New Roman" pitchFamily="18" charset="0"/>
                        </a:rPr>
                        <a:t>$ 150.00 </a:t>
                      </a:r>
                      <a:endParaRPr kumimoji="0" lang="es-EC" sz="1000" b="0" i="0" u="none" strike="noStrike" cap="none" normalizeH="0" baseline="0" smtClean="0">
                        <a:ln>
                          <a:noFill/>
                        </a:ln>
                        <a:solidFill>
                          <a:schemeClr val="tx1"/>
                        </a:solidFill>
                        <a:effectLst/>
                        <a:latin typeface="Verdana" pitchFamily="34" charset="0"/>
                        <a:ea typeface="Calibri" pitchFamily="34" charset="0"/>
                        <a:cs typeface="Times New Roman" pitchFamily="18" charset="0"/>
                      </a:endParaRPr>
                    </a:p>
                  </a:txBody>
                  <a:tcPr marL="40472" marR="40472"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r>
              <a:tr h="215900">
                <a:tc>
                  <a:txBody>
                    <a:bodyPr/>
                    <a:lstStyle/>
                    <a:p>
                      <a:pPr marL="0" marR="0" lvl="0" indent="0" algn="just" defTabSz="914400" rtl="0" eaLnBrk="1" fontAlgn="base" latinLnBrk="0" hangingPunct="1">
                        <a:lnSpc>
                          <a:spcPct val="115000"/>
                        </a:lnSpc>
                        <a:spcBef>
                          <a:spcPct val="0"/>
                        </a:spcBef>
                        <a:spcAft>
                          <a:spcPct val="0"/>
                        </a:spcAft>
                        <a:buClr>
                          <a:schemeClr val="bg2"/>
                        </a:buClr>
                        <a:buSzPct val="75000"/>
                        <a:buFontTx/>
                        <a:buNone/>
                        <a:tabLst/>
                      </a:pPr>
                      <a:r>
                        <a:rPr kumimoji="0" lang="es-EC" sz="1400" b="0" i="0" u="none" strike="noStrike" cap="none" normalizeH="0" baseline="0" smtClean="0">
                          <a:ln>
                            <a:noFill/>
                          </a:ln>
                          <a:solidFill>
                            <a:srgbClr val="000000"/>
                          </a:solidFill>
                          <a:effectLst/>
                          <a:latin typeface="Bodoni MT" pitchFamily="18" charset="0"/>
                          <a:cs typeface="Times New Roman" pitchFamily="18" charset="0"/>
                        </a:rPr>
                        <a:t>Focos </a:t>
                      </a:r>
                      <a:endParaRPr kumimoji="0" lang="es-EC" sz="1000" b="0" i="0" u="none" strike="noStrike" cap="none" normalizeH="0" baseline="0" smtClean="0">
                        <a:ln>
                          <a:noFill/>
                        </a:ln>
                        <a:solidFill>
                          <a:schemeClr val="tx1"/>
                        </a:solidFill>
                        <a:effectLst/>
                        <a:latin typeface="Verdana" pitchFamily="34" charset="0"/>
                        <a:ea typeface="Calibri" pitchFamily="34" charset="0"/>
                        <a:cs typeface="Times New Roman" pitchFamily="18" charset="0"/>
                      </a:endParaRPr>
                    </a:p>
                  </a:txBody>
                  <a:tcPr marL="40472" marR="40472"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just" defTabSz="914400" rtl="0" eaLnBrk="1" fontAlgn="base" latinLnBrk="0" hangingPunct="1">
                        <a:lnSpc>
                          <a:spcPct val="115000"/>
                        </a:lnSpc>
                        <a:spcBef>
                          <a:spcPct val="0"/>
                        </a:spcBef>
                        <a:spcAft>
                          <a:spcPct val="0"/>
                        </a:spcAft>
                        <a:buClr>
                          <a:schemeClr val="bg2"/>
                        </a:buClr>
                        <a:buSzPct val="75000"/>
                        <a:buFontTx/>
                        <a:buNone/>
                        <a:tabLst/>
                      </a:pPr>
                      <a:r>
                        <a:rPr kumimoji="0" lang="es-EC" sz="1400" b="0" i="0" u="none" strike="noStrike" cap="none" normalizeH="0" baseline="0" smtClean="0">
                          <a:ln>
                            <a:noFill/>
                          </a:ln>
                          <a:solidFill>
                            <a:srgbClr val="000000"/>
                          </a:solidFill>
                          <a:effectLst/>
                          <a:latin typeface="Bodoni MT" pitchFamily="18" charset="0"/>
                          <a:cs typeface="Times New Roman" pitchFamily="18" charset="0"/>
                        </a:rPr>
                        <a:t>$ 0.65 </a:t>
                      </a:r>
                      <a:endParaRPr kumimoji="0" lang="es-EC" sz="1000" b="0" i="0" u="none" strike="noStrike" cap="none" normalizeH="0" baseline="0" smtClean="0">
                        <a:ln>
                          <a:noFill/>
                        </a:ln>
                        <a:solidFill>
                          <a:schemeClr val="tx1"/>
                        </a:solidFill>
                        <a:effectLst/>
                        <a:latin typeface="Verdana" pitchFamily="34" charset="0"/>
                        <a:ea typeface="Calibri" pitchFamily="34" charset="0"/>
                        <a:cs typeface="Times New Roman" pitchFamily="18" charset="0"/>
                      </a:endParaRPr>
                    </a:p>
                  </a:txBody>
                  <a:tcPr marL="40472" marR="40472"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just" defTabSz="914400" rtl="0" eaLnBrk="1" fontAlgn="base" latinLnBrk="0" hangingPunct="1">
                        <a:lnSpc>
                          <a:spcPct val="115000"/>
                        </a:lnSpc>
                        <a:spcBef>
                          <a:spcPct val="0"/>
                        </a:spcBef>
                        <a:spcAft>
                          <a:spcPct val="0"/>
                        </a:spcAft>
                        <a:buClr>
                          <a:schemeClr val="bg2"/>
                        </a:buClr>
                        <a:buSzPct val="75000"/>
                        <a:buFontTx/>
                        <a:buNone/>
                        <a:tabLst/>
                      </a:pPr>
                      <a:r>
                        <a:rPr kumimoji="0" lang="es-EC" sz="1400" b="0" i="0" u="none" strike="noStrike" cap="none" normalizeH="0" baseline="0" smtClean="0">
                          <a:ln>
                            <a:noFill/>
                          </a:ln>
                          <a:solidFill>
                            <a:srgbClr val="000000"/>
                          </a:solidFill>
                          <a:effectLst/>
                          <a:latin typeface="Bodoni MT" pitchFamily="18" charset="0"/>
                          <a:cs typeface="Times New Roman" pitchFamily="18" charset="0"/>
                        </a:rPr>
                        <a:t>20</a:t>
                      </a:r>
                      <a:endParaRPr kumimoji="0" lang="es-EC" sz="1000" b="0" i="0" u="none" strike="noStrike" cap="none" normalizeH="0" baseline="0" smtClean="0">
                        <a:ln>
                          <a:noFill/>
                        </a:ln>
                        <a:solidFill>
                          <a:schemeClr val="tx1"/>
                        </a:solidFill>
                        <a:effectLst/>
                        <a:latin typeface="Verdana" pitchFamily="34" charset="0"/>
                        <a:ea typeface="Calibri" pitchFamily="34" charset="0"/>
                        <a:cs typeface="Times New Roman" pitchFamily="18" charset="0"/>
                      </a:endParaRPr>
                    </a:p>
                  </a:txBody>
                  <a:tcPr marL="40472" marR="40472"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just" defTabSz="914400" rtl="0" eaLnBrk="1" fontAlgn="base" latinLnBrk="0" hangingPunct="1">
                        <a:lnSpc>
                          <a:spcPct val="115000"/>
                        </a:lnSpc>
                        <a:spcBef>
                          <a:spcPct val="0"/>
                        </a:spcBef>
                        <a:spcAft>
                          <a:spcPct val="0"/>
                        </a:spcAft>
                        <a:buClr>
                          <a:schemeClr val="bg2"/>
                        </a:buClr>
                        <a:buSzPct val="75000"/>
                        <a:buFontTx/>
                        <a:buNone/>
                        <a:tabLst/>
                      </a:pPr>
                      <a:r>
                        <a:rPr kumimoji="0" lang="es-EC" sz="1400" b="0" i="0" u="none" strike="noStrike" cap="none" normalizeH="0" baseline="0" smtClean="0">
                          <a:ln>
                            <a:noFill/>
                          </a:ln>
                          <a:solidFill>
                            <a:srgbClr val="000000"/>
                          </a:solidFill>
                          <a:effectLst/>
                          <a:latin typeface="Bodoni MT" pitchFamily="18" charset="0"/>
                          <a:cs typeface="Times New Roman" pitchFamily="18" charset="0"/>
                        </a:rPr>
                        <a:t>$ 13.00 </a:t>
                      </a:r>
                      <a:endParaRPr kumimoji="0" lang="es-EC" sz="1000" b="0" i="0" u="none" strike="noStrike" cap="none" normalizeH="0" baseline="0" smtClean="0">
                        <a:ln>
                          <a:noFill/>
                        </a:ln>
                        <a:solidFill>
                          <a:schemeClr val="tx1"/>
                        </a:solidFill>
                        <a:effectLst/>
                        <a:latin typeface="Verdana" pitchFamily="34" charset="0"/>
                        <a:ea typeface="Calibri" pitchFamily="34" charset="0"/>
                        <a:cs typeface="Times New Roman" pitchFamily="18" charset="0"/>
                      </a:endParaRPr>
                    </a:p>
                  </a:txBody>
                  <a:tcPr marL="40472" marR="40472"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r>
              <a:tr h="215900">
                <a:tc>
                  <a:txBody>
                    <a:bodyPr/>
                    <a:lstStyle/>
                    <a:p>
                      <a:pPr marL="0" marR="0" lvl="0" indent="0" algn="just" defTabSz="914400" rtl="0" eaLnBrk="1" fontAlgn="base" latinLnBrk="0" hangingPunct="1">
                        <a:lnSpc>
                          <a:spcPct val="115000"/>
                        </a:lnSpc>
                        <a:spcBef>
                          <a:spcPct val="0"/>
                        </a:spcBef>
                        <a:spcAft>
                          <a:spcPct val="0"/>
                        </a:spcAft>
                        <a:buClr>
                          <a:schemeClr val="bg2"/>
                        </a:buClr>
                        <a:buSzPct val="75000"/>
                        <a:buFontTx/>
                        <a:buNone/>
                        <a:tabLst/>
                      </a:pPr>
                      <a:r>
                        <a:rPr kumimoji="0" lang="es-EC" sz="1400" b="0" i="0" u="none" strike="noStrike" cap="none" normalizeH="0" baseline="0" smtClean="0">
                          <a:ln>
                            <a:noFill/>
                          </a:ln>
                          <a:solidFill>
                            <a:srgbClr val="000000"/>
                          </a:solidFill>
                          <a:effectLst/>
                          <a:latin typeface="Bodoni MT" pitchFamily="18" charset="0"/>
                          <a:cs typeface="Times New Roman" pitchFamily="18" charset="0"/>
                        </a:rPr>
                        <a:t>Asientos de madera</a:t>
                      </a:r>
                      <a:endParaRPr kumimoji="0" lang="es-EC" sz="1000" b="0" i="0" u="none" strike="noStrike" cap="none" normalizeH="0" baseline="0" smtClean="0">
                        <a:ln>
                          <a:noFill/>
                        </a:ln>
                        <a:solidFill>
                          <a:schemeClr val="tx1"/>
                        </a:solidFill>
                        <a:effectLst/>
                        <a:latin typeface="Verdana" pitchFamily="34" charset="0"/>
                        <a:ea typeface="Calibri" pitchFamily="34" charset="0"/>
                        <a:cs typeface="Times New Roman" pitchFamily="18" charset="0"/>
                      </a:endParaRPr>
                    </a:p>
                  </a:txBody>
                  <a:tcPr marL="40472" marR="40472"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just" defTabSz="914400" rtl="0" eaLnBrk="1" fontAlgn="base" latinLnBrk="0" hangingPunct="1">
                        <a:lnSpc>
                          <a:spcPct val="115000"/>
                        </a:lnSpc>
                        <a:spcBef>
                          <a:spcPct val="0"/>
                        </a:spcBef>
                        <a:spcAft>
                          <a:spcPct val="0"/>
                        </a:spcAft>
                        <a:buClr>
                          <a:schemeClr val="bg2"/>
                        </a:buClr>
                        <a:buSzPct val="75000"/>
                        <a:buFontTx/>
                        <a:buNone/>
                        <a:tabLst/>
                      </a:pPr>
                      <a:r>
                        <a:rPr kumimoji="0" lang="es-EC" sz="1400" b="0" i="0" u="none" strike="noStrike" cap="none" normalizeH="0" baseline="0" smtClean="0">
                          <a:ln>
                            <a:noFill/>
                          </a:ln>
                          <a:solidFill>
                            <a:srgbClr val="000000"/>
                          </a:solidFill>
                          <a:effectLst/>
                          <a:latin typeface="Bodoni MT" pitchFamily="18" charset="0"/>
                          <a:cs typeface="Times New Roman" pitchFamily="18" charset="0"/>
                        </a:rPr>
                        <a:t>$ 112 </a:t>
                      </a:r>
                      <a:endParaRPr kumimoji="0" lang="es-EC" sz="1000" b="0" i="0" u="none" strike="noStrike" cap="none" normalizeH="0" baseline="0" smtClean="0">
                        <a:ln>
                          <a:noFill/>
                        </a:ln>
                        <a:solidFill>
                          <a:schemeClr val="tx1"/>
                        </a:solidFill>
                        <a:effectLst/>
                        <a:latin typeface="Verdana" pitchFamily="34" charset="0"/>
                        <a:ea typeface="Calibri" pitchFamily="34" charset="0"/>
                        <a:cs typeface="Times New Roman" pitchFamily="18" charset="0"/>
                      </a:endParaRPr>
                    </a:p>
                  </a:txBody>
                  <a:tcPr marL="40472" marR="40472"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just" defTabSz="914400" rtl="0" eaLnBrk="1" fontAlgn="base" latinLnBrk="0" hangingPunct="1">
                        <a:lnSpc>
                          <a:spcPct val="115000"/>
                        </a:lnSpc>
                        <a:spcBef>
                          <a:spcPct val="0"/>
                        </a:spcBef>
                        <a:spcAft>
                          <a:spcPct val="0"/>
                        </a:spcAft>
                        <a:buClr>
                          <a:schemeClr val="bg2"/>
                        </a:buClr>
                        <a:buSzPct val="75000"/>
                        <a:buFontTx/>
                        <a:buNone/>
                        <a:tabLst/>
                      </a:pPr>
                      <a:r>
                        <a:rPr kumimoji="0" lang="es-EC" sz="1400" b="0" i="0" u="none" strike="noStrike" cap="none" normalizeH="0" baseline="0" smtClean="0">
                          <a:ln>
                            <a:noFill/>
                          </a:ln>
                          <a:solidFill>
                            <a:srgbClr val="000000"/>
                          </a:solidFill>
                          <a:effectLst/>
                          <a:latin typeface="Bodoni MT" pitchFamily="18" charset="0"/>
                          <a:cs typeface="Times New Roman" pitchFamily="18" charset="0"/>
                        </a:rPr>
                        <a:t>3</a:t>
                      </a:r>
                      <a:endParaRPr kumimoji="0" lang="es-EC" sz="1000" b="0" i="0" u="none" strike="noStrike" cap="none" normalizeH="0" baseline="0" smtClean="0">
                        <a:ln>
                          <a:noFill/>
                        </a:ln>
                        <a:solidFill>
                          <a:schemeClr val="tx1"/>
                        </a:solidFill>
                        <a:effectLst/>
                        <a:latin typeface="Verdana" pitchFamily="34" charset="0"/>
                        <a:ea typeface="Calibri" pitchFamily="34" charset="0"/>
                        <a:cs typeface="Times New Roman" pitchFamily="18" charset="0"/>
                      </a:endParaRPr>
                    </a:p>
                  </a:txBody>
                  <a:tcPr marL="40472" marR="40472"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just" defTabSz="914400" rtl="0" eaLnBrk="1" fontAlgn="base" latinLnBrk="0" hangingPunct="1">
                        <a:lnSpc>
                          <a:spcPct val="115000"/>
                        </a:lnSpc>
                        <a:spcBef>
                          <a:spcPct val="0"/>
                        </a:spcBef>
                        <a:spcAft>
                          <a:spcPct val="0"/>
                        </a:spcAft>
                        <a:buClr>
                          <a:schemeClr val="bg2"/>
                        </a:buClr>
                        <a:buSzPct val="75000"/>
                        <a:buFontTx/>
                        <a:buNone/>
                        <a:tabLst/>
                      </a:pPr>
                      <a:r>
                        <a:rPr kumimoji="0" lang="es-EC" sz="1400" b="0" i="0" u="none" strike="noStrike" cap="none" normalizeH="0" baseline="0" smtClean="0">
                          <a:ln>
                            <a:noFill/>
                          </a:ln>
                          <a:solidFill>
                            <a:srgbClr val="000000"/>
                          </a:solidFill>
                          <a:effectLst/>
                          <a:latin typeface="Bodoni MT" pitchFamily="18" charset="0"/>
                          <a:cs typeface="Times New Roman" pitchFamily="18" charset="0"/>
                        </a:rPr>
                        <a:t>$ 336.00 </a:t>
                      </a:r>
                      <a:endParaRPr kumimoji="0" lang="es-EC" sz="1000" b="0" i="0" u="none" strike="noStrike" cap="none" normalizeH="0" baseline="0" smtClean="0">
                        <a:ln>
                          <a:noFill/>
                        </a:ln>
                        <a:solidFill>
                          <a:schemeClr val="tx1"/>
                        </a:solidFill>
                        <a:effectLst/>
                        <a:latin typeface="Verdana" pitchFamily="34" charset="0"/>
                        <a:ea typeface="Calibri" pitchFamily="34" charset="0"/>
                        <a:cs typeface="Times New Roman" pitchFamily="18" charset="0"/>
                      </a:endParaRPr>
                    </a:p>
                  </a:txBody>
                  <a:tcPr marL="40472" marR="40472"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r>
              <a:tr h="215900">
                <a:tc>
                  <a:txBody>
                    <a:bodyPr/>
                    <a:lstStyle/>
                    <a:p>
                      <a:pPr marL="0" marR="0" lvl="0" indent="0" algn="just" defTabSz="914400" rtl="0" eaLnBrk="1" fontAlgn="base" latinLnBrk="0" hangingPunct="1">
                        <a:lnSpc>
                          <a:spcPct val="115000"/>
                        </a:lnSpc>
                        <a:spcBef>
                          <a:spcPct val="0"/>
                        </a:spcBef>
                        <a:spcAft>
                          <a:spcPct val="0"/>
                        </a:spcAft>
                        <a:buClr>
                          <a:schemeClr val="bg2"/>
                        </a:buClr>
                        <a:buSzPct val="75000"/>
                        <a:buFontTx/>
                        <a:buNone/>
                        <a:tabLst/>
                      </a:pPr>
                      <a:r>
                        <a:rPr kumimoji="0" lang="es-EC" sz="1400" b="0" i="0" u="none" strike="noStrike" cap="none" normalizeH="0" baseline="0" smtClean="0">
                          <a:ln>
                            <a:noFill/>
                          </a:ln>
                          <a:solidFill>
                            <a:srgbClr val="000000"/>
                          </a:solidFill>
                          <a:effectLst/>
                          <a:latin typeface="Bodoni MT" pitchFamily="18" charset="0"/>
                          <a:cs typeface="Times New Roman" pitchFamily="18" charset="0"/>
                        </a:rPr>
                        <a:t>Inodoros</a:t>
                      </a:r>
                      <a:endParaRPr kumimoji="0" lang="es-EC" sz="1000" b="0" i="0" u="none" strike="noStrike" cap="none" normalizeH="0" baseline="0" smtClean="0">
                        <a:ln>
                          <a:noFill/>
                        </a:ln>
                        <a:solidFill>
                          <a:schemeClr val="tx1"/>
                        </a:solidFill>
                        <a:effectLst/>
                        <a:latin typeface="Verdana" pitchFamily="34" charset="0"/>
                        <a:ea typeface="Calibri" pitchFamily="34" charset="0"/>
                        <a:cs typeface="Times New Roman" pitchFamily="18" charset="0"/>
                      </a:endParaRPr>
                    </a:p>
                  </a:txBody>
                  <a:tcPr marL="40472" marR="40472"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just" defTabSz="914400" rtl="0" eaLnBrk="1" fontAlgn="base" latinLnBrk="0" hangingPunct="1">
                        <a:lnSpc>
                          <a:spcPct val="115000"/>
                        </a:lnSpc>
                        <a:spcBef>
                          <a:spcPct val="0"/>
                        </a:spcBef>
                        <a:spcAft>
                          <a:spcPct val="0"/>
                        </a:spcAft>
                        <a:buClr>
                          <a:schemeClr val="bg2"/>
                        </a:buClr>
                        <a:buSzPct val="75000"/>
                        <a:buFontTx/>
                        <a:buNone/>
                        <a:tabLst/>
                      </a:pPr>
                      <a:r>
                        <a:rPr kumimoji="0" lang="es-EC" sz="1400" b="0" i="0" u="none" strike="noStrike" cap="none" normalizeH="0" baseline="0" smtClean="0">
                          <a:ln>
                            <a:noFill/>
                          </a:ln>
                          <a:solidFill>
                            <a:srgbClr val="000000"/>
                          </a:solidFill>
                          <a:effectLst/>
                          <a:latin typeface="Bodoni MT" pitchFamily="18" charset="0"/>
                          <a:cs typeface="Times New Roman" pitchFamily="18" charset="0"/>
                        </a:rPr>
                        <a:t>$ 84 </a:t>
                      </a:r>
                      <a:endParaRPr kumimoji="0" lang="es-EC" sz="1000" b="0" i="0" u="none" strike="noStrike" cap="none" normalizeH="0" baseline="0" smtClean="0">
                        <a:ln>
                          <a:noFill/>
                        </a:ln>
                        <a:solidFill>
                          <a:schemeClr val="tx1"/>
                        </a:solidFill>
                        <a:effectLst/>
                        <a:latin typeface="Verdana" pitchFamily="34" charset="0"/>
                        <a:ea typeface="Calibri" pitchFamily="34" charset="0"/>
                        <a:cs typeface="Times New Roman" pitchFamily="18" charset="0"/>
                      </a:endParaRPr>
                    </a:p>
                  </a:txBody>
                  <a:tcPr marL="40472" marR="40472"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just" defTabSz="914400" rtl="0" eaLnBrk="1" fontAlgn="base" latinLnBrk="0" hangingPunct="1">
                        <a:lnSpc>
                          <a:spcPct val="115000"/>
                        </a:lnSpc>
                        <a:spcBef>
                          <a:spcPct val="0"/>
                        </a:spcBef>
                        <a:spcAft>
                          <a:spcPct val="0"/>
                        </a:spcAft>
                        <a:buClr>
                          <a:schemeClr val="bg2"/>
                        </a:buClr>
                        <a:buSzPct val="75000"/>
                        <a:buFontTx/>
                        <a:buNone/>
                        <a:tabLst/>
                      </a:pPr>
                      <a:r>
                        <a:rPr kumimoji="0" lang="es-EC" sz="1400" b="0" i="0" u="none" strike="noStrike" cap="none" normalizeH="0" baseline="0" smtClean="0">
                          <a:ln>
                            <a:noFill/>
                          </a:ln>
                          <a:solidFill>
                            <a:srgbClr val="000000"/>
                          </a:solidFill>
                          <a:effectLst/>
                          <a:latin typeface="Bodoni MT" pitchFamily="18" charset="0"/>
                          <a:cs typeface="Times New Roman" pitchFamily="18" charset="0"/>
                        </a:rPr>
                        <a:t>4</a:t>
                      </a:r>
                      <a:endParaRPr kumimoji="0" lang="es-EC" sz="1000" b="0" i="0" u="none" strike="noStrike" cap="none" normalizeH="0" baseline="0" smtClean="0">
                        <a:ln>
                          <a:noFill/>
                        </a:ln>
                        <a:solidFill>
                          <a:schemeClr val="tx1"/>
                        </a:solidFill>
                        <a:effectLst/>
                        <a:latin typeface="Verdana" pitchFamily="34" charset="0"/>
                        <a:ea typeface="Calibri" pitchFamily="34" charset="0"/>
                        <a:cs typeface="Times New Roman" pitchFamily="18" charset="0"/>
                      </a:endParaRPr>
                    </a:p>
                  </a:txBody>
                  <a:tcPr marL="40472" marR="40472"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just" defTabSz="914400" rtl="0" eaLnBrk="1" fontAlgn="base" latinLnBrk="0" hangingPunct="1">
                        <a:lnSpc>
                          <a:spcPct val="115000"/>
                        </a:lnSpc>
                        <a:spcBef>
                          <a:spcPct val="0"/>
                        </a:spcBef>
                        <a:spcAft>
                          <a:spcPct val="0"/>
                        </a:spcAft>
                        <a:buClr>
                          <a:schemeClr val="bg2"/>
                        </a:buClr>
                        <a:buSzPct val="75000"/>
                        <a:buFontTx/>
                        <a:buNone/>
                        <a:tabLst/>
                      </a:pPr>
                      <a:r>
                        <a:rPr kumimoji="0" lang="es-EC" sz="1400" b="0" i="0" u="none" strike="noStrike" cap="none" normalizeH="0" baseline="0" smtClean="0">
                          <a:ln>
                            <a:noFill/>
                          </a:ln>
                          <a:solidFill>
                            <a:srgbClr val="000000"/>
                          </a:solidFill>
                          <a:effectLst/>
                          <a:latin typeface="Bodoni MT" pitchFamily="18" charset="0"/>
                          <a:cs typeface="Times New Roman" pitchFamily="18" charset="0"/>
                        </a:rPr>
                        <a:t>$ 336.00 </a:t>
                      </a:r>
                      <a:endParaRPr kumimoji="0" lang="es-EC" sz="1000" b="0" i="0" u="none" strike="noStrike" cap="none" normalizeH="0" baseline="0" smtClean="0">
                        <a:ln>
                          <a:noFill/>
                        </a:ln>
                        <a:solidFill>
                          <a:schemeClr val="tx1"/>
                        </a:solidFill>
                        <a:effectLst/>
                        <a:latin typeface="Verdana" pitchFamily="34" charset="0"/>
                        <a:ea typeface="Calibri" pitchFamily="34" charset="0"/>
                        <a:cs typeface="Times New Roman" pitchFamily="18" charset="0"/>
                      </a:endParaRPr>
                    </a:p>
                  </a:txBody>
                  <a:tcPr marL="40472" marR="40472"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r>
              <a:tr h="215900">
                <a:tc>
                  <a:txBody>
                    <a:bodyPr/>
                    <a:lstStyle/>
                    <a:p>
                      <a:pPr marL="0" marR="0" lvl="0" indent="0" algn="just" defTabSz="914400" rtl="0" eaLnBrk="1" fontAlgn="base" latinLnBrk="0" hangingPunct="1">
                        <a:lnSpc>
                          <a:spcPct val="115000"/>
                        </a:lnSpc>
                        <a:spcBef>
                          <a:spcPct val="0"/>
                        </a:spcBef>
                        <a:spcAft>
                          <a:spcPct val="0"/>
                        </a:spcAft>
                        <a:buClr>
                          <a:schemeClr val="bg2"/>
                        </a:buClr>
                        <a:buSzPct val="75000"/>
                        <a:buFontTx/>
                        <a:buNone/>
                        <a:tabLst/>
                      </a:pPr>
                      <a:r>
                        <a:rPr kumimoji="0" lang="es-EC" sz="1400" b="0" i="0" u="none" strike="noStrike" cap="none" normalizeH="0" baseline="0" smtClean="0">
                          <a:ln>
                            <a:noFill/>
                          </a:ln>
                          <a:solidFill>
                            <a:srgbClr val="000000"/>
                          </a:solidFill>
                          <a:effectLst/>
                          <a:latin typeface="Bodoni MT" pitchFamily="18" charset="0"/>
                          <a:cs typeface="Times New Roman" pitchFamily="18" charset="0"/>
                        </a:rPr>
                        <a:t>duchas</a:t>
                      </a:r>
                      <a:endParaRPr kumimoji="0" lang="es-EC" sz="1000" b="0" i="0" u="none" strike="noStrike" cap="none" normalizeH="0" baseline="0" smtClean="0">
                        <a:ln>
                          <a:noFill/>
                        </a:ln>
                        <a:solidFill>
                          <a:schemeClr val="tx1"/>
                        </a:solidFill>
                        <a:effectLst/>
                        <a:latin typeface="Verdana" pitchFamily="34" charset="0"/>
                        <a:ea typeface="Calibri" pitchFamily="34" charset="0"/>
                        <a:cs typeface="Times New Roman" pitchFamily="18" charset="0"/>
                      </a:endParaRPr>
                    </a:p>
                  </a:txBody>
                  <a:tcPr marL="40472" marR="40472"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just" defTabSz="914400" rtl="0" eaLnBrk="1" fontAlgn="base" latinLnBrk="0" hangingPunct="1">
                        <a:lnSpc>
                          <a:spcPct val="115000"/>
                        </a:lnSpc>
                        <a:spcBef>
                          <a:spcPct val="0"/>
                        </a:spcBef>
                        <a:spcAft>
                          <a:spcPct val="0"/>
                        </a:spcAft>
                        <a:buClr>
                          <a:schemeClr val="bg2"/>
                        </a:buClr>
                        <a:buSzPct val="75000"/>
                        <a:buFontTx/>
                        <a:buNone/>
                        <a:tabLst/>
                      </a:pPr>
                      <a:r>
                        <a:rPr kumimoji="0" lang="es-EC" sz="1400" b="0" i="0" u="none" strike="noStrike" cap="none" normalizeH="0" baseline="0" smtClean="0">
                          <a:ln>
                            <a:noFill/>
                          </a:ln>
                          <a:solidFill>
                            <a:srgbClr val="000000"/>
                          </a:solidFill>
                          <a:effectLst/>
                          <a:latin typeface="Bodoni MT" pitchFamily="18" charset="0"/>
                          <a:cs typeface="Times New Roman" pitchFamily="18" charset="0"/>
                        </a:rPr>
                        <a:t>$ 38 </a:t>
                      </a:r>
                      <a:endParaRPr kumimoji="0" lang="es-EC" sz="1000" b="0" i="0" u="none" strike="noStrike" cap="none" normalizeH="0" baseline="0" smtClean="0">
                        <a:ln>
                          <a:noFill/>
                        </a:ln>
                        <a:solidFill>
                          <a:schemeClr val="tx1"/>
                        </a:solidFill>
                        <a:effectLst/>
                        <a:latin typeface="Verdana" pitchFamily="34" charset="0"/>
                        <a:ea typeface="Calibri" pitchFamily="34" charset="0"/>
                        <a:cs typeface="Times New Roman" pitchFamily="18" charset="0"/>
                      </a:endParaRPr>
                    </a:p>
                  </a:txBody>
                  <a:tcPr marL="40472" marR="40472"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just" defTabSz="914400" rtl="0" eaLnBrk="1" fontAlgn="base" latinLnBrk="0" hangingPunct="1">
                        <a:lnSpc>
                          <a:spcPct val="115000"/>
                        </a:lnSpc>
                        <a:spcBef>
                          <a:spcPct val="0"/>
                        </a:spcBef>
                        <a:spcAft>
                          <a:spcPct val="0"/>
                        </a:spcAft>
                        <a:buClr>
                          <a:schemeClr val="bg2"/>
                        </a:buClr>
                        <a:buSzPct val="75000"/>
                        <a:buFontTx/>
                        <a:buNone/>
                        <a:tabLst/>
                      </a:pPr>
                      <a:r>
                        <a:rPr kumimoji="0" lang="es-EC" sz="1400" b="0" i="0" u="none" strike="noStrike" cap="none" normalizeH="0" baseline="0" smtClean="0">
                          <a:ln>
                            <a:noFill/>
                          </a:ln>
                          <a:solidFill>
                            <a:srgbClr val="000000"/>
                          </a:solidFill>
                          <a:effectLst/>
                          <a:latin typeface="Bodoni MT" pitchFamily="18" charset="0"/>
                          <a:cs typeface="Times New Roman" pitchFamily="18" charset="0"/>
                        </a:rPr>
                        <a:t>2</a:t>
                      </a:r>
                      <a:endParaRPr kumimoji="0" lang="es-EC" sz="1000" b="0" i="0" u="none" strike="noStrike" cap="none" normalizeH="0" baseline="0" smtClean="0">
                        <a:ln>
                          <a:noFill/>
                        </a:ln>
                        <a:solidFill>
                          <a:schemeClr val="tx1"/>
                        </a:solidFill>
                        <a:effectLst/>
                        <a:latin typeface="Verdana" pitchFamily="34" charset="0"/>
                        <a:ea typeface="Calibri" pitchFamily="34" charset="0"/>
                        <a:cs typeface="Times New Roman" pitchFamily="18" charset="0"/>
                      </a:endParaRPr>
                    </a:p>
                  </a:txBody>
                  <a:tcPr marL="40472" marR="40472"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just" defTabSz="914400" rtl="0" eaLnBrk="1" fontAlgn="base" latinLnBrk="0" hangingPunct="1">
                        <a:lnSpc>
                          <a:spcPct val="115000"/>
                        </a:lnSpc>
                        <a:spcBef>
                          <a:spcPct val="0"/>
                        </a:spcBef>
                        <a:spcAft>
                          <a:spcPct val="0"/>
                        </a:spcAft>
                        <a:buClr>
                          <a:schemeClr val="bg2"/>
                        </a:buClr>
                        <a:buSzPct val="75000"/>
                        <a:buFontTx/>
                        <a:buNone/>
                        <a:tabLst/>
                      </a:pPr>
                      <a:r>
                        <a:rPr kumimoji="0" lang="es-EC" sz="1400" b="0" i="0" u="none" strike="noStrike" cap="none" normalizeH="0" baseline="0" smtClean="0">
                          <a:ln>
                            <a:noFill/>
                          </a:ln>
                          <a:solidFill>
                            <a:srgbClr val="000000"/>
                          </a:solidFill>
                          <a:effectLst/>
                          <a:latin typeface="Bodoni MT" pitchFamily="18" charset="0"/>
                          <a:cs typeface="Times New Roman" pitchFamily="18" charset="0"/>
                        </a:rPr>
                        <a:t>$ 76.00 </a:t>
                      </a:r>
                      <a:endParaRPr kumimoji="0" lang="es-EC" sz="1000" b="0" i="0" u="none" strike="noStrike" cap="none" normalizeH="0" baseline="0" smtClean="0">
                        <a:ln>
                          <a:noFill/>
                        </a:ln>
                        <a:solidFill>
                          <a:schemeClr val="tx1"/>
                        </a:solidFill>
                        <a:effectLst/>
                        <a:latin typeface="Verdana" pitchFamily="34" charset="0"/>
                        <a:ea typeface="Calibri" pitchFamily="34" charset="0"/>
                        <a:cs typeface="Times New Roman" pitchFamily="18" charset="0"/>
                      </a:endParaRPr>
                    </a:p>
                  </a:txBody>
                  <a:tcPr marL="40472" marR="40472"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r>
              <a:tr h="215900">
                <a:tc>
                  <a:txBody>
                    <a:bodyPr/>
                    <a:lstStyle/>
                    <a:p>
                      <a:pPr marL="0" marR="0" lvl="0" indent="0" algn="just" defTabSz="914400" rtl="0" eaLnBrk="1" fontAlgn="base" latinLnBrk="0" hangingPunct="1">
                        <a:lnSpc>
                          <a:spcPct val="115000"/>
                        </a:lnSpc>
                        <a:spcBef>
                          <a:spcPct val="0"/>
                        </a:spcBef>
                        <a:spcAft>
                          <a:spcPct val="0"/>
                        </a:spcAft>
                        <a:buClr>
                          <a:schemeClr val="bg2"/>
                        </a:buClr>
                        <a:buSzPct val="75000"/>
                        <a:buFontTx/>
                        <a:buNone/>
                        <a:tabLst/>
                      </a:pPr>
                      <a:r>
                        <a:rPr kumimoji="0" lang="es-EC" sz="1400" b="0" i="0" u="none" strike="noStrike" cap="none" normalizeH="0" baseline="0" smtClean="0">
                          <a:ln>
                            <a:noFill/>
                          </a:ln>
                          <a:solidFill>
                            <a:srgbClr val="000000"/>
                          </a:solidFill>
                          <a:effectLst/>
                          <a:latin typeface="Bodoni MT" pitchFamily="18" charset="0"/>
                          <a:cs typeface="Times New Roman" pitchFamily="18" charset="0"/>
                        </a:rPr>
                        <a:t>lavados</a:t>
                      </a:r>
                      <a:endParaRPr kumimoji="0" lang="es-EC" sz="1000" b="0" i="0" u="none" strike="noStrike" cap="none" normalizeH="0" baseline="0" smtClean="0">
                        <a:ln>
                          <a:noFill/>
                        </a:ln>
                        <a:solidFill>
                          <a:schemeClr val="tx1"/>
                        </a:solidFill>
                        <a:effectLst/>
                        <a:latin typeface="Verdana" pitchFamily="34" charset="0"/>
                        <a:ea typeface="Calibri" pitchFamily="34" charset="0"/>
                        <a:cs typeface="Times New Roman" pitchFamily="18" charset="0"/>
                      </a:endParaRPr>
                    </a:p>
                  </a:txBody>
                  <a:tcPr marL="40472" marR="40472"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just" defTabSz="914400" rtl="0" eaLnBrk="1" fontAlgn="base" latinLnBrk="0" hangingPunct="1">
                        <a:lnSpc>
                          <a:spcPct val="115000"/>
                        </a:lnSpc>
                        <a:spcBef>
                          <a:spcPct val="0"/>
                        </a:spcBef>
                        <a:spcAft>
                          <a:spcPct val="0"/>
                        </a:spcAft>
                        <a:buClr>
                          <a:schemeClr val="bg2"/>
                        </a:buClr>
                        <a:buSzPct val="75000"/>
                        <a:buFontTx/>
                        <a:buNone/>
                        <a:tabLst/>
                      </a:pPr>
                      <a:r>
                        <a:rPr kumimoji="0" lang="es-EC" sz="1400" b="0" i="0" u="none" strike="noStrike" cap="none" normalizeH="0" baseline="0" smtClean="0">
                          <a:ln>
                            <a:noFill/>
                          </a:ln>
                          <a:solidFill>
                            <a:srgbClr val="000000"/>
                          </a:solidFill>
                          <a:effectLst/>
                          <a:latin typeface="Bodoni MT" pitchFamily="18" charset="0"/>
                          <a:cs typeface="Times New Roman" pitchFamily="18" charset="0"/>
                        </a:rPr>
                        <a:t>$ 130 </a:t>
                      </a:r>
                      <a:endParaRPr kumimoji="0" lang="es-EC" sz="1000" b="0" i="0" u="none" strike="noStrike" cap="none" normalizeH="0" baseline="0" smtClean="0">
                        <a:ln>
                          <a:noFill/>
                        </a:ln>
                        <a:solidFill>
                          <a:schemeClr val="tx1"/>
                        </a:solidFill>
                        <a:effectLst/>
                        <a:latin typeface="Verdana" pitchFamily="34" charset="0"/>
                        <a:ea typeface="Calibri" pitchFamily="34" charset="0"/>
                        <a:cs typeface="Times New Roman" pitchFamily="18" charset="0"/>
                      </a:endParaRPr>
                    </a:p>
                  </a:txBody>
                  <a:tcPr marL="40472" marR="40472"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just" defTabSz="914400" rtl="0" eaLnBrk="1" fontAlgn="base" latinLnBrk="0" hangingPunct="1">
                        <a:lnSpc>
                          <a:spcPct val="115000"/>
                        </a:lnSpc>
                        <a:spcBef>
                          <a:spcPct val="0"/>
                        </a:spcBef>
                        <a:spcAft>
                          <a:spcPct val="0"/>
                        </a:spcAft>
                        <a:buClr>
                          <a:schemeClr val="bg2"/>
                        </a:buClr>
                        <a:buSzPct val="75000"/>
                        <a:buFontTx/>
                        <a:buNone/>
                        <a:tabLst/>
                      </a:pPr>
                      <a:r>
                        <a:rPr kumimoji="0" lang="es-EC" sz="1400" b="0" i="0" u="none" strike="noStrike" cap="none" normalizeH="0" baseline="0" smtClean="0">
                          <a:ln>
                            <a:noFill/>
                          </a:ln>
                          <a:solidFill>
                            <a:srgbClr val="000000"/>
                          </a:solidFill>
                          <a:effectLst/>
                          <a:latin typeface="Bodoni MT" pitchFamily="18" charset="0"/>
                          <a:cs typeface="Times New Roman" pitchFamily="18" charset="0"/>
                        </a:rPr>
                        <a:t>2</a:t>
                      </a:r>
                      <a:endParaRPr kumimoji="0" lang="es-EC" sz="1000" b="0" i="0" u="none" strike="noStrike" cap="none" normalizeH="0" baseline="0" smtClean="0">
                        <a:ln>
                          <a:noFill/>
                        </a:ln>
                        <a:solidFill>
                          <a:schemeClr val="tx1"/>
                        </a:solidFill>
                        <a:effectLst/>
                        <a:latin typeface="Verdana" pitchFamily="34" charset="0"/>
                        <a:ea typeface="Calibri" pitchFamily="34" charset="0"/>
                        <a:cs typeface="Times New Roman" pitchFamily="18" charset="0"/>
                      </a:endParaRPr>
                    </a:p>
                  </a:txBody>
                  <a:tcPr marL="40472" marR="40472"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just" defTabSz="914400" rtl="0" eaLnBrk="1" fontAlgn="base" latinLnBrk="0" hangingPunct="1">
                        <a:lnSpc>
                          <a:spcPct val="115000"/>
                        </a:lnSpc>
                        <a:spcBef>
                          <a:spcPct val="0"/>
                        </a:spcBef>
                        <a:spcAft>
                          <a:spcPct val="0"/>
                        </a:spcAft>
                        <a:buClr>
                          <a:schemeClr val="bg2"/>
                        </a:buClr>
                        <a:buSzPct val="75000"/>
                        <a:buFontTx/>
                        <a:buNone/>
                        <a:tabLst/>
                      </a:pPr>
                      <a:r>
                        <a:rPr kumimoji="0" lang="es-EC" sz="1400" b="0" i="0" u="none" strike="noStrike" cap="none" normalizeH="0" baseline="0" smtClean="0">
                          <a:ln>
                            <a:noFill/>
                          </a:ln>
                          <a:solidFill>
                            <a:srgbClr val="000000"/>
                          </a:solidFill>
                          <a:effectLst/>
                          <a:latin typeface="Bodoni MT" pitchFamily="18" charset="0"/>
                          <a:cs typeface="Times New Roman" pitchFamily="18" charset="0"/>
                        </a:rPr>
                        <a:t>$ 260.00 </a:t>
                      </a:r>
                      <a:endParaRPr kumimoji="0" lang="es-EC" sz="1000" b="0" i="0" u="none" strike="noStrike" cap="none" normalizeH="0" baseline="0" smtClean="0">
                        <a:ln>
                          <a:noFill/>
                        </a:ln>
                        <a:solidFill>
                          <a:schemeClr val="tx1"/>
                        </a:solidFill>
                        <a:effectLst/>
                        <a:latin typeface="Verdana" pitchFamily="34" charset="0"/>
                        <a:ea typeface="Calibri" pitchFamily="34" charset="0"/>
                        <a:cs typeface="Times New Roman" pitchFamily="18" charset="0"/>
                      </a:endParaRPr>
                    </a:p>
                  </a:txBody>
                  <a:tcPr marL="40472" marR="40472"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r>
              <a:tr h="215900">
                <a:tc>
                  <a:txBody>
                    <a:bodyPr/>
                    <a:lstStyle/>
                    <a:p>
                      <a:pPr marL="0" marR="0" lvl="0" indent="0" algn="just" defTabSz="914400" rtl="0" eaLnBrk="1" fontAlgn="base" latinLnBrk="0" hangingPunct="1">
                        <a:lnSpc>
                          <a:spcPct val="115000"/>
                        </a:lnSpc>
                        <a:spcBef>
                          <a:spcPct val="0"/>
                        </a:spcBef>
                        <a:spcAft>
                          <a:spcPct val="0"/>
                        </a:spcAft>
                        <a:buClr>
                          <a:schemeClr val="bg2"/>
                        </a:buClr>
                        <a:buSzPct val="75000"/>
                        <a:buFontTx/>
                        <a:buNone/>
                        <a:tabLst/>
                      </a:pPr>
                      <a:r>
                        <a:rPr kumimoji="0" lang="es-EC" sz="1400" b="0" i="0" u="none" strike="noStrike" cap="none" normalizeH="0" baseline="0" smtClean="0">
                          <a:ln>
                            <a:noFill/>
                          </a:ln>
                          <a:solidFill>
                            <a:srgbClr val="000000"/>
                          </a:solidFill>
                          <a:effectLst/>
                          <a:latin typeface="Bodoni MT" pitchFamily="18" charset="0"/>
                          <a:cs typeface="Times New Roman" pitchFamily="18" charset="0"/>
                        </a:rPr>
                        <a:t>Aire condicionado</a:t>
                      </a:r>
                      <a:endParaRPr kumimoji="0" lang="es-EC" sz="1000" b="0" i="0" u="none" strike="noStrike" cap="none" normalizeH="0" baseline="0" smtClean="0">
                        <a:ln>
                          <a:noFill/>
                        </a:ln>
                        <a:solidFill>
                          <a:schemeClr val="tx1"/>
                        </a:solidFill>
                        <a:effectLst/>
                        <a:latin typeface="Verdana" pitchFamily="34" charset="0"/>
                        <a:ea typeface="Calibri" pitchFamily="34" charset="0"/>
                        <a:cs typeface="Times New Roman" pitchFamily="18" charset="0"/>
                      </a:endParaRPr>
                    </a:p>
                  </a:txBody>
                  <a:tcPr marL="40472" marR="40472"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just" defTabSz="914400" rtl="0" eaLnBrk="1" fontAlgn="base" latinLnBrk="0" hangingPunct="1">
                        <a:lnSpc>
                          <a:spcPct val="115000"/>
                        </a:lnSpc>
                        <a:spcBef>
                          <a:spcPct val="0"/>
                        </a:spcBef>
                        <a:spcAft>
                          <a:spcPct val="0"/>
                        </a:spcAft>
                        <a:buClr>
                          <a:schemeClr val="bg2"/>
                        </a:buClr>
                        <a:buSzPct val="75000"/>
                        <a:buFontTx/>
                        <a:buNone/>
                        <a:tabLst/>
                      </a:pPr>
                      <a:r>
                        <a:rPr kumimoji="0" lang="es-EC" sz="1400" b="0" i="0" u="none" strike="noStrike" cap="none" normalizeH="0" baseline="0" smtClean="0">
                          <a:ln>
                            <a:noFill/>
                          </a:ln>
                          <a:solidFill>
                            <a:srgbClr val="000000"/>
                          </a:solidFill>
                          <a:effectLst/>
                          <a:latin typeface="Bodoni MT" pitchFamily="18" charset="0"/>
                          <a:cs typeface="Times New Roman" pitchFamily="18" charset="0"/>
                        </a:rPr>
                        <a:t>$ 515 </a:t>
                      </a:r>
                      <a:endParaRPr kumimoji="0" lang="es-EC" sz="1000" b="0" i="0" u="none" strike="noStrike" cap="none" normalizeH="0" baseline="0" smtClean="0">
                        <a:ln>
                          <a:noFill/>
                        </a:ln>
                        <a:solidFill>
                          <a:schemeClr val="tx1"/>
                        </a:solidFill>
                        <a:effectLst/>
                        <a:latin typeface="Verdana" pitchFamily="34" charset="0"/>
                        <a:ea typeface="Calibri" pitchFamily="34" charset="0"/>
                        <a:cs typeface="Times New Roman" pitchFamily="18" charset="0"/>
                      </a:endParaRPr>
                    </a:p>
                  </a:txBody>
                  <a:tcPr marL="40472" marR="40472"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just" defTabSz="914400" rtl="0" eaLnBrk="1" fontAlgn="base" latinLnBrk="0" hangingPunct="1">
                        <a:lnSpc>
                          <a:spcPct val="115000"/>
                        </a:lnSpc>
                        <a:spcBef>
                          <a:spcPct val="0"/>
                        </a:spcBef>
                        <a:spcAft>
                          <a:spcPct val="0"/>
                        </a:spcAft>
                        <a:buClr>
                          <a:schemeClr val="bg2"/>
                        </a:buClr>
                        <a:buSzPct val="75000"/>
                        <a:buFontTx/>
                        <a:buNone/>
                        <a:tabLst/>
                      </a:pPr>
                      <a:r>
                        <a:rPr kumimoji="0" lang="es-EC" sz="1400" b="0" i="0" u="none" strike="noStrike" cap="none" normalizeH="0" baseline="0" smtClean="0">
                          <a:ln>
                            <a:noFill/>
                          </a:ln>
                          <a:solidFill>
                            <a:srgbClr val="000000"/>
                          </a:solidFill>
                          <a:effectLst/>
                          <a:latin typeface="Bodoni MT" pitchFamily="18" charset="0"/>
                          <a:cs typeface="Times New Roman" pitchFamily="18" charset="0"/>
                        </a:rPr>
                        <a:t>1</a:t>
                      </a:r>
                      <a:endParaRPr kumimoji="0" lang="es-EC" sz="1000" b="0" i="0" u="none" strike="noStrike" cap="none" normalizeH="0" baseline="0" smtClean="0">
                        <a:ln>
                          <a:noFill/>
                        </a:ln>
                        <a:solidFill>
                          <a:schemeClr val="tx1"/>
                        </a:solidFill>
                        <a:effectLst/>
                        <a:latin typeface="Verdana" pitchFamily="34" charset="0"/>
                        <a:ea typeface="Calibri" pitchFamily="34" charset="0"/>
                        <a:cs typeface="Times New Roman" pitchFamily="18" charset="0"/>
                      </a:endParaRPr>
                    </a:p>
                  </a:txBody>
                  <a:tcPr marL="40472" marR="40472"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just" defTabSz="914400" rtl="0" eaLnBrk="1" fontAlgn="base" latinLnBrk="0" hangingPunct="1">
                        <a:lnSpc>
                          <a:spcPct val="115000"/>
                        </a:lnSpc>
                        <a:spcBef>
                          <a:spcPct val="0"/>
                        </a:spcBef>
                        <a:spcAft>
                          <a:spcPct val="0"/>
                        </a:spcAft>
                        <a:buClr>
                          <a:schemeClr val="bg2"/>
                        </a:buClr>
                        <a:buSzPct val="75000"/>
                        <a:buFontTx/>
                        <a:buNone/>
                        <a:tabLst/>
                      </a:pPr>
                      <a:r>
                        <a:rPr kumimoji="0" lang="es-EC" sz="1400" b="0" i="0" u="none" strike="noStrike" cap="none" normalizeH="0" baseline="0" smtClean="0">
                          <a:ln>
                            <a:noFill/>
                          </a:ln>
                          <a:solidFill>
                            <a:srgbClr val="000000"/>
                          </a:solidFill>
                          <a:effectLst/>
                          <a:latin typeface="Bodoni MT" pitchFamily="18" charset="0"/>
                          <a:cs typeface="Times New Roman" pitchFamily="18" charset="0"/>
                        </a:rPr>
                        <a:t>$ 515.00 </a:t>
                      </a:r>
                      <a:endParaRPr kumimoji="0" lang="es-EC" sz="1000" b="0" i="0" u="none" strike="noStrike" cap="none" normalizeH="0" baseline="0" smtClean="0">
                        <a:ln>
                          <a:noFill/>
                        </a:ln>
                        <a:solidFill>
                          <a:schemeClr val="tx1"/>
                        </a:solidFill>
                        <a:effectLst/>
                        <a:latin typeface="Verdana" pitchFamily="34" charset="0"/>
                        <a:ea typeface="Calibri" pitchFamily="34" charset="0"/>
                        <a:cs typeface="Times New Roman" pitchFamily="18" charset="0"/>
                      </a:endParaRPr>
                    </a:p>
                  </a:txBody>
                  <a:tcPr marL="40472" marR="40472"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r>
              <a:tr h="215900">
                <a:tc>
                  <a:txBody>
                    <a:bodyPr/>
                    <a:lstStyle/>
                    <a:p>
                      <a:pPr marL="0" marR="0" lvl="0" indent="0" algn="just" defTabSz="914400" rtl="0" eaLnBrk="1" fontAlgn="base" latinLnBrk="0" hangingPunct="1">
                        <a:lnSpc>
                          <a:spcPct val="115000"/>
                        </a:lnSpc>
                        <a:spcBef>
                          <a:spcPct val="0"/>
                        </a:spcBef>
                        <a:spcAft>
                          <a:spcPct val="0"/>
                        </a:spcAft>
                        <a:buClr>
                          <a:schemeClr val="bg2"/>
                        </a:buClr>
                        <a:buSzPct val="75000"/>
                        <a:buFontTx/>
                        <a:buNone/>
                        <a:tabLst/>
                      </a:pPr>
                      <a:r>
                        <a:rPr kumimoji="0" lang="es-EC" sz="1400" b="0" i="0" u="none" strike="noStrike" cap="none" normalizeH="0" baseline="0" smtClean="0">
                          <a:ln>
                            <a:noFill/>
                          </a:ln>
                          <a:solidFill>
                            <a:srgbClr val="000000"/>
                          </a:solidFill>
                          <a:effectLst/>
                          <a:latin typeface="Bodoni MT" pitchFamily="18" charset="0"/>
                          <a:cs typeface="Times New Roman" pitchFamily="18" charset="0"/>
                        </a:rPr>
                        <a:t>refrigeradora</a:t>
                      </a:r>
                      <a:endParaRPr kumimoji="0" lang="es-EC" sz="1000" b="0" i="0" u="none" strike="noStrike" cap="none" normalizeH="0" baseline="0" smtClean="0">
                        <a:ln>
                          <a:noFill/>
                        </a:ln>
                        <a:solidFill>
                          <a:schemeClr val="tx1"/>
                        </a:solidFill>
                        <a:effectLst/>
                        <a:latin typeface="Verdana" pitchFamily="34" charset="0"/>
                        <a:ea typeface="Calibri" pitchFamily="34" charset="0"/>
                        <a:cs typeface="Times New Roman" pitchFamily="18" charset="0"/>
                      </a:endParaRPr>
                    </a:p>
                  </a:txBody>
                  <a:tcPr marL="40472" marR="40472"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just" defTabSz="914400" rtl="0" eaLnBrk="1" fontAlgn="base" latinLnBrk="0" hangingPunct="1">
                        <a:lnSpc>
                          <a:spcPct val="115000"/>
                        </a:lnSpc>
                        <a:spcBef>
                          <a:spcPct val="0"/>
                        </a:spcBef>
                        <a:spcAft>
                          <a:spcPct val="0"/>
                        </a:spcAft>
                        <a:buClr>
                          <a:schemeClr val="bg2"/>
                        </a:buClr>
                        <a:buSzPct val="75000"/>
                        <a:buFontTx/>
                        <a:buNone/>
                        <a:tabLst/>
                      </a:pPr>
                      <a:r>
                        <a:rPr kumimoji="0" lang="es-EC" sz="1400" b="0" i="0" u="none" strike="noStrike" cap="none" normalizeH="0" baseline="0" smtClean="0">
                          <a:ln>
                            <a:noFill/>
                          </a:ln>
                          <a:solidFill>
                            <a:srgbClr val="000000"/>
                          </a:solidFill>
                          <a:effectLst/>
                          <a:latin typeface="Bodoni MT" pitchFamily="18" charset="0"/>
                          <a:cs typeface="Times New Roman" pitchFamily="18" charset="0"/>
                        </a:rPr>
                        <a:t>$ 520 </a:t>
                      </a:r>
                      <a:endParaRPr kumimoji="0" lang="es-EC" sz="1000" b="0" i="0" u="none" strike="noStrike" cap="none" normalizeH="0" baseline="0" smtClean="0">
                        <a:ln>
                          <a:noFill/>
                        </a:ln>
                        <a:solidFill>
                          <a:schemeClr val="tx1"/>
                        </a:solidFill>
                        <a:effectLst/>
                        <a:latin typeface="Verdana" pitchFamily="34" charset="0"/>
                        <a:ea typeface="Calibri" pitchFamily="34" charset="0"/>
                        <a:cs typeface="Times New Roman" pitchFamily="18" charset="0"/>
                      </a:endParaRPr>
                    </a:p>
                  </a:txBody>
                  <a:tcPr marL="40472" marR="40472"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just" defTabSz="914400" rtl="0" eaLnBrk="1" fontAlgn="base" latinLnBrk="0" hangingPunct="1">
                        <a:lnSpc>
                          <a:spcPct val="115000"/>
                        </a:lnSpc>
                        <a:spcBef>
                          <a:spcPct val="0"/>
                        </a:spcBef>
                        <a:spcAft>
                          <a:spcPct val="0"/>
                        </a:spcAft>
                        <a:buClr>
                          <a:schemeClr val="bg2"/>
                        </a:buClr>
                        <a:buSzPct val="75000"/>
                        <a:buFontTx/>
                        <a:buNone/>
                        <a:tabLst/>
                      </a:pPr>
                      <a:r>
                        <a:rPr kumimoji="0" lang="es-EC" sz="1400" b="0" i="0" u="none" strike="noStrike" cap="none" normalizeH="0" baseline="0" smtClean="0">
                          <a:ln>
                            <a:noFill/>
                          </a:ln>
                          <a:solidFill>
                            <a:srgbClr val="000000"/>
                          </a:solidFill>
                          <a:effectLst/>
                          <a:latin typeface="Bodoni MT" pitchFamily="18" charset="0"/>
                          <a:cs typeface="Times New Roman" pitchFamily="18" charset="0"/>
                        </a:rPr>
                        <a:t>1</a:t>
                      </a:r>
                      <a:endParaRPr kumimoji="0" lang="es-EC" sz="1000" b="0" i="0" u="none" strike="noStrike" cap="none" normalizeH="0" baseline="0" smtClean="0">
                        <a:ln>
                          <a:noFill/>
                        </a:ln>
                        <a:solidFill>
                          <a:schemeClr val="tx1"/>
                        </a:solidFill>
                        <a:effectLst/>
                        <a:latin typeface="Verdana" pitchFamily="34" charset="0"/>
                        <a:ea typeface="Calibri" pitchFamily="34" charset="0"/>
                        <a:cs typeface="Times New Roman" pitchFamily="18" charset="0"/>
                      </a:endParaRPr>
                    </a:p>
                  </a:txBody>
                  <a:tcPr marL="40472" marR="40472"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just" defTabSz="914400" rtl="0" eaLnBrk="1" fontAlgn="base" latinLnBrk="0" hangingPunct="1">
                        <a:lnSpc>
                          <a:spcPct val="115000"/>
                        </a:lnSpc>
                        <a:spcBef>
                          <a:spcPct val="0"/>
                        </a:spcBef>
                        <a:spcAft>
                          <a:spcPct val="0"/>
                        </a:spcAft>
                        <a:buClr>
                          <a:schemeClr val="bg2"/>
                        </a:buClr>
                        <a:buSzPct val="75000"/>
                        <a:buFontTx/>
                        <a:buNone/>
                        <a:tabLst/>
                      </a:pPr>
                      <a:r>
                        <a:rPr kumimoji="0" lang="es-EC" sz="1400" b="0" i="0" u="none" strike="noStrike" cap="none" normalizeH="0" baseline="0" smtClean="0">
                          <a:ln>
                            <a:noFill/>
                          </a:ln>
                          <a:solidFill>
                            <a:srgbClr val="000000"/>
                          </a:solidFill>
                          <a:effectLst/>
                          <a:latin typeface="Bodoni MT" pitchFamily="18" charset="0"/>
                          <a:cs typeface="Times New Roman" pitchFamily="18" charset="0"/>
                        </a:rPr>
                        <a:t>$ 520.00 </a:t>
                      </a:r>
                      <a:endParaRPr kumimoji="0" lang="es-EC" sz="1000" b="0" i="0" u="none" strike="noStrike" cap="none" normalizeH="0" baseline="0" smtClean="0">
                        <a:ln>
                          <a:noFill/>
                        </a:ln>
                        <a:solidFill>
                          <a:schemeClr val="tx1"/>
                        </a:solidFill>
                        <a:effectLst/>
                        <a:latin typeface="Verdana" pitchFamily="34" charset="0"/>
                        <a:ea typeface="Calibri" pitchFamily="34" charset="0"/>
                        <a:cs typeface="Times New Roman" pitchFamily="18" charset="0"/>
                      </a:endParaRPr>
                    </a:p>
                  </a:txBody>
                  <a:tcPr marL="40472" marR="40472"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r>
              <a:tr h="215900">
                <a:tc>
                  <a:txBody>
                    <a:bodyPr/>
                    <a:lstStyle/>
                    <a:p>
                      <a:pPr marL="0" marR="0" lvl="0" indent="0" algn="just" defTabSz="914400" rtl="0" eaLnBrk="1" fontAlgn="base" latinLnBrk="0" hangingPunct="1">
                        <a:lnSpc>
                          <a:spcPct val="115000"/>
                        </a:lnSpc>
                        <a:spcBef>
                          <a:spcPct val="0"/>
                        </a:spcBef>
                        <a:spcAft>
                          <a:spcPct val="0"/>
                        </a:spcAft>
                        <a:buClr>
                          <a:schemeClr val="bg2"/>
                        </a:buClr>
                        <a:buSzPct val="75000"/>
                        <a:buFontTx/>
                        <a:buNone/>
                        <a:tabLst/>
                      </a:pPr>
                      <a:r>
                        <a:rPr kumimoji="0" lang="es-EC" sz="1400" b="0" i="0" u="none" strike="noStrike" cap="none" normalizeH="0" baseline="0" smtClean="0">
                          <a:ln>
                            <a:noFill/>
                          </a:ln>
                          <a:solidFill>
                            <a:srgbClr val="000000"/>
                          </a:solidFill>
                          <a:effectLst/>
                          <a:latin typeface="Bodoni MT" pitchFamily="18" charset="0"/>
                          <a:cs typeface="Times New Roman" pitchFamily="18" charset="0"/>
                        </a:rPr>
                        <a:t>Computadora</a:t>
                      </a:r>
                      <a:endParaRPr kumimoji="0" lang="es-EC" sz="1000" b="0" i="0" u="none" strike="noStrike" cap="none" normalizeH="0" baseline="0" smtClean="0">
                        <a:ln>
                          <a:noFill/>
                        </a:ln>
                        <a:solidFill>
                          <a:schemeClr val="tx1"/>
                        </a:solidFill>
                        <a:effectLst/>
                        <a:latin typeface="Verdana" pitchFamily="34" charset="0"/>
                        <a:ea typeface="Calibri" pitchFamily="34" charset="0"/>
                        <a:cs typeface="Times New Roman" pitchFamily="18" charset="0"/>
                      </a:endParaRPr>
                    </a:p>
                  </a:txBody>
                  <a:tcPr marL="40472" marR="40472"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just" defTabSz="914400" rtl="0" eaLnBrk="1" fontAlgn="base" latinLnBrk="0" hangingPunct="1">
                        <a:lnSpc>
                          <a:spcPct val="115000"/>
                        </a:lnSpc>
                        <a:spcBef>
                          <a:spcPct val="0"/>
                        </a:spcBef>
                        <a:spcAft>
                          <a:spcPct val="0"/>
                        </a:spcAft>
                        <a:buClr>
                          <a:schemeClr val="bg2"/>
                        </a:buClr>
                        <a:buSzPct val="75000"/>
                        <a:buFontTx/>
                        <a:buNone/>
                        <a:tabLst/>
                      </a:pPr>
                      <a:r>
                        <a:rPr kumimoji="0" lang="es-EC" sz="1400" b="0" i="0" u="none" strike="noStrike" cap="none" normalizeH="0" baseline="0" smtClean="0">
                          <a:ln>
                            <a:noFill/>
                          </a:ln>
                          <a:solidFill>
                            <a:srgbClr val="000000"/>
                          </a:solidFill>
                          <a:effectLst/>
                          <a:latin typeface="Bodoni MT" pitchFamily="18" charset="0"/>
                          <a:cs typeface="Times New Roman" pitchFamily="18" charset="0"/>
                        </a:rPr>
                        <a:t>$ 600 </a:t>
                      </a:r>
                      <a:endParaRPr kumimoji="0" lang="es-EC" sz="1000" b="0" i="0" u="none" strike="noStrike" cap="none" normalizeH="0" baseline="0" smtClean="0">
                        <a:ln>
                          <a:noFill/>
                        </a:ln>
                        <a:solidFill>
                          <a:schemeClr val="tx1"/>
                        </a:solidFill>
                        <a:effectLst/>
                        <a:latin typeface="Verdana" pitchFamily="34" charset="0"/>
                        <a:ea typeface="Calibri" pitchFamily="34" charset="0"/>
                        <a:cs typeface="Times New Roman" pitchFamily="18" charset="0"/>
                      </a:endParaRPr>
                    </a:p>
                  </a:txBody>
                  <a:tcPr marL="40472" marR="40472"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just" defTabSz="914400" rtl="0" eaLnBrk="1" fontAlgn="base" latinLnBrk="0" hangingPunct="1">
                        <a:lnSpc>
                          <a:spcPct val="115000"/>
                        </a:lnSpc>
                        <a:spcBef>
                          <a:spcPct val="0"/>
                        </a:spcBef>
                        <a:spcAft>
                          <a:spcPct val="0"/>
                        </a:spcAft>
                        <a:buClr>
                          <a:schemeClr val="bg2"/>
                        </a:buClr>
                        <a:buSzPct val="75000"/>
                        <a:buFontTx/>
                        <a:buNone/>
                        <a:tabLst/>
                      </a:pPr>
                      <a:r>
                        <a:rPr kumimoji="0" lang="es-EC" sz="1400" b="0" i="0" u="none" strike="noStrike" cap="none" normalizeH="0" baseline="0" smtClean="0">
                          <a:ln>
                            <a:noFill/>
                          </a:ln>
                          <a:solidFill>
                            <a:srgbClr val="000000"/>
                          </a:solidFill>
                          <a:effectLst/>
                          <a:latin typeface="Bodoni MT" pitchFamily="18" charset="0"/>
                          <a:cs typeface="Times New Roman" pitchFamily="18" charset="0"/>
                        </a:rPr>
                        <a:t>1</a:t>
                      </a:r>
                      <a:endParaRPr kumimoji="0" lang="es-EC" sz="1000" b="0" i="0" u="none" strike="noStrike" cap="none" normalizeH="0" baseline="0" smtClean="0">
                        <a:ln>
                          <a:noFill/>
                        </a:ln>
                        <a:solidFill>
                          <a:schemeClr val="tx1"/>
                        </a:solidFill>
                        <a:effectLst/>
                        <a:latin typeface="Verdana" pitchFamily="34" charset="0"/>
                        <a:ea typeface="Calibri" pitchFamily="34" charset="0"/>
                        <a:cs typeface="Times New Roman" pitchFamily="18" charset="0"/>
                      </a:endParaRPr>
                    </a:p>
                  </a:txBody>
                  <a:tcPr marL="40472" marR="40472"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just" defTabSz="914400" rtl="0" eaLnBrk="1" fontAlgn="base" latinLnBrk="0" hangingPunct="1">
                        <a:lnSpc>
                          <a:spcPct val="115000"/>
                        </a:lnSpc>
                        <a:spcBef>
                          <a:spcPct val="0"/>
                        </a:spcBef>
                        <a:spcAft>
                          <a:spcPct val="0"/>
                        </a:spcAft>
                        <a:buClr>
                          <a:schemeClr val="bg2"/>
                        </a:buClr>
                        <a:buSzPct val="75000"/>
                        <a:buFontTx/>
                        <a:buNone/>
                        <a:tabLst/>
                      </a:pPr>
                      <a:r>
                        <a:rPr kumimoji="0" lang="es-EC" sz="1400" b="0" i="0" u="none" strike="noStrike" cap="none" normalizeH="0" baseline="0" smtClean="0">
                          <a:ln>
                            <a:noFill/>
                          </a:ln>
                          <a:solidFill>
                            <a:srgbClr val="000000"/>
                          </a:solidFill>
                          <a:effectLst/>
                          <a:latin typeface="Bodoni MT" pitchFamily="18" charset="0"/>
                          <a:cs typeface="Times New Roman" pitchFamily="18" charset="0"/>
                        </a:rPr>
                        <a:t>$ 600.00 </a:t>
                      </a:r>
                      <a:endParaRPr kumimoji="0" lang="es-EC" sz="1000" b="0" i="0" u="none" strike="noStrike" cap="none" normalizeH="0" baseline="0" smtClean="0">
                        <a:ln>
                          <a:noFill/>
                        </a:ln>
                        <a:solidFill>
                          <a:schemeClr val="tx1"/>
                        </a:solidFill>
                        <a:effectLst/>
                        <a:latin typeface="Verdana" pitchFamily="34" charset="0"/>
                        <a:ea typeface="Calibri" pitchFamily="34" charset="0"/>
                        <a:cs typeface="Times New Roman" pitchFamily="18" charset="0"/>
                      </a:endParaRPr>
                    </a:p>
                  </a:txBody>
                  <a:tcPr marL="40472" marR="40472"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r>
              <a:tr h="215900">
                <a:tc>
                  <a:txBody>
                    <a:bodyPr/>
                    <a:lstStyle/>
                    <a:p>
                      <a:pPr marL="0" marR="0" lvl="0" indent="0" algn="just" defTabSz="914400" rtl="0" eaLnBrk="1" fontAlgn="base" latinLnBrk="0" hangingPunct="1">
                        <a:lnSpc>
                          <a:spcPct val="115000"/>
                        </a:lnSpc>
                        <a:spcBef>
                          <a:spcPct val="0"/>
                        </a:spcBef>
                        <a:spcAft>
                          <a:spcPct val="0"/>
                        </a:spcAft>
                        <a:buClr>
                          <a:schemeClr val="bg2"/>
                        </a:buClr>
                        <a:buSzPct val="75000"/>
                        <a:buFontTx/>
                        <a:buNone/>
                        <a:tabLst/>
                      </a:pPr>
                      <a:r>
                        <a:rPr kumimoji="0" lang="es-EC" sz="1400" b="0" i="0" u="none" strike="noStrike" cap="none" normalizeH="0" baseline="0" smtClean="0">
                          <a:ln>
                            <a:noFill/>
                          </a:ln>
                          <a:solidFill>
                            <a:srgbClr val="000000"/>
                          </a:solidFill>
                          <a:effectLst/>
                          <a:latin typeface="Bodoni MT" pitchFamily="18" charset="0"/>
                          <a:cs typeface="Times New Roman" pitchFamily="18" charset="0"/>
                        </a:rPr>
                        <a:t>Impresoras</a:t>
                      </a:r>
                      <a:endParaRPr kumimoji="0" lang="es-EC" sz="1000" b="0" i="0" u="none" strike="noStrike" cap="none" normalizeH="0" baseline="0" smtClean="0">
                        <a:ln>
                          <a:noFill/>
                        </a:ln>
                        <a:solidFill>
                          <a:schemeClr val="tx1"/>
                        </a:solidFill>
                        <a:effectLst/>
                        <a:latin typeface="Verdana" pitchFamily="34" charset="0"/>
                        <a:ea typeface="Calibri" pitchFamily="34" charset="0"/>
                        <a:cs typeface="Times New Roman" pitchFamily="18" charset="0"/>
                      </a:endParaRPr>
                    </a:p>
                  </a:txBody>
                  <a:tcPr marL="40472" marR="40472"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just" defTabSz="914400" rtl="0" eaLnBrk="1" fontAlgn="base" latinLnBrk="0" hangingPunct="1">
                        <a:lnSpc>
                          <a:spcPct val="115000"/>
                        </a:lnSpc>
                        <a:spcBef>
                          <a:spcPct val="0"/>
                        </a:spcBef>
                        <a:spcAft>
                          <a:spcPct val="0"/>
                        </a:spcAft>
                        <a:buClr>
                          <a:schemeClr val="bg2"/>
                        </a:buClr>
                        <a:buSzPct val="75000"/>
                        <a:buFontTx/>
                        <a:buNone/>
                        <a:tabLst/>
                      </a:pPr>
                      <a:r>
                        <a:rPr kumimoji="0" lang="es-EC" sz="1400" b="0" i="0" u="none" strike="noStrike" cap="none" normalizeH="0" baseline="0" smtClean="0">
                          <a:ln>
                            <a:noFill/>
                          </a:ln>
                          <a:solidFill>
                            <a:srgbClr val="000000"/>
                          </a:solidFill>
                          <a:effectLst/>
                          <a:latin typeface="Bodoni MT" pitchFamily="18" charset="0"/>
                          <a:cs typeface="Times New Roman" pitchFamily="18" charset="0"/>
                        </a:rPr>
                        <a:t>$ 170 </a:t>
                      </a:r>
                      <a:endParaRPr kumimoji="0" lang="es-EC" sz="1000" b="0" i="0" u="none" strike="noStrike" cap="none" normalizeH="0" baseline="0" smtClean="0">
                        <a:ln>
                          <a:noFill/>
                        </a:ln>
                        <a:solidFill>
                          <a:schemeClr val="tx1"/>
                        </a:solidFill>
                        <a:effectLst/>
                        <a:latin typeface="Verdana" pitchFamily="34" charset="0"/>
                        <a:ea typeface="Calibri" pitchFamily="34" charset="0"/>
                        <a:cs typeface="Times New Roman" pitchFamily="18" charset="0"/>
                      </a:endParaRPr>
                    </a:p>
                  </a:txBody>
                  <a:tcPr marL="40472" marR="40472"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just" defTabSz="914400" rtl="0" eaLnBrk="1" fontAlgn="base" latinLnBrk="0" hangingPunct="1">
                        <a:lnSpc>
                          <a:spcPct val="115000"/>
                        </a:lnSpc>
                        <a:spcBef>
                          <a:spcPct val="0"/>
                        </a:spcBef>
                        <a:spcAft>
                          <a:spcPct val="0"/>
                        </a:spcAft>
                        <a:buClr>
                          <a:schemeClr val="bg2"/>
                        </a:buClr>
                        <a:buSzPct val="75000"/>
                        <a:buFontTx/>
                        <a:buNone/>
                        <a:tabLst/>
                      </a:pPr>
                      <a:r>
                        <a:rPr kumimoji="0" lang="es-EC" sz="1400" b="0" i="0" u="none" strike="noStrike" cap="none" normalizeH="0" baseline="0" smtClean="0">
                          <a:ln>
                            <a:noFill/>
                          </a:ln>
                          <a:solidFill>
                            <a:srgbClr val="000000"/>
                          </a:solidFill>
                          <a:effectLst/>
                          <a:latin typeface="Bodoni MT" pitchFamily="18" charset="0"/>
                          <a:cs typeface="Times New Roman" pitchFamily="18" charset="0"/>
                        </a:rPr>
                        <a:t>1</a:t>
                      </a:r>
                      <a:endParaRPr kumimoji="0" lang="es-EC" sz="1000" b="0" i="0" u="none" strike="noStrike" cap="none" normalizeH="0" baseline="0" smtClean="0">
                        <a:ln>
                          <a:noFill/>
                        </a:ln>
                        <a:solidFill>
                          <a:schemeClr val="tx1"/>
                        </a:solidFill>
                        <a:effectLst/>
                        <a:latin typeface="Verdana" pitchFamily="34" charset="0"/>
                        <a:ea typeface="Calibri" pitchFamily="34" charset="0"/>
                        <a:cs typeface="Times New Roman" pitchFamily="18" charset="0"/>
                      </a:endParaRPr>
                    </a:p>
                  </a:txBody>
                  <a:tcPr marL="40472" marR="40472"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just" defTabSz="914400" rtl="0" eaLnBrk="1" fontAlgn="base" latinLnBrk="0" hangingPunct="1">
                        <a:lnSpc>
                          <a:spcPct val="115000"/>
                        </a:lnSpc>
                        <a:spcBef>
                          <a:spcPct val="0"/>
                        </a:spcBef>
                        <a:spcAft>
                          <a:spcPct val="0"/>
                        </a:spcAft>
                        <a:buClr>
                          <a:schemeClr val="bg2"/>
                        </a:buClr>
                        <a:buSzPct val="75000"/>
                        <a:buFontTx/>
                        <a:buNone/>
                        <a:tabLst/>
                      </a:pPr>
                      <a:r>
                        <a:rPr kumimoji="0" lang="es-EC" sz="1400" b="0" i="0" u="none" strike="noStrike" cap="none" normalizeH="0" baseline="0" smtClean="0">
                          <a:ln>
                            <a:noFill/>
                          </a:ln>
                          <a:solidFill>
                            <a:srgbClr val="000000"/>
                          </a:solidFill>
                          <a:effectLst/>
                          <a:latin typeface="Bodoni MT" pitchFamily="18" charset="0"/>
                          <a:cs typeface="Times New Roman" pitchFamily="18" charset="0"/>
                        </a:rPr>
                        <a:t>$ 170.00 </a:t>
                      </a:r>
                      <a:endParaRPr kumimoji="0" lang="es-EC" sz="1000" b="0" i="0" u="none" strike="noStrike" cap="none" normalizeH="0" baseline="0" smtClean="0">
                        <a:ln>
                          <a:noFill/>
                        </a:ln>
                        <a:solidFill>
                          <a:schemeClr val="tx1"/>
                        </a:solidFill>
                        <a:effectLst/>
                        <a:latin typeface="Verdana" pitchFamily="34" charset="0"/>
                        <a:ea typeface="Calibri" pitchFamily="34" charset="0"/>
                        <a:cs typeface="Times New Roman" pitchFamily="18" charset="0"/>
                      </a:endParaRPr>
                    </a:p>
                  </a:txBody>
                  <a:tcPr marL="40472" marR="40472"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r>
              <a:tr h="215900">
                <a:tc>
                  <a:txBody>
                    <a:bodyPr/>
                    <a:lstStyle/>
                    <a:p>
                      <a:pPr marL="0" marR="0" lvl="0" indent="0" algn="just" defTabSz="914400" rtl="0" eaLnBrk="1" fontAlgn="base" latinLnBrk="0" hangingPunct="1">
                        <a:lnSpc>
                          <a:spcPct val="115000"/>
                        </a:lnSpc>
                        <a:spcBef>
                          <a:spcPct val="0"/>
                        </a:spcBef>
                        <a:spcAft>
                          <a:spcPct val="0"/>
                        </a:spcAft>
                        <a:buClr>
                          <a:schemeClr val="bg2"/>
                        </a:buClr>
                        <a:buSzPct val="75000"/>
                        <a:buFontTx/>
                        <a:buNone/>
                        <a:tabLst/>
                      </a:pPr>
                      <a:r>
                        <a:rPr kumimoji="0" lang="es-EC" sz="1400" b="0" i="0" u="none" strike="noStrike" cap="none" normalizeH="0" baseline="0" smtClean="0">
                          <a:ln>
                            <a:noFill/>
                          </a:ln>
                          <a:solidFill>
                            <a:srgbClr val="000000"/>
                          </a:solidFill>
                          <a:effectLst/>
                          <a:latin typeface="Bodoni MT" pitchFamily="18" charset="0"/>
                          <a:cs typeface="Times New Roman" pitchFamily="18" charset="0"/>
                        </a:rPr>
                        <a:t>teléfono inalámbrico</a:t>
                      </a:r>
                      <a:endParaRPr kumimoji="0" lang="es-EC" sz="1000" b="0" i="0" u="none" strike="noStrike" cap="none" normalizeH="0" baseline="0" smtClean="0">
                        <a:ln>
                          <a:noFill/>
                        </a:ln>
                        <a:solidFill>
                          <a:schemeClr val="tx1"/>
                        </a:solidFill>
                        <a:effectLst/>
                        <a:latin typeface="Verdana" pitchFamily="34" charset="0"/>
                        <a:ea typeface="Calibri" pitchFamily="34" charset="0"/>
                        <a:cs typeface="Times New Roman" pitchFamily="18" charset="0"/>
                      </a:endParaRPr>
                    </a:p>
                  </a:txBody>
                  <a:tcPr marL="40472" marR="40472"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just" defTabSz="914400" rtl="0" eaLnBrk="1" fontAlgn="base" latinLnBrk="0" hangingPunct="1">
                        <a:lnSpc>
                          <a:spcPct val="115000"/>
                        </a:lnSpc>
                        <a:spcBef>
                          <a:spcPct val="0"/>
                        </a:spcBef>
                        <a:spcAft>
                          <a:spcPct val="0"/>
                        </a:spcAft>
                        <a:buClr>
                          <a:schemeClr val="bg2"/>
                        </a:buClr>
                        <a:buSzPct val="75000"/>
                        <a:buFontTx/>
                        <a:buNone/>
                        <a:tabLst/>
                      </a:pPr>
                      <a:r>
                        <a:rPr kumimoji="0" lang="es-EC" sz="1400" b="0" i="0" u="none" strike="noStrike" cap="none" normalizeH="0" baseline="0" smtClean="0">
                          <a:ln>
                            <a:noFill/>
                          </a:ln>
                          <a:solidFill>
                            <a:srgbClr val="000000"/>
                          </a:solidFill>
                          <a:effectLst/>
                          <a:latin typeface="Bodoni MT" pitchFamily="18" charset="0"/>
                          <a:cs typeface="Times New Roman" pitchFamily="18" charset="0"/>
                        </a:rPr>
                        <a:t>$ 80 </a:t>
                      </a:r>
                      <a:endParaRPr kumimoji="0" lang="es-EC" sz="1000" b="0" i="0" u="none" strike="noStrike" cap="none" normalizeH="0" baseline="0" smtClean="0">
                        <a:ln>
                          <a:noFill/>
                        </a:ln>
                        <a:solidFill>
                          <a:schemeClr val="tx1"/>
                        </a:solidFill>
                        <a:effectLst/>
                        <a:latin typeface="Verdana" pitchFamily="34" charset="0"/>
                        <a:ea typeface="Calibri" pitchFamily="34" charset="0"/>
                        <a:cs typeface="Times New Roman" pitchFamily="18" charset="0"/>
                      </a:endParaRPr>
                    </a:p>
                  </a:txBody>
                  <a:tcPr marL="40472" marR="40472"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just" defTabSz="914400" rtl="0" eaLnBrk="1" fontAlgn="base" latinLnBrk="0" hangingPunct="1">
                        <a:lnSpc>
                          <a:spcPct val="115000"/>
                        </a:lnSpc>
                        <a:spcBef>
                          <a:spcPct val="0"/>
                        </a:spcBef>
                        <a:spcAft>
                          <a:spcPct val="0"/>
                        </a:spcAft>
                        <a:buClr>
                          <a:schemeClr val="bg2"/>
                        </a:buClr>
                        <a:buSzPct val="75000"/>
                        <a:buFontTx/>
                        <a:buNone/>
                        <a:tabLst/>
                      </a:pPr>
                      <a:r>
                        <a:rPr kumimoji="0" lang="es-EC" sz="1400" b="0" i="0" u="none" strike="noStrike" cap="none" normalizeH="0" baseline="0" smtClean="0">
                          <a:ln>
                            <a:noFill/>
                          </a:ln>
                          <a:solidFill>
                            <a:srgbClr val="000000"/>
                          </a:solidFill>
                          <a:effectLst/>
                          <a:latin typeface="Bodoni MT" pitchFamily="18" charset="0"/>
                          <a:cs typeface="Times New Roman" pitchFamily="18" charset="0"/>
                        </a:rPr>
                        <a:t>2</a:t>
                      </a:r>
                      <a:endParaRPr kumimoji="0" lang="es-EC" sz="1000" b="0" i="0" u="none" strike="noStrike" cap="none" normalizeH="0" baseline="0" smtClean="0">
                        <a:ln>
                          <a:noFill/>
                        </a:ln>
                        <a:solidFill>
                          <a:schemeClr val="tx1"/>
                        </a:solidFill>
                        <a:effectLst/>
                        <a:latin typeface="Verdana" pitchFamily="34" charset="0"/>
                        <a:ea typeface="Calibri" pitchFamily="34" charset="0"/>
                        <a:cs typeface="Times New Roman" pitchFamily="18" charset="0"/>
                      </a:endParaRPr>
                    </a:p>
                  </a:txBody>
                  <a:tcPr marL="40472" marR="40472"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just" defTabSz="914400" rtl="0" eaLnBrk="1" fontAlgn="base" latinLnBrk="0" hangingPunct="1">
                        <a:lnSpc>
                          <a:spcPct val="115000"/>
                        </a:lnSpc>
                        <a:spcBef>
                          <a:spcPct val="0"/>
                        </a:spcBef>
                        <a:spcAft>
                          <a:spcPct val="0"/>
                        </a:spcAft>
                        <a:buClr>
                          <a:schemeClr val="bg2"/>
                        </a:buClr>
                        <a:buSzPct val="75000"/>
                        <a:buFontTx/>
                        <a:buNone/>
                        <a:tabLst/>
                      </a:pPr>
                      <a:r>
                        <a:rPr kumimoji="0" lang="es-EC" sz="1400" b="0" i="0" u="none" strike="noStrike" cap="none" normalizeH="0" baseline="0" smtClean="0">
                          <a:ln>
                            <a:noFill/>
                          </a:ln>
                          <a:solidFill>
                            <a:srgbClr val="000000"/>
                          </a:solidFill>
                          <a:effectLst/>
                          <a:latin typeface="Bodoni MT" pitchFamily="18" charset="0"/>
                          <a:cs typeface="Times New Roman" pitchFamily="18" charset="0"/>
                        </a:rPr>
                        <a:t>$ 160.00 </a:t>
                      </a:r>
                      <a:endParaRPr kumimoji="0" lang="es-EC" sz="1000" b="0" i="0" u="none" strike="noStrike" cap="none" normalizeH="0" baseline="0" smtClean="0">
                        <a:ln>
                          <a:noFill/>
                        </a:ln>
                        <a:solidFill>
                          <a:schemeClr val="tx1"/>
                        </a:solidFill>
                        <a:effectLst/>
                        <a:latin typeface="Verdana" pitchFamily="34" charset="0"/>
                        <a:ea typeface="Calibri" pitchFamily="34" charset="0"/>
                        <a:cs typeface="Times New Roman" pitchFamily="18" charset="0"/>
                      </a:endParaRPr>
                    </a:p>
                  </a:txBody>
                  <a:tcPr marL="40472" marR="40472"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r>
              <a:tr h="215900">
                <a:tc>
                  <a:txBody>
                    <a:bodyPr/>
                    <a:lstStyle/>
                    <a:p>
                      <a:pPr marL="0" marR="0" lvl="0" indent="0" algn="just" defTabSz="914400" rtl="0" eaLnBrk="1" fontAlgn="base" latinLnBrk="0" hangingPunct="1">
                        <a:lnSpc>
                          <a:spcPct val="115000"/>
                        </a:lnSpc>
                        <a:spcBef>
                          <a:spcPct val="0"/>
                        </a:spcBef>
                        <a:spcAft>
                          <a:spcPct val="0"/>
                        </a:spcAft>
                        <a:buClr>
                          <a:schemeClr val="bg2"/>
                        </a:buClr>
                        <a:buSzPct val="75000"/>
                        <a:buFontTx/>
                        <a:buNone/>
                        <a:tabLst/>
                      </a:pPr>
                      <a:r>
                        <a:rPr kumimoji="0" lang="es-EC" sz="1400" b="0" i="0" u="none" strike="noStrike" cap="none" normalizeH="0" baseline="0" smtClean="0">
                          <a:ln>
                            <a:noFill/>
                          </a:ln>
                          <a:solidFill>
                            <a:srgbClr val="000000"/>
                          </a:solidFill>
                          <a:effectLst/>
                          <a:latin typeface="Bodoni MT" pitchFamily="18" charset="0"/>
                          <a:cs typeface="Times New Roman" pitchFamily="18" charset="0"/>
                        </a:rPr>
                        <a:t>Escritorio</a:t>
                      </a:r>
                      <a:endParaRPr kumimoji="0" lang="es-EC" sz="1000" b="0" i="0" u="none" strike="noStrike" cap="none" normalizeH="0" baseline="0" smtClean="0">
                        <a:ln>
                          <a:noFill/>
                        </a:ln>
                        <a:solidFill>
                          <a:schemeClr val="tx1"/>
                        </a:solidFill>
                        <a:effectLst/>
                        <a:latin typeface="Verdana" pitchFamily="34" charset="0"/>
                        <a:ea typeface="Calibri" pitchFamily="34" charset="0"/>
                        <a:cs typeface="Times New Roman" pitchFamily="18" charset="0"/>
                      </a:endParaRPr>
                    </a:p>
                  </a:txBody>
                  <a:tcPr marL="40472" marR="40472"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just" defTabSz="914400" rtl="0" eaLnBrk="1" fontAlgn="base" latinLnBrk="0" hangingPunct="1">
                        <a:lnSpc>
                          <a:spcPct val="115000"/>
                        </a:lnSpc>
                        <a:spcBef>
                          <a:spcPct val="0"/>
                        </a:spcBef>
                        <a:spcAft>
                          <a:spcPct val="0"/>
                        </a:spcAft>
                        <a:buClr>
                          <a:schemeClr val="bg2"/>
                        </a:buClr>
                        <a:buSzPct val="75000"/>
                        <a:buFontTx/>
                        <a:buNone/>
                        <a:tabLst/>
                      </a:pPr>
                      <a:r>
                        <a:rPr kumimoji="0" lang="es-EC" sz="1400" b="0" i="0" u="none" strike="noStrike" cap="none" normalizeH="0" baseline="0" smtClean="0">
                          <a:ln>
                            <a:noFill/>
                          </a:ln>
                          <a:solidFill>
                            <a:srgbClr val="000000"/>
                          </a:solidFill>
                          <a:effectLst/>
                          <a:latin typeface="Bodoni MT" pitchFamily="18" charset="0"/>
                          <a:cs typeface="Times New Roman" pitchFamily="18" charset="0"/>
                        </a:rPr>
                        <a:t>$ 245 </a:t>
                      </a:r>
                      <a:endParaRPr kumimoji="0" lang="es-EC" sz="1000" b="0" i="0" u="none" strike="noStrike" cap="none" normalizeH="0" baseline="0" smtClean="0">
                        <a:ln>
                          <a:noFill/>
                        </a:ln>
                        <a:solidFill>
                          <a:schemeClr val="tx1"/>
                        </a:solidFill>
                        <a:effectLst/>
                        <a:latin typeface="Verdana" pitchFamily="34" charset="0"/>
                        <a:ea typeface="Calibri" pitchFamily="34" charset="0"/>
                        <a:cs typeface="Times New Roman" pitchFamily="18" charset="0"/>
                      </a:endParaRPr>
                    </a:p>
                  </a:txBody>
                  <a:tcPr marL="40472" marR="40472"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just" defTabSz="914400" rtl="0" eaLnBrk="1" fontAlgn="base" latinLnBrk="0" hangingPunct="1">
                        <a:lnSpc>
                          <a:spcPct val="115000"/>
                        </a:lnSpc>
                        <a:spcBef>
                          <a:spcPct val="0"/>
                        </a:spcBef>
                        <a:spcAft>
                          <a:spcPct val="0"/>
                        </a:spcAft>
                        <a:buClr>
                          <a:schemeClr val="bg2"/>
                        </a:buClr>
                        <a:buSzPct val="75000"/>
                        <a:buFontTx/>
                        <a:buNone/>
                        <a:tabLst/>
                      </a:pPr>
                      <a:r>
                        <a:rPr kumimoji="0" lang="es-EC" sz="1400" b="0" i="0" u="none" strike="noStrike" cap="none" normalizeH="0" baseline="0" smtClean="0">
                          <a:ln>
                            <a:noFill/>
                          </a:ln>
                          <a:solidFill>
                            <a:srgbClr val="000000"/>
                          </a:solidFill>
                          <a:effectLst/>
                          <a:latin typeface="Bodoni MT" pitchFamily="18" charset="0"/>
                          <a:cs typeface="Times New Roman" pitchFamily="18" charset="0"/>
                        </a:rPr>
                        <a:t>1</a:t>
                      </a:r>
                      <a:endParaRPr kumimoji="0" lang="es-EC" sz="1000" b="0" i="0" u="none" strike="noStrike" cap="none" normalizeH="0" baseline="0" smtClean="0">
                        <a:ln>
                          <a:noFill/>
                        </a:ln>
                        <a:solidFill>
                          <a:schemeClr val="tx1"/>
                        </a:solidFill>
                        <a:effectLst/>
                        <a:latin typeface="Verdana" pitchFamily="34" charset="0"/>
                        <a:ea typeface="Calibri" pitchFamily="34" charset="0"/>
                        <a:cs typeface="Times New Roman" pitchFamily="18" charset="0"/>
                      </a:endParaRPr>
                    </a:p>
                  </a:txBody>
                  <a:tcPr marL="40472" marR="40472"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just" defTabSz="914400" rtl="0" eaLnBrk="1" fontAlgn="base" latinLnBrk="0" hangingPunct="1">
                        <a:lnSpc>
                          <a:spcPct val="115000"/>
                        </a:lnSpc>
                        <a:spcBef>
                          <a:spcPct val="0"/>
                        </a:spcBef>
                        <a:spcAft>
                          <a:spcPct val="0"/>
                        </a:spcAft>
                        <a:buClr>
                          <a:schemeClr val="bg2"/>
                        </a:buClr>
                        <a:buSzPct val="75000"/>
                        <a:buFontTx/>
                        <a:buNone/>
                        <a:tabLst/>
                      </a:pPr>
                      <a:r>
                        <a:rPr kumimoji="0" lang="es-EC" sz="1400" b="0" i="0" u="none" strike="noStrike" cap="none" normalizeH="0" baseline="0" smtClean="0">
                          <a:ln>
                            <a:noFill/>
                          </a:ln>
                          <a:solidFill>
                            <a:srgbClr val="000000"/>
                          </a:solidFill>
                          <a:effectLst/>
                          <a:latin typeface="Bodoni MT" pitchFamily="18" charset="0"/>
                          <a:cs typeface="Times New Roman" pitchFamily="18" charset="0"/>
                        </a:rPr>
                        <a:t>$ 245.00 </a:t>
                      </a:r>
                      <a:endParaRPr kumimoji="0" lang="es-EC" sz="1000" b="0" i="0" u="none" strike="noStrike" cap="none" normalizeH="0" baseline="0" smtClean="0">
                        <a:ln>
                          <a:noFill/>
                        </a:ln>
                        <a:solidFill>
                          <a:schemeClr val="tx1"/>
                        </a:solidFill>
                        <a:effectLst/>
                        <a:latin typeface="Verdana" pitchFamily="34" charset="0"/>
                        <a:ea typeface="Calibri" pitchFamily="34" charset="0"/>
                        <a:cs typeface="Times New Roman" pitchFamily="18" charset="0"/>
                      </a:endParaRPr>
                    </a:p>
                  </a:txBody>
                  <a:tcPr marL="40472" marR="40472"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r>
              <a:tr h="214313">
                <a:tc>
                  <a:txBody>
                    <a:bodyPr/>
                    <a:lstStyle/>
                    <a:p>
                      <a:pPr marL="0" marR="0" lvl="0" indent="0" algn="just" defTabSz="914400" rtl="0" eaLnBrk="1" fontAlgn="base" latinLnBrk="0" hangingPunct="1">
                        <a:lnSpc>
                          <a:spcPct val="115000"/>
                        </a:lnSpc>
                        <a:spcBef>
                          <a:spcPct val="0"/>
                        </a:spcBef>
                        <a:spcAft>
                          <a:spcPct val="0"/>
                        </a:spcAft>
                        <a:buClr>
                          <a:schemeClr val="bg2"/>
                        </a:buClr>
                        <a:buSzPct val="75000"/>
                        <a:buFontTx/>
                        <a:buNone/>
                        <a:tabLst/>
                      </a:pPr>
                      <a:r>
                        <a:rPr kumimoji="0" lang="es-EC" sz="1400" b="0" i="0" u="none" strike="noStrike" cap="none" normalizeH="0" baseline="0" smtClean="0">
                          <a:ln>
                            <a:noFill/>
                          </a:ln>
                          <a:solidFill>
                            <a:srgbClr val="000000"/>
                          </a:solidFill>
                          <a:effectLst/>
                          <a:latin typeface="Bodoni MT" pitchFamily="18" charset="0"/>
                          <a:cs typeface="Times New Roman" pitchFamily="18" charset="0"/>
                        </a:rPr>
                        <a:t>sillas</a:t>
                      </a:r>
                      <a:endParaRPr kumimoji="0" lang="es-EC" sz="1000" b="0" i="0" u="none" strike="noStrike" cap="none" normalizeH="0" baseline="0" smtClean="0">
                        <a:ln>
                          <a:noFill/>
                        </a:ln>
                        <a:solidFill>
                          <a:schemeClr val="tx1"/>
                        </a:solidFill>
                        <a:effectLst/>
                        <a:latin typeface="Verdana" pitchFamily="34" charset="0"/>
                        <a:ea typeface="Calibri" pitchFamily="34" charset="0"/>
                        <a:cs typeface="Times New Roman" pitchFamily="18" charset="0"/>
                      </a:endParaRPr>
                    </a:p>
                  </a:txBody>
                  <a:tcPr marL="40472" marR="40472"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just" defTabSz="914400" rtl="0" eaLnBrk="1" fontAlgn="base" latinLnBrk="0" hangingPunct="1">
                        <a:lnSpc>
                          <a:spcPct val="115000"/>
                        </a:lnSpc>
                        <a:spcBef>
                          <a:spcPct val="0"/>
                        </a:spcBef>
                        <a:spcAft>
                          <a:spcPct val="0"/>
                        </a:spcAft>
                        <a:buClr>
                          <a:schemeClr val="bg2"/>
                        </a:buClr>
                        <a:buSzPct val="75000"/>
                        <a:buFontTx/>
                        <a:buNone/>
                        <a:tabLst/>
                      </a:pPr>
                      <a:r>
                        <a:rPr kumimoji="0" lang="es-EC" sz="1400" b="0" i="0" u="none" strike="noStrike" cap="none" normalizeH="0" baseline="0" smtClean="0">
                          <a:ln>
                            <a:noFill/>
                          </a:ln>
                          <a:solidFill>
                            <a:srgbClr val="000000"/>
                          </a:solidFill>
                          <a:effectLst/>
                          <a:latin typeface="Bodoni MT" pitchFamily="18" charset="0"/>
                          <a:cs typeface="Times New Roman" pitchFamily="18" charset="0"/>
                        </a:rPr>
                        <a:t>$ 85 </a:t>
                      </a:r>
                      <a:endParaRPr kumimoji="0" lang="es-EC" sz="1000" b="0" i="0" u="none" strike="noStrike" cap="none" normalizeH="0" baseline="0" smtClean="0">
                        <a:ln>
                          <a:noFill/>
                        </a:ln>
                        <a:solidFill>
                          <a:schemeClr val="tx1"/>
                        </a:solidFill>
                        <a:effectLst/>
                        <a:latin typeface="Verdana" pitchFamily="34" charset="0"/>
                        <a:ea typeface="Calibri" pitchFamily="34" charset="0"/>
                        <a:cs typeface="Times New Roman" pitchFamily="18" charset="0"/>
                      </a:endParaRPr>
                    </a:p>
                  </a:txBody>
                  <a:tcPr marL="40472" marR="40472"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just" defTabSz="914400" rtl="0" eaLnBrk="1" fontAlgn="base" latinLnBrk="0" hangingPunct="1">
                        <a:lnSpc>
                          <a:spcPct val="115000"/>
                        </a:lnSpc>
                        <a:spcBef>
                          <a:spcPct val="0"/>
                        </a:spcBef>
                        <a:spcAft>
                          <a:spcPct val="0"/>
                        </a:spcAft>
                        <a:buClr>
                          <a:schemeClr val="bg2"/>
                        </a:buClr>
                        <a:buSzPct val="75000"/>
                        <a:buFontTx/>
                        <a:buNone/>
                        <a:tabLst/>
                      </a:pPr>
                      <a:r>
                        <a:rPr kumimoji="0" lang="es-EC" sz="1400" b="0" i="0" u="none" strike="noStrike" cap="none" normalizeH="0" baseline="0" smtClean="0">
                          <a:ln>
                            <a:noFill/>
                          </a:ln>
                          <a:solidFill>
                            <a:srgbClr val="000000"/>
                          </a:solidFill>
                          <a:effectLst/>
                          <a:latin typeface="Bodoni MT" pitchFamily="18" charset="0"/>
                          <a:cs typeface="Times New Roman" pitchFamily="18" charset="0"/>
                        </a:rPr>
                        <a:t>3</a:t>
                      </a:r>
                      <a:endParaRPr kumimoji="0" lang="es-EC" sz="1000" b="0" i="0" u="none" strike="noStrike" cap="none" normalizeH="0" baseline="0" smtClean="0">
                        <a:ln>
                          <a:noFill/>
                        </a:ln>
                        <a:solidFill>
                          <a:schemeClr val="tx1"/>
                        </a:solidFill>
                        <a:effectLst/>
                        <a:latin typeface="Verdana" pitchFamily="34" charset="0"/>
                        <a:ea typeface="Calibri" pitchFamily="34" charset="0"/>
                        <a:cs typeface="Times New Roman" pitchFamily="18" charset="0"/>
                      </a:endParaRPr>
                    </a:p>
                  </a:txBody>
                  <a:tcPr marL="40472" marR="40472"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just" defTabSz="914400" rtl="0" eaLnBrk="1" fontAlgn="base" latinLnBrk="0" hangingPunct="1">
                        <a:lnSpc>
                          <a:spcPct val="115000"/>
                        </a:lnSpc>
                        <a:spcBef>
                          <a:spcPct val="0"/>
                        </a:spcBef>
                        <a:spcAft>
                          <a:spcPct val="0"/>
                        </a:spcAft>
                        <a:buClr>
                          <a:schemeClr val="bg2"/>
                        </a:buClr>
                        <a:buSzPct val="75000"/>
                        <a:buFontTx/>
                        <a:buNone/>
                        <a:tabLst/>
                      </a:pPr>
                      <a:r>
                        <a:rPr kumimoji="0" lang="es-EC" sz="1400" b="0" i="0" u="none" strike="noStrike" cap="none" normalizeH="0" baseline="0" smtClean="0">
                          <a:ln>
                            <a:noFill/>
                          </a:ln>
                          <a:solidFill>
                            <a:srgbClr val="000000"/>
                          </a:solidFill>
                          <a:effectLst/>
                          <a:latin typeface="Bodoni MT" pitchFamily="18" charset="0"/>
                          <a:cs typeface="Times New Roman" pitchFamily="18" charset="0"/>
                        </a:rPr>
                        <a:t>$ 255.00 </a:t>
                      </a:r>
                      <a:endParaRPr kumimoji="0" lang="es-EC" sz="1000" b="0" i="0" u="none" strike="noStrike" cap="none" normalizeH="0" baseline="0" smtClean="0">
                        <a:ln>
                          <a:noFill/>
                        </a:ln>
                        <a:solidFill>
                          <a:schemeClr val="tx1"/>
                        </a:solidFill>
                        <a:effectLst/>
                        <a:latin typeface="Verdana" pitchFamily="34" charset="0"/>
                        <a:ea typeface="Calibri" pitchFamily="34" charset="0"/>
                        <a:cs typeface="Times New Roman" pitchFamily="18" charset="0"/>
                      </a:endParaRPr>
                    </a:p>
                  </a:txBody>
                  <a:tcPr marL="40472" marR="40472"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r>
              <a:tr h="217488">
                <a:tc>
                  <a:txBody>
                    <a:bodyPr/>
                    <a:lstStyle/>
                    <a:p>
                      <a:pPr marL="0" marR="0" lvl="0" indent="0" algn="just" defTabSz="914400" rtl="0" eaLnBrk="1" fontAlgn="base" latinLnBrk="0" hangingPunct="1">
                        <a:lnSpc>
                          <a:spcPct val="115000"/>
                        </a:lnSpc>
                        <a:spcBef>
                          <a:spcPct val="0"/>
                        </a:spcBef>
                        <a:spcAft>
                          <a:spcPct val="0"/>
                        </a:spcAft>
                        <a:buClr>
                          <a:schemeClr val="bg2"/>
                        </a:buClr>
                        <a:buSzPct val="75000"/>
                        <a:buFontTx/>
                        <a:buNone/>
                        <a:tabLst/>
                      </a:pPr>
                      <a:r>
                        <a:rPr kumimoji="0" lang="es-EC" sz="1400" b="0" i="0" u="none" strike="noStrike" cap="none" normalizeH="0" baseline="0" smtClean="0">
                          <a:ln>
                            <a:noFill/>
                          </a:ln>
                          <a:solidFill>
                            <a:srgbClr val="000000"/>
                          </a:solidFill>
                          <a:effectLst/>
                          <a:latin typeface="Bodoni MT" pitchFamily="18" charset="0"/>
                          <a:cs typeface="Times New Roman" pitchFamily="18" charset="0"/>
                        </a:rPr>
                        <a:t>televisor</a:t>
                      </a:r>
                      <a:endParaRPr kumimoji="0" lang="es-EC" sz="1000" b="0" i="0" u="none" strike="noStrike" cap="none" normalizeH="0" baseline="0" smtClean="0">
                        <a:ln>
                          <a:noFill/>
                        </a:ln>
                        <a:solidFill>
                          <a:schemeClr val="tx1"/>
                        </a:solidFill>
                        <a:effectLst/>
                        <a:latin typeface="Verdana" pitchFamily="34" charset="0"/>
                        <a:ea typeface="Calibri" pitchFamily="34" charset="0"/>
                        <a:cs typeface="Times New Roman" pitchFamily="18" charset="0"/>
                      </a:endParaRPr>
                    </a:p>
                  </a:txBody>
                  <a:tcPr marL="40472" marR="40472"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just" defTabSz="914400" rtl="0" eaLnBrk="1" fontAlgn="base" latinLnBrk="0" hangingPunct="1">
                        <a:lnSpc>
                          <a:spcPct val="115000"/>
                        </a:lnSpc>
                        <a:spcBef>
                          <a:spcPct val="0"/>
                        </a:spcBef>
                        <a:spcAft>
                          <a:spcPct val="0"/>
                        </a:spcAft>
                        <a:buClr>
                          <a:schemeClr val="bg2"/>
                        </a:buClr>
                        <a:buSzPct val="75000"/>
                        <a:buFontTx/>
                        <a:buNone/>
                        <a:tabLst/>
                      </a:pPr>
                      <a:r>
                        <a:rPr kumimoji="0" lang="es-EC" sz="1400" b="0" i="0" u="none" strike="noStrike" cap="none" normalizeH="0" baseline="0" smtClean="0">
                          <a:ln>
                            <a:noFill/>
                          </a:ln>
                          <a:solidFill>
                            <a:srgbClr val="000000"/>
                          </a:solidFill>
                          <a:effectLst/>
                          <a:latin typeface="Bodoni MT" pitchFamily="18" charset="0"/>
                          <a:cs typeface="Times New Roman" pitchFamily="18" charset="0"/>
                        </a:rPr>
                        <a:t>$ 492 </a:t>
                      </a:r>
                      <a:endParaRPr kumimoji="0" lang="es-EC" sz="1000" b="0" i="0" u="none" strike="noStrike" cap="none" normalizeH="0" baseline="0" smtClean="0">
                        <a:ln>
                          <a:noFill/>
                        </a:ln>
                        <a:solidFill>
                          <a:schemeClr val="tx1"/>
                        </a:solidFill>
                        <a:effectLst/>
                        <a:latin typeface="Verdana" pitchFamily="34" charset="0"/>
                        <a:ea typeface="Calibri" pitchFamily="34" charset="0"/>
                        <a:cs typeface="Times New Roman" pitchFamily="18" charset="0"/>
                      </a:endParaRPr>
                    </a:p>
                  </a:txBody>
                  <a:tcPr marL="40472" marR="40472"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just" defTabSz="914400" rtl="0" eaLnBrk="1" fontAlgn="base" latinLnBrk="0" hangingPunct="1">
                        <a:lnSpc>
                          <a:spcPct val="115000"/>
                        </a:lnSpc>
                        <a:spcBef>
                          <a:spcPct val="0"/>
                        </a:spcBef>
                        <a:spcAft>
                          <a:spcPct val="0"/>
                        </a:spcAft>
                        <a:buClr>
                          <a:schemeClr val="bg2"/>
                        </a:buClr>
                        <a:buSzPct val="75000"/>
                        <a:buFontTx/>
                        <a:buNone/>
                        <a:tabLst/>
                      </a:pPr>
                      <a:r>
                        <a:rPr kumimoji="0" lang="es-EC" sz="1400" b="0" i="0" u="none" strike="noStrike" cap="none" normalizeH="0" baseline="0" smtClean="0">
                          <a:ln>
                            <a:noFill/>
                          </a:ln>
                          <a:solidFill>
                            <a:srgbClr val="000000"/>
                          </a:solidFill>
                          <a:effectLst/>
                          <a:latin typeface="Bodoni MT" pitchFamily="18" charset="0"/>
                          <a:cs typeface="Times New Roman" pitchFamily="18" charset="0"/>
                        </a:rPr>
                        <a:t>1</a:t>
                      </a:r>
                      <a:endParaRPr kumimoji="0" lang="es-EC" sz="1000" b="0" i="0" u="none" strike="noStrike" cap="none" normalizeH="0" baseline="0" smtClean="0">
                        <a:ln>
                          <a:noFill/>
                        </a:ln>
                        <a:solidFill>
                          <a:schemeClr val="tx1"/>
                        </a:solidFill>
                        <a:effectLst/>
                        <a:latin typeface="Verdana" pitchFamily="34" charset="0"/>
                        <a:ea typeface="Calibri" pitchFamily="34" charset="0"/>
                        <a:cs typeface="Times New Roman" pitchFamily="18" charset="0"/>
                      </a:endParaRPr>
                    </a:p>
                  </a:txBody>
                  <a:tcPr marL="40472" marR="40472"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just" defTabSz="914400" rtl="0" eaLnBrk="1" fontAlgn="base" latinLnBrk="0" hangingPunct="1">
                        <a:lnSpc>
                          <a:spcPct val="115000"/>
                        </a:lnSpc>
                        <a:spcBef>
                          <a:spcPct val="0"/>
                        </a:spcBef>
                        <a:spcAft>
                          <a:spcPct val="0"/>
                        </a:spcAft>
                        <a:buClr>
                          <a:schemeClr val="bg2"/>
                        </a:buClr>
                        <a:buSzPct val="75000"/>
                        <a:buFontTx/>
                        <a:buNone/>
                        <a:tabLst/>
                      </a:pPr>
                      <a:r>
                        <a:rPr kumimoji="0" lang="es-EC" sz="1400" b="0" i="0" u="none" strike="noStrike" cap="none" normalizeH="0" baseline="0" smtClean="0">
                          <a:ln>
                            <a:noFill/>
                          </a:ln>
                          <a:solidFill>
                            <a:srgbClr val="000000"/>
                          </a:solidFill>
                          <a:effectLst/>
                          <a:latin typeface="Bodoni MT" pitchFamily="18" charset="0"/>
                          <a:cs typeface="Times New Roman" pitchFamily="18" charset="0"/>
                        </a:rPr>
                        <a:t>$ 492.00 </a:t>
                      </a:r>
                      <a:endParaRPr kumimoji="0" lang="es-EC" sz="1000" b="0" i="0" u="none" strike="noStrike" cap="none" normalizeH="0" baseline="0" smtClean="0">
                        <a:ln>
                          <a:noFill/>
                        </a:ln>
                        <a:solidFill>
                          <a:schemeClr val="tx1"/>
                        </a:solidFill>
                        <a:effectLst/>
                        <a:latin typeface="Verdana" pitchFamily="34" charset="0"/>
                        <a:ea typeface="Calibri" pitchFamily="34" charset="0"/>
                        <a:cs typeface="Times New Roman" pitchFamily="18" charset="0"/>
                      </a:endParaRPr>
                    </a:p>
                  </a:txBody>
                  <a:tcPr marL="40472" marR="40472"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r>
              <a:tr h="214313">
                <a:tc>
                  <a:txBody>
                    <a:bodyPr/>
                    <a:lstStyle/>
                    <a:p>
                      <a:pPr marL="0" marR="0" lvl="0" indent="0" algn="just" defTabSz="914400" rtl="0" eaLnBrk="1" fontAlgn="base" latinLnBrk="0" hangingPunct="1">
                        <a:lnSpc>
                          <a:spcPct val="115000"/>
                        </a:lnSpc>
                        <a:spcBef>
                          <a:spcPct val="0"/>
                        </a:spcBef>
                        <a:spcAft>
                          <a:spcPct val="0"/>
                        </a:spcAft>
                        <a:buClr>
                          <a:schemeClr val="bg2"/>
                        </a:buClr>
                        <a:buSzPct val="75000"/>
                        <a:buFontTx/>
                        <a:buNone/>
                        <a:tabLst/>
                      </a:pPr>
                      <a:r>
                        <a:rPr kumimoji="0" lang="es-EC" sz="1400" b="0" i="0" u="none" strike="noStrike" cap="none" normalizeH="0" baseline="0" smtClean="0">
                          <a:ln>
                            <a:noFill/>
                          </a:ln>
                          <a:solidFill>
                            <a:srgbClr val="000000"/>
                          </a:solidFill>
                          <a:effectLst/>
                          <a:latin typeface="Bodoni MT" pitchFamily="18" charset="0"/>
                          <a:cs typeface="Times New Roman" pitchFamily="18" charset="0"/>
                        </a:rPr>
                        <a:t>TOTAL</a:t>
                      </a:r>
                      <a:endParaRPr kumimoji="0" lang="es-EC" sz="1000" b="0" i="0" u="none" strike="noStrike" cap="none" normalizeH="0" baseline="0" smtClean="0">
                        <a:ln>
                          <a:noFill/>
                        </a:ln>
                        <a:solidFill>
                          <a:schemeClr val="tx1"/>
                        </a:solidFill>
                        <a:effectLst/>
                        <a:latin typeface="Verdana" pitchFamily="34" charset="0"/>
                        <a:ea typeface="Calibri" pitchFamily="34" charset="0"/>
                        <a:cs typeface="Times New Roman" pitchFamily="18" charset="0"/>
                      </a:endParaRPr>
                    </a:p>
                  </a:txBody>
                  <a:tcPr marL="40472" marR="40472"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solidFill>
                      <a:srgbClr val="FFFFCC"/>
                    </a:solidFill>
                  </a:tcPr>
                </a:tc>
                <a:tc>
                  <a:txBody>
                    <a:bodyPr/>
                    <a:lstStyle/>
                    <a:p>
                      <a:pPr marL="0" marR="0" lvl="0" indent="0" algn="just" defTabSz="914400" rtl="0" eaLnBrk="1" fontAlgn="base" latinLnBrk="0" hangingPunct="1">
                        <a:lnSpc>
                          <a:spcPct val="115000"/>
                        </a:lnSpc>
                        <a:spcBef>
                          <a:spcPct val="0"/>
                        </a:spcBef>
                        <a:spcAft>
                          <a:spcPct val="0"/>
                        </a:spcAft>
                        <a:buClr>
                          <a:schemeClr val="bg2"/>
                        </a:buClr>
                        <a:buSzPct val="75000"/>
                        <a:buFontTx/>
                        <a:buNone/>
                        <a:tabLst/>
                      </a:pPr>
                      <a:r>
                        <a:rPr kumimoji="0" lang="es-EC" sz="1400" b="0" i="0" u="none" strike="noStrike" cap="none" normalizeH="0" baseline="0" smtClean="0">
                          <a:ln>
                            <a:noFill/>
                          </a:ln>
                          <a:solidFill>
                            <a:srgbClr val="000000"/>
                          </a:solidFill>
                          <a:effectLst/>
                          <a:latin typeface="Bodoni MT" pitchFamily="18" charset="0"/>
                          <a:cs typeface="Times New Roman" pitchFamily="18" charset="0"/>
                        </a:rPr>
                        <a:t> </a:t>
                      </a:r>
                      <a:endParaRPr kumimoji="0" lang="es-EC" sz="1000" b="0" i="0" u="none" strike="noStrike" cap="none" normalizeH="0" baseline="0" smtClean="0">
                        <a:ln>
                          <a:noFill/>
                        </a:ln>
                        <a:solidFill>
                          <a:schemeClr val="tx1"/>
                        </a:solidFill>
                        <a:effectLst/>
                        <a:latin typeface="Verdana" pitchFamily="34" charset="0"/>
                        <a:ea typeface="Calibri" pitchFamily="34" charset="0"/>
                        <a:cs typeface="Times New Roman" pitchFamily="18" charset="0"/>
                      </a:endParaRPr>
                    </a:p>
                  </a:txBody>
                  <a:tcPr marL="40472" marR="40472"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solidFill>
                      <a:srgbClr val="FFFFCC"/>
                    </a:solidFill>
                  </a:tcPr>
                </a:tc>
                <a:tc>
                  <a:txBody>
                    <a:bodyPr/>
                    <a:lstStyle/>
                    <a:p>
                      <a:pPr marL="0" marR="0" lvl="0" indent="0" algn="just" defTabSz="914400" rtl="0" eaLnBrk="1" fontAlgn="base" latinLnBrk="0" hangingPunct="1">
                        <a:lnSpc>
                          <a:spcPct val="115000"/>
                        </a:lnSpc>
                        <a:spcBef>
                          <a:spcPct val="0"/>
                        </a:spcBef>
                        <a:spcAft>
                          <a:spcPct val="0"/>
                        </a:spcAft>
                        <a:buClr>
                          <a:schemeClr val="bg2"/>
                        </a:buClr>
                        <a:buSzPct val="75000"/>
                        <a:buFontTx/>
                        <a:buNone/>
                        <a:tabLst/>
                      </a:pPr>
                      <a:r>
                        <a:rPr kumimoji="0" lang="es-EC" sz="1400" b="0" i="0" u="none" strike="noStrike" cap="none" normalizeH="0" baseline="0" smtClean="0">
                          <a:ln>
                            <a:noFill/>
                          </a:ln>
                          <a:solidFill>
                            <a:srgbClr val="000000"/>
                          </a:solidFill>
                          <a:effectLst/>
                          <a:latin typeface="Bodoni MT" pitchFamily="18" charset="0"/>
                          <a:cs typeface="Times New Roman" pitchFamily="18" charset="0"/>
                        </a:rPr>
                        <a:t> </a:t>
                      </a:r>
                      <a:endParaRPr kumimoji="0" lang="es-EC" sz="1000" b="0" i="0" u="none" strike="noStrike" cap="none" normalizeH="0" baseline="0" smtClean="0">
                        <a:ln>
                          <a:noFill/>
                        </a:ln>
                        <a:solidFill>
                          <a:schemeClr val="tx1"/>
                        </a:solidFill>
                        <a:effectLst/>
                        <a:latin typeface="Verdana" pitchFamily="34" charset="0"/>
                        <a:ea typeface="Calibri" pitchFamily="34" charset="0"/>
                        <a:cs typeface="Times New Roman" pitchFamily="18" charset="0"/>
                      </a:endParaRPr>
                    </a:p>
                  </a:txBody>
                  <a:tcPr marL="40472" marR="40472"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solidFill>
                      <a:srgbClr val="FFFFCC"/>
                    </a:solidFill>
                  </a:tcPr>
                </a:tc>
                <a:tc>
                  <a:txBody>
                    <a:bodyPr/>
                    <a:lstStyle/>
                    <a:p>
                      <a:pPr marL="0" marR="0" lvl="0" indent="0" algn="just" defTabSz="914400" rtl="0" eaLnBrk="1" fontAlgn="base" latinLnBrk="0" hangingPunct="1">
                        <a:lnSpc>
                          <a:spcPct val="115000"/>
                        </a:lnSpc>
                        <a:spcBef>
                          <a:spcPct val="0"/>
                        </a:spcBef>
                        <a:spcAft>
                          <a:spcPct val="0"/>
                        </a:spcAft>
                        <a:buClr>
                          <a:schemeClr val="bg2"/>
                        </a:buClr>
                        <a:buSzPct val="75000"/>
                        <a:buFontTx/>
                        <a:buNone/>
                        <a:tabLst/>
                      </a:pPr>
                      <a:r>
                        <a:rPr kumimoji="0" lang="es-EC" sz="1400" b="0" i="0" u="none" strike="noStrike" cap="none" normalizeH="0" baseline="0" smtClean="0">
                          <a:ln>
                            <a:noFill/>
                          </a:ln>
                          <a:solidFill>
                            <a:srgbClr val="000000"/>
                          </a:solidFill>
                          <a:effectLst/>
                          <a:latin typeface="Bodoni MT" pitchFamily="18" charset="0"/>
                          <a:cs typeface="Times New Roman" pitchFamily="18" charset="0"/>
                        </a:rPr>
                        <a:t>$ 6,803.50 </a:t>
                      </a:r>
                      <a:endParaRPr kumimoji="0" lang="es-EC" sz="1000" b="0" i="0" u="none" strike="noStrike" cap="none" normalizeH="0" baseline="0" smtClean="0">
                        <a:ln>
                          <a:noFill/>
                        </a:ln>
                        <a:solidFill>
                          <a:schemeClr val="tx1"/>
                        </a:solidFill>
                        <a:effectLst/>
                        <a:latin typeface="Verdana" pitchFamily="34" charset="0"/>
                        <a:ea typeface="Calibri" pitchFamily="34" charset="0"/>
                        <a:cs typeface="Times New Roman" pitchFamily="18" charset="0"/>
                      </a:endParaRPr>
                    </a:p>
                  </a:txBody>
                  <a:tcPr marL="40472" marR="40472"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solidFill>
                      <a:srgbClr val="FFFFCC"/>
                    </a:solidFill>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8" presetClass="entr" presetSubtype="0" accel="50000" fill="hold" grpId="0" nodeType="clickEffect">
                                  <p:stCondLst>
                                    <p:cond delay="0"/>
                                  </p:stCondLst>
                                  <p:iterate type="lt">
                                    <p:tmPct val="50000"/>
                                  </p:iterate>
                                  <p:childTnLst>
                                    <p:set>
                                      <p:cBhvr>
                                        <p:cTn id="6" dur="1" fill="hold">
                                          <p:stCondLst>
                                            <p:cond delay="0"/>
                                          </p:stCondLst>
                                        </p:cTn>
                                        <p:tgtEl>
                                          <p:spTgt spid="478211"/>
                                        </p:tgtEl>
                                        <p:attrNameLst>
                                          <p:attrName>style.visibility</p:attrName>
                                        </p:attrNameLst>
                                      </p:cBhvr>
                                      <p:to>
                                        <p:strVal val="visible"/>
                                      </p:to>
                                    </p:set>
                                    <p:set>
                                      <p:cBhvr>
                                        <p:cTn id="7" dur="455" fill="hold">
                                          <p:stCondLst>
                                            <p:cond delay="0"/>
                                          </p:stCondLst>
                                        </p:cTn>
                                        <p:tgtEl>
                                          <p:spTgt spid="478211"/>
                                        </p:tgtEl>
                                        <p:attrNameLst>
                                          <p:attrName>style.rotation</p:attrName>
                                        </p:attrNameLst>
                                      </p:cBhvr>
                                      <p:to>
                                        <p:strVal val="-45.0"/>
                                      </p:to>
                                    </p:set>
                                    <p:anim calcmode="lin" valueType="num">
                                      <p:cBhvr>
                                        <p:cTn id="8" dur="455" fill="hold">
                                          <p:stCondLst>
                                            <p:cond delay="455"/>
                                          </p:stCondLst>
                                        </p:cTn>
                                        <p:tgtEl>
                                          <p:spTgt spid="478211"/>
                                        </p:tgtEl>
                                        <p:attrNameLst>
                                          <p:attrName>style.rotation</p:attrName>
                                        </p:attrNameLst>
                                      </p:cBhvr>
                                      <p:tavLst>
                                        <p:tav tm="0">
                                          <p:val>
                                            <p:fltVal val="-45"/>
                                          </p:val>
                                        </p:tav>
                                        <p:tav tm="69900">
                                          <p:val>
                                            <p:fltVal val="45"/>
                                          </p:val>
                                        </p:tav>
                                        <p:tav tm="100000">
                                          <p:val>
                                            <p:fltVal val="0"/>
                                          </p:val>
                                        </p:tav>
                                      </p:tavLst>
                                    </p:anim>
                                    <p:anim calcmode="lin" valueType="num">
                                      <p:cBhvr>
                                        <p:cTn id="9" dur="455" fill="hold">
                                          <p:stCondLst>
                                            <p:cond delay="0"/>
                                          </p:stCondLst>
                                        </p:cTn>
                                        <p:tgtEl>
                                          <p:spTgt spid="478211"/>
                                        </p:tgtEl>
                                        <p:attrNameLst>
                                          <p:attrName>ppt_y</p:attrName>
                                        </p:attrNameLst>
                                      </p:cBhvr>
                                      <p:tavLst>
                                        <p:tav tm="0">
                                          <p:val>
                                            <p:strVal val="#ppt_y-1"/>
                                          </p:val>
                                        </p:tav>
                                        <p:tav tm="100000">
                                          <p:val>
                                            <p:strVal val="#ppt_y-(0.354*#ppt_w-0.172*#ppt_h)"/>
                                          </p:val>
                                        </p:tav>
                                      </p:tavLst>
                                    </p:anim>
                                    <p:anim calcmode="lin" valueType="num">
                                      <p:cBhvr>
                                        <p:cTn id="10" dur="156" decel="50000" autoRev="1" fill="hold">
                                          <p:stCondLst>
                                            <p:cond delay="455"/>
                                          </p:stCondLst>
                                        </p:cTn>
                                        <p:tgtEl>
                                          <p:spTgt spid="478211"/>
                                        </p:tgtEl>
                                        <p:attrNameLst>
                                          <p:attrName>ppt_y</p:attrName>
                                        </p:attrNameLst>
                                      </p:cBhvr>
                                      <p:tavLst>
                                        <p:tav tm="0">
                                          <p:val>
                                            <p:strVal val="#ppt_y-(0.354*#ppt_w-0.172*#ppt_h)"/>
                                          </p:val>
                                        </p:tav>
                                        <p:tav tm="100000">
                                          <p:val>
                                            <p:strVal val="#ppt_y-(0.354*#ppt_w-0.172*#ppt_h)-#ppt_h/2"/>
                                          </p:val>
                                        </p:tav>
                                      </p:tavLst>
                                    </p:anim>
                                    <p:anim calcmode="lin" valueType="num">
                                      <p:cBhvr>
                                        <p:cTn id="11" dur="136" fill="hold">
                                          <p:stCondLst>
                                            <p:cond delay="864"/>
                                          </p:stCondLst>
                                        </p:cTn>
                                        <p:tgtEl>
                                          <p:spTgt spid="478211"/>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8211"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descr="cancha-futbol"/>
          <p:cNvPicPr>
            <a:picLocks noChangeAspect="1" noChangeArrowheads="1"/>
          </p:cNvPicPr>
          <p:nvPr/>
        </p:nvPicPr>
        <p:blipFill>
          <a:blip r:embed="rId2" cstate="print">
            <a:lum bright="64000" contrast="-54000"/>
          </a:blip>
          <a:srcRect/>
          <a:stretch>
            <a:fillRect/>
          </a:stretch>
        </p:blipFill>
        <p:spPr bwMode="auto">
          <a:xfrm>
            <a:off x="250825" y="1557338"/>
            <a:ext cx="8893175" cy="5300662"/>
          </a:xfrm>
          <a:prstGeom prst="rect">
            <a:avLst/>
          </a:prstGeom>
          <a:noFill/>
          <a:ln w="9525">
            <a:noFill/>
            <a:miter lim="800000"/>
            <a:headEnd/>
            <a:tailEnd/>
          </a:ln>
        </p:spPr>
      </p:pic>
      <p:sp>
        <p:nvSpPr>
          <p:cNvPr id="439299" name="3 Título"/>
          <p:cNvSpPr>
            <a:spLocks/>
          </p:cNvSpPr>
          <p:nvPr/>
        </p:nvSpPr>
        <p:spPr bwMode="auto">
          <a:xfrm>
            <a:off x="500063" y="214313"/>
            <a:ext cx="7772400" cy="1470025"/>
          </a:xfrm>
          <a:prstGeom prst="rect">
            <a:avLst/>
          </a:prstGeom>
          <a:noFill/>
          <a:ln w="9525">
            <a:noFill/>
            <a:miter lim="800000"/>
            <a:headEnd/>
            <a:tailEnd/>
          </a:ln>
        </p:spPr>
        <p:txBody>
          <a:bodyPr anchor="ctr"/>
          <a:lstStyle/>
          <a:p>
            <a:pPr marL="342900" indent="-342900"/>
            <a:r>
              <a:rPr lang="es-ES" sz="3800" b="1">
                <a:solidFill>
                  <a:schemeClr val="accent2"/>
                </a:solidFill>
                <a:latin typeface="Broadway" pitchFamily="82" charset="0"/>
              </a:rPr>
              <a:t>COSTOS DE INSTALACIÓN</a:t>
            </a:r>
            <a:r>
              <a:rPr lang="es-EC" sz="3800">
                <a:solidFill>
                  <a:schemeClr val="accent2"/>
                </a:solidFill>
                <a:latin typeface="Broadway" pitchFamily="82" charset="0"/>
              </a:rPr>
              <a:t/>
            </a:r>
            <a:br>
              <a:rPr lang="es-EC" sz="3800">
                <a:solidFill>
                  <a:schemeClr val="accent2"/>
                </a:solidFill>
                <a:latin typeface="Broadway" pitchFamily="82" charset="0"/>
              </a:rPr>
            </a:br>
            <a:endParaRPr lang="es-EC" sz="3800">
              <a:solidFill>
                <a:schemeClr val="accent2"/>
              </a:solidFill>
              <a:latin typeface="Broadway" pitchFamily="82" charset="0"/>
            </a:endParaRPr>
          </a:p>
        </p:txBody>
      </p:sp>
      <p:sp>
        <p:nvSpPr>
          <p:cNvPr id="45060" name="4 Subtítulo"/>
          <p:cNvSpPr>
            <a:spLocks/>
          </p:cNvSpPr>
          <p:nvPr/>
        </p:nvSpPr>
        <p:spPr bwMode="auto">
          <a:xfrm>
            <a:off x="611188" y="1628775"/>
            <a:ext cx="7786687" cy="2643188"/>
          </a:xfrm>
          <a:prstGeom prst="rect">
            <a:avLst/>
          </a:prstGeom>
          <a:noFill/>
          <a:ln w="9525">
            <a:noFill/>
            <a:miter lim="800000"/>
            <a:headEnd/>
            <a:tailEnd/>
          </a:ln>
        </p:spPr>
        <p:txBody>
          <a:bodyPr/>
          <a:lstStyle/>
          <a:p>
            <a:pPr algn="just">
              <a:spcBef>
                <a:spcPct val="20000"/>
              </a:spcBef>
              <a:buClr>
                <a:schemeClr val="bg2"/>
              </a:buClr>
              <a:buSzPct val="75000"/>
              <a:buFont typeface="Wingdings" pitchFamily="2" charset="2"/>
              <a:buNone/>
            </a:pPr>
            <a:r>
              <a:rPr lang="es-ES" sz="2600">
                <a:latin typeface="Bookman Old Style" pitchFamily="18" charset="0"/>
              </a:rPr>
              <a:t>Los costos de instalación lo componen todos aquellos gastos en los que haya que incurrir, como impuestos, tasas, permisos, instalaciones de servicios básicos, para poder construir el complejo y posteriormente poder funcionar.</a:t>
            </a:r>
            <a:endParaRPr lang="es-EC" sz="2600">
              <a:latin typeface="Bookman Old Style" pitchFamily="18" charset="0"/>
            </a:endParaRPr>
          </a:p>
          <a:p>
            <a:pPr>
              <a:spcBef>
                <a:spcPct val="20000"/>
              </a:spcBef>
              <a:buClr>
                <a:schemeClr val="bg2"/>
              </a:buClr>
              <a:buSzPct val="75000"/>
              <a:buFont typeface="Wingdings" pitchFamily="2" charset="2"/>
              <a:buNone/>
            </a:pPr>
            <a:endParaRPr lang="es-EC" sz="2600">
              <a:latin typeface="Bookman Old Style" pitchFamily="18" charset="0"/>
            </a:endParaRPr>
          </a:p>
        </p:txBody>
      </p:sp>
      <p:graphicFrame>
        <p:nvGraphicFramePr>
          <p:cNvPr id="6" name="5 Tabla"/>
          <p:cNvGraphicFramePr>
            <a:graphicFrameLocks noGrp="1"/>
          </p:cNvGraphicFramePr>
          <p:nvPr>
            <p:ph/>
          </p:nvPr>
        </p:nvGraphicFramePr>
        <p:xfrm>
          <a:off x="2195513" y="4005263"/>
          <a:ext cx="5483225" cy="2630487"/>
        </p:xfrm>
        <a:graphic>
          <a:graphicData uri="http://schemas.openxmlformats.org/drawingml/2006/table">
            <a:tbl>
              <a:tblPr/>
              <a:tblGrid>
                <a:gridCol w="4602162"/>
                <a:gridCol w="881063"/>
              </a:tblGrid>
              <a:tr h="598488">
                <a:tc gridSpan="2">
                  <a:txBody>
                    <a:bodyPr/>
                    <a:lstStyle/>
                    <a:p>
                      <a:pPr marL="0" marR="0" lvl="0" indent="0" algn="ctr" defTabSz="914400" rtl="0" eaLnBrk="1" fontAlgn="base" latinLnBrk="0" hangingPunct="1">
                        <a:lnSpc>
                          <a:spcPct val="115000"/>
                        </a:lnSpc>
                        <a:spcBef>
                          <a:spcPct val="0"/>
                        </a:spcBef>
                        <a:spcAft>
                          <a:spcPct val="0"/>
                        </a:spcAft>
                        <a:buClr>
                          <a:schemeClr val="bg2"/>
                        </a:buClr>
                        <a:buSzPct val="75000"/>
                        <a:buFontTx/>
                        <a:buNone/>
                        <a:tabLst/>
                      </a:pPr>
                      <a:r>
                        <a:rPr kumimoji="0" lang="es-ES" sz="2000" b="0" i="0" u="none" strike="noStrike" cap="none" normalizeH="0" baseline="0" smtClean="0">
                          <a:ln>
                            <a:noFill/>
                          </a:ln>
                          <a:solidFill>
                            <a:srgbClr val="000000"/>
                          </a:solidFill>
                          <a:effectLst/>
                          <a:latin typeface="Verdana" pitchFamily="34" charset="0"/>
                          <a:cs typeface="Times New Roman" pitchFamily="18" charset="0"/>
                        </a:rPr>
                        <a:t>COSTOS DE INSTALACION</a:t>
                      </a:r>
                      <a:endParaRPr kumimoji="0" lang="es-EC" sz="1800" b="0" i="0" u="none" strike="noStrike" cap="none" normalizeH="0" baseline="0" smtClean="0">
                        <a:ln>
                          <a:noFill/>
                        </a:ln>
                        <a:solidFill>
                          <a:schemeClr val="tx1"/>
                        </a:solidFill>
                        <a:effectLst/>
                        <a:latin typeface="Verdana" pitchFamily="34" charset="0"/>
                        <a:ea typeface="Calibri" pitchFamily="34"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solidFill>
                      <a:srgbClr val="FFCCFF"/>
                    </a:solidFill>
                  </a:tcPr>
                </a:tc>
                <a:tc hMerge="1">
                  <a:txBody>
                    <a:bodyPr/>
                    <a:lstStyle/>
                    <a:p>
                      <a:endParaRPr lang="es-ES"/>
                    </a:p>
                  </a:txBody>
                  <a:tcPr/>
                </a:tc>
              </a:tr>
              <a:tr h="508000">
                <a:tc>
                  <a:txBody>
                    <a:bodyPr/>
                    <a:lstStyle/>
                    <a:p>
                      <a:pPr marL="0" marR="0" lvl="0" indent="0" algn="just" defTabSz="914400" rtl="0" eaLnBrk="1" fontAlgn="base" latinLnBrk="0" hangingPunct="1">
                        <a:lnSpc>
                          <a:spcPct val="115000"/>
                        </a:lnSpc>
                        <a:spcBef>
                          <a:spcPct val="0"/>
                        </a:spcBef>
                        <a:spcAft>
                          <a:spcPct val="0"/>
                        </a:spcAft>
                        <a:buClr>
                          <a:schemeClr val="bg2"/>
                        </a:buClr>
                        <a:buSzPct val="75000"/>
                        <a:buFontTx/>
                        <a:buNone/>
                        <a:tabLst/>
                      </a:pPr>
                      <a:r>
                        <a:rPr kumimoji="0" lang="es-ES" sz="2000" b="0" i="0" u="none" strike="noStrike" cap="none" normalizeH="0" baseline="0" smtClean="0">
                          <a:ln>
                            <a:noFill/>
                          </a:ln>
                          <a:solidFill>
                            <a:srgbClr val="000000"/>
                          </a:solidFill>
                          <a:effectLst/>
                          <a:latin typeface="Verdana" pitchFamily="34" charset="0"/>
                          <a:cs typeface="Times New Roman" pitchFamily="18" charset="0"/>
                        </a:rPr>
                        <a:t>Medidor de empresa eléctrica</a:t>
                      </a:r>
                      <a:endParaRPr kumimoji="0" lang="es-EC" sz="1800" b="0" i="0" u="none" strike="noStrike" cap="none" normalizeH="0" baseline="0" smtClean="0">
                        <a:ln>
                          <a:noFill/>
                        </a:ln>
                        <a:solidFill>
                          <a:schemeClr val="tx1"/>
                        </a:solidFill>
                        <a:effectLst/>
                        <a:latin typeface="Verdana" pitchFamily="34" charset="0"/>
                        <a:ea typeface="Calibri" pitchFamily="34"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just" defTabSz="914400" rtl="0" eaLnBrk="1" fontAlgn="base" latinLnBrk="0" hangingPunct="1">
                        <a:lnSpc>
                          <a:spcPct val="115000"/>
                        </a:lnSpc>
                        <a:spcBef>
                          <a:spcPct val="0"/>
                        </a:spcBef>
                        <a:spcAft>
                          <a:spcPct val="0"/>
                        </a:spcAft>
                        <a:buClr>
                          <a:schemeClr val="bg2"/>
                        </a:buClr>
                        <a:buSzPct val="75000"/>
                        <a:buFontTx/>
                        <a:buNone/>
                        <a:tabLst/>
                      </a:pPr>
                      <a:r>
                        <a:rPr kumimoji="0" lang="es-ES" sz="2000" b="0" i="0" u="none" strike="noStrike" cap="none" normalizeH="0" baseline="0" smtClean="0">
                          <a:ln>
                            <a:noFill/>
                          </a:ln>
                          <a:solidFill>
                            <a:srgbClr val="000000"/>
                          </a:solidFill>
                          <a:effectLst/>
                          <a:latin typeface="Verdana" pitchFamily="34" charset="0"/>
                          <a:cs typeface="Times New Roman" pitchFamily="18" charset="0"/>
                        </a:rPr>
                        <a:t>$ 75 </a:t>
                      </a:r>
                      <a:endParaRPr kumimoji="0" lang="es-EC" sz="1800" b="0" i="0" u="none" strike="noStrike" cap="none" normalizeH="0" baseline="0" smtClean="0">
                        <a:ln>
                          <a:noFill/>
                        </a:ln>
                        <a:solidFill>
                          <a:schemeClr val="tx1"/>
                        </a:solidFill>
                        <a:effectLst/>
                        <a:latin typeface="Verdana" pitchFamily="34" charset="0"/>
                        <a:ea typeface="Calibri" pitchFamily="34"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r>
              <a:tr h="506413">
                <a:tc>
                  <a:txBody>
                    <a:bodyPr/>
                    <a:lstStyle/>
                    <a:p>
                      <a:pPr marL="0" marR="0" lvl="0" indent="0" algn="just" defTabSz="914400" rtl="0" eaLnBrk="1" fontAlgn="base" latinLnBrk="0" hangingPunct="1">
                        <a:lnSpc>
                          <a:spcPct val="115000"/>
                        </a:lnSpc>
                        <a:spcBef>
                          <a:spcPct val="0"/>
                        </a:spcBef>
                        <a:spcAft>
                          <a:spcPct val="0"/>
                        </a:spcAft>
                        <a:buClr>
                          <a:schemeClr val="bg2"/>
                        </a:buClr>
                        <a:buSzPct val="75000"/>
                        <a:buFontTx/>
                        <a:buNone/>
                        <a:tabLst/>
                      </a:pPr>
                      <a:r>
                        <a:rPr kumimoji="0" lang="es-ES" sz="2000" b="0" i="0" u="none" strike="noStrike" cap="none" normalizeH="0" baseline="0" smtClean="0">
                          <a:ln>
                            <a:noFill/>
                          </a:ln>
                          <a:solidFill>
                            <a:srgbClr val="000000"/>
                          </a:solidFill>
                          <a:effectLst/>
                          <a:latin typeface="Verdana" pitchFamily="34" charset="0"/>
                          <a:cs typeface="Times New Roman" pitchFamily="18" charset="0"/>
                        </a:rPr>
                        <a:t>Línea telefónica</a:t>
                      </a:r>
                      <a:endParaRPr kumimoji="0" lang="es-EC" sz="1800" b="0" i="0" u="none" strike="noStrike" cap="none" normalizeH="0" baseline="0" smtClean="0">
                        <a:ln>
                          <a:noFill/>
                        </a:ln>
                        <a:solidFill>
                          <a:schemeClr val="tx1"/>
                        </a:solidFill>
                        <a:effectLst/>
                        <a:latin typeface="Verdana" pitchFamily="34" charset="0"/>
                        <a:ea typeface="Calibri" pitchFamily="34"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just" defTabSz="914400" rtl="0" eaLnBrk="1" fontAlgn="base" latinLnBrk="0" hangingPunct="1">
                        <a:lnSpc>
                          <a:spcPct val="115000"/>
                        </a:lnSpc>
                        <a:spcBef>
                          <a:spcPct val="0"/>
                        </a:spcBef>
                        <a:spcAft>
                          <a:spcPct val="0"/>
                        </a:spcAft>
                        <a:buClr>
                          <a:schemeClr val="bg2"/>
                        </a:buClr>
                        <a:buSzPct val="75000"/>
                        <a:buFontTx/>
                        <a:buNone/>
                        <a:tabLst/>
                      </a:pPr>
                      <a:r>
                        <a:rPr kumimoji="0" lang="es-ES" sz="2000" b="0" i="0" u="none" strike="noStrike" cap="none" normalizeH="0" baseline="0" smtClean="0">
                          <a:ln>
                            <a:noFill/>
                          </a:ln>
                          <a:solidFill>
                            <a:srgbClr val="000000"/>
                          </a:solidFill>
                          <a:effectLst/>
                          <a:latin typeface="Verdana" pitchFamily="34" charset="0"/>
                          <a:cs typeface="Times New Roman" pitchFamily="18" charset="0"/>
                        </a:rPr>
                        <a:t>$ 150 </a:t>
                      </a:r>
                      <a:endParaRPr kumimoji="0" lang="es-EC" sz="1800" b="0" i="0" u="none" strike="noStrike" cap="none" normalizeH="0" baseline="0" smtClean="0">
                        <a:ln>
                          <a:noFill/>
                        </a:ln>
                        <a:solidFill>
                          <a:schemeClr val="tx1"/>
                        </a:solidFill>
                        <a:effectLst/>
                        <a:latin typeface="Verdana" pitchFamily="34" charset="0"/>
                        <a:ea typeface="Calibri" pitchFamily="34"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r>
              <a:tr h="509588">
                <a:tc>
                  <a:txBody>
                    <a:bodyPr/>
                    <a:lstStyle/>
                    <a:p>
                      <a:pPr marL="0" marR="0" lvl="0" indent="0" algn="just" defTabSz="914400" rtl="0" eaLnBrk="1" fontAlgn="base" latinLnBrk="0" hangingPunct="1">
                        <a:lnSpc>
                          <a:spcPct val="115000"/>
                        </a:lnSpc>
                        <a:spcBef>
                          <a:spcPct val="0"/>
                        </a:spcBef>
                        <a:spcAft>
                          <a:spcPct val="0"/>
                        </a:spcAft>
                        <a:buClr>
                          <a:schemeClr val="bg2"/>
                        </a:buClr>
                        <a:buSzPct val="75000"/>
                        <a:buFontTx/>
                        <a:buNone/>
                        <a:tabLst/>
                      </a:pPr>
                      <a:r>
                        <a:rPr kumimoji="0" lang="es-ES" sz="2000" b="0" i="0" u="none" strike="noStrike" cap="none" normalizeH="0" baseline="0" smtClean="0">
                          <a:ln>
                            <a:noFill/>
                          </a:ln>
                          <a:solidFill>
                            <a:srgbClr val="000000"/>
                          </a:solidFill>
                          <a:effectLst/>
                          <a:latin typeface="Verdana" pitchFamily="34" charset="0"/>
                          <a:cs typeface="Times New Roman" pitchFamily="18" charset="0"/>
                        </a:rPr>
                        <a:t>Medidor de agua potable</a:t>
                      </a:r>
                      <a:endParaRPr kumimoji="0" lang="es-EC" sz="1800" b="0" i="0" u="none" strike="noStrike" cap="none" normalizeH="0" baseline="0" smtClean="0">
                        <a:ln>
                          <a:noFill/>
                        </a:ln>
                        <a:solidFill>
                          <a:schemeClr val="tx1"/>
                        </a:solidFill>
                        <a:effectLst/>
                        <a:latin typeface="Verdana" pitchFamily="34" charset="0"/>
                        <a:ea typeface="Calibri" pitchFamily="34"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just" defTabSz="914400" rtl="0" eaLnBrk="1" fontAlgn="base" latinLnBrk="0" hangingPunct="1">
                        <a:lnSpc>
                          <a:spcPct val="115000"/>
                        </a:lnSpc>
                        <a:spcBef>
                          <a:spcPct val="0"/>
                        </a:spcBef>
                        <a:spcAft>
                          <a:spcPct val="0"/>
                        </a:spcAft>
                        <a:buClr>
                          <a:schemeClr val="bg2"/>
                        </a:buClr>
                        <a:buSzPct val="75000"/>
                        <a:buFontTx/>
                        <a:buNone/>
                        <a:tabLst/>
                      </a:pPr>
                      <a:r>
                        <a:rPr kumimoji="0" lang="es-ES" sz="2000" b="0" i="0" u="none" strike="noStrike" cap="none" normalizeH="0" baseline="0" smtClean="0">
                          <a:ln>
                            <a:noFill/>
                          </a:ln>
                          <a:solidFill>
                            <a:srgbClr val="000000"/>
                          </a:solidFill>
                          <a:effectLst/>
                          <a:latin typeface="Verdana" pitchFamily="34" charset="0"/>
                          <a:cs typeface="Times New Roman" pitchFamily="18" charset="0"/>
                        </a:rPr>
                        <a:t>$ 50 </a:t>
                      </a:r>
                      <a:endParaRPr kumimoji="0" lang="es-EC" sz="1800" b="0" i="0" u="none" strike="noStrike" cap="none" normalizeH="0" baseline="0" smtClean="0">
                        <a:ln>
                          <a:noFill/>
                        </a:ln>
                        <a:solidFill>
                          <a:schemeClr val="tx1"/>
                        </a:solidFill>
                        <a:effectLst/>
                        <a:latin typeface="Verdana" pitchFamily="34" charset="0"/>
                        <a:ea typeface="Calibri" pitchFamily="34"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r>
              <a:tr h="508000">
                <a:tc>
                  <a:txBody>
                    <a:bodyPr/>
                    <a:lstStyle/>
                    <a:p>
                      <a:pPr marL="0" marR="0" lvl="0" indent="0" algn="just" defTabSz="914400" rtl="0" eaLnBrk="1" fontAlgn="base" latinLnBrk="0" hangingPunct="1">
                        <a:lnSpc>
                          <a:spcPct val="115000"/>
                        </a:lnSpc>
                        <a:spcBef>
                          <a:spcPct val="0"/>
                        </a:spcBef>
                        <a:spcAft>
                          <a:spcPct val="0"/>
                        </a:spcAft>
                        <a:buClr>
                          <a:schemeClr val="bg2"/>
                        </a:buClr>
                        <a:buSzPct val="75000"/>
                        <a:buFontTx/>
                        <a:buNone/>
                        <a:tabLst/>
                      </a:pPr>
                      <a:r>
                        <a:rPr kumimoji="0" lang="es-ES" sz="2000" b="0" i="0" u="none" strike="noStrike" cap="none" normalizeH="0" baseline="0" smtClean="0">
                          <a:ln>
                            <a:noFill/>
                          </a:ln>
                          <a:solidFill>
                            <a:srgbClr val="000000"/>
                          </a:solidFill>
                          <a:effectLst/>
                          <a:latin typeface="Verdana" pitchFamily="34" charset="0"/>
                          <a:cs typeface="Times New Roman" pitchFamily="18" charset="0"/>
                        </a:rPr>
                        <a:t>total de gastos</a:t>
                      </a:r>
                      <a:endParaRPr kumimoji="0" lang="es-EC" sz="1800" b="0" i="0" u="none" strike="noStrike" cap="none" normalizeH="0" baseline="0" smtClean="0">
                        <a:ln>
                          <a:noFill/>
                        </a:ln>
                        <a:solidFill>
                          <a:schemeClr val="tx1"/>
                        </a:solidFill>
                        <a:effectLst/>
                        <a:latin typeface="Verdana" pitchFamily="34" charset="0"/>
                        <a:ea typeface="Calibri" pitchFamily="34"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just" defTabSz="914400" rtl="0" eaLnBrk="1" fontAlgn="base" latinLnBrk="0" hangingPunct="1">
                        <a:lnSpc>
                          <a:spcPct val="115000"/>
                        </a:lnSpc>
                        <a:spcBef>
                          <a:spcPct val="0"/>
                        </a:spcBef>
                        <a:spcAft>
                          <a:spcPct val="0"/>
                        </a:spcAft>
                        <a:buClr>
                          <a:schemeClr val="bg2"/>
                        </a:buClr>
                        <a:buSzPct val="75000"/>
                        <a:buFontTx/>
                        <a:buNone/>
                        <a:tabLst/>
                      </a:pPr>
                      <a:r>
                        <a:rPr kumimoji="0" lang="es-ES" sz="2000" b="0" i="0" u="none" strike="noStrike" cap="none" normalizeH="0" baseline="0" smtClean="0">
                          <a:ln>
                            <a:noFill/>
                          </a:ln>
                          <a:solidFill>
                            <a:srgbClr val="000000"/>
                          </a:solidFill>
                          <a:effectLst/>
                          <a:latin typeface="Verdana" pitchFamily="34" charset="0"/>
                          <a:cs typeface="Times New Roman" pitchFamily="18" charset="0"/>
                        </a:rPr>
                        <a:t>$ 275 </a:t>
                      </a:r>
                      <a:endParaRPr kumimoji="0" lang="es-EC" sz="1800" b="0" i="0" u="none" strike="noStrike" cap="none" normalizeH="0" baseline="0" smtClean="0">
                        <a:ln>
                          <a:noFill/>
                        </a:ln>
                        <a:solidFill>
                          <a:schemeClr val="tx1"/>
                        </a:solidFill>
                        <a:effectLst/>
                        <a:latin typeface="Verdana" pitchFamily="34" charset="0"/>
                        <a:ea typeface="Calibri" pitchFamily="34"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8" presetClass="entr" presetSubtype="0" accel="50000" fill="hold" grpId="0" nodeType="clickEffect">
                                  <p:stCondLst>
                                    <p:cond delay="0"/>
                                  </p:stCondLst>
                                  <p:iterate type="lt">
                                    <p:tmPct val="50000"/>
                                  </p:iterate>
                                  <p:childTnLst>
                                    <p:set>
                                      <p:cBhvr>
                                        <p:cTn id="6" dur="1" fill="hold">
                                          <p:stCondLst>
                                            <p:cond delay="0"/>
                                          </p:stCondLst>
                                        </p:cTn>
                                        <p:tgtEl>
                                          <p:spTgt spid="439299"/>
                                        </p:tgtEl>
                                        <p:attrNameLst>
                                          <p:attrName>style.visibility</p:attrName>
                                        </p:attrNameLst>
                                      </p:cBhvr>
                                      <p:to>
                                        <p:strVal val="visible"/>
                                      </p:to>
                                    </p:set>
                                    <p:set>
                                      <p:cBhvr>
                                        <p:cTn id="7" dur="228" fill="hold">
                                          <p:stCondLst>
                                            <p:cond delay="0"/>
                                          </p:stCondLst>
                                        </p:cTn>
                                        <p:tgtEl>
                                          <p:spTgt spid="439299"/>
                                        </p:tgtEl>
                                        <p:attrNameLst>
                                          <p:attrName>style.rotation</p:attrName>
                                        </p:attrNameLst>
                                      </p:cBhvr>
                                      <p:to>
                                        <p:strVal val="-45.0"/>
                                      </p:to>
                                    </p:set>
                                    <p:anim calcmode="lin" valueType="num">
                                      <p:cBhvr>
                                        <p:cTn id="8" dur="228" fill="hold">
                                          <p:stCondLst>
                                            <p:cond delay="228"/>
                                          </p:stCondLst>
                                        </p:cTn>
                                        <p:tgtEl>
                                          <p:spTgt spid="439299"/>
                                        </p:tgtEl>
                                        <p:attrNameLst>
                                          <p:attrName>style.rotation</p:attrName>
                                        </p:attrNameLst>
                                      </p:cBhvr>
                                      <p:tavLst>
                                        <p:tav tm="0">
                                          <p:val>
                                            <p:fltVal val="-45"/>
                                          </p:val>
                                        </p:tav>
                                        <p:tav tm="69900">
                                          <p:val>
                                            <p:fltVal val="45"/>
                                          </p:val>
                                        </p:tav>
                                        <p:tav tm="100000">
                                          <p:val>
                                            <p:fltVal val="0"/>
                                          </p:val>
                                        </p:tav>
                                      </p:tavLst>
                                    </p:anim>
                                    <p:anim calcmode="lin" valueType="num">
                                      <p:cBhvr>
                                        <p:cTn id="9" dur="228" fill="hold">
                                          <p:stCondLst>
                                            <p:cond delay="0"/>
                                          </p:stCondLst>
                                        </p:cTn>
                                        <p:tgtEl>
                                          <p:spTgt spid="439299"/>
                                        </p:tgtEl>
                                        <p:attrNameLst>
                                          <p:attrName>ppt_y</p:attrName>
                                        </p:attrNameLst>
                                      </p:cBhvr>
                                      <p:tavLst>
                                        <p:tav tm="0">
                                          <p:val>
                                            <p:strVal val="#ppt_y-1"/>
                                          </p:val>
                                        </p:tav>
                                        <p:tav tm="100000">
                                          <p:val>
                                            <p:strVal val="#ppt_y-(0.354*#ppt_w-0.172*#ppt_h)"/>
                                          </p:val>
                                        </p:tav>
                                      </p:tavLst>
                                    </p:anim>
                                    <p:anim calcmode="lin" valueType="num">
                                      <p:cBhvr>
                                        <p:cTn id="10" dur="78" decel="50000" autoRev="1" fill="hold">
                                          <p:stCondLst>
                                            <p:cond delay="228"/>
                                          </p:stCondLst>
                                        </p:cTn>
                                        <p:tgtEl>
                                          <p:spTgt spid="439299"/>
                                        </p:tgtEl>
                                        <p:attrNameLst>
                                          <p:attrName>ppt_y</p:attrName>
                                        </p:attrNameLst>
                                      </p:cBhvr>
                                      <p:tavLst>
                                        <p:tav tm="0">
                                          <p:val>
                                            <p:strVal val="#ppt_y-(0.354*#ppt_w-0.172*#ppt_h)"/>
                                          </p:val>
                                        </p:tav>
                                        <p:tav tm="100000">
                                          <p:val>
                                            <p:strVal val="#ppt_y-(0.354*#ppt_w-0.172*#ppt_h)-#ppt_h/2"/>
                                          </p:val>
                                        </p:tav>
                                      </p:tavLst>
                                    </p:anim>
                                    <p:anim calcmode="lin" valueType="num">
                                      <p:cBhvr>
                                        <p:cTn id="11" dur="68" fill="hold">
                                          <p:stCondLst>
                                            <p:cond delay="432"/>
                                          </p:stCondLst>
                                        </p:cTn>
                                        <p:tgtEl>
                                          <p:spTgt spid="439299"/>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9299"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descr="cancha-futbol"/>
          <p:cNvPicPr>
            <a:picLocks noChangeAspect="1" noChangeArrowheads="1"/>
          </p:cNvPicPr>
          <p:nvPr/>
        </p:nvPicPr>
        <p:blipFill>
          <a:blip r:embed="rId2" cstate="print">
            <a:lum bright="64000" contrast="-54000"/>
          </a:blip>
          <a:srcRect/>
          <a:stretch>
            <a:fillRect/>
          </a:stretch>
        </p:blipFill>
        <p:spPr bwMode="auto">
          <a:xfrm>
            <a:off x="250825" y="1557338"/>
            <a:ext cx="8893175" cy="5300662"/>
          </a:xfrm>
          <a:prstGeom prst="rect">
            <a:avLst/>
          </a:prstGeom>
          <a:noFill/>
          <a:ln w="9525">
            <a:noFill/>
            <a:miter lim="800000"/>
            <a:headEnd/>
            <a:tailEnd/>
          </a:ln>
        </p:spPr>
      </p:pic>
      <p:sp>
        <p:nvSpPr>
          <p:cNvPr id="4" name="3 Título"/>
          <p:cNvSpPr>
            <a:spLocks/>
          </p:cNvSpPr>
          <p:nvPr/>
        </p:nvSpPr>
        <p:spPr bwMode="auto">
          <a:xfrm>
            <a:off x="250825" y="188913"/>
            <a:ext cx="8215313" cy="1470025"/>
          </a:xfrm>
          <a:prstGeom prst="rect">
            <a:avLst/>
          </a:prstGeom>
          <a:noFill/>
          <a:ln w="9525">
            <a:noFill/>
            <a:miter lim="800000"/>
            <a:headEnd/>
            <a:tailEnd/>
          </a:ln>
        </p:spPr>
        <p:txBody>
          <a:bodyPr anchor="ctr"/>
          <a:lstStyle/>
          <a:p>
            <a:pPr marL="342900" indent="-342900"/>
            <a:r>
              <a:rPr lang="es-ES" sz="3800" b="1">
                <a:solidFill>
                  <a:schemeClr val="accent2"/>
                </a:solidFill>
                <a:latin typeface="Broadway" pitchFamily="82" charset="0"/>
              </a:rPr>
              <a:t>GASTOS DE</a:t>
            </a:r>
            <a:r>
              <a:rPr lang="es-ES" sz="3800" b="1">
                <a:solidFill>
                  <a:schemeClr val="accent2"/>
                </a:solidFill>
              </a:rPr>
              <a:t> </a:t>
            </a:r>
            <a:r>
              <a:rPr lang="es-ES" sz="3800" b="1">
                <a:solidFill>
                  <a:schemeClr val="accent2"/>
                </a:solidFill>
                <a:latin typeface="Broadway" pitchFamily="82" charset="0"/>
              </a:rPr>
              <a:t>CONSTITUCIÓN</a:t>
            </a:r>
            <a:r>
              <a:rPr lang="es-EC" sz="3800">
                <a:solidFill>
                  <a:schemeClr val="accent2"/>
                </a:solidFill>
              </a:rPr>
              <a:t/>
            </a:r>
            <a:br>
              <a:rPr lang="es-EC" sz="3800">
                <a:solidFill>
                  <a:schemeClr val="accent2"/>
                </a:solidFill>
              </a:rPr>
            </a:br>
            <a:endParaRPr lang="es-EC" sz="3800">
              <a:solidFill>
                <a:schemeClr val="accent2"/>
              </a:solidFill>
            </a:endParaRPr>
          </a:p>
        </p:txBody>
      </p:sp>
      <p:sp>
        <p:nvSpPr>
          <p:cNvPr id="46084" name="4 Subtítulo"/>
          <p:cNvSpPr>
            <a:spLocks/>
          </p:cNvSpPr>
          <p:nvPr/>
        </p:nvSpPr>
        <p:spPr bwMode="auto">
          <a:xfrm>
            <a:off x="539750" y="1700213"/>
            <a:ext cx="7929563" cy="2000250"/>
          </a:xfrm>
          <a:prstGeom prst="rect">
            <a:avLst/>
          </a:prstGeom>
          <a:noFill/>
          <a:ln w="9525">
            <a:noFill/>
            <a:miter lim="800000"/>
            <a:headEnd/>
            <a:tailEnd/>
          </a:ln>
        </p:spPr>
        <p:txBody>
          <a:bodyPr/>
          <a:lstStyle/>
          <a:p>
            <a:pPr algn="just">
              <a:lnSpc>
                <a:spcPct val="80000"/>
              </a:lnSpc>
              <a:spcBef>
                <a:spcPct val="20000"/>
              </a:spcBef>
              <a:buClr>
                <a:schemeClr val="bg2"/>
              </a:buClr>
              <a:buSzPct val="75000"/>
              <a:buFont typeface="Wingdings" pitchFamily="2" charset="2"/>
              <a:buNone/>
            </a:pPr>
            <a:r>
              <a:rPr lang="es-ES" sz="2800">
                <a:latin typeface="Bookman Old Style" pitchFamily="18" charset="0"/>
              </a:rPr>
              <a:t>Los gastos de constitución corresponden a los valores en que se tendrán que incurrir para la creación de la compañía. Este valor asciende a $ 269.00</a:t>
            </a:r>
            <a:endParaRPr lang="es-EC" sz="2800">
              <a:latin typeface="Bookman Old Style" pitchFamily="18" charset="0"/>
            </a:endParaRPr>
          </a:p>
          <a:p>
            <a:pPr>
              <a:lnSpc>
                <a:spcPct val="80000"/>
              </a:lnSpc>
              <a:spcBef>
                <a:spcPct val="20000"/>
              </a:spcBef>
              <a:buClr>
                <a:schemeClr val="bg2"/>
              </a:buClr>
              <a:buSzPct val="75000"/>
              <a:buFont typeface="Wingdings" pitchFamily="2" charset="2"/>
              <a:buNone/>
            </a:pPr>
            <a:endParaRPr lang="es-EC" sz="2800">
              <a:solidFill>
                <a:srgbClr val="898989"/>
              </a:solidFill>
              <a:latin typeface="Bookman Old Style" pitchFamily="18" charset="0"/>
            </a:endParaRPr>
          </a:p>
        </p:txBody>
      </p:sp>
      <p:graphicFrame>
        <p:nvGraphicFramePr>
          <p:cNvPr id="440362" name="Group 42"/>
          <p:cNvGraphicFramePr>
            <a:graphicFrameLocks noGrp="1"/>
          </p:cNvGraphicFramePr>
          <p:nvPr>
            <p:ph/>
          </p:nvPr>
        </p:nvGraphicFramePr>
        <p:xfrm>
          <a:off x="1547813" y="3141663"/>
          <a:ext cx="6275387" cy="3455987"/>
        </p:xfrm>
        <a:graphic>
          <a:graphicData uri="http://schemas.openxmlformats.org/drawingml/2006/table">
            <a:tbl>
              <a:tblPr/>
              <a:tblGrid>
                <a:gridCol w="5429250"/>
                <a:gridCol w="846137"/>
              </a:tblGrid>
              <a:tr h="301625">
                <a:tc gridSpan="2">
                  <a:txBody>
                    <a:bodyPr/>
                    <a:lstStyle/>
                    <a:p>
                      <a:pPr marL="0" marR="0" lvl="0" indent="0" algn="ctr" defTabSz="914400" rtl="0" eaLnBrk="1" fontAlgn="base" latinLnBrk="0" hangingPunct="1">
                        <a:lnSpc>
                          <a:spcPct val="115000"/>
                        </a:lnSpc>
                        <a:spcBef>
                          <a:spcPct val="0"/>
                        </a:spcBef>
                        <a:spcAft>
                          <a:spcPct val="0"/>
                        </a:spcAft>
                        <a:buClr>
                          <a:schemeClr val="bg2"/>
                        </a:buClr>
                        <a:buSzPct val="75000"/>
                        <a:buFontTx/>
                        <a:buNone/>
                        <a:tabLst/>
                      </a:pPr>
                      <a:r>
                        <a:rPr kumimoji="0" lang="es-ES" sz="1000" b="0" i="0" u="none" strike="noStrike" cap="none" normalizeH="0" baseline="0" smtClean="0">
                          <a:ln>
                            <a:noFill/>
                          </a:ln>
                          <a:solidFill>
                            <a:srgbClr val="000000"/>
                          </a:solidFill>
                          <a:effectLst/>
                          <a:latin typeface="Bodoni MT" pitchFamily="18" charset="0"/>
                          <a:cs typeface="Times New Roman" pitchFamily="18" charset="0"/>
                        </a:rPr>
                        <a:t>COSTO DE CONSTITUCION</a:t>
                      </a:r>
                      <a:endParaRPr kumimoji="0" lang="es-EC" sz="1000" b="0" i="0" u="none" strike="noStrike" cap="none" normalizeH="0" baseline="0" smtClean="0">
                        <a:ln>
                          <a:noFill/>
                        </a:ln>
                        <a:solidFill>
                          <a:schemeClr val="tx1"/>
                        </a:solidFill>
                        <a:effectLst/>
                        <a:latin typeface="Verdana" pitchFamily="34" charset="0"/>
                        <a:ea typeface="Calibri" pitchFamily="34"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solidFill>
                      <a:srgbClr val="FFCCFF"/>
                    </a:solidFill>
                  </a:tcPr>
                </a:tc>
                <a:tc hMerge="1">
                  <a:txBody>
                    <a:bodyPr/>
                    <a:lstStyle/>
                    <a:p>
                      <a:endParaRPr lang="es-ES"/>
                    </a:p>
                  </a:txBody>
                  <a:tcPr/>
                </a:tc>
              </a:tr>
              <a:tr h="296863">
                <a:tc>
                  <a:txBody>
                    <a:bodyPr/>
                    <a:lstStyle/>
                    <a:p>
                      <a:pPr marL="0" marR="0" lvl="0" indent="0" algn="just" defTabSz="914400" rtl="0" eaLnBrk="1" fontAlgn="base" latinLnBrk="0" hangingPunct="1">
                        <a:lnSpc>
                          <a:spcPct val="115000"/>
                        </a:lnSpc>
                        <a:spcBef>
                          <a:spcPct val="0"/>
                        </a:spcBef>
                        <a:spcAft>
                          <a:spcPct val="0"/>
                        </a:spcAft>
                        <a:buClr>
                          <a:schemeClr val="bg2"/>
                        </a:buClr>
                        <a:buSzPct val="75000"/>
                        <a:buFontTx/>
                        <a:buNone/>
                        <a:tabLst/>
                      </a:pPr>
                      <a:r>
                        <a:rPr kumimoji="0" lang="es-ES" sz="1800" b="0" i="0" u="none" strike="noStrike" cap="none" normalizeH="0" baseline="0" smtClean="0">
                          <a:ln>
                            <a:noFill/>
                          </a:ln>
                          <a:solidFill>
                            <a:srgbClr val="000000"/>
                          </a:solidFill>
                          <a:effectLst/>
                          <a:latin typeface="Verdana" pitchFamily="34" charset="0"/>
                          <a:cs typeface="Times New Roman" pitchFamily="18" charset="0"/>
                        </a:rPr>
                        <a:t>Rubros</a:t>
                      </a:r>
                      <a:endParaRPr kumimoji="0" lang="es-EC" sz="1600" b="0" i="0" u="none" strike="noStrike" cap="none" normalizeH="0" baseline="0" smtClean="0">
                        <a:ln>
                          <a:noFill/>
                        </a:ln>
                        <a:solidFill>
                          <a:schemeClr val="tx1"/>
                        </a:solidFill>
                        <a:effectLst/>
                        <a:latin typeface="Verdana" pitchFamily="34" charset="0"/>
                        <a:ea typeface="Calibri" pitchFamily="34"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just" defTabSz="914400" rtl="0" eaLnBrk="1" fontAlgn="base" latinLnBrk="0" hangingPunct="1">
                        <a:lnSpc>
                          <a:spcPct val="115000"/>
                        </a:lnSpc>
                        <a:spcBef>
                          <a:spcPct val="0"/>
                        </a:spcBef>
                        <a:spcAft>
                          <a:spcPct val="0"/>
                        </a:spcAft>
                        <a:buClr>
                          <a:schemeClr val="bg2"/>
                        </a:buClr>
                        <a:buSzPct val="75000"/>
                        <a:buFontTx/>
                        <a:buNone/>
                        <a:tabLst/>
                      </a:pPr>
                      <a:r>
                        <a:rPr kumimoji="0" lang="es-ES" sz="1800" b="0" i="0" u="none" strike="noStrike" cap="none" normalizeH="0" baseline="0" smtClean="0">
                          <a:ln>
                            <a:noFill/>
                          </a:ln>
                          <a:solidFill>
                            <a:srgbClr val="000000"/>
                          </a:solidFill>
                          <a:effectLst/>
                          <a:latin typeface="Verdana" pitchFamily="34" charset="0"/>
                          <a:cs typeface="Times New Roman" pitchFamily="18" charset="0"/>
                        </a:rPr>
                        <a:t>Valor</a:t>
                      </a:r>
                      <a:endParaRPr kumimoji="0" lang="es-EC" sz="1600" b="0" i="0" u="none" strike="noStrike" cap="none" normalizeH="0" baseline="0" smtClean="0">
                        <a:ln>
                          <a:noFill/>
                        </a:ln>
                        <a:solidFill>
                          <a:schemeClr val="tx1"/>
                        </a:solidFill>
                        <a:effectLst/>
                        <a:latin typeface="Verdana" pitchFamily="34" charset="0"/>
                        <a:ea typeface="Calibri" pitchFamily="34"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r>
              <a:tr h="298450">
                <a:tc>
                  <a:txBody>
                    <a:bodyPr/>
                    <a:lstStyle/>
                    <a:p>
                      <a:pPr marL="0" marR="0" lvl="0" indent="0" algn="just" defTabSz="914400" rtl="0" eaLnBrk="1" fontAlgn="base" latinLnBrk="0" hangingPunct="1">
                        <a:lnSpc>
                          <a:spcPct val="115000"/>
                        </a:lnSpc>
                        <a:spcBef>
                          <a:spcPct val="0"/>
                        </a:spcBef>
                        <a:spcAft>
                          <a:spcPct val="0"/>
                        </a:spcAft>
                        <a:buClr>
                          <a:schemeClr val="bg2"/>
                        </a:buClr>
                        <a:buSzPct val="75000"/>
                        <a:buFontTx/>
                        <a:buNone/>
                        <a:tabLst/>
                      </a:pPr>
                      <a:r>
                        <a:rPr kumimoji="0" lang="es-ES" sz="1800" b="0" i="0" u="none" strike="noStrike" cap="none" normalizeH="0" baseline="0" smtClean="0">
                          <a:ln>
                            <a:noFill/>
                          </a:ln>
                          <a:solidFill>
                            <a:srgbClr val="000000"/>
                          </a:solidFill>
                          <a:effectLst/>
                          <a:latin typeface="Verdana" pitchFamily="34" charset="0"/>
                          <a:cs typeface="Times New Roman" pitchFamily="18" charset="0"/>
                        </a:rPr>
                        <a:t>Impuestos prediales</a:t>
                      </a:r>
                      <a:endParaRPr kumimoji="0" lang="es-EC" sz="1600" b="0" i="0" u="none" strike="noStrike" cap="none" normalizeH="0" baseline="0" smtClean="0">
                        <a:ln>
                          <a:noFill/>
                        </a:ln>
                        <a:solidFill>
                          <a:schemeClr val="tx1"/>
                        </a:solidFill>
                        <a:effectLst/>
                        <a:latin typeface="Verdana" pitchFamily="34" charset="0"/>
                        <a:ea typeface="Calibri" pitchFamily="34"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just" defTabSz="914400" rtl="0" eaLnBrk="1" fontAlgn="base" latinLnBrk="0" hangingPunct="1">
                        <a:lnSpc>
                          <a:spcPct val="115000"/>
                        </a:lnSpc>
                        <a:spcBef>
                          <a:spcPct val="0"/>
                        </a:spcBef>
                        <a:spcAft>
                          <a:spcPct val="0"/>
                        </a:spcAft>
                        <a:buClr>
                          <a:schemeClr val="bg2"/>
                        </a:buClr>
                        <a:buSzPct val="75000"/>
                        <a:buFontTx/>
                        <a:buNone/>
                        <a:tabLst/>
                      </a:pPr>
                      <a:r>
                        <a:rPr kumimoji="0" lang="es-ES" sz="1800" b="0" i="0" u="none" strike="noStrike" cap="none" normalizeH="0" baseline="0" smtClean="0">
                          <a:ln>
                            <a:noFill/>
                          </a:ln>
                          <a:solidFill>
                            <a:srgbClr val="000000"/>
                          </a:solidFill>
                          <a:effectLst/>
                          <a:latin typeface="Verdana" pitchFamily="34" charset="0"/>
                          <a:cs typeface="Times New Roman" pitchFamily="18" charset="0"/>
                        </a:rPr>
                        <a:t>$ 25 </a:t>
                      </a:r>
                      <a:endParaRPr kumimoji="0" lang="es-EC" sz="1600" b="0" i="0" u="none" strike="noStrike" cap="none" normalizeH="0" baseline="0" smtClean="0">
                        <a:ln>
                          <a:noFill/>
                        </a:ln>
                        <a:solidFill>
                          <a:schemeClr val="tx1"/>
                        </a:solidFill>
                        <a:effectLst/>
                        <a:latin typeface="Verdana" pitchFamily="34" charset="0"/>
                        <a:ea typeface="Calibri" pitchFamily="34"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r>
              <a:tr h="295275">
                <a:tc>
                  <a:txBody>
                    <a:bodyPr/>
                    <a:lstStyle/>
                    <a:p>
                      <a:pPr marL="0" marR="0" lvl="0" indent="0" algn="just" defTabSz="914400" rtl="0" eaLnBrk="1" fontAlgn="base" latinLnBrk="0" hangingPunct="1">
                        <a:lnSpc>
                          <a:spcPct val="115000"/>
                        </a:lnSpc>
                        <a:spcBef>
                          <a:spcPct val="0"/>
                        </a:spcBef>
                        <a:spcAft>
                          <a:spcPct val="0"/>
                        </a:spcAft>
                        <a:buClr>
                          <a:schemeClr val="bg2"/>
                        </a:buClr>
                        <a:buSzPct val="75000"/>
                        <a:buFontTx/>
                        <a:buNone/>
                        <a:tabLst/>
                      </a:pPr>
                      <a:r>
                        <a:rPr kumimoji="0" lang="es-ES" sz="1800" b="0" i="0" u="none" strike="noStrike" cap="none" normalizeH="0" baseline="0" smtClean="0">
                          <a:ln>
                            <a:noFill/>
                          </a:ln>
                          <a:solidFill>
                            <a:srgbClr val="000000"/>
                          </a:solidFill>
                          <a:effectLst/>
                          <a:latin typeface="Verdana" pitchFamily="34" charset="0"/>
                          <a:cs typeface="Times New Roman" pitchFamily="18" charset="0"/>
                        </a:rPr>
                        <a:t>Cuerpo de bombero</a:t>
                      </a:r>
                      <a:endParaRPr kumimoji="0" lang="es-EC" sz="1600" b="0" i="0" u="none" strike="noStrike" cap="none" normalizeH="0" baseline="0" smtClean="0">
                        <a:ln>
                          <a:noFill/>
                        </a:ln>
                        <a:solidFill>
                          <a:schemeClr val="tx1"/>
                        </a:solidFill>
                        <a:effectLst/>
                        <a:latin typeface="Verdana" pitchFamily="34" charset="0"/>
                        <a:ea typeface="Calibri" pitchFamily="34"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just" defTabSz="914400" rtl="0" eaLnBrk="1" fontAlgn="base" latinLnBrk="0" hangingPunct="1">
                        <a:lnSpc>
                          <a:spcPct val="115000"/>
                        </a:lnSpc>
                        <a:spcBef>
                          <a:spcPct val="0"/>
                        </a:spcBef>
                        <a:spcAft>
                          <a:spcPct val="0"/>
                        </a:spcAft>
                        <a:buClr>
                          <a:schemeClr val="bg2"/>
                        </a:buClr>
                        <a:buSzPct val="75000"/>
                        <a:buFontTx/>
                        <a:buNone/>
                        <a:tabLst/>
                      </a:pPr>
                      <a:r>
                        <a:rPr kumimoji="0" lang="es-ES" sz="1800" b="0" i="0" u="none" strike="noStrike" cap="none" normalizeH="0" baseline="0" smtClean="0">
                          <a:ln>
                            <a:noFill/>
                          </a:ln>
                          <a:solidFill>
                            <a:srgbClr val="000000"/>
                          </a:solidFill>
                          <a:effectLst/>
                          <a:latin typeface="Verdana" pitchFamily="34" charset="0"/>
                          <a:cs typeface="Times New Roman" pitchFamily="18" charset="0"/>
                        </a:rPr>
                        <a:t>$ 30 </a:t>
                      </a:r>
                      <a:endParaRPr kumimoji="0" lang="es-EC" sz="1600" b="0" i="0" u="none" strike="noStrike" cap="none" normalizeH="0" baseline="0" smtClean="0">
                        <a:ln>
                          <a:noFill/>
                        </a:ln>
                        <a:solidFill>
                          <a:schemeClr val="tx1"/>
                        </a:solidFill>
                        <a:effectLst/>
                        <a:latin typeface="Verdana" pitchFamily="34" charset="0"/>
                        <a:ea typeface="Calibri" pitchFamily="34"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r>
              <a:tr h="298450">
                <a:tc>
                  <a:txBody>
                    <a:bodyPr/>
                    <a:lstStyle/>
                    <a:p>
                      <a:pPr marL="0" marR="0" lvl="0" indent="0" algn="just" defTabSz="914400" rtl="0" eaLnBrk="1" fontAlgn="base" latinLnBrk="0" hangingPunct="1">
                        <a:lnSpc>
                          <a:spcPct val="115000"/>
                        </a:lnSpc>
                        <a:spcBef>
                          <a:spcPct val="0"/>
                        </a:spcBef>
                        <a:spcAft>
                          <a:spcPct val="0"/>
                        </a:spcAft>
                        <a:buClr>
                          <a:schemeClr val="bg2"/>
                        </a:buClr>
                        <a:buSzPct val="75000"/>
                        <a:buFontTx/>
                        <a:buNone/>
                        <a:tabLst/>
                      </a:pPr>
                      <a:r>
                        <a:rPr kumimoji="0" lang="es-ES" sz="1800" b="0" i="0" u="none" strike="noStrike" cap="none" normalizeH="0" baseline="0" smtClean="0">
                          <a:ln>
                            <a:noFill/>
                          </a:ln>
                          <a:solidFill>
                            <a:srgbClr val="000000"/>
                          </a:solidFill>
                          <a:effectLst/>
                          <a:latin typeface="Verdana" pitchFamily="34" charset="0"/>
                          <a:cs typeface="Times New Roman" pitchFamily="18" charset="0"/>
                        </a:rPr>
                        <a:t>Patente municipal</a:t>
                      </a:r>
                      <a:endParaRPr kumimoji="0" lang="es-EC" sz="1600" b="0" i="0" u="none" strike="noStrike" cap="none" normalizeH="0" baseline="0" smtClean="0">
                        <a:ln>
                          <a:noFill/>
                        </a:ln>
                        <a:solidFill>
                          <a:schemeClr val="tx1"/>
                        </a:solidFill>
                        <a:effectLst/>
                        <a:latin typeface="Verdana" pitchFamily="34" charset="0"/>
                        <a:ea typeface="Calibri" pitchFamily="34"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just" defTabSz="914400" rtl="0" eaLnBrk="1" fontAlgn="base" latinLnBrk="0" hangingPunct="1">
                        <a:lnSpc>
                          <a:spcPct val="115000"/>
                        </a:lnSpc>
                        <a:spcBef>
                          <a:spcPct val="0"/>
                        </a:spcBef>
                        <a:spcAft>
                          <a:spcPct val="0"/>
                        </a:spcAft>
                        <a:buClr>
                          <a:schemeClr val="bg2"/>
                        </a:buClr>
                        <a:buSzPct val="75000"/>
                        <a:buFontTx/>
                        <a:buNone/>
                        <a:tabLst/>
                      </a:pPr>
                      <a:r>
                        <a:rPr kumimoji="0" lang="es-ES" sz="1800" b="0" i="0" u="none" strike="noStrike" cap="none" normalizeH="0" baseline="0" smtClean="0">
                          <a:ln>
                            <a:noFill/>
                          </a:ln>
                          <a:solidFill>
                            <a:srgbClr val="000000"/>
                          </a:solidFill>
                          <a:effectLst/>
                          <a:latin typeface="Verdana" pitchFamily="34" charset="0"/>
                          <a:cs typeface="Times New Roman" pitchFamily="18" charset="0"/>
                        </a:rPr>
                        <a:t>$ 18 </a:t>
                      </a:r>
                      <a:endParaRPr kumimoji="0" lang="es-EC" sz="1600" b="0" i="0" u="none" strike="noStrike" cap="none" normalizeH="0" baseline="0" smtClean="0">
                        <a:ln>
                          <a:noFill/>
                        </a:ln>
                        <a:solidFill>
                          <a:schemeClr val="tx1"/>
                        </a:solidFill>
                        <a:effectLst/>
                        <a:latin typeface="Verdana" pitchFamily="34" charset="0"/>
                        <a:ea typeface="Calibri" pitchFamily="34"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r>
              <a:tr h="296863">
                <a:tc>
                  <a:txBody>
                    <a:bodyPr/>
                    <a:lstStyle/>
                    <a:p>
                      <a:pPr marL="0" marR="0" lvl="0" indent="0" algn="just" defTabSz="914400" rtl="0" eaLnBrk="1" fontAlgn="base" latinLnBrk="0" hangingPunct="1">
                        <a:lnSpc>
                          <a:spcPct val="115000"/>
                        </a:lnSpc>
                        <a:spcBef>
                          <a:spcPct val="0"/>
                        </a:spcBef>
                        <a:spcAft>
                          <a:spcPct val="0"/>
                        </a:spcAft>
                        <a:buClr>
                          <a:schemeClr val="bg2"/>
                        </a:buClr>
                        <a:buSzPct val="75000"/>
                        <a:buFontTx/>
                        <a:buNone/>
                        <a:tabLst/>
                      </a:pPr>
                      <a:r>
                        <a:rPr kumimoji="0" lang="es-ES" sz="1800" b="0" i="0" u="none" strike="noStrike" cap="none" normalizeH="0" baseline="0" smtClean="0">
                          <a:ln>
                            <a:noFill/>
                          </a:ln>
                          <a:solidFill>
                            <a:srgbClr val="000000"/>
                          </a:solidFill>
                          <a:effectLst/>
                          <a:latin typeface="Verdana" pitchFamily="34" charset="0"/>
                          <a:cs typeface="Times New Roman" pitchFamily="18" charset="0"/>
                        </a:rPr>
                        <a:t>Ministerio de salud</a:t>
                      </a:r>
                      <a:endParaRPr kumimoji="0" lang="es-EC" sz="1600" b="0" i="0" u="none" strike="noStrike" cap="none" normalizeH="0" baseline="0" smtClean="0">
                        <a:ln>
                          <a:noFill/>
                        </a:ln>
                        <a:solidFill>
                          <a:schemeClr val="tx1"/>
                        </a:solidFill>
                        <a:effectLst/>
                        <a:latin typeface="Verdana" pitchFamily="34" charset="0"/>
                        <a:ea typeface="Calibri" pitchFamily="34"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just" defTabSz="914400" rtl="0" eaLnBrk="1" fontAlgn="base" latinLnBrk="0" hangingPunct="1">
                        <a:lnSpc>
                          <a:spcPct val="115000"/>
                        </a:lnSpc>
                        <a:spcBef>
                          <a:spcPct val="0"/>
                        </a:spcBef>
                        <a:spcAft>
                          <a:spcPct val="0"/>
                        </a:spcAft>
                        <a:buClr>
                          <a:schemeClr val="bg2"/>
                        </a:buClr>
                        <a:buSzPct val="75000"/>
                        <a:buFontTx/>
                        <a:buNone/>
                        <a:tabLst/>
                      </a:pPr>
                      <a:r>
                        <a:rPr kumimoji="0" lang="es-ES" sz="1800" b="0" i="0" u="none" strike="noStrike" cap="none" normalizeH="0" baseline="0" smtClean="0">
                          <a:ln>
                            <a:noFill/>
                          </a:ln>
                          <a:solidFill>
                            <a:srgbClr val="000000"/>
                          </a:solidFill>
                          <a:effectLst/>
                          <a:latin typeface="Verdana" pitchFamily="34" charset="0"/>
                          <a:cs typeface="Times New Roman" pitchFamily="18" charset="0"/>
                        </a:rPr>
                        <a:t>$ 26 </a:t>
                      </a:r>
                      <a:endParaRPr kumimoji="0" lang="es-EC" sz="1600" b="0" i="0" u="none" strike="noStrike" cap="none" normalizeH="0" baseline="0" smtClean="0">
                        <a:ln>
                          <a:noFill/>
                        </a:ln>
                        <a:solidFill>
                          <a:schemeClr val="tx1"/>
                        </a:solidFill>
                        <a:effectLst/>
                        <a:latin typeface="Verdana" pitchFamily="34" charset="0"/>
                        <a:ea typeface="Calibri" pitchFamily="34"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r>
              <a:tr h="298450">
                <a:tc>
                  <a:txBody>
                    <a:bodyPr/>
                    <a:lstStyle/>
                    <a:p>
                      <a:pPr marL="0" marR="0" lvl="0" indent="0" algn="just" defTabSz="914400" rtl="0" eaLnBrk="1" fontAlgn="base" latinLnBrk="0" hangingPunct="1">
                        <a:lnSpc>
                          <a:spcPct val="115000"/>
                        </a:lnSpc>
                        <a:spcBef>
                          <a:spcPct val="0"/>
                        </a:spcBef>
                        <a:spcAft>
                          <a:spcPct val="0"/>
                        </a:spcAft>
                        <a:buClr>
                          <a:schemeClr val="bg2"/>
                        </a:buClr>
                        <a:buSzPct val="75000"/>
                        <a:buFontTx/>
                        <a:buNone/>
                        <a:tabLst/>
                      </a:pPr>
                      <a:r>
                        <a:rPr kumimoji="0" lang="es-ES" sz="1800" b="0" i="0" u="none" strike="noStrike" cap="none" normalizeH="0" baseline="0" smtClean="0">
                          <a:ln>
                            <a:noFill/>
                          </a:ln>
                          <a:solidFill>
                            <a:srgbClr val="000000"/>
                          </a:solidFill>
                          <a:effectLst/>
                          <a:latin typeface="Verdana" pitchFamily="34" charset="0"/>
                          <a:cs typeface="Times New Roman" pitchFamily="18" charset="0"/>
                        </a:rPr>
                        <a:t>Permiso de funcionamiento</a:t>
                      </a:r>
                      <a:endParaRPr kumimoji="0" lang="es-EC" sz="1600" b="0" i="0" u="none" strike="noStrike" cap="none" normalizeH="0" baseline="0" smtClean="0">
                        <a:ln>
                          <a:noFill/>
                        </a:ln>
                        <a:solidFill>
                          <a:schemeClr val="tx1"/>
                        </a:solidFill>
                        <a:effectLst/>
                        <a:latin typeface="Verdana" pitchFamily="34" charset="0"/>
                        <a:ea typeface="Calibri" pitchFamily="34"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just" defTabSz="914400" rtl="0" eaLnBrk="1" fontAlgn="base" latinLnBrk="0" hangingPunct="1">
                        <a:lnSpc>
                          <a:spcPct val="115000"/>
                        </a:lnSpc>
                        <a:spcBef>
                          <a:spcPct val="0"/>
                        </a:spcBef>
                        <a:spcAft>
                          <a:spcPct val="0"/>
                        </a:spcAft>
                        <a:buClr>
                          <a:schemeClr val="bg2"/>
                        </a:buClr>
                        <a:buSzPct val="75000"/>
                        <a:buFontTx/>
                        <a:buNone/>
                        <a:tabLst/>
                      </a:pPr>
                      <a:r>
                        <a:rPr kumimoji="0" lang="es-ES" sz="1800" b="0" i="0" u="none" strike="noStrike" cap="none" normalizeH="0" baseline="0" smtClean="0">
                          <a:ln>
                            <a:noFill/>
                          </a:ln>
                          <a:solidFill>
                            <a:srgbClr val="000000"/>
                          </a:solidFill>
                          <a:effectLst/>
                          <a:latin typeface="Verdana" pitchFamily="34" charset="0"/>
                          <a:cs typeface="Times New Roman" pitchFamily="18" charset="0"/>
                        </a:rPr>
                        <a:t>$ 60 </a:t>
                      </a:r>
                      <a:endParaRPr kumimoji="0" lang="es-EC" sz="1600" b="0" i="0" u="none" strike="noStrike" cap="none" normalizeH="0" baseline="0" smtClean="0">
                        <a:ln>
                          <a:noFill/>
                        </a:ln>
                        <a:solidFill>
                          <a:schemeClr val="tx1"/>
                        </a:solidFill>
                        <a:effectLst/>
                        <a:latin typeface="Verdana" pitchFamily="34" charset="0"/>
                        <a:ea typeface="Calibri" pitchFamily="34"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r>
              <a:tr h="296863">
                <a:tc>
                  <a:txBody>
                    <a:bodyPr/>
                    <a:lstStyle/>
                    <a:p>
                      <a:pPr marL="0" marR="0" lvl="0" indent="0" algn="just" defTabSz="914400" rtl="0" eaLnBrk="1" fontAlgn="base" latinLnBrk="0" hangingPunct="1">
                        <a:lnSpc>
                          <a:spcPct val="115000"/>
                        </a:lnSpc>
                        <a:spcBef>
                          <a:spcPct val="0"/>
                        </a:spcBef>
                        <a:spcAft>
                          <a:spcPct val="0"/>
                        </a:spcAft>
                        <a:buClr>
                          <a:schemeClr val="bg2"/>
                        </a:buClr>
                        <a:buSzPct val="75000"/>
                        <a:buFontTx/>
                        <a:buNone/>
                        <a:tabLst/>
                      </a:pPr>
                      <a:r>
                        <a:rPr kumimoji="0" lang="es-ES" sz="1800" b="0" i="0" u="none" strike="noStrike" cap="none" normalizeH="0" baseline="0" smtClean="0">
                          <a:ln>
                            <a:noFill/>
                          </a:ln>
                          <a:solidFill>
                            <a:srgbClr val="000000"/>
                          </a:solidFill>
                          <a:effectLst/>
                          <a:latin typeface="Verdana" pitchFamily="34" charset="0"/>
                          <a:cs typeface="Times New Roman" pitchFamily="18" charset="0"/>
                        </a:rPr>
                        <a:t>Aprobación de planos Estructurales</a:t>
                      </a:r>
                      <a:endParaRPr kumimoji="0" lang="es-EC" sz="1600" b="0" i="0" u="none" strike="noStrike" cap="none" normalizeH="0" baseline="0" smtClean="0">
                        <a:ln>
                          <a:noFill/>
                        </a:ln>
                        <a:solidFill>
                          <a:schemeClr val="tx1"/>
                        </a:solidFill>
                        <a:effectLst/>
                        <a:latin typeface="Verdana" pitchFamily="34" charset="0"/>
                        <a:ea typeface="Calibri" pitchFamily="34"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just" defTabSz="914400" rtl="0" eaLnBrk="1" fontAlgn="base" latinLnBrk="0" hangingPunct="1">
                        <a:lnSpc>
                          <a:spcPct val="115000"/>
                        </a:lnSpc>
                        <a:spcBef>
                          <a:spcPct val="0"/>
                        </a:spcBef>
                        <a:spcAft>
                          <a:spcPct val="0"/>
                        </a:spcAft>
                        <a:buClr>
                          <a:schemeClr val="bg2"/>
                        </a:buClr>
                        <a:buSzPct val="75000"/>
                        <a:buFontTx/>
                        <a:buNone/>
                        <a:tabLst/>
                      </a:pPr>
                      <a:r>
                        <a:rPr kumimoji="0" lang="es-ES" sz="1800" b="0" i="0" u="none" strike="noStrike" cap="none" normalizeH="0" baseline="0" smtClean="0">
                          <a:ln>
                            <a:noFill/>
                          </a:ln>
                          <a:solidFill>
                            <a:srgbClr val="000000"/>
                          </a:solidFill>
                          <a:effectLst/>
                          <a:latin typeface="Verdana" pitchFamily="34" charset="0"/>
                          <a:cs typeface="Times New Roman" pitchFamily="18" charset="0"/>
                        </a:rPr>
                        <a:t>$ 40 </a:t>
                      </a:r>
                      <a:endParaRPr kumimoji="0" lang="es-EC" sz="1600" b="0" i="0" u="none" strike="noStrike" cap="none" normalizeH="0" baseline="0" smtClean="0">
                        <a:ln>
                          <a:noFill/>
                        </a:ln>
                        <a:solidFill>
                          <a:schemeClr val="tx1"/>
                        </a:solidFill>
                        <a:effectLst/>
                        <a:latin typeface="Verdana" pitchFamily="34" charset="0"/>
                        <a:ea typeface="Calibri" pitchFamily="34"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r>
              <a:tr h="301625">
                <a:tc>
                  <a:txBody>
                    <a:bodyPr/>
                    <a:lstStyle/>
                    <a:p>
                      <a:pPr marL="0" marR="0" lvl="0" indent="0" algn="just" defTabSz="914400" rtl="0" eaLnBrk="1" fontAlgn="base" latinLnBrk="0" hangingPunct="1">
                        <a:lnSpc>
                          <a:spcPct val="115000"/>
                        </a:lnSpc>
                        <a:spcBef>
                          <a:spcPct val="0"/>
                        </a:spcBef>
                        <a:spcAft>
                          <a:spcPct val="0"/>
                        </a:spcAft>
                        <a:buClr>
                          <a:schemeClr val="bg2"/>
                        </a:buClr>
                        <a:buSzPct val="75000"/>
                        <a:buFontTx/>
                        <a:buNone/>
                        <a:tabLst/>
                      </a:pPr>
                      <a:r>
                        <a:rPr kumimoji="0" lang="es-ES" sz="1800" b="0" i="0" u="none" strike="noStrike" cap="none" normalizeH="0" baseline="0" smtClean="0">
                          <a:ln>
                            <a:noFill/>
                          </a:ln>
                          <a:solidFill>
                            <a:srgbClr val="000000"/>
                          </a:solidFill>
                          <a:effectLst/>
                          <a:latin typeface="Verdana" pitchFamily="34" charset="0"/>
                          <a:cs typeface="Times New Roman" pitchFamily="18" charset="0"/>
                        </a:rPr>
                        <a:t>Aprobación de planos eléctricos</a:t>
                      </a:r>
                      <a:endParaRPr kumimoji="0" lang="es-EC" sz="1600" b="0" i="0" u="none" strike="noStrike" cap="none" normalizeH="0" baseline="0" smtClean="0">
                        <a:ln>
                          <a:noFill/>
                        </a:ln>
                        <a:solidFill>
                          <a:schemeClr val="tx1"/>
                        </a:solidFill>
                        <a:effectLst/>
                        <a:latin typeface="Verdana" pitchFamily="34" charset="0"/>
                        <a:ea typeface="Calibri" pitchFamily="34"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just" defTabSz="914400" rtl="0" eaLnBrk="1" fontAlgn="base" latinLnBrk="0" hangingPunct="1">
                        <a:lnSpc>
                          <a:spcPct val="115000"/>
                        </a:lnSpc>
                        <a:spcBef>
                          <a:spcPct val="0"/>
                        </a:spcBef>
                        <a:spcAft>
                          <a:spcPct val="0"/>
                        </a:spcAft>
                        <a:buClr>
                          <a:schemeClr val="bg2"/>
                        </a:buClr>
                        <a:buSzPct val="75000"/>
                        <a:buFontTx/>
                        <a:buNone/>
                        <a:tabLst/>
                      </a:pPr>
                      <a:r>
                        <a:rPr kumimoji="0" lang="es-ES" sz="1800" b="0" i="0" u="none" strike="noStrike" cap="none" normalizeH="0" baseline="0" smtClean="0">
                          <a:ln>
                            <a:noFill/>
                          </a:ln>
                          <a:solidFill>
                            <a:srgbClr val="000000"/>
                          </a:solidFill>
                          <a:effectLst/>
                          <a:latin typeface="Verdana" pitchFamily="34" charset="0"/>
                          <a:cs typeface="Times New Roman" pitchFamily="18" charset="0"/>
                        </a:rPr>
                        <a:t>$ 25 </a:t>
                      </a:r>
                      <a:endParaRPr kumimoji="0" lang="es-EC" sz="1600" b="0" i="0" u="none" strike="noStrike" cap="none" normalizeH="0" baseline="0" smtClean="0">
                        <a:ln>
                          <a:noFill/>
                        </a:ln>
                        <a:solidFill>
                          <a:schemeClr val="tx1"/>
                        </a:solidFill>
                        <a:effectLst/>
                        <a:latin typeface="Verdana" pitchFamily="34" charset="0"/>
                        <a:ea typeface="Calibri" pitchFamily="34"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r>
              <a:tr h="296863">
                <a:tc>
                  <a:txBody>
                    <a:bodyPr/>
                    <a:lstStyle/>
                    <a:p>
                      <a:pPr marL="0" marR="0" lvl="0" indent="0" algn="just" defTabSz="914400" rtl="0" eaLnBrk="1" fontAlgn="base" latinLnBrk="0" hangingPunct="1">
                        <a:lnSpc>
                          <a:spcPct val="115000"/>
                        </a:lnSpc>
                        <a:spcBef>
                          <a:spcPct val="0"/>
                        </a:spcBef>
                        <a:spcAft>
                          <a:spcPct val="0"/>
                        </a:spcAft>
                        <a:buClr>
                          <a:schemeClr val="bg2"/>
                        </a:buClr>
                        <a:buSzPct val="75000"/>
                        <a:buFontTx/>
                        <a:buNone/>
                        <a:tabLst/>
                      </a:pPr>
                      <a:r>
                        <a:rPr kumimoji="0" lang="es-ES" sz="1800" b="0" i="0" u="none" strike="noStrike" cap="none" normalizeH="0" baseline="0" smtClean="0">
                          <a:ln>
                            <a:noFill/>
                          </a:ln>
                          <a:solidFill>
                            <a:srgbClr val="000000"/>
                          </a:solidFill>
                          <a:effectLst/>
                          <a:latin typeface="Verdana" pitchFamily="34" charset="0"/>
                          <a:cs typeface="Times New Roman" pitchFamily="18" charset="0"/>
                        </a:rPr>
                        <a:t>Aprobación de planos arquitectónicos</a:t>
                      </a:r>
                      <a:endParaRPr kumimoji="0" lang="es-EC" sz="1600" b="0" i="0" u="none" strike="noStrike" cap="none" normalizeH="0" baseline="0" smtClean="0">
                        <a:ln>
                          <a:noFill/>
                        </a:ln>
                        <a:solidFill>
                          <a:schemeClr val="tx1"/>
                        </a:solidFill>
                        <a:effectLst/>
                        <a:latin typeface="Verdana" pitchFamily="34" charset="0"/>
                        <a:ea typeface="Calibri" pitchFamily="34"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just" defTabSz="914400" rtl="0" eaLnBrk="1" fontAlgn="base" latinLnBrk="0" hangingPunct="1">
                        <a:lnSpc>
                          <a:spcPct val="115000"/>
                        </a:lnSpc>
                        <a:spcBef>
                          <a:spcPct val="0"/>
                        </a:spcBef>
                        <a:spcAft>
                          <a:spcPct val="0"/>
                        </a:spcAft>
                        <a:buClr>
                          <a:schemeClr val="bg2"/>
                        </a:buClr>
                        <a:buSzPct val="75000"/>
                        <a:buFontTx/>
                        <a:buNone/>
                        <a:tabLst/>
                      </a:pPr>
                      <a:r>
                        <a:rPr kumimoji="0" lang="es-ES" sz="1800" b="0" i="0" u="none" strike="noStrike" cap="none" normalizeH="0" baseline="0" smtClean="0">
                          <a:ln>
                            <a:noFill/>
                          </a:ln>
                          <a:solidFill>
                            <a:srgbClr val="000000"/>
                          </a:solidFill>
                          <a:effectLst/>
                          <a:latin typeface="Verdana" pitchFamily="34" charset="0"/>
                          <a:cs typeface="Times New Roman" pitchFamily="18" charset="0"/>
                        </a:rPr>
                        <a:t>$ 45 </a:t>
                      </a:r>
                      <a:endParaRPr kumimoji="0" lang="es-EC" sz="1600" b="0" i="0" u="none" strike="noStrike" cap="none" normalizeH="0" baseline="0" smtClean="0">
                        <a:ln>
                          <a:noFill/>
                        </a:ln>
                        <a:solidFill>
                          <a:schemeClr val="tx1"/>
                        </a:solidFill>
                        <a:effectLst/>
                        <a:latin typeface="Verdana" pitchFamily="34" charset="0"/>
                        <a:ea typeface="Calibri" pitchFamily="34"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r>
              <a:tr h="296863">
                <a:tc>
                  <a:txBody>
                    <a:bodyPr/>
                    <a:lstStyle/>
                    <a:p>
                      <a:pPr marL="0" marR="0" lvl="0" indent="0" algn="just" defTabSz="914400" rtl="0" eaLnBrk="1" fontAlgn="base" latinLnBrk="0" hangingPunct="1">
                        <a:lnSpc>
                          <a:spcPct val="115000"/>
                        </a:lnSpc>
                        <a:spcBef>
                          <a:spcPct val="0"/>
                        </a:spcBef>
                        <a:spcAft>
                          <a:spcPct val="0"/>
                        </a:spcAft>
                        <a:buClr>
                          <a:schemeClr val="bg2"/>
                        </a:buClr>
                        <a:buSzPct val="75000"/>
                        <a:buFontTx/>
                        <a:buNone/>
                        <a:tabLst/>
                      </a:pPr>
                      <a:r>
                        <a:rPr kumimoji="0" lang="es-ES" sz="1800" b="0" i="0" u="none" strike="noStrike" cap="none" normalizeH="0" baseline="0" smtClean="0">
                          <a:ln>
                            <a:noFill/>
                          </a:ln>
                          <a:solidFill>
                            <a:srgbClr val="000000"/>
                          </a:solidFill>
                          <a:effectLst/>
                          <a:latin typeface="Verdana" pitchFamily="34" charset="0"/>
                          <a:cs typeface="Times New Roman" pitchFamily="18" charset="0"/>
                        </a:rPr>
                        <a:t>Total</a:t>
                      </a:r>
                      <a:endParaRPr kumimoji="0" lang="es-EC" sz="1600" b="0" i="0" u="none" strike="noStrike" cap="none" normalizeH="0" baseline="0" smtClean="0">
                        <a:ln>
                          <a:noFill/>
                        </a:ln>
                        <a:solidFill>
                          <a:schemeClr val="tx1"/>
                        </a:solidFill>
                        <a:effectLst/>
                        <a:latin typeface="Verdana" pitchFamily="34" charset="0"/>
                        <a:ea typeface="Calibri" pitchFamily="34"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just" defTabSz="914400" rtl="0" eaLnBrk="1" fontAlgn="base" latinLnBrk="0" hangingPunct="1">
                        <a:lnSpc>
                          <a:spcPct val="115000"/>
                        </a:lnSpc>
                        <a:spcBef>
                          <a:spcPct val="0"/>
                        </a:spcBef>
                        <a:spcAft>
                          <a:spcPct val="0"/>
                        </a:spcAft>
                        <a:buClr>
                          <a:schemeClr val="bg2"/>
                        </a:buClr>
                        <a:buSzPct val="75000"/>
                        <a:buFontTx/>
                        <a:buNone/>
                        <a:tabLst/>
                      </a:pPr>
                      <a:r>
                        <a:rPr kumimoji="0" lang="es-ES" sz="1800" b="0" i="0" u="none" strike="noStrike" cap="none" normalizeH="0" baseline="0" smtClean="0">
                          <a:ln>
                            <a:noFill/>
                          </a:ln>
                          <a:solidFill>
                            <a:srgbClr val="000000"/>
                          </a:solidFill>
                          <a:effectLst/>
                          <a:latin typeface="Verdana" pitchFamily="34" charset="0"/>
                          <a:cs typeface="Times New Roman" pitchFamily="18" charset="0"/>
                        </a:rPr>
                        <a:t>$ 269 </a:t>
                      </a:r>
                      <a:endParaRPr kumimoji="0" lang="es-EC" sz="1600" b="0" i="0" u="none" strike="noStrike" cap="none" normalizeH="0" baseline="0" smtClean="0">
                        <a:ln>
                          <a:noFill/>
                        </a:ln>
                        <a:solidFill>
                          <a:schemeClr val="tx1"/>
                        </a:solidFill>
                        <a:effectLst/>
                        <a:latin typeface="Verdana" pitchFamily="34" charset="0"/>
                        <a:ea typeface="Calibri" pitchFamily="34"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8" presetClass="entr" presetSubtype="0" accel="50000" fill="hold" grpId="0" nodeType="clickEffect">
                                  <p:stCondLst>
                                    <p:cond delay="0"/>
                                  </p:stCondLst>
                                  <p:iterate type="lt">
                                    <p:tmPct val="50000"/>
                                  </p:iterate>
                                  <p:childTnLst>
                                    <p:set>
                                      <p:cBhvr>
                                        <p:cTn id="6" dur="1" fill="hold">
                                          <p:stCondLst>
                                            <p:cond delay="0"/>
                                          </p:stCondLst>
                                        </p:cTn>
                                        <p:tgtEl>
                                          <p:spTgt spid="4"/>
                                        </p:tgtEl>
                                        <p:attrNameLst>
                                          <p:attrName>style.visibility</p:attrName>
                                        </p:attrNameLst>
                                      </p:cBhvr>
                                      <p:to>
                                        <p:strVal val="visible"/>
                                      </p:to>
                                    </p:set>
                                    <p:set>
                                      <p:cBhvr>
                                        <p:cTn id="7" dur="228" fill="hold">
                                          <p:stCondLst>
                                            <p:cond delay="0"/>
                                          </p:stCondLst>
                                        </p:cTn>
                                        <p:tgtEl>
                                          <p:spTgt spid="4"/>
                                        </p:tgtEl>
                                        <p:attrNameLst>
                                          <p:attrName>style.rotation</p:attrName>
                                        </p:attrNameLst>
                                      </p:cBhvr>
                                      <p:to>
                                        <p:strVal val="-45.0"/>
                                      </p:to>
                                    </p:set>
                                    <p:anim calcmode="lin" valueType="num">
                                      <p:cBhvr>
                                        <p:cTn id="8" dur="228" fill="hold">
                                          <p:stCondLst>
                                            <p:cond delay="228"/>
                                          </p:stCondLst>
                                        </p:cTn>
                                        <p:tgtEl>
                                          <p:spTgt spid="4"/>
                                        </p:tgtEl>
                                        <p:attrNameLst>
                                          <p:attrName>style.rotation</p:attrName>
                                        </p:attrNameLst>
                                      </p:cBhvr>
                                      <p:tavLst>
                                        <p:tav tm="0">
                                          <p:val>
                                            <p:fltVal val="-45"/>
                                          </p:val>
                                        </p:tav>
                                        <p:tav tm="69900">
                                          <p:val>
                                            <p:fltVal val="45"/>
                                          </p:val>
                                        </p:tav>
                                        <p:tav tm="100000">
                                          <p:val>
                                            <p:fltVal val="0"/>
                                          </p:val>
                                        </p:tav>
                                      </p:tavLst>
                                    </p:anim>
                                    <p:anim calcmode="lin" valueType="num">
                                      <p:cBhvr>
                                        <p:cTn id="9" dur="228" fill="hold">
                                          <p:stCondLst>
                                            <p:cond delay="0"/>
                                          </p:stCondLst>
                                        </p:cTn>
                                        <p:tgtEl>
                                          <p:spTgt spid="4"/>
                                        </p:tgtEl>
                                        <p:attrNameLst>
                                          <p:attrName>ppt_y</p:attrName>
                                        </p:attrNameLst>
                                      </p:cBhvr>
                                      <p:tavLst>
                                        <p:tav tm="0">
                                          <p:val>
                                            <p:strVal val="#ppt_y-1"/>
                                          </p:val>
                                        </p:tav>
                                        <p:tav tm="100000">
                                          <p:val>
                                            <p:strVal val="#ppt_y-(0.354*#ppt_w-0.172*#ppt_h)"/>
                                          </p:val>
                                        </p:tav>
                                      </p:tavLst>
                                    </p:anim>
                                    <p:anim calcmode="lin" valueType="num">
                                      <p:cBhvr>
                                        <p:cTn id="10" dur="78" decel="50000" autoRev="1" fill="hold">
                                          <p:stCondLst>
                                            <p:cond delay="228"/>
                                          </p:stCondLst>
                                        </p:cTn>
                                        <p:tgtEl>
                                          <p:spTgt spid="4"/>
                                        </p:tgtEl>
                                        <p:attrNameLst>
                                          <p:attrName>ppt_y</p:attrName>
                                        </p:attrNameLst>
                                      </p:cBhvr>
                                      <p:tavLst>
                                        <p:tav tm="0">
                                          <p:val>
                                            <p:strVal val="#ppt_y-(0.354*#ppt_w-0.172*#ppt_h)"/>
                                          </p:val>
                                        </p:tav>
                                        <p:tav tm="100000">
                                          <p:val>
                                            <p:strVal val="#ppt_y-(0.354*#ppt_w-0.172*#ppt_h)-#ppt_h/2"/>
                                          </p:val>
                                        </p:tav>
                                      </p:tavLst>
                                    </p:anim>
                                    <p:anim calcmode="lin" valueType="num">
                                      <p:cBhvr>
                                        <p:cTn id="11" dur="68" fill="hold">
                                          <p:stCondLst>
                                            <p:cond delay="432"/>
                                          </p:stCondLst>
                                        </p:cTn>
                                        <p:tgtEl>
                                          <p:spTgt spid="4"/>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descr="cancha-futbol"/>
          <p:cNvPicPr>
            <a:picLocks noChangeAspect="1" noChangeArrowheads="1"/>
          </p:cNvPicPr>
          <p:nvPr/>
        </p:nvPicPr>
        <p:blipFill>
          <a:blip r:embed="rId2" cstate="print">
            <a:lum bright="64000" contrast="-54000"/>
          </a:blip>
          <a:srcRect/>
          <a:stretch>
            <a:fillRect/>
          </a:stretch>
        </p:blipFill>
        <p:spPr bwMode="auto">
          <a:xfrm>
            <a:off x="250825" y="1557338"/>
            <a:ext cx="8893175" cy="5300662"/>
          </a:xfrm>
          <a:prstGeom prst="rect">
            <a:avLst/>
          </a:prstGeom>
          <a:noFill/>
          <a:ln w="9525">
            <a:noFill/>
            <a:miter lim="800000"/>
            <a:headEnd/>
            <a:tailEnd/>
          </a:ln>
        </p:spPr>
      </p:pic>
      <p:sp>
        <p:nvSpPr>
          <p:cNvPr id="441347" name="3 Título"/>
          <p:cNvSpPr>
            <a:spLocks/>
          </p:cNvSpPr>
          <p:nvPr/>
        </p:nvSpPr>
        <p:spPr bwMode="auto">
          <a:xfrm>
            <a:off x="500063" y="214313"/>
            <a:ext cx="7772400" cy="1470025"/>
          </a:xfrm>
          <a:prstGeom prst="rect">
            <a:avLst/>
          </a:prstGeom>
          <a:noFill/>
          <a:ln w="9525">
            <a:noFill/>
            <a:miter lim="800000"/>
            <a:headEnd/>
            <a:tailEnd/>
          </a:ln>
        </p:spPr>
        <p:txBody>
          <a:bodyPr anchor="ctr"/>
          <a:lstStyle/>
          <a:p>
            <a:pPr marL="342900" indent="-342900"/>
            <a:r>
              <a:rPr lang="es-ES" sz="3800" b="1">
                <a:solidFill>
                  <a:schemeClr val="accent2"/>
                </a:solidFill>
                <a:latin typeface="Broadway" pitchFamily="82" charset="0"/>
              </a:rPr>
              <a:t>CAPITAL DE TRABAJO</a:t>
            </a:r>
            <a:r>
              <a:rPr lang="es-EC" sz="3800">
                <a:solidFill>
                  <a:schemeClr val="accent2"/>
                </a:solidFill>
                <a:latin typeface="Broadway" pitchFamily="82" charset="0"/>
              </a:rPr>
              <a:t/>
            </a:r>
            <a:br>
              <a:rPr lang="es-EC" sz="3800">
                <a:solidFill>
                  <a:schemeClr val="accent2"/>
                </a:solidFill>
                <a:latin typeface="Broadway" pitchFamily="82" charset="0"/>
              </a:rPr>
            </a:br>
            <a:endParaRPr lang="es-EC" sz="3800">
              <a:solidFill>
                <a:schemeClr val="accent2"/>
              </a:solidFill>
              <a:latin typeface="Broadway" pitchFamily="82" charset="0"/>
            </a:endParaRPr>
          </a:p>
        </p:txBody>
      </p:sp>
      <p:sp>
        <p:nvSpPr>
          <p:cNvPr id="47108" name="4 Subtítulo"/>
          <p:cNvSpPr>
            <a:spLocks/>
          </p:cNvSpPr>
          <p:nvPr/>
        </p:nvSpPr>
        <p:spPr bwMode="auto">
          <a:xfrm>
            <a:off x="468313" y="1628775"/>
            <a:ext cx="8286750" cy="2000250"/>
          </a:xfrm>
          <a:prstGeom prst="rect">
            <a:avLst/>
          </a:prstGeom>
          <a:noFill/>
          <a:ln w="9525">
            <a:noFill/>
            <a:miter lim="800000"/>
            <a:headEnd/>
            <a:tailEnd/>
          </a:ln>
        </p:spPr>
        <p:txBody>
          <a:bodyPr/>
          <a:lstStyle/>
          <a:p>
            <a:pPr algn="just">
              <a:lnSpc>
                <a:spcPct val="80000"/>
              </a:lnSpc>
              <a:spcBef>
                <a:spcPct val="20000"/>
              </a:spcBef>
              <a:buClr>
                <a:schemeClr val="bg2"/>
              </a:buClr>
              <a:buSzPct val="75000"/>
              <a:buFont typeface="Wingdings" pitchFamily="2" charset="2"/>
              <a:buNone/>
            </a:pPr>
            <a:r>
              <a:rPr lang="es-ES" sz="2600">
                <a:latin typeface="Bookman Old Style" pitchFamily="18" charset="0"/>
              </a:rPr>
              <a:t>La suma de los costos y gastos fijos del primer mes de trabajo, exceptuando la depreciación y amortización ha sido considerada como el valor correspondiente de capital de trabajo</a:t>
            </a:r>
            <a:endParaRPr lang="es-EC" sz="2600">
              <a:latin typeface="Bookman Old Style" pitchFamily="18" charset="0"/>
            </a:endParaRPr>
          </a:p>
          <a:p>
            <a:pPr>
              <a:lnSpc>
                <a:spcPct val="80000"/>
              </a:lnSpc>
              <a:spcBef>
                <a:spcPct val="20000"/>
              </a:spcBef>
              <a:buClr>
                <a:schemeClr val="bg2"/>
              </a:buClr>
              <a:buSzPct val="75000"/>
              <a:buFont typeface="Wingdings" pitchFamily="2" charset="2"/>
              <a:buNone/>
            </a:pPr>
            <a:endParaRPr lang="es-EC" sz="2800">
              <a:solidFill>
                <a:srgbClr val="898989"/>
              </a:solidFill>
              <a:latin typeface="Bookman Old Style" pitchFamily="18" charset="0"/>
            </a:endParaRPr>
          </a:p>
        </p:txBody>
      </p:sp>
      <p:graphicFrame>
        <p:nvGraphicFramePr>
          <p:cNvPr id="441374" name="Group 30"/>
          <p:cNvGraphicFramePr>
            <a:graphicFrameLocks noGrp="1"/>
          </p:cNvGraphicFramePr>
          <p:nvPr>
            <p:ph/>
          </p:nvPr>
        </p:nvGraphicFramePr>
        <p:xfrm>
          <a:off x="1331913" y="3357563"/>
          <a:ext cx="6923087" cy="3014662"/>
        </p:xfrm>
        <a:graphic>
          <a:graphicData uri="http://schemas.openxmlformats.org/drawingml/2006/table">
            <a:tbl>
              <a:tblPr/>
              <a:tblGrid>
                <a:gridCol w="4843462"/>
                <a:gridCol w="2079625"/>
              </a:tblGrid>
              <a:tr h="523875">
                <a:tc gridSpan="2">
                  <a:txBody>
                    <a:bodyPr/>
                    <a:lstStyle/>
                    <a:p>
                      <a:pPr marL="0" marR="0" lvl="0" indent="0" algn="ctr" defTabSz="914400" rtl="0" eaLnBrk="1" fontAlgn="base" latinLnBrk="0" hangingPunct="1">
                        <a:lnSpc>
                          <a:spcPct val="115000"/>
                        </a:lnSpc>
                        <a:spcBef>
                          <a:spcPct val="0"/>
                        </a:spcBef>
                        <a:spcAft>
                          <a:spcPct val="0"/>
                        </a:spcAft>
                        <a:buClr>
                          <a:schemeClr val="bg2"/>
                        </a:buClr>
                        <a:buSzPct val="75000"/>
                        <a:buFontTx/>
                        <a:buNone/>
                        <a:tabLst/>
                      </a:pPr>
                      <a:r>
                        <a:rPr kumimoji="0" lang="es-ES" sz="3200" b="0" i="0" u="none" strike="noStrike" cap="none" normalizeH="0" baseline="0" smtClean="0">
                          <a:ln>
                            <a:noFill/>
                          </a:ln>
                          <a:solidFill>
                            <a:srgbClr val="000000"/>
                          </a:solidFill>
                          <a:effectLst/>
                          <a:latin typeface="Verdana" pitchFamily="34" charset="0"/>
                          <a:cs typeface="Times New Roman" pitchFamily="18" charset="0"/>
                        </a:rPr>
                        <a:t>CAPITAL DE TRABAJO</a:t>
                      </a:r>
                      <a:endParaRPr kumimoji="0" lang="es-EC" sz="2800" b="0" i="0" u="none" strike="noStrike" cap="none" normalizeH="0" baseline="0" smtClean="0">
                        <a:ln>
                          <a:noFill/>
                        </a:ln>
                        <a:solidFill>
                          <a:schemeClr val="tx1"/>
                        </a:solidFill>
                        <a:effectLst/>
                        <a:latin typeface="Verdana" pitchFamily="34" charset="0"/>
                        <a:ea typeface="Calibri" pitchFamily="34"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solidFill>
                      <a:srgbClr val="FFCCFF"/>
                    </a:solidFill>
                  </a:tcPr>
                </a:tc>
                <a:tc hMerge="1">
                  <a:txBody>
                    <a:bodyPr/>
                    <a:lstStyle/>
                    <a:p>
                      <a:endParaRPr lang="es-ES"/>
                    </a:p>
                  </a:txBody>
                  <a:tcPr/>
                </a:tc>
              </a:tr>
              <a:tr h="388938">
                <a:tc>
                  <a:txBody>
                    <a:bodyPr/>
                    <a:lstStyle/>
                    <a:p>
                      <a:pPr marL="0" marR="0" lvl="0" indent="0" algn="just" defTabSz="914400" rtl="0" eaLnBrk="1" fontAlgn="base" latinLnBrk="0" hangingPunct="1">
                        <a:lnSpc>
                          <a:spcPct val="115000"/>
                        </a:lnSpc>
                        <a:spcBef>
                          <a:spcPct val="0"/>
                        </a:spcBef>
                        <a:spcAft>
                          <a:spcPct val="0"/>
                        </a:spcAft>
                        <a:buClr>
                          <a:schemeClr val="bg2"/>
                        </a:buClr>
                        <a:buSzPct val="75000"/>
                        <a:buFontTx/>
                        <a:buNone/>
                        <a:tabLst/>
                      </a:pPr>
                      <a:r>
                        <a:rPr kumimoji="0" lang="es-ES" sz="2800" b="0" i="0" u="none" strike="noStrike" cap="none" normalizeH="0" baseline="0" smtClean="0">
                          <a:ln>
                            <a:noFill/>
                          </a:ln>
                          <a:solidFill>
                            <a:srgbClr val="000000"/>
                          </a:solidFill>
                          <a:effectLst/>
                          <a:latin typeface="Verdana" pitchFamily="34" charset="0"/>
                          <a:cs typeface="Times New Roman" pitchFamily="18" charset="0"/>
                        </a:rPr>
                        <a:t>Rubros</a:t>
                      </a:r>
                      <a:endParaRPr kumimoji="0" lang="es-EC" sz="2400" b="0" i="0" u="none" strike="noStrike" cap="none" normalizeH="0" baseline="0" smtClean="0">
                        <a:ln>
                          <a:noFill/>
                        </a:ln>
                        <a:solidFill>
                          <a:schemeClr val="tx1"/>
                        </a:solidFill>
                        <a:effectLst/>
                        <a:latin typeface="Verdana" pitchFamily="34" charset="0"/>
                        <a:ea typeface="Calibri" pitchFamily="34"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just" defTabSz="914400" rtl="0" eaLnBrk="1" fontAlgn="base" latinLnBrk="0" hangingPunct="1">
                        <a:lnSpc>
                          <a:spcPct val="115000"/>
                        </a:lnSpc>
                        <a:spcBef>
                          <a:spcPct val="0"/>
                        </a:spcBef>
                        <a:spcAft>
                          <a:spcPct val="0"/>
                        </a:spcAft>
                        <a:buClr>
                          <a:schemeClr val="bg2"/>
                        </a:buClr>
                        <a:buSzPct val="75000"/>
                        <a:buFontTx/>
                        <a:buNone/>
                        <a:tabLst/>
                      </a:pPr>
                      <a:r>
                        <a:rPr kumimoji="0" lang="es-ES" sz="2800" b="0" i="0" u="none" strike="noStrike" cap="none" normalizeH="0" baseline="0" smtClean="0">
                          <a:ln>
                            <a:noFill/>
                          </a:ln>
                          <a:solidFill>
                            <a:srgbClr val="000000"/>
                          </a:solidFill>
                          <a:effectLst/>
                          <a:latin typeface="Verdana" pitchFamily="34" charset="0"/>
                          <a:cs typeface="Times New Roman" pitchFamily="18" charset="0"/>
                        </a:rPr>
                        <a:t>Valor</a:t>
                      </a:r>
                      <a:endParaRPr kumimoji="0" lang="es-EC" sz="2400" b="0" i="0" u="none" strike="noStrike" cap="none" normalizeH="0" baseline="0" smtClean="0">
                        <a:ln>
                          <a:noFill/>
                        </a:ln>
                        <a:solidFill>
                          <a:schemeClr val="tx1"/>
                        </a:solidFill>
                        <a:effectLst/>
                        <a:latin typeface="Verdana" pitchFamily="34" charset="0"/>
                        <a:ea typeface="Calibri" pitchFamily="34"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r>
              <a:tr h="457200">
                <a:tc>
                  <a:txBody>
                    <a:bodyPr/>
                    <a:lstStyle/>
                    <a:p>
                      <a:pPr marL="0" marR="0" lvl="0" indent="0" algn="just" defTabSz="914400" rtl="0" eaLnBrk="1" fontAlgn="base" latinLnBrk="0" hangingPunct="1">
                        <a:lnSpc>
                          <a:spcPct val="115000"/>
                        </a:lnSpc>
                        <a:spcBef>
                          <a:spcPct val="0"/>
                        </a:spcBef>
                        <a:spcAft>
                          <a:spcPct val="0"/>
                        </a:spcAft>
                        <a:buClr>
                          <a:schemeClr val="bg2"/>
                        </a:buClr>
                        <a:buSzPct val="75000"/>
                        <a:buFontTx/>
                        <a:buNone/>
                        <a:tabLst/>
                      </a:pPr>
                      <a:r>
                        <a:rPr kumimoji="0" lang="es-ES" sz="2800" b="0" i="0" u="none" strike="noStrike" cap="none" normalizeH="0" baseline="0" smtClean="0">
                          <a:ln>
                            <a:noFill/>
                          </a:ln>
                          <a:solidFill>
                            <a:srgbClr val="000000"/>
                          </a:solidFill>
                          <a:effectLst/>
                          <a:latin typeface="Verdana" pitchFamily="34" charset="0"/>
                          <a:cs typeface="Times New Roman" pitchFamily="18" charset="0"/>
                        </a:rPr>
                        <a:t>Sueldos</a:t>
                      </a:r>
                      <a:endParaRPr kumimoji="0" lang="es-EC" sz="2400" b="0" i="0" u="none" strike="noStrike" cap="none" normalizeH="0" baseline="0" smtClean="0">
                        <a:ln>
                          <a:noFill/>
                        </a:ln>
                        <a:solidFill>
                          <a:schemeClr val="tx1"/>
                        </a:solidFill>
                        <a:effectLst/>
                        <a:latin typeface="Verdana" pitchFamily="34" charset="0"/>
                        <a:ea typeface="Calibri" pitchFamily="34"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just" defTabSz="914400" rtl="0" eaLnBrk="1" fontAlgn="base" latinLnBrk="0" hangingPunct="1">
                        <a:lnSpc>
                          <a:spcPct val="115000"/>
                        </a:lnSpc>
                        <a:spcBef>
                          <a:spcPct val="0"/>
                        </a:spcBef>
                        <a:spcAft>
                          <a:spcPct val="0"/>
                        </a:spcAft>
                        <a:buClr>
                          <a:schemeClr val="bg2"/>
                        </a:buClr>
                        <a:buSzPct val="75000"/>
                        <a:buFontTx/>
                        <a:buNone/>
                        <a:tabLst/>
                      </a:pPr>
                      <a:r>
                        <a:rPr kumimoji="0" lang="es-ES" sz="2800" b="0" i="0" u="none" strike="noStrike" cap="none" normalizeH="0" baseline="0" smtClean="0">
                          <a:ln>
                            <a:noFill/>
                          </a:ln>
                          <a:solidFill>
                            <a:srgbClr val="000000"/>
                          </a:solidFill>
                          <a:effectLst/>
                          <a:latin typeface="Verdana" pitchFamily="34" charset="0"/>
                          <a:cs typeface="Times New Roman" pitchFamily="18" charset="0"/>
                        </a:rPr>
                        <a:t>$ 5.400 </a:t>
                      </a:r>
                      <a:endParaRPr kumimoji="0" lang="es-EC" sz="2400" b="0" i="0" u="none" strike="noStrike" cap="none" normalizeH="0" baseline="0" smtClean="0">
                        <a:ln>
                          <a:noFill/>
                        </a:ln>
                        <a:solidFill>
                          <a:schemeClr val="tx1"/>
                        </a:solidFill>
                        <a:effectLst/>
                        <a:latin typeface="Verdana" pitchFamily="34" charset="0"/>
                        <a:ea typeface="Calibri" pitchFamily="34"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r>
              <a:tr h="460375">
                <a:tc>
                  <a:txBody>
                    <a:bodyPr/>
                    <a:lstStyle/>
                    <a:p>
                      <a:pPr marL="0" marR="0" lvl="0" indent="0" algn="just" defTabSz="914400" rtl="0" eaLnBrk="1" fontAlgn="base" latinLnBrk="0" hangingPunct="1">
                        <a:lnSpc>
                          <a:spcPct val="115000"/>
                        </a:lnSpc>
                        <a:spcBef>
                          <a:spcPct val="0"/>
                        </a:spcBef>
                        <a:spcAft>
                          <a:spcPct val="0"/>
                        </a:spcAft>
                        <a:buClr>
                          <a:schemeClr val="bg2"/>
                        </a:buClr>
                        <a:buSzPct val="75000"/>
                        <a:buFontTx/>
                        <a:buNone/>
                        <a:tabLst/>
                      </a:pPr>
                      <a:r>
                        <a:rPr kumimoji="0" lang="es-ES" sz="2800" b="0" i="0" u="none" strike="noStrike" cap="none" normalizeH="0" baseline="0" smtClean="0">
                          <a:ln>
                            <a:noFill/>
                          </a:ln>
                          <a:solidFill>
                            <a:srgbClr val="000000"/>
                          </a:solidFill>
                          <a:effectLst/>
                          <a:latin typeface="Verdana" pitchFamily="34" charset="0"/>
                          <a:cs typeface="Times New Roman" pitchFamily="18" charset="0"/>
                        </a:rPr>
                        <a:t>Servicios Básicos</a:t>
                      </a:r>
                      <a:endParaRPr kumimoji="0" lang="es-EC" sz="2400" b="0" i="0" u="none" strike="noStrike" cap="none" normalizeH="0" baseline="0" smtClean="0">
                        <a:ln>
                          <a:noFill/>
                        </a:ln>
                        <a:solidFill>
                          <a:schemeClr val="tx1"/>
                        </a:solidFill>
                        <a:effectLst/>
                        <a:latin typeface="Verdana" pitchFamily="34" charset="0"/>
                        <a:ea typeface="Calibri" pitchFamily="34"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just" defTabSz="914400" rtl="0" eaLnBrk="1" fontAlgn="base" latinLnBrk="0" hangingPunct="1">
                        <a:lnSpc>
                          <a:spcPct val="115000"/>
                        </a:lnSpc>
                        <a:spcBef>
                          <a:spcPct val="0"/>
                        </a:spcBef>
                        <a:spcAft>
                          <a:spcPct val="0"/>
                        </a:spcAft>
                        <a:buClr>
                          <a:schemeClr val="bg2"/>
                        </a:buClr>
                        <a:buSzPct val="75000"/>
                        <a:buFontTx/>
                        <a:buNone/>
                        <a:tabLst/>
                      </a:pPr>
                      <a:r>
                        <a:rPr kumimoji="0" lang="es-ES" sz="2800" b="0" i="0" u="none" strike="noStrike" cap="none" normalizeH="0" baseline="0" smtClean="0">
                          <a:ln>
                            <a:noFill/>
                          </a:ln>
                          <a:solidFill>
                            <a:srgbClr val="000000"/>
                          </a:solidFill>
                          <a:effectLst/>
                          <a:latin typeface="Verdana" pitchFamily="34" charset="0"/>
                          <a:cs typeface="Times New Roman" pitchFamily="18" charset="0"/>
                        </a:rPr>
                        <a:t>$ 179 </a:t>
                      </a:r>
                      <a:endParaRPr kumimoji="0" lang="es-EC" sz="2400" b="0" i="0" u="none" strike="noStrike" cap="none" normalizeH="0" baseline="0" smtClean="0">
                        <a:ln>
                          <a:noFill/>
                        </a:ln>
                        <a:solidFill>
                          <a:schemeClr val="tx1"/>
                        </a:solidFill>
                        <a:effectLst/>
                        <a:latin typeface="Verdana" pitchFamily="34" charset="0"/>
                        <a:ea typeface="Calibri" pitchFamily="34"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r>
              <a:tr h="457200">
                <a:tc>
                  <a:txBody>
                    <a:bodyPr/>
                    <a:lstStyle/>
                    <a:p>
                      <a:pPr marL="0" marR="0" lvl="0" indent="0" algn="just" defTabSz="914400" rtl="0" eaLnBrk="1" fontAlgn="base" latinLnBrk="0" hangingPunct="1">
                        <a:lnSpc>
                          <a:spcPct val="115000"/>
                        </a:lnSpc>
                        <a:spcBef>
                          <a:spcPct val="0"/>
                        </a:spcBef>
                        <a:spcAft>
                          <a:spcPct val="0"/>
                        </a:spcAft>
                        <a:buClr>
                          <a:schemeClr val="bg2"/>
                        </a:buClr>
                        <a:buSzPct val="75000"/>
                        <a:buFontTx/>
                        <a:buNone/>
                        <a:tabLst/>
                      </a:pPr>
                      <a:r>
                        <a:rPr kumimoji="0" lang="es-ES" sz="2800" b="0" i="0" u="none" strike="noStrike" cap="none" normalizeH="0" baseline="0" smtClean="0">
                          <a:ln>
                            <a:noFill/>
                          </a:ln>
                          <a:solidFill>
                            <a:srgbClr val="000000"/>
                          </a:solidFill>
                          <a:effectLst/>
                          <a:latin typeface="Verdana" pitchFamily="34" charset="0"/>
                          <a:cs typeface="Times New Roman" pitchFamily="18" charset="0"/>
                        </a:rPr>
                        <a:t>Publicidad</a:t>
                      </a:r>
                      <a:endParaRPr kumimoji="0" lang="es-EC" sz="2400" b="0" i="0" u="none" strike="noStrike" cap="none" normalizeH="0" baseline="0" smtClean="0">
                        <a:ln>
                          <a:noFill/>
                        </a:ln>
                        <a:solidFill>
                          <a:schemeClr val="tx1"/>
                        </a:solidFill>
                        <a:effectLst/>
                        <a:latin typeface="Verdana" pitchFamily="34" charset="0"/>
                        <a:ea typeface="Calibri" pitchFamily="34"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just" defTabSz="914400" rtl="0" eaLnBrk="1" fontAlgn="base" latinLnBrk="0" hangingPunct="1">
                        <a:lnSpc>
                          <a:spcPct val="115000"/>
                        </a:lnSpc>
                        <a:spcBef>
                          <a:spcPct val="0"/>
                        </a:spcBef>
                        <a:spcAft>
                          <a:spcPct val="0"/>
                        </a:spcAft>
                        <a:buClr>
                          <a:schemeClr val="bg2"/>
                        </a:buClr>
                        <a:buSzPct val="75000"/>
                        <a:buFontTx/>
                        <a:buNone/>
                        <a:tabLst/>
                      </a:pPr>
                      <a:r>
                        <a:rPr kumimoji="0" lang="es-ES" sz="2800" b="0" i="0" u="none" strike="noStrike" cap="none" normalizeH="0" baseline="0" smtClean="0">
                          <a:ln>
                            <a:noFill/>
                          </a:ln>
                          <a:solidFill>
                            <a:srgbClr val="000000"/>
                          </a:solidFill>
                          <a:effectLst/>
                          <a:latin typeface="Verdana" pitchFamily="34" charset="0"/>
                          <a:cs typeface="Times New Roman" pitchFamily="18" charset="0"/>
                        </a:rPr>
                        <a:t>$ 1.084 </a:t>
                      </a:r>
                      <a:endParaRPr kumimoji="0" lang="es-EC" sz="2400" b="0" i="0" u="none" strike="noStrike" cap="none" normalizeH="0" baseline="0" smtClean="0">
                        <a:ln>
                          <a:noFill/>
                        </a:ln>
                        <a:solidFill>
                          <a:schemeClr val="tx1"/>
                        </a:solidFill>
                        <a:effectLst/>
                        <a:latin typeface="Verdana" pitchFamily="34" charset="0"/>
                        <a:ea typeface="Calibri" pitchFamily="34"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r>
              <a:tr h="458788">
                <a:tc>
                  <a:txBody>
                    <a:bodyPr/>
                    <a:lstStyle/>
                    <a:p>
                      <a:pPr marL="0" marR="0" lvl="0" indent="0" algn="just" defTabSz="914400" rtl="0" eaLnBrk="1" fontAlgn="base" latinLnBrk="0" hangingPunct="1">
                        <a:lnSpc>
                          <a:spcPct val="115000"/>
                        </a:lnSpc>
                        <a:spcBef>
                          <a:spcPct val="0"/>
                        </a:spcBef>
                        <a:spcAft>
                          <a:spcPct val="0"/>
                        </a:spcAft>
                        <a:buClr>
                          <a:schemeClr val="bg2"/>
                        </a:buClr>
                        <a:buSzPct val="75000"/>
                        <a:buFontTx/>
                        <a:buNone/>
                        <a:tabLst/>
                      </a:pPr>
                      <a:r>
                        <a:rPr kumimoji="0" lang="es-ES" sz="2800" b="0" i="0" u="none" strike="noStrike" cap="none" normalizeH="0" baseline="0" smtClean="0">
                          <a:ln>
                            <a:noFill/>
                          </a:ln>
                          <a:solidFill>
                            <a:srgbClr val="000000"/>
                          </a:solidFill>
                          <a:effectLst/>
                          <a:latin typeface="Verdana" pitchFamily="34" charset="0"/>
                          <a:cs typeface="Times New Roman" pitchFamily="18" charset="0"/>
                        </a:rPr>
                        <a:t>Total</a:t>
                      </a:r>
                      <a:endParaRPr kumimoji="0" lang="es-EC" sz="2400" b="0" i="0" u="none" strike="noStrike" cap="none" normalizeH="0" baseline="0" smtClean="0">
                        <a:ln>
                          <a:noFill/>
                        </a:ln>
                        <a:solidFill>
                          <a:schemeClr val="tx1"/>
                        </a:solidFill>
                        <a:effectLst/>
                        <a:latin typeface="Verdana" pitchFamily="34" charset="0"/>
                        <a:ea typeface="Calibri" pitchFamily="34"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just" defTabSz="914400" rtl="0" eaLnBrk="1" fontAlgn="base" latinLnBrk="0" hangingPunct="1">
                        <a:lnSpc>
                          <a:spcPct val="115000"/>
                        </a:lnSpc>
                        <a:spcBef>
                          <a:spcPct val="0"/>
                        </a:spcBef>
                        <a:spcAft>
                          <a:spcPct val="0"/>
                        </a:spcAft>
                        <a:buClr>
                          <a:schemeClr val="bg2"/>
                        </a:buClr>
                        <a:buSzPct val="75000"/>
                        <a:buFontTx/>
                        <a:buNone/>
                        <a:tabLst/>
                      </a:pPr>
                      <a:r>
                        <a:rPr kumimoji="0" lang="es-ES" sz="2800" b="0" i="0" u="none" strike="noStrike" cap="none" normalizeH="0" baseline="0" smtClean="0">
                          <a:ln>
                            <a:noFill/>
                          </a:ln>
                          <a:solidFill>
                            <a:srgbClr val="000000"/>
                          </a:solidFill>
                          <a:effectLst/>
                          <a:latin typeface="Verdana" pitchFamily="34" charset="0"/>
                          <a:cs typeface="Times New Roman" pitchFamily="18" charset="0"/>
                        </a:rPr>
                        <a:t>$ 6.663 </a:t>
                      </a:r>
                      <a:endParaRPr kumimoji="0" lang="es-EC" sz="2400" b="0" i="0" u="none" strike="noStrike" cap="none" normalizeH="0" baseline="0" smtClean="0">
                        <a:ln>
                          <a:noFill/>
                        </a:ln>
                        <a:solidFill>
                          <a:schemeClr val="tx1"/>
                        </a:solidFill>
                        <a:effectLst/>
                        <a:latin typeface="Verdana" pitchFamily="34" charset="0"/>
                        <a:ea typeface="Calibri" pitchFamily="34"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8" presetClass="entr" presetSubtype="0" accel="50000" fill="hold" grpId="0" nodeType="clickEffect">
                                  <p:stCondLst>
                                    <p:cond delay="0"/>
                                  </p:stCondLst>
                                  <p:iterate type="lt">
                                    <p:tmPct val="50000"/>
                                  </p:iterate>
                                  <p:childTnLst>
                                    <p:set>
                                      <p:cBhvr>
                                        <p:cTn id="6" dur="1" fill="hold">
                                          <p:stCondLst>
                                            <p:cond delay="0"/>
                                          </p:stCondLst>
                                        </p:cTn>
                                        <p:tgtEl>
                                          <p:spTgt spid="441347"/>
                                        </p:tgtEl>
                                        <p:attrNameLst>
                                          <p:attrName>style.visibility</p:attrName>
                                        </p:attrNameLst>
                                      </p:cBhvr>
                                      <p:to>
                                        <p:strVal val="visible"/>
                                      </p:to>
                                    </p:set>
                                    <p:set>
                                      <p:cBhvr>
                                        <p:cTn id="7" dur="228" fill="hold">
                                          <p:stCondLst>
                                            <p:cond delay="0"/>
                                          </p:stCondLst>
                                        </p:cTn>
                                        <p:tgtEl>
                                          <p:spTgt spid="441347"/>
                                        </p:tgtEl>
                                        <p:attrNameLst>
                                          <p:attrName>style.rotation</p:attrName>
                                        </p:attrNameLst>
                                      </p:cBhvr>
                                      <p:to>
                                        <p:strVal val="-45.0"/>
                                      </p:to>
                                    </p:set>
                                    <p:anim calcmode="lin" valueType="num">
                                      <p:cBhvr>
                                        <p:cTn id="8" dur="228" fill="hold">
                                          <p:stCondLst>
                                            <p:cond delay="228"/>
                                          </p:stCondLst>
                                        </p:cTn>
                                        <p:tgtEl>
                                          <p:spTgt spid="441347"/>
                                        </p:tgtEl>
                                        <p:attrNameLst>
                                          <p:attrName>style.rotation</p:attrName>
                                        </p:attrNameLst>
                                      </p:cBhvr>
                                      <p:tavLst>
                                        <p:tav tm="0">
                                          <p:val>
                                            <p:fltVal val="-45"/>
                                          </p:val>
                                        </p:tav>
                                        <p:tav tm="69900">
                                          <p:val>
                                            <p:fltVal val="45"/>
                                          </p:val>
                                        </p:tav>
                                        <p:tav tm="100000">
                                          <p:val>
                                            <p:fltVal val="0"/>
                                          </p:val>
                                        </p:tav>
                                      </p:tavLst>
                                    </p:anim>
                                    <p:anim calcmode="lin" valueType="num">
                                      <p:cBhvr>
                                        <p:cTn id="9" dur="228" fill="hold">
                                          <p:stCondLst>
                                            <p:cond delay="0"/>
                                          </p:stCondLst>
                                        </p:cTn>
                                        <p:tgtEl>
                                          <p:spTgt spid="441347"/>
                                        </p:tgtEl>
                                        <p:attrNameLst>
                                          <p:attrName>ppt_y</p:attrName>
                                        </p:attrNameLst>
                                      </p:cBhvr>
                                      <p:tavLst>
                                        <p:tav tm="0">
                                          <p:val>
                                            <p:strVal val="#ppt_y-1"/>
                                          </p:val>
                                        </p:tav>
                                        <p:tav tm="100000">
                                          <p:val>
                                            <p:strVal val="#ppt_y-(0.354*#ppt_w-0.172*#ppt_h)"/>
                                          </p:val>
                                        </p:tav>
                                      </p:tavLst>
                                    </p:anim>
                                    <p:anim calcmode="lin" valueType="num">
                                      <p:cBhvr>
                                        <p:cTn id="10" dur="78" decel="50000" autoRev="1" fill="hold">
                                          <p:stCondLst>
                                            <p:cond delay="228"/>
                                          </p:stCondLst>
                                        </p:cTn>
                                        <p:tgtEl>
                                          <p:spTgt spid="441347"/>
                                        </p:tgtEl>
                                        <p:attrNameLst>
                                          <p:attrName>ppt_y</p:attrName>
                                        </p:attrNameLst>
                                      </p:cBhvr>
                                      <p:tavLst>
                                        <p:tav tm="0">
                                          <p:val>
                                            <p:strVal val="#ppt_y-(0.354*#ppt_w-0.172*#ppt_h)"/>
                                          </p:val>
                                        </p:tav>
                                        <p:tav tm="100000">
                                          <p:val>
                                            <p:strVal val="#ppt_y-(0.354*#ppt_w-0.172*#ppt_h)-#ppt_h/2"/>
                                          </p:val>
                                        </p:tav>
                                      </p:tavLst>
                                    </p:anim>
                                    <p:anim calcmode="lin" valueType="num">
                                      <p:cBhvr>
                                        <p:cTn id="11" dur="68" fill="hold">
                                          <p:stCondLst>
                                            <p:cond delay="432"/>
                                          </p:stCondLst>
                                        </p:cTn>
                                        <p:tgtEl>
                                          <p:spTgt spid="441347"/>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1347"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descr="cancha-futbol"/>
          <p:cNvPicPr>
            <a:picLocks noChangeAspect="1" noChangeArrowheads="1"/>
          </p:cNvPicPr>
          <p:nvPr/>
        </p:nvPicPr>
        <p:blipFill>
          <a:blip r:embed="rId2" cstate="print">
            <a:lum bright="64000" contrast="-54000"/>
          </a:blip>
          <a:srcRect/>
          <a:stretch>
            <a:fillRect/>
          </a:stretch>
        </p:blipFill>
        <p:spPr bwMode="auto">
          <a:xfrm>
            <a:off x="250825" y="1557338"/>
            <a:ext cx="8893175" cy="5300662"/>
          </a:xfrm>
          <a:prstGeom prst="rect">
            <a:avLst/>
          </a:prstGeom>
          <a:noFill/>
          <a:ln w="9525">
            <a:noFill/>
            <a:miter lim="800000"/>
            <a:headEnd/>
            <a:tailEnd/>
          </a:ln>
        </p:spPr>
      </p:pic>
      <p:sp>
        <p:nvSpPr>
          <p:cNvPr id="442371" name="3 Título"/>
          <p:cNvSpPr>
            <a:spLocks/>
          </p:cNvSpPr>
          <p:nvPr/>
        </p:nvSpPr>
        <p:spPr bwMode="auto">
          <a:xfrm>
            <a:off x="571500" y="214313"/>
            <a:ext cx="7772400" cy="1470025"/>
          </a:xfrm>
          <a:prstGeom prst="rect">
            <a:avLst/>
          </a:prstGeom>
          <a:noFill/>
          <a:ln w="9525">
            <a:noFill/>
            <a:miter lim="800000"/>
            <a:headEnd/>
            <a:tailEnd/>
          </a:ln>
        </p:spPr>
        <p:txBody>
          <a:bodyPr anchor="ctr"/>
          <a:lstStyle/>
          <a:p>
            <a:pPr marL="342900" indent="-342900"/>
            <a:r>
              <a:rPr lang="es-ES" sz="3800" b="1">
                <a:solidFill>
                  <a:schemeClr val="accent2"/>
                </a:solidFill>
                <a:latin typeface="Broadway" pitchFamily="82" charset="0"/>
              </a:rPr>
              <a:t>FINANCIAMIENTO</a:t>
            </a:r>
            <a:r>
              <a:rPr lang="es-EC" sz="5800">
                <a:solidFill>
                  <a:srgbClr val="000000"/>
                </a:solidFill>
              </a:rPr>
              <a:t/>
            </a:r>
            <a:br>
              <a:rPr lang="es-EC" sz="5800">
                <a:solidFill>
                  <a:srgbClr val="000000"/>
                </a:solidFill>
              </a:rPr>
            </a:br>
            <a:endParaRPr lang="es-EC" sz="5800">
              <a:solidFill>
                <a:srgbClr val="000000"/>
              </a:solidFill>
            </a:endParaRPr>
          </a:p>
        </p:txBody>
      </p:sp>
      <p:sp>
        <p:nvSpPr>
          <p:cNvPr id="48132" name="4 Subtítulo"/>
          <p:cNvSpPr>
            <a:spLocks/>
          </p:cNvSpPr>
          <p:nvPr/>
        </p:nvSpPr>
        <p:spPr bwMode="auto">
          <a:xfrm>
            <a:off x="395288" y="1557338"/>
            <a:ext cx="8572500" cy="4143375"/>
          </a:xfrm>
          <a:prstGeom prst="rect">
            <a:avLst/>
          </a:prstGeom>
          <a:noFill/>
          <a:ln w="9525">
            <a:noFill/>
            <a:miter lim="800000"/>
            <a:headEnd/>
            <a:tailEnd/>
          </a:ln>
        </p:spPr>
        <p:txBody>
          <a:bodyPr/>
          <a:lstStyle/>
          <a:p>
            <a:pPr algn="just">
              <a:lnSpc>
                <a:spcPct val="80000"/>
              </a:lnSpc>
              <a:spcBef>
                <a:spcPct val="20000"/>
              </a:spcBef>
              <a:buClr>
                <a:schemeClr val="bg2"/>
              </a:buClr>
              <a:buSzPct val="75000"/>
              <a:buFont typeface="Wingdings" pitchFamily="2" charset="2"/>
              <a:buNone/>
            </a:pPr>
            <a:r>
              <a:rPr lang="es-ES" sz="2600">
                <a:latin typeface="Bookman Old Style" pitchFamily="18" charset="0"/>
              </a:rPr>
              <a:t>Los recursos económicos necesarios para poder llevar adelante el presente proyecto, provendrán de dos fuentes principales que son los recursos propios y deuda.</a:t>
            </a:r>
            <a:endParaRPr lang="es-EC" sz="2600">
              <a:latin typeface="Bookman Old Style" pitchFamily="18" charset="0"/>
            </a:endParaRPr>
          </a:p>
          <a:p>
            <a:pPr algn="just">
              <a:lnSpc>
                <a:spcPct val="80000"/>
              </a:lnSpc>
              <a:spcBef>
                <a:spcPct val="20000"/>
              </a:spcBef>
              <a:buClr>
                <a:schemeClr val="bg2"/>
              </a:buClr>
              <a:buSzPct val="75000"/>
              <a:buFont typeface="Wingdings" pitchFamily="2" charset="2"/>
              <a:buNone/>
            </a:pPr>
            <a:r>
              <a:rPr lang="es-ES" sz="2600">
                <a:latin typeface="Bookman Old Style" pitchFamily="18" charset="0"/>
              </a:rPr>
              <a:t>La compañía por medio de sus socios aportará la cantidad de $18.706.64 que equivale aproximadamente al 20% de la inversión total, mientras que el 80%, es decir, $ 74826.56 será financiado mediante un préstamo de la banca local a una tasa de interés del 11.50%.</a:t>
            </a:r>
            <a:endParaRPr lang="es-EC" sz="2600">
              <a:latin typeface="Bookman Old Style" pitchFamily="18" charset="0"/>
            </a:endParaRPr>
          </a:p>
          <a:p>
            <a:pPr>
              <a:lnSpc>
                <a:spcPct val="80000"/>
              </a:lnSpc>
              <a:spcBef>
                <a:spcPct val="20000"/>
              </a:spcBef>
              <a:buClr>
                <a:schemeClr val="bg2"/>
              </a:buClr>
              <a:buSzPct val="75000"/>
              <a:buFont typeface="Wingdings" pitchFamily="2" charset="2"/>
              <a:buNone/>
            </a:pPr>
            <a:endParaRPr lang="es-EC">
              <a:latin typeface="Bookman Old Style" pitchFamily="18" charset="0"/>
            </a:endParaRPr>
          </a:p>
        </p:txBody>
      </p:sp>
      <p:pic>
        <p:nvPicPr>
          <p:cNvPr id="48133" name="Picture 1"/>
          <p:cNvPicPr>
            <a:picLocks noChangeAspect="1" noChangeArrowheads="1"/>
          </p:cNvPicPr>
          <p:nvPr/>
        </p:nvPicPr>
        <p:blipFill>
          <a:blip r:embed="rId3" cstate="print"/>
          <a:srcRect l="38045" t="54681" r="28618" b="31725"/>
          <a:stretch>
            <a:fillRect/>
          </a:stretch>
        </p:blipFill>
        <p:spPr bwMode="auto">
          <a:xfrm>
            <a:off x="395288" y="4929188"/>
            <a:ext cx="8429625" cy="192881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8" presetClass="entr" presetSubtype="0" accel="50000" fill="hold" grpId="0" nodeType="clickEffect">
                                  <p:stCondLst>
                                    <p:cond delay="0"/>
                                  </p:stCondLst>
                                  <p:iterate type="lt">
                                    <p:tmPct val="50000"/>
                                  </p:iterate>
                                  <p:childTnLst>
                                    <p:set>
                                      <p:cBhvr>
                                        <p:cTn id="6" dur="1" fill="hold">
                                          <p:stCondLst>
                                            <p:cond delay="0"/>
                                          </p:stCondLst>
                                        </p:cTn>
                                        <p:tgtEl>
                                          <p:spTgt spid="442371"/>
                                        </p:tgtEl>
                                        <p:attrNameLst>
                                          <p:attrName>style.visibility</p:attrName>
                                        </p:attrNameLst>
                                      </p:cBhvr>
                                      <p:to>
                                        <p:strVal val="visible"/>
                                      </p:to>
                                    </p:set>
                                    <p:set>
                                      <p:cBhvr>
                                        <p:cTn id="7" dur="228" fill="hold">
                                          <p:stCondLst>
                                            <p:cond delay="0"/>
                                          </p:stCondLst>
                                        </p:cTn>
                                        <p:tgtEl>
                                          <p:spTgt spid="442371"/>
                                        </p:tgtEl>
                                        <p:attrNameLst>
                                          <p:attrName>style.rotation</p:attrName>
                                        </p:attrNameLst>
                                      </p:cBhvr>
                                      <p:to>
                                        <p:strVal val="-45.0"/>
                                      </p:to>
                                    </p:set>
                                    <p:anim calcmode="lin" valueType="num">
                                      <p:cBhvr>
                                        <p:cTn id="8" dur="228" fill="hold">
                                          <p:stCondLst>
                                            <p:cond delay="228"/>
                                          </p:stCondLst>
                                        </p:cTn>
                                        <p:tgtEl>
                                          <p:spTgt spid="442371"/>
                                        </p:tgtEl>
                                        <p:attrNameLst>
                                          <p:attrName>style.rotation</p:attrName>
                                        </p:attrNameLst>
                                      </p:cBhvr>
                                      <p:tavLst>
                                        <p:tav tm="0">
                                          <p:val>
                                            <p:fltVal val="-45"/>
                                          </p:val>
                                        </p:tav>
                                        <p:tav tm="69900">
                                          <p:val>
                                            <p:fltVal val="45"/>
                                          </p:val>
                                        </p:tav>
                                        <p:tav tm="100000">
                                          <p:val>
                                            <p:fltVal val="0"/>
                                          </p:val>
                                        </p:tav>
                                      </p:tavLst>
                                    </p:anim>
                                    <p:anim calcmode="lin" valueType="num">
                                      <p:cBhvr>
                                        <p:cTn id="9" dur="228" fill="hold">
                                          <p:stCondLst>
                                            <p:cond delay="0"/>
                                          </p:stCondLst>
                                        </p:cTn>
                                        <p:tgtEl>
                                          <p:spTgt spid="442371"/>
                                        </p:tgtEl>
                                        <p:attrNameLst>
                                          <p:attrName>ppt_y</p:attrName>
                                        </p:attrNameLst>
                                      </p:cBhvr>
                                      <p:tavLst>
                                        <p:tav tm="0">
                                          <p:val>
                                            <p:strVal val="#ppt_y-1"/>
                                          </p:val>
                                        </p:tav>
                                        <p:tav tm="100000">
                                          <p:val>
                                            <p:strVal val="#ppt_y-(0.354*#ppt_w-0.172*#ppt_h)"/>
                                          </p:val>
                                        </p:tav>
                                      </p:tavLst>
                                    </p:anim>
                                    <p:anim calcmode="lin" valueType="num">
                                      <p:cBhvr>
                                        <p:cTn id="10" dur="78" decel="50000" autoRev="1" fill="hold">
                                          <p:stCondLst>
                                            <p:cond delay="228"/>
                                          </p:stCondLst>
                                        </p:cTn>
                                        <p:tgtEl>
                                          <p:spTgt spid="442371"/>
                                        </p:tgtEl>
                                        <p:attrNameLst>
                                          <p:attrName>ppt_y</p:attrName>
                                        </p:attrNameLst>
                                      </p:cBhvr>
                                      <p:tavLst>
                                        <p:tav tm="0">
                                          <p:val>
                                            <p:strVal val="#ppt_y-(0.354*#ppt_w-0.172*#ppt_h)"/>
                                          </p:val>
                                        </p:tav>
                                        <p:tav tm="100000">
                                          <p:val>
                                            <p:strVal val="#ppt_y-(0.354*#ppt_w-0.172*#ppt_h)-#ppt_h/2"/>
                                          </p:val>
                                        </p:tav>
                                      </p:tavLst>
                                    </p:anim>
                                    <p:anim calcmode="lin" valueType="num">
                                      <p:cBhvr>
                                        <p:cTn id="11" dur="68" fill="hold">
                                          <p:stCondLst>
                                            <p:cond delay="432"/>
                                          </p:stCondLst>
                                        </p:cTn>
                                        <p:tgtEl>
                                          <p:spTgt spid="442371"/>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2371"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descr="cancha-futbol"/>
          <p:cNvPicPr>
            <a:picLocks noChangeAspect="1" noChangeArrowheads="1"/>
          </p:cNvPicPr>
          <p:nvPr/>
        </p:nvPicPr>
        <p:blipFill>
          <a:blip r:embed="rId2" cstate="print">
            <a:lum bright="64000" contrast="-54000"/>
          </a:blip>
          <a:srcRect/>
          <a:stretch>
            <a:fillRect/>
          </a:stretch>
        </p:blipFill>
        <p:spPr bwMode="auto">
          <a:xfrm>
            <a:off x="250825" y="1557338"/>
            <a:ext cx="8893175" cy="5300662"/>
          </a:xfrm>
          <a:prstGeom prst="rect">
            <a:avLst/>
          </a:prstGeom>
          <a:noFill/>
          <a:ln w="9525">
            <a:noFill/>
            <a:miter lim="800000"/>
            <a:headEnd/>
            <a:tailEnd/>
          </a:ln>
        </p:spPr>
      </p:pic>
      <p:sp>
        <p:nvSpPr>
          <p:cNvPr id="443395" name="3 Título"/>
          <p:cNvSpPr>
            <a:spLocks/>
          </p:cNvSpPr>
          <p:nvPr/>
        </p:nvSpPr>
        <p:spPr bwMode="auto">
          <a:xfrm>
            <a:off x="214313" y="357188"/>
            <a:ext cx="8643937" cy="1470025"/>
          </a:xfrm>
          <a:prstGeom prst="rect">
            <a:avLst/>
          </a:prstGeom>
          <a:noFill/>
          <a:ln w="9525">
            <a:noFill/>
            <a:miter lim="800000"/>
            <a:headEnd/>
            <a:tailEnd/>
          </a:ln>
        </p:spPr>
        <p:txBody>
          <a:bodyPr anchor="ctr"/>
          <a:lstStyle/>
          <a:p>
            <a:pPr marL="342900" indent="-342900"/>
            <a:r>
              <a:rPr lang="es-ES" sz="3800" b="1">
                <a:solidFill>
                  <a:schemeClr val="accent2"/>
                </a:solidFill>
                <a:latin typeface="Broadway" pitchFamily="82" charset="0"/>
              </a:rPr>
              <a:t>INGRESOS POR ALQUILER DE CANCHAS</a:t>
            </a:r>
            <a:r>
              <a:rPr lang="es-EC" sz="3800">
                <a:solidFill>
                  <a:schemeClr val="accent2"/>
                </a:solidFill>
                <a:latin typeface="Broadway" pitchFamily="82" charset="0"/>
              </a:rPr>
              <a:t/>
            </a:r>
            <a:br>
              <a:rPr lang="es-EC" sz="3800">
                <a:solidFill>
                  <a:schemeClr val="accent2"/>
                </a:solidFill>
                <a:latin typeface="Broadway" pitchFamily="82" charset="0"/>
              </a:rPr>
            </a:br>
            <a:endParaRPr lang="es-EC" sz="3800">
              <a:solidFill>
                <a:schemeClr val="accent2"/>
              </a:solidFill>
              <a:latin typeface="Broadway" pitchFamily="82" charset="0"/>
            </a:endParaRPr>
          </a:p>
        </p:txBody>
      </p:sp>
      <p:sp>
        <p:nvSpPr>
          <p:cNvPr id="49156" name="4 Subtítulo"/>
          <p:cNvSpPr>
            <a:spLocks/>
          </p:cNvSpPr>
          <p:nvPr/>
        </p:nvSpPr>
        <p:spPr bwMode="auto">
          <a:xfrm>
            <a:off x="214313" y="1500188"/>
            <a:ext cx="8572500" cy="1928812"/>
          </a:xfrm>
          <a:prstGeom prst="rect">
            <a:avLst/>
          </a:prstGeom>
          <a:noFill/>
          <a:ln w="9525">
            <a:noFill/>
            <a:miter lim="800000"/>
            <a:headEnd/>
            <a:tailEnd/>
          </a:ln>
        </p:spPr>
        <p:txBody>
          <a:bodyPr/>
          <a:lstStyle/>
          <a:p>
            <a:pPr algn="just">
              <a:lnSpc>
                <a:spcPct val="90000"/>
              </a:lnSpc>
              <a:spcBef>
                <a:spcPct val="20000"/>
              </a:spcBef>
              <a:buClr>
                <a:schemeClr val="bg2"/>
              </a:buClr>
              <a:buSzPct val="75000"/>
              <a:buFont typeface="Wingdings" pitchFamily="2" charset="2"/>
              <a:buNone/>
            </a:pPr>
            <a:r>
              <a:rPr lang="es-ES">
                <a:latin typeface="Bookman Old Style" pitchFamily="18" charset="0"/>
              </a:rPr>
              <a:t>Los ingresos por alquiler de cancha se obtienen de la multiplicación del número de horas proyectadas a alquilar por el precio. Los precios no incluyen IVA de acuerdo a lo estipulado por el servicio de rentas internas.</a:t>
            </a:r>
            <a:endParaRPr lang="es-EC">
              <a:latin typeface="Bookman Old Style" pitchFamily="18" charset="0"/>
            </a:endParaRPr>
          </a:p>
          <a:p>
            <a:pPr>
              <a:lnSpc>
                <a:spcPct val="90000"/>
              </a:lnSpc>
              <a:spcBef>
                <a:spcPct val="20000"/>
              </a:spcBef>
              <a:buClr>
                <a:schemeClr val="bg2"/>
              </a:buClr>
              <a:buSzPct val="75000"/>
              <a:buFont typeface="Wingdings" pitchFamily="2" charset="2"/>
              <a:buNone/>
            </a:pPr>
            <a:endParaRPr lang="es-EC">
              <a:solidFill>
                <a:srgbClr val="898989"/>
              </a:solidFill>
              <a:latin typeface="Bookman Old Style" pitchFamily="18" charset="0"/>
            </a:endParaRPr>
          </a:p>
        </p:txBody>
      </p:sp>
      <p:graphicFrame>
        <p:nvGraphicFramePr>
          <p:cNvPr id="443439" name="Group 47"/>
          <p:cNvGraphicFramePr>
            <a:graphicFrameLocks noGrp="1"/>
          </p:cNvGraphicFramePr>
          <p:nvPr>
            <p:ph/>
          </p:nvPr>
        </p:nvGraphicFramePr>
        <p:xfrm>
          <a:off x="1116013" y="3429000"/>
          <a:ext cx="7499350" cy="2616200"/>
        </p:xfrm>
        <a:graphic>
          <a:graphicData uri="http://schemas.openxmlformats.org/drawingml/2006/table">
            <a:tbl>
              <a:tblPr/>
              <a:tblGrid>
                <a:gridCol w="935037"/>
                <a:gridCol w="1292225"/>
                <a:gridCol w="2860675"/>
                <a:gridCol w="2411413"/>
              </a:tblGrid>
              <a:tr h="493713">
                <a:tc gridSpan="4">
                  <a:txBody>
                    <a:bodyPr/>
                    <a:lstStyle/>
                    <a:p>
                      <a:pPr marL="0" marR="0" lvl="0" indent="0" algn="ctr" defTabSz="914400" rtl="0" eaLnBrk="1" fontAlgn="base" latinLnBrk="0" hangingPunct="1">
                        <a:lnSpc>
                          <a:spcPct val="115000"/>
                        </a:lnSpc>
                        <a:spcBef>
                          <a:spcPct val="0"/>
                        </a:spcBef>
                        <a:spcAft>
                          <a:spcPct val="0"/>
                        </a:spcAft>
                        <a:buClr>
                          <a:schemeClr val="bg2"/>
                        </a:buClr>
                        <a:buSzPct val="75000"/>
                        <a:buFontTx/>
                        <a:buNone/>
                        <a:tabLst/>
                      </a:pPr>
                      <a:r>
                        <a:rPr kumimoji="0" lang="es-EC" sz="2800" b="0" i="0" u="none" strike="noStrike" cap="none" normalizeH="0" baseline="0" smtClean="0">
                          <a:ln>
                            <a:noFill/>
                          </a:ln>
                          <a:solidFill>
                            <a:srgbClr val="000000"/>
                          </a:solidFill>
                          <a:effectLst/>
                          <a:latin typeface="Verdana" pitchFamily="34" charset="0"/>
                          <a:cs typeface="Times New Roman" pitchFamily="18" charset="0"/>
                        </a:rPr>
                        <a:t>INGRESOS DEL ALQUILER DE CANCHAS</a:t>
                      </a:r>
                      <a:endParaRPr kumimoji="0" lang="es-EC" sz="2400" b="0" i="0" u="none" strike="noStrike" cap="none" normalizeH="0" baseline="0" smtClean="0">
                        <a:ln>
                          <a:noFill/>
                        </a:ln>
                        <a:solidFill>
                          <a:schemeClr val="tx1"/>
                        </a:solidFill>
                        <a:effectLst/>
                        <a:latin typeface="Verdana" pitchFamily="34" charset="0"/>
                        <a:ea typeface="Calibri" pitchFamily="34"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FF"/>
                    </a:solidFill>
                  </a:tcPr>
                </a:tc>
                <a:tc hMerge="1">
                  <a:txBody>
                    <a:bodyPr/>
                    <a:lstStyle/>
                    <a:p>
                      <a:endParaRPr lang="es-ES"/>
                    </a:p>
                  </a:txBody>
                  <a:tcPr/>
                </a:tc>
                <a:tc hMerge="1">
                  <a:txBody>
                    <a:bodyPr/>
                    <a:lstStyle/>
                    <a:p>
                      <a:endParaRPr lang="es-ES"/>
                    </a:p>
                  </a:txBody>
                  <a:tcPr/>
                </a:tc>
                <a:tc hMerge="1">
                  <a:txBody>
                    <a:bodyPr/>
                    <a:lstStyle/>
                    <a:p>
                      <a:endParaRPr lang="es-ES"/>
                    </a:p>
                  </a:txBody>
                  <a:tcPr/>
                </a:tc>
              </a:tr>
              <a:tr h="354013">
                <a:tc>
                  <a:txBody>
                    <a:bodyPr/>
                    <a:lstStyle/>
                    <a:p>
                      <a:pPr marL="0" marR="0" lvl="0" indent="0" algn="just" defTabSz="914400" rtl="0" eaLnBrk="1" fontAlgn="base" latinLnBrk="0" hangingPunct="1">
                        <a:lnSpc>
                          <a:spcPct val="115000"/>
                        </a:lnSpc>
                        <a:spcBef>
                          <a:spcPct val="0"/>
                        </a:spcBef>
                        <a:spcAft>
                          <a:spcPct val="0"/>
                        </a:spcAft>
                        <a:buClr>
                          <a:schemeClr val="bg2"/>
                        </a:buClr>
                        <a:buSzPct val="75000"/>
                        <a:buFontTx/>
                        <a:buNone/>
                        <a:tabLst/>
                      </a:pPr>
                      <a:r>
                        <a:rPr kumimoji="0" lang="es-EC" sz="2000" b="1" i="0" u="none" strike="noStrike" cap="none" normalizeH="0" baseline="0" smtClean="0">
                          <a:ln>
                            <a:noFill/>
                          </a:ln>
                          <a:solidFill>
                            <a:srgbClr val="000000"/>
                          </a:solidFill>
                          <a:effectLst/>
                          <a:latin typeface="Verdana" pitchFamily="34" charset="0"/>
                          <a:cs typeface="Times New Roman" pitchFamily="18" charset="0"/>
                        </a:rPr>
                        <a:t>Años</a:t>
                      </a:r>
                      <a:endParaRPr kumimoji="0" lang="es-EC" sz="1800" b="0" i="0" u="none" strike="noStrike" cap="none" normalizeH="0" baseline="0" smtClean="0">
                        <a:ln>
                          <a:noFill/>
                        </a:ln>
                        <a:solidFill>
                          <a:schemeClr val="tx1"/>
                        </a:solidFill>
                        <a:effectLst/>
                        <a:latin typeface="Verdana" pitchFamily="34" charset="0"/>
                        <a:ea typeface="Calibri" pitchFamily="34"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just" defTabSz="914400" rtl="0" eaLnBrk="1" fontAlgn="base" latinLnBrk="0" hangingPunct="1">
                        <a:lnSpc>
                          <a:spcPct val="115000"/>
                        </a:lnSpc>
                        <a:spcBef>
                          <a:spcPct val="0"/>
                        </a:spcBef>
                        <a:spcAft>
                          <a:spcPct val="0"/>
                        </a:spcAft>
                        <a:buClr>
                          <a:schemeClr val="bg2"/>
                        </a:buClr>
                        <a:buSzPct val="75000"/>
                        <a:buFontTx/>
                        <a:buNone/>
                        <a:tabLst/>
                      </a:pPr>
                      <a:r>
                        <a:rPr kumimoji="0" lang="es-EC" sz="2000" b="1" i="0" u="none" strike="noStrike" cap="none" normalizeH="0" baseline="0" smtClean="0">
                          <a:ln>
                            <a:noFill/>
                          </a:ln>
                          <a:solidFill>
                            <a:srgbClr val="000000"/>
                          </a:solidFill>
                          <a:effectLst/>
                          <a:latin typeface="Verdana" pitchFamily="34" charset="0"/>
                          <a:cs typeface="Times New Roman" pitchFamily="18" charset="0"/>
                        </a:rPr>
                        <a:t>Precios</a:t>
                      </a:r>
                      <a:endParaRPr kumimoji="0" lang="es-EC" sz="1800" b="0" i="0" u="none" strike="noStrike" cap="none" normalizeH="0" baseline="0" smtClean="0">
                        <a:ln>
                          <a:noFill/>
                        </a:ln>
                        <a:solidFill>
                          <a:schemeClr val="tx1"/>
                        </a:solidFill>
                        <a:effectLst/>
                        <a:latin typeface="Verdana" pitchFamily="34" charset="0"/>
                        <a:ea typeface="Calibri" pitchFamily="34"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just" defTabSz="914400" rtl="0" eaLnBrk="1" fontAlgn="base" latinLnBrk="0" hangingPunct="1">
                        <a:lnSpc>
                          <a:spcPct val="115000"/>
                        </a:lnSpc>
                        <a:spcBef>
                          <a:spcPct val="0"/>
                        </a:spcBef>
                        <a:spcAft>
                          <a:spcPct val="0"/>
                        </a:spcAft>
                        <a:buClr>
                          <a:schemeClr val="bg2"/>
                        </a:buClr>
                        <a:buSzPct val="75000"/>
                        <a:buFontTx/>
                        <a:buNone/>
                        <a:tabLst/>
                      </a:pPr>
                      <a:r>
                        <a:rPr kumimoji="0" lang="es-EC" sz="2000" b="1" i="0" u="none" strike="noStrike" cap="none" normalizeH="0" baseline="0" smtClean="0">
                          <a:ln>
                            <a:noFill/>
                          </a:ln>
                          <a:solidFill>
                            <a:srgbClr val="000000"/>
                          </a:solidFill>
                          <a:effectLst/>
                          <a:latin typeface="Verdana" pitchFamily="34" charset="0"/>
                          <a:cs typeface="Times New Roman" pitchFamily="18" charset="0"/>
                        </a:rPr>
                        <a:t>Demanda Anual</a:t>
                      </a:r>
                      <a:endParaRPr kumimoji="0" lang="es-EC" sz="1800" b="0" i="0" u="none" strike="noStrike" cap="none" normalizeH="0" baseline="0" smtClean="0">
                        <a:ln>
                          <a:noFill/>
                        </a:ln>
                        <a:solidFill>
                          <a:schemeClr val="tx1"/>
                        </a:solidFill>
                        <a:effectLst/>
                        <a:latin typeface="Verdana" pitchFamily="34" charset="0"/>
                        <a:ea typeface="Calibri" pitchFamily="34"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just" defTabSz="914400" rtl="0" eaLnBrk="1" fontAlgn="base" latinLnBrk="0" hangingPunct="1">
                        <a:lnSpc>
                          <a:spcPct val="115000"/>
                        </a:lnSpc>
                        <a:spcBef>
                          <a:spcPct val="0"/>
                        </a:spcBef>
                        <a:spcAft>
                          <a:spcPct val="0"/>
                        </a:spcAft>
                        <a:buClr>
                          <a:schemeClr val="bg2"/>
                        </a:buClr>
                        <a:buSzPct val="75000"/>
                        <a:buFontTx/>
                        <a:buNone/>
                        <a:tabLst/>
                      </a:pPr>
                      <a:r>
                        <a:rPr kumimoji="0" lang="es-EC" sz="2000" b="1" i="0" u="none" strike="noStrike" cap="none" normalizeH="0" baseline="0" smtClean="0">
                          <a:ln>
                            <a:noFill/>
                          </a:ln>
                          <a:solidFill>
                            <a:srgbClr val="000000"/>
                          </a:solidFill>
                          <a:effectLst/>
                          <a:latin typeface="Verdana" pitchFamily="34" charset="0"/>
                          <a:cs typeface="Times New Roman" pitchFamily="18" charset="0"/>
                        </a:rPr>
                        <a:t>Ingreso anual</a:t>
                      </a:r>
                      <a:endParaRPr kumimoji="0" lang="es-EC" sz="1800" b="0" i="0" u="none" strike="noStrike" cap="none" normalizeH="0" baseline="0" smtClean="0">
                        <a:ln>
                          <a:noFill/>
                        </a:ln>
                        <a:solidFill>
                          <a:schemeClr val="tx1"/>
                        </a:solidFill>
                        <a:effectLst/>
                        <a:latin typeface="Verdana" pitchFamily="34" charset="0"/>
                        <a:ea typeface="Calibri" pitchFamily="34"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r>
              <a:tr h="354013">
                <a:tc>
                  <a:txBody>
                    <a:bodyPr/>
                    <a:lstStyle/>
                    <a:p>
                      <a:pPr marL="0" marR="0" lvl="0" indent="0" algn="just" defTabSz="914400" rtl="0" eaLnBrk="1" fontAlgn="base" latinLnBrk="0" hangingPunct="1">
                        <a:lnSpc>
                          <a:spcPct val="115000"/>
                        </a:lnSpc>
                        <a:spcBef>
                          <a:spcPct val="0"/>
                        </a:spcBef>
                        <a:spcAft>
                          <a:spcPct val="0"/>
                        </a:spcAft>
                        <a:buClr>
                          <a:schemeClr val="bg2"/>
                        </a:buClr>
                        <a:buSzPct val="75000"/>
                        <a:buFontTx/>
                        <a:buNone/>
                        <a:tabLst/>
                      </a:pPr>
                      <a:r>
                        <a:rPr kumimoji="0" lang="es-EC" sz="2000" b="0" i="0" u="none" strike="noStrike" cap="none" normalizeH="0" baseline="0" smtClean="0">
                          <a:ln>
                            <a:noFill/>
                          </a:ln>
                          <a:solidFill>
                            <a:srgbClr val="000000"/>
                          </a:solidFill>
                          <a:effectLst/>
                          <a:latin typeface="Verdana" pitchFamily="34" charset="0"/>
                          <a:cs typeface="Times New Roman" pitchFamily="18" charset="0"/>
                        </a:rPr>
                        <a:t>1</a:t>
                      </a:r>
                      <a:endParaRPr kumimoji="0" lang="es-EC" sz="1800" b="0" i="0" u="none" strike="noStrike" cap="none" normalizeH="0" baseline="0" smtClean="0">
                        <a:ln>
                          <a:noFill/>
                        </a:ln>
                        <a:solidFill>
                          <a:schemeClr val="tx1"/>
                        </a:solidFill>
                        <a:effectLst/>
                        <a:latin typeface="Verdana" pitchFamily="34" charset="0"/>
                        <a:ea typeface="Calibri" pitchFamily="34"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just" defTabSz="914400" rtl="0" eaLnBrk="1" fontAlgn="base" latinLnBrk="0" hangingPunct="1">
                        <a:lnSpc>
                          <a:spcPct val="115000"/>
                        </a:lnSpc>
                        <a:spcBef>
                          <a:spcPct val="0"/>
                        </a:spcBef>
                        <a:spcAft>
                          <a:spcPct val="0"/>
                        </a:spcAft>
                        <a:buClr>
                          <a:schemeClr val="bg2"/>
                        </a:buClr>
                        <a:buSzPct val="75000"/>
                        <a:buFontTx/>
                        <a:buNone/>
                        <a:tabLst/>
                      </a:pPr>
                      <a:r>
                        <a:rPr kumimoji="0" lang="es-EC" sz="2000" b="0" i="0" u="none" strike="noStrike" cap="none" normalizeH="0" baseline="0" smtClean="0">
                          <a:ln>
                            <a:noFill/>
                          </a:ln>
                          <a:solidFill>
                            <a:srgbClr val="000000"/>
                          </a:solidFill>
                          <a:effectLst/>
                          <a:latin typeface="Verdana" pitchFamily="34" charset="0"/>
                          <a:cs typeface="Times New Roman" pitchFamily="18" charset="0"/>
                        </a:rPr>
                        <a:t>$ 30.00</a:t>
                      </a:r>
                      <a:endParaRPr kumimoji="0" lang="es-EC" sz="1800" b="0" i="0" u="none" strike="noStrike" cap="none" normalizeH="0" baseline="0" smtClean="0">
                        <a:ln>
                          <a:noFill/>
                        </a:ln>
                        <a:solidFill>
                          <a:schemeClr val="tx1"/>
                        </a:solidFill>
                        <a:effectLst/>
                        <a:latin typeface="Verdana" pitchFamily="34" charset="0"/>
                        <a:ea typeface="Calibri" pitchFamily="34"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just" defTabSz="914400" rtl="0" eaLnBrk="1" fontAlgn="base" latinLnBrk="0" hangingPunct="1">
                        <a:lnSpc>
                          <a:spcPct val="115000"/>
                        </a:lnSpc>
                        <a:spcBef>
                          <a:spcPct val="0"/>
                        </a:spcBef>
                        <a:spcAft>
                          <a:spcPct val="0"/>
                        </a:spcAft>
                        <a:buClr>
                          <a:schemeClr val="bg2"/>
                        </a:buClr>
                        <a:buSzPct val="75000"/>
                        <a:buFontTx/>
                        <a:buNone/>
                        <a:tabLst/>
                      </a:pPr>
                      <a:r>
                        <a:rPr kumimoji="0" lang="es-EC" sz="2000" b="0" i="0" u="none" strike="noStrike" cap="none" normalizeH="0" baseline="0" smtClean="0">
                          <a:ln>
                            <a:noFill/>
                          </a:ln>
                          <a:solidFill>
                            <a:srgbClr val="000000"/>
                          </a:solidFill>
                          <a:effectLst/>
                          <a:latin typeface="Verdana" pitchFamily="34" charset="0"/>
                          <a:cs typeface="Times New Roman" pitchFamily="18" charset="0"/>
                        </a:rPr>
                        <a:t>2429</a:t>
                      </a:r>
                      <a:endParaRPr kumimoji="0" lang="es-EC" sz="1800" b="0" i="0" u="none" strike="noStrike" cap="none" normalizeH="0" baseline="0" smtClean="0">
                        <a:ln>
                          <a:noFill/>
                        </a:ln>
                        <a:solidFill>
                          <a:schemeClr val="tx1"/>
                        </a:solidFill>
                        <a:effectLst/>
                        <a:latin typeface="Verdana" pitchFamily="34" charset="0"/>
                        <a:ea typeface="Calibri" pitchFamily="34"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just" defTabSz="914400" rtl="0" eaLnBrk="1" fontAlgn="base" latinLnBrk="0" hangingPunct="1">
                        <a:lnSpc>
                          <a:spcPct val="115000"/>
                        </a:lnSpc>
                        <a:spcBef>
                          <a:spcPct val="0"/>
                        </a:spcBef>
                        <a:spcAft>
                          <a:spcPct val="0"/>
                        </a:spcAft>
                        <a:buClr>
                          <a:schemeClr val="bg2"/>
                        </a:buClr>
                        <a:buSzPct val="75000"/>
                        <a:buFontTx/>
                        <a:buNone/>
                        <a:tabLst/>
                      </a:pPr>
                      <a:r>
                        <a:rPr kumimoji="0" lang="es-EC" sz="2000" b="0" i="0" u="none" strike="noStrike" cap="none" normalizeH="0" baseline="0" smtClean="0">
                          <a:ln>
                            <a:noFill/>
                          </a:ln>
                          <a:solidFill>
                            <a:srgbClr val="000000"/>
                          </a:solidFill>
                          <a:effectLst/>
                          <a:latin typeface="Verdana" pitchFamily="34" charset="0"/>
                          <a:cs typeface="Times New Roman" pitchFamily="18" charset="0"/>
                        </a:rPr>
                        <a:t>$ 72,864.00</a:t>
                      </a:r>
                      <a:endParaRPr kumimoji="0" lang="es-EC" sz="1800" b="0" i="0" u="none" strike="noStrike" cap="none" normalizeH="0" baseline="0" smtClean="0">
                        <a:ln>
                          <a:noFill/>
                        </a:ln>
                        <a:solidFill>
                          <a:schemeClr val="tx1"/>
                        </a:solidFill>
                        <a:effectLst/>
                        <a:latin typeface="Verdana" pitchFamily="34" charset="0"/>
                        <a:ea typeface="Calibri" pitchFamily="34"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r>
              <a:tr h="354013">
                <a:tc>
                  <a:txBody>
                    <a:bodyPr/>
                    <a:lstStyle/>
                    <a:p>
                      <a:pPr marL="0" marR="0" lvl="0" indent="0" algn="just" defTabSz="914400" rtl="0" eaLnBrk="1" fontAlgn="base" latinLnBrk="0" hangingPunct="1">
                        <a:lnSpc>
                          <a:spcPct val="115000"/>
                        </a:lnSpc>
                        <a:spcBef>
                          <a:spcPct val="0"/>
                        </a:spcBef>
                        <a:spcAft>
                          <a:spcPct val="0"/>
                        </a:spcAft>
                        <a:buClr>
                          <a:schemeClr val="bg2"/>
                        </a:buClr>
                        <a:buSzPct val="75000"/>
                        <a:buFontTx/>
                        <a:buNone/>
                        <a:tabLst/>
                      </a:pPr>
                      <a:r>
                        <a:rPr kumimoji="0" lang="es-EC" sz="2000" b="0" i="0" u="none" strike="noStrike" cap="none" normalizeH="0" baseline="0" smtClean="0">
                          <a:ln>
                            <a:noFill/>
                          </a:ln>
                          <a:solidFill>
                            <a:srgbClr val="000000"/>
                          </a:solidFill>
                          <a:effectLst/>
                          <a:latin typeface="Verdana" pitchFamily="34" charset="0"/>
                          <a:cs typeface="Times New Roman" pitchFamily="18" charset="0"/>
                        </a:rPr>
                        <a:t>2</a:t>
                      </a:r>
                      <a:endParaRPr kumimoji="0" lang="es-EC" sz="1800" b="0" i="0" u="none" strike="noStrike" cap="none" normalizeH="0" baseline="0" smtClean="0">
                        <a:ln>
                          <a:noFill/>
                        </a:ln>
                        <a:solidFill>
                          <a:schemeClr val="tx1"/>
                        </a:solidFill>
                        <a:effectLst/>
                        <a:latin typeface="Verdana" pitchFamily="34" charset="0"/>
                        <a:ea typeface="Calibri" pitchFamily="34"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just" defTabSz="914400" rtl="0" eaLnBrk="1" fontAlgn="base" latinLnBrk="0" hangingPunct="1">
                        <a:lnSpc>
                          <a:spcPct val="115000"/>
                        </a:lnSpc>
                        <a:spcBef>
                          <a:spcPct val="0"/>
                        </a:spcBef>
                        <a:spcAft>
                          <a:spcPct val="0"/>
                        </a:spcAft>
                        <a:buClr>
                          <a:schemeClr val="bg2"/>
                        </a:buClr>
                        <a:buSzPct val="75000"/>
                        <a:buFontTx/>
                        <a:buNone/>
                        <a:tabLst/>
                      </a:pPr>
                      <a:r>
                        <a:rPr kumimoji="0" lang="es-EC" sz="2000" b="0" i="0" u="none" strike="noStrike" cap="none" normalizeH="0" baseline="0" smtClean="0">
                          <a:ln>
                            <a:noFill/>
                          </a:ln>
                          <a:solidFill>
                            <a:srgbClr val="000000"/>
                          </a:solidFill>
                          <a:effectLst/>
                          <a:latin typeface="Verdana" pitchFamily="34" charset="0"/>
                          <a:cs typeface="Times New Roman" pitchFamily="18" charset="0"/>
                        </a:rPr>
                        <a:t>$ 32.50</a:t>
                      </a:r>
                      <a:endParaRPr kumimoji="0" lang="es-EC" sz="1800" b="0" i="0" u="none" strike="noStrike" cap="none" normalizeH="0" baseline="0" smtClean="0">
                        <a:ln>
                          <a:noFill/>
                        </a:ln>
                        <a:solidFill>
                          <a:schemeClr val="tx1"/>
                        </a:solidFill>
                        <a:effectLst/>
                        <a:latin typeface="Verdana" pitchFamily="34" charset="0"/>
                        <a:ea typeface="Calibri" pitchFamily="34"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just" defTabSz="914400" rtl="0" eaLnBrk="1" fontAlgn="base" latinLnBrk="0" hangingPunct="1">
                        <a:lnSpc>
                          <a:spcPct val="115000"/>
                        </a:lnSpc>
                        <a:spcBef>
                          <a:spcPct val="0"/>
                        </a:spcBef>
                        <a:spcAft>
                          <a:spcPct val="0"/>
                        </a:spcAft>
                        <a:buClr>
                          <a:schemeClr val="bg2"/>
                        </a:buClr>
                        <a:buSzPct val="75000"/>
                        <a:buFontTx/>
                        <a:buNone/>
                        <a:tabLst/>
                      </a:pPr>
                      <a:r>
                        <a:rPr kumimoji="0" lang="es-EC" sz="2000" b="0" i="0" u="none" strike="noStrike" cap="none" normalizeH="0" baseline="0" smtClean="0">
                          <a:ln>
                            <a:noFill/>
                          </a:ln>
                          <a:solidFill>
                            <a:srgbClr val="000000"/>
                          </a:solidFill>
                          <a:effectLst/>
                          <a:latin typeface="Verdana" pitchFamily="34" charset="0"/>
                          <a:cs typeface="Times New Roman" pitchFamily="18" charset="0"/>
                        </a:rPr>
                        <a:t>2870</a:t>
                      </a:r>
                      <a:endParaRPr kumimoji="0" lang="es-EC" sz="1800" b="0" i="0" u="none" strike="noStrike" cap="none" normalizeH="0" baseline="0" smtClean="0">
                        <a:ln>
                          <a:noFill/>
                        </a:ln>
                        <a:solidFill>
                          <a:schemeClr val="tx1"/>
                        </a:solidFill>
                        <a:effectLst/>
                        <a:latin typeface="Verdana" pitchFamily="34" charset="0"/>
                        <a:ea typeface="Calibri" pitchFamily="34"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just" defTabSz="914400" rtl="0" eaLnBrk="1" fontAlgn="base" latinLnBrk="0" hangingPunct="1">
                        <a:lnSpc>
                          <a:spcPct val="115000"/>
                        </a:lnSpc>
                        <a:spcBef>
                          <a:spcPct val="0"/>
                        </a:spcBef>
                        <a:spcAft>
                          <a:spcPct val="0"/>
                        </a:spcAft>
                        <a:buClr>
                          <a:schemeClr val="bg2"/>
                        </a:buClr>
                        <a:buSzPct val="75000"/>
                        <a:buFontTx/>
                        <a:buNone/>
                        <a:tabLst/>
                      </a:pPr>
                      <a:r>
                        <a:rPr kumimoji="0" lang="es-EC" sz="2000" b="0" i="0" u="none" strike="noStrike" cap="none" normalizeH="0" baseline="0" smtClean="0">
                          <a:ln>
                            <a:noFill/>
                          </a:ln>
                          <a:solidFill>
                            <a:srgbClr val="000000"/>
                          </a:solidFill>
                          <a:effectLst/>
                          <a:latin typeface="Verdana" pitchFamily="34" charset="0"/>
                          <a:cs typeface="Times New Roman" pitchFamily="18" charset="0"/>
                        </a:rPr>
                        <a:t>$ 93,288.00</a:t>
                      </a:r>
                      <a:endParaRPr kumimoji="0" lang="es-EC" sz="1800" b="0" i="0" u="none" strike="noStrike" cap="none" normalizeH="0" baseline="0" smtClean="0">
                        <a:ln>
                          <a:noFill/>
                        </a:ln>
                        <a:solidFill>
                          <a:schemeClr val="tx1"/>
                        </a:solidFill>
                        <a:effectLst/>
                        <a:latin typeface="Verdana" pitchFamily="34" charset="0"/>
                        <a:ea typeface="Calibri" pitchFamily="34"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r>
              <a:tr h="352425">
                <a:tc>
                  <a:txBody>
                    <a:bodyPr/>
                    <a:lstStyle/>
                    <a:p>
                      <a:pPr marL="0" marR="0" lvl="0" indent="0" algn="just" defTabSz="914400" rtl="0" eaLnBrk="1" fontAlgn="base" latinLnBrk="0" hangingPunct="1">
                        <a:lnSpc>
                          <a:spcPct val="115000"/>
                        </a:lnSpc>
                        <a:spcBef>
                          <a:spcPct val="0"/>
                        </a:spcBef>
                        <a:spcAft>
                          <a:spcPct val="0"/>
                        </a:spcAft>
                        <a:buClr>
                          <a:schemeClr val="bg2"/>
                        </a:buClr>
                        <a:buSzPct val="75000"/>
                        <a:buFontTx/>
                        <a:buNone/>
                        <a:tabLst/>
                      </a:pPr>
                      <a:r>
                        <a:rPr kumimoji="0" lang="es-EC" sz="2000" b="0" i="0" u="none" strike="noStrike" cap="none" normalizeH="0" baseline="0" smtClean="0">
                          <a:ln>
                            <a:noFill/>
                          </a:ln>
                          <a:solidFill>
                            <a:srgbClr val="000000"/>
                          </a:solidFill>
                          <a:effectLst/>
                          <a:latin typeface="Verdana" pitchFamily="34" charset="0"/>
                          <a:cs typeface="Times New Roman" pitchFamily="18" charset="0"/>
                        </a:rPr>
                        <a:t>3</a:t>
                      </a:r>
                      <a:endParaRPr kumimoji="0" lang="es-EC" sz="1800" b="0" i="0" u="none" strike="noStrike" cap="none" normalizeH="0" baseline="0" smtClean="0">
                        <a:ln>
                          <a:noFill/>
                        </a:ln>
                        <a:solidFill>
                          <a:schemeClr val="tx1"/>
                        </a:solidFill>
                        <a:effectLst/>
                        <a:latin typeface="Verdana" pitchFamily="34" charset="0"/>
                        <a:ea typeface="Calibri" pitchFamily="34"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just" defTabSz="914400" rtl="0" eaLnBrk="1" fontAlgn="base" latinLnBrk="0" hangingPunct="1">
                        <a:lnSpc>
                          <a:spcPct val="115000"/>
                        </a:lnSpc>
                        <a:spcBef>
                          <a:spcPct val="0"/>
                        </a:spcBef>
                        <a:spcAft>
                          <a:spcPct val="0"/>
                        </a:spcAft>
                        <a:buClr>
                          <a:schemeClr val="bg2"/>
                        </a:buClr>
                        <a:buSzPct val="75000"/>
                        <a:buFontTx/>
                        <a:buNone/>
                        <a:tabLst/>
                      </a:pPr>
                      <a:r>
                        <a:rPr kumimoji="0" lang="es-EC" sz="2000" b="0" i="0" u="none" strike="noStrike" cap="none" normalizeH="0" baseline="0" smtClean="0">
                          <a:ln>
                            <a:noFill/>
                          </a:ln>
                          <a:solidFill>
                            <a:srgbClr val="000000"/>
                          </a:solidFill>
                          <a:effectLst/>
                          <a:latin typeface="Verdana" pitchFamily="34" charset="0"/>
                          <a:cs typeface="Times New Roman" pitchFamily="18" charset="0"/>
                        </a:rPr>
                        <a:t>$ 35.00</a:t>
                      </a:r>
                      <a:endParaRPr kumimoji="0" lang="es-EC" sz="1800" b="0" i="0" u="none" strike="noStrike" cap="none" normalizeH="0" baseline="0" smtClean="0">
                        <a:ln>
                          <a:noFill/>
                        </a:ln>
                        <a:solidFill>
                          <a:schemeClr val="tx1"/>
                        </a:solidFill>
                        <a:effectLst/>
                        <a:latin typeface="Verdana" pitchFamily="34" charset="0"/>
                        <a:ea typeface="Calibri" pitchFamily="34"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just" defTabSz="914400" rtl="0" eaLnBrk="1" fontAlgn="base" latinLnBrk="0" hangingPunct="1">
                        <a:lnSpc>
                          <a:spcPct val="115000"/>
                        </a:lnSpc>
                        <a:spcBef>
                          <a:spcPct val="0"/>
                        </a:spcBef>
                        <a:spcAft>
                          <a:spcPct val="0"/>
                        </a:spcAft>
                        <a:buClr>
                          <a:schemeClr val="bg2"/>
                        </a:buClr>
                        <a:buSzPct val="75000"/>
                        <a:buFontTx/>
                        <a:buNone/>
                        <a:tabLst/>
                      </a:pPr>
                      <a:r>
                        <a:rPr kumimoji="0" lang="es-EC" sz="2000" b="0" i="0" u="none" strike="noStrike" cap="none" normalizeH="0" baseline="0" smtClean="0">
                          <a:ln>
                            <a:noFill/>
                          </a:ln>
                          <a:solidFill>
                            <a:srgbClr val="000000"/>
                          </a:solidFill>
                          <a:effectLst/>
                          <a:latin typeface="Verdana" pitchFamily="34" charset="0"/>
                          <a:cs typeface="Times New Roman" pitchFamily="18" charset="0"/>
                        </a:rPr>
                        <a:t>3312</a:t>
                      </a:r>
                      <a:endParaRPr kumimoji="0" lang="es-EC" sz="1800" b="0" i="0" u="none" strike="noStrike" cap="none" normalizeH="0" baseline="0" smtClean="0">
                        <a:ln>
                          <a:noFill/>
                        </a:ln>
                        <a:solidFill>
                          <a:schemeClr val="tx1"/>
                        </a:solidFill>
                        <a:effectLst/>
                        <a:latin typeface="Verdana" pitchFamily="34" charset="0"/>
                        <a:ea typeface="Calibri" pitchFamily="34"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just" defTabSz="914400" rtl="0" eaLnBrk="1" fontAlgn="base" latinLnBrk="0" hangingPunct="1">
                        <a:lnSpc>
                          <a:spcPct val="115000"/>
                        </a:lnSpc>
                        <a:spcBef>
                          <a:spcPct val="0"/>
                        </a:spcBef>
                        <a:spcAft>
                          <a:spcPct val="0"/>
                        </a:spcAft>
                        <a:buClr>
                          <a:schemeClr val="bg2"/>
                        </a:buClr>
                        <a:buSzPct val="75000"/>
                        <a:buFontTx/>
                        <a:buNone/>
                        <a:tabLst/>
                      </a:pPr>
                      <a:r>
                        <a:rPr kumimoji="0" lang="es-EC" sz="2000" b="0" i="0" u="none" strike="noStrike" cap="none" normalizeH="0" baseline="0" smtClean="0">
                          <a:ln>
                            <a:noFill/>
                          </a:ln>
                          <a:solidFill>
                            <a:srgbClr val="000000"/>
                          </a:solidFill>
                          <a:effectLst/>
                          <a:latin typeface="Verdana" pitchFamily="34" charset="0"/>
                          <a:cs typeface="Times New Roman" pitchFamily="18" charset="0"/>
                        </a:rPr>
                        <a:t>$ 115,920.00</a:t>
                      </a:r>
                      <a:endParaRPr kumimoji="0" lang="es-EC" sz="1800" b="0" i="0" u="none" strike="noStrike" cap="none" normalizeH="0" baseline="0" smtClean="0">
                        <a:ln>
                          <a:noFill/>
                        </a:ln>
                        <a:solidFill>
                          <a:schemeClr val="tx1"/>
                        </a:solidFill>
                        <a:effectLst/>
                        <a:latin typeface="Verdana" pitchFamily="34" charset="0"/>
                        <a:ea typeface="Calibri" pitchFamily="34"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r>
              <a:tr h="354013">
                <a:tc>
                  <a:txBody>
                    <a:bodyPr/>
                    <a:lstStyle/>
                    <a:p>
                      <a:pPr marL="0" marR="0" lvl="0" indent="0" algn="just" defTabSz="914400" rtl="0" eaLnBrk="1" fontAlgn="base" latinLnBrk="0" hangingPunct="1">
                        <a:lnSpc>
                          <a:spcPct val="115000"/>
                        </a:lnSpc>
                        <a:spcBef>
                          <a:spcPct val="0"/>
                        </a:spcBef>
                        <a:spcAft>
                          <a:spcPct val="0"/>
                        </a:spcAft>
                        <a:buClr>
                          <a:schemeClr val="bg2"/>
                        </a:buClr>
                        <a:buSzPct val="75000"/>
                        <a:buFontTx/>
                        <a:buNone/>
                        <a:tabLst/>
                      </a:pPr>
                      <a:r>
                        <a:rPr kumimoji="0" lang="es-EC" sz="2000" b="0" i="0" u="none" strike="noStrike" cap="none" normalizeH="0" baseline="0" smtClean="0">
                          <a:ln>
                            <a:noFill/>
                          </a:ln>
                          <a:solidFill>
                            <a:srgbClr val="000000"/>
                          </a:solidFill>
                          <a:effectLst/>
                          <a:latin typeface="Verdana" pitchFamily="34" charset="0"/>
                          <a:cs typeface="Times New Roman" pitchFamily="18" charset="0"/>
                        </a:rPr>
                        <a:t>4</a:t>
                      </a:r>
                      <a:endParaRPr kumimoji="0" lang="es-EC" sz="1800" b="0" i="0" u="none" strike="noStrike" cap="none" normalizeH="0" baseline="0" smtClean="0">
                        <a:ln>
                          <a:noFill/>
                        </a:ln>
                        <a:solidFill>
                          <a:schemeClr val="tx1"/>
                        </a:solidFill>
                        <a:effectLst/>
                        <a:latin typeface="Verdana" pitchFamily="34" charset="0"/>
                        <a:ea typeface="Calibri" pitchFamily="34"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just" defTabSz="914400" rtl="0" eaLnBrk="1" fontAlgn="base" latinLnBrk="0" hangingPunct="1">
                        <a:lnSpc>
                          <a:spcPct val="115000"/>
                        </a:lnSpc>
                        <a:spcBef>
                          <a:spcPct val="0"/>
                        </a:spcBef>
                        <a:spcAft>
                          <a:spcPct val="0"/>
                        </a:spcAft>
                        <a:buClr>
                          <a:schemeClr val="bg2"/>
                        </a:buClr>
                        <a:buSzPct val="75000"/>
                        <a:buFontTx/>
                        <a:buNone/>
                        <a:tabLst/>
                      </a:pPr>
                      <a:r>
                        <a:rPr kumimoji="0" lang="es-EC" sz="2000" b="0" i="0" u="none" strike="noStrike" cap="none" normalizeH="0" baseline="0" smtClean="0">
                          <a:ln>
                            <a:noFill/>
                          </a:ln>
                          <a:solidFill>
                            <a:srgbClr val="000000"/>
                          </a:solidFill>
                          <a:effectLst/>
                          <a:latin typeface="Verdana" pitchFamily="34" charset="0"/>
                          <a:cs typeface="Times New Roman" pitchFamily="18" charset="0"/>
                        </a:rPr>
                        <a:t>$ 37.50</a:t>
                      </a:r>
                      <a:endParaRPr kumimoji="0" lang="es-EC" sz="1800" b="0" i="0" u="none" strike="noStrike" cap="none" normalizeH="0" baseline="0" smtClean="0">
                        <a:ln>
                          <a:noFill/>
                        </a:ln>
                        <a:solidFill>
                          <a:schemeClr val="tx1"/>
                        </a:solidFill>
                        <a:effectLst/>
                        <a:latin typeface="Verdana" pitchFamily="34" charset="0"/>
                        <a:ea typeface="Calibri" pitchFamily="34"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just" defTabSz="914400" rtl="0" eaLnBrk="1" fontAlgn="base" latinLnBrk="0" hangingPunct="1">
                        <a:lnSpc>
                          <a:spcPct val="115000"/>
                        </a:lnSpc>
                        <a:spcBef>
                          <a:spcPct val="0"/>
                        </a:spcBef>
                        <a:spcAft>
                          <a:spcPct val="0"/>
                        </a:spcAft>
                        <a:buClr>
                          <a:schemeClr val="bg2"/>
                        </a:buClr>
                        <a:buSzPct val="75000"/>
                        <a:buFontTx/>
                        <a:buNone/>
                        <a:tabLst/>
                      </a:pPr>
                      <a:r>
                        <a:rPr kumimoji="0" lang="es-EC" sz="2000" b="0" i="0" u="none" strike="noStrike" cap="none" normalizeH="0" baseline="0" smtClean="0">
                          <a:ln>
                            <a:noFill/>
                          </a:ln>
                          <a:solidFill>
                            <a:srgbClr val="000000"/>
                          </a:solidFill>
                          <a:effectLst/>
                          <a:latin typeface="Verdana" pitchFamily="34" charset="0"/>
                          <a:cs typeface="Times New Roman" pitchFamily="18" charset="0"/>
                        </a:rPr>
                        <a:t>3754</a:t>
                      </a:r>
                      <a:endParaRPr kumimoji="0" lang="es-EC" sz="1800" b="0" i="0" u="none" strike="noStrike" cap="none" normalizeH="0" baseline="0" smtClean="0">
                        <a:ln>
                          <a:noFill/>
                        </a:ln>
                        <a:solidFill>
                          <a:schemeClr val="tx1"/>
                        </a:solidFill>
                        <a:effectLst/>
                        <a:latin typeface="Verdana" pitchFamily="34" charset="0"/>
                        <a:ea typeface="Calibri" pitchFamily="34"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just" defTabSz="914400" rtl="0" eaLnBrk="1" fontAlgn="base" latinLnBrk="0" hangingPunct="1">
                        <a:lnSpc>
                          <a:spcPct val="115000"/>
                        </a:lnSpc>
                        <a:spcBef>
                          <a:spcPct val="0"/>
                        </a:spcBef>
                        <a:spcAft>
                          <a:spcPct val="0"/>
                        </a:spcAft>
                        <a:buClr>
                          <a:schemeClr val="bg2"/>
                        </a:buClr>
                        <a:buSzPct val="75000"/>
                        <a:buFontTx/>
                        <a:buNone/>
                        <a:tabLst/>
                      </a:pPr>
                      <a:r>
                        <a:rPr kumimoji="0" lang="es-EC" sz="2000" b="0" i="0" u="none" strike="noStrike" cap="none" normalizeH="0" baseline="0" smtClean="0">
                          <a:ln>
                            <a:noFill/>
                          </a:ln>
                          <a:solidFill>
                            <a:srgbClr val="000000"/>
                          </a:solidFill>
                          <a:effectLst/>
                          <a:latin typeface="Verdana" pitchFamily="34" charset="0"/>
                          <a:cs typeface="Times New Roman" pitchFamily="18" charset="0"/>
                        </a:rPr>
                        <a:t>$ 140,760.00</a:t>
                      </a:r>
                      <a:endParaRPr kumimoji="0" lang="es-EC" sz="1800" b="0" i="0" u="none" strike="noStrike" cap="none" normalizeH="0" baseline="0" smtClean="0">
                        <a:ln>
                          <a:noFill/>
                        </a:ln>
                        <a:solidFill>
                          <a:schemeClr val="tx1"/>
                        </a:solidFill>
                        <a:effectLst/>
                        <a:latin typeface="Verdana" pitchFamily="34" charset="0"/>
                        <a:ea typeface="Calibri" pitchFamily="34"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r>
              <a:tr h="354013">
                <a:tc>
                  <a:txBody>
                    <a:bodyPr/>
                    <a:lstStyle/>
                    <a:p>
                      <a:pPr marL="0" marR="0" lvl="0" indent="0" algn="just" defTabSz="914400" rtl="0" eaLnBrk="1" fontAlgn="base" latinLnBrk="0" hangingPunct="1">
                        <a:lnSpc>
                          <a:spcPct val="115000"/>
                        </a:lnSpc>
                        <a:spcBef>
                          <a:spcPct val="0"/>
                        </a:spcBef>
                        <a:spcAft>
                          <a:spcPct val="0"/>
                        </a:spcAft>
                        <a:buClr>
                          <a:schemeClr val="bg2"/>
                        </a:buClr>
                        <a:buSzPct val="75000"/>
                        <a:buFontTx/>
                        <a:buNone/>
                        <a:tabLst/>
                      </a:pPr>
                      <a:r>
                        <a:rPr kumimoji="0" lang="es-EC" sz="2000" b="0" i="0" u="none" strike="noStrike" cap="none" normalizeH="0" baseline="0" smtClean="0">
                          <a:ln>
                            <a:noFill/>
                          </a:ln>
                          <a:solidFill>
                            <a:srgbClr val="000000"/>
                          </a:solidFill>
                          <a:effectLst/>
                          <a:latin typeface="Verdana" pitchFamily="34" charset="0"/>
                          <a:cs typeface="Times New Roman" pitchFamily="18" charset="0"/>
                        </a:rPr>
                        <a:t>5</a:t>
                      </a:r>
                      <a:endParaRPr kumimoji="0" lang="es-EC" sz="1800" b="0" i="0" u="none" strike="noStrike" cap="none" normalizeH="0" baseline="0" smtClean="0">
                        <a:ln>
                          <a:noFill/>
                        </a:ln>
                        <a:solidFill>
                          <a:schemeClr val="tx1"/>
                        </a:solidFill>
                        <a:effectLst/>
                        <a:latin typeface="Verdana" pitchFamily="34" charset="0"/>
                        <a:ea typeface="Calibri" pitchFamily="34"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just" defTabSz="914400" rtl="0" eaLnBrk="1" fontAlgn="base" latinLnBrk="0" hangingPunct="1">
                        <a:lnSpc>
                          <a:spcPct val="115000"/>
                        </a:lnSpc>
                        <a:spcBef>
                          <a:spcPct val="0"/>
                        </a:spcBef>
                        <a:spcAft>
                          <a:spcPct val="0"/>
                        </a:spcAft>
                        <a:buClr>
                          <a:schemeClr val="bg2"/>
                        </a:buClr>
                        <a:buSzPct val="75000"/>
                        <a:buFontTx/>
                        <a:buNone/>
                        <a:tabLst/>
                      </a:pPr>
                      <a:r>
                        <a:rPr kumimoji="0" lang="es-EC" sz="2000" b="0" i="0" u="none" strike="noStrike" cap="none" normalizeH="0" baseline="0" smtClean="0">
                          <a:ln>
                            <a:noFill/>
                          </a:ln>
                          <a:solidFill>
                            <a:srgbClr val="000000"/>
                          </a:solidFill>
                          <a:effectLst/>
                          <a:latin typeface="Verdana" pitchFamily="34" charset="0"/>
                          <a:cs typeface="Times New Roman" pitchFamily="18" charset="0"/>
                        </a:rPr>
                        <a:t>$ 40.00</a:t>
                      </a:r>
                      <a:endParaRPr kumimoji="0" lang="es-EC" sz="1800" b="0" i="0" u="none" strike="noStrike" cap="none" normalizeH="0" baseline="0" smtClean="0">
                        <a:ln>
                          <a:noFill/>
                        </a:ln>
                        <a:solidFill>
                          <a:schemeClr val="tx1"/>
                        </a:solidFill>
                        <a:effectLst/>
                        <a:latin typeface="Verdana" pitchFamily="34" charset="0"/>
                        <a:ea typeface="Calibri" pitchFamily="34"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just" defTabSz="914400" rtl="0" eaLnBrk="1" fontAlgn="base" latinLnBrk="0" hangingPunct="1">
                        <a:lnSpc>
                          <a:spcPct val="115000"/>
                        </a:lnSpc>
                        <a:spcBef>
                          <a:spcPct val="0"/>
                        </a:spcBef>
                        <a:spcAft>
                          <a:spcPct val="0"/>
                        </a:spcAft>
                        <a:buClr>
                          <a:schemeClr val="bg2"/>
                        </a:buClr>
                        <a:buSzPct val="75000"/>
                        <a:buFontTx/>
                        <a:buNone/>
                        <a:tabLst/>
                      </a:pPr>
                      <a:r>
                        <a:rPr kumimoji="0" lang="es-EC" sz="2000" b="0" i="0" u="none" strike="noStrike" cap="none" normalizeH="0" baseline="0" smtClean="0">
                          <a:ln>
                            <a:noFill/>
                          </a:ln>
                          <a:solidFill>
                            <a:srgbClr val="000000"/>
                          </a:solidFill>
                          <a:effectLst/>
                          <a:latin typeface="Verdana" pitchFamily="34" charset="0"/>
                          <a:cs typeface="Times New Roman" pitchFamily="18" charset="0"/>
                        </a:rPr>
                        <a:t>4195</a:t>
                      </a:r>
                      <a:endParaRPr kumimoji="0" lang="es-EC" sz="1800" b="0" i="0" u="none" strike="noStrike" cap="none" normalizeH="0" baseline="0" smtClean="0">
                        <a:ln>
                          <a:noFill/>
                        </a:ln>
                        <a:solidFill>
                          <a:schemeClr val="tx1"/>
                        </a:solidFill>
                        <a:effectLst/>
                        <a:latin typeface="Verdana" pitchFamily="34" charset="0"/>
                        <a:ea typeface="Calibri" pitchFamily="34"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just" defTabSz="914400" rtl="0" eaLnBrk="1" fontAlgn="base" latinLnBrk="0" hangingPunct="1">
                        <a:lnSpc>
                          <a:spcPct val="115000"/>
                        </a:lnSpc>
                        <a:spcBef>
                          <a:spcPct val="0"/>
                        </a:spcBef>
                        <a:spcAft>
                          <a:spcPct val="0"/>
                        </a:spcAft>
                        <a:buClr>
                          <a:schemeClr val="bg2"/>
                        </a:buClr>
                        <a:buSzPct val="75000"/>
                        <a:buFontTx/>
                        <a:buNone/>
                        <a:tabLst/>
                      </a:pPr>
                      <a:r>
                        <a:rPr kumimoji="0" lang="es-EC" sz="2000" b="0" i="0" u="none" strike="noStrike" cap="none" normalizeH="0" baseline="0" smtClean="0">
                          <a:ln>
                            <a:noFill/>
                          </a:ln>
                          <a:solidFill>
                            <a:srgbClr val="000000"/>
                          </a:solidFill>
                          <a:effectLst/>
                          <a:latin typeface="Verdana" pitchFamily="34" charset="0"/>
                          <a:cs typeface="Times New Roman" pitchFamily="18" charset="0"/>
                        </a:rPr>
                        <a:t>$ 167,808.00</a:t>
                      </a:r>
                      <a:endParaRPr kumimoji="0" lang="es-EC" sz="1800" b="0" i="0" u="none" strike="noStrike" cap="none" normalizeH="0" baseline="0" smtClean="0">
                        <a:ln>
                          <a:noFill/>
                        </a:ln>
                        <a:solidFill>
                          <a:schemeClr val="tx1"/>
                        </a:solidFill>
                        <a:effectLst/>
                        <a:latin typeface="Verdana" pitchFamily="34" charset="0"/>
                        <a:ea typeface="Calibri" pitchFamily="34"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8" presetClass="entr" presetSubtype="0" accel="50000" fill="hold" grpId="0" nodeType="clickEffect">
                                  <p:stCondLst>
                                    <p:cond delay="0"/>
                                  </p:stCondLst>
                                  <p:iterate type="lt">
                                    <p:tmPct val="50000"/>
                                  </p:iterate>
                                  <p:childTnLst>
                                    <p:set>
                                      <p:cBhvr>
                                        <p:cTn id="6" dur="1" fill="hold">
                                          <p:stCondLst>
                                            <p:cond delay="0"/>
                                          </p:stCondLst>
                                        </p:cTn>
                                        <p:tgtEl>
                                          <p:spTgt spid="443395"/>
                                        </p:tgtEl>
                                        <p:attrNameLst>
                                          <p:attrName>style.visibility</p:attrName>
                                        </p:attrNameLst>
                                      </p:cBhvr>
                                      <p:to>
                                        <p:strVal val="visible"/>
                                      </p:to>
                                    </p:set>
                                    <p:set>
                                      <p:cBhvr>
                                        <p:cTn id="7" dur="228" fill="hold">
                                          <p:stCondLst>
                                            <p:cond delay="0"/>
                                          </p:stCondLst>
                                        </p:cTn>
                                        <p:tgtEl>
                                          <p:spTgt spid="443395"/>
                                        </p:tgtEl>
                                        <p:attrNameLst>
                                          <p:attrName>style.rotation</p:attrName>
                                        </p:attrNameLst>
                                      </p:cBhvr>
                                      <p:to>
                                        <p:strVal val="-45.0"/>
                                      </p:to>
                                    </p:set>
                                    <p:anim calcmode="lin" valueType="num">
                                      <p:cBhvr>
                                        <p:cTn id="8" dur="228" fill="hold">
                                          <p:stCondLst>
                                            <p:cond delay="228"/>
                                          </p:stCondLst>
                                        </p:cTn>
                                        <p:tgtEl>
                                          <p:spTgt spid="443395"/>
                                        </p:tgtEl>
                                        <p:attrNameLst>
                                          <p:attrName>style.rotation</p:attrName>
                                        </p:attrNameLst>
                                      </p:cBhvr>
                                      <p:tavLst>
                                        <p:tav tm="0">
                                          <p:val>
                                            <p:fltVal val="-45"/>
                                          </p:val>
                                        </p:tav>
                                        <p:tav tm="69900">
                                          <p:val>
                                            <p:fltVal val="45"/>
                                          </p:val>
                                        </p:tav>
                                        <p:tav tm="100000">
                                          <p:val>
                                            <p:fltVal val="0"/>
                                          </p:val>
                                        </p:tav>
                                      </p:tavLst>
                                    </p:anim>
                                    <p:anim calcmode="lin" valueType="num">
                                      <p:cBhvr>
                                        <p:cTn id="9" dur="228" fill="hold">
                                          <p:stCondLst>
                                            <p:cond delay="0"/>
                                          </p:stCondLst>
                                        </p:cTn>
                                        <p:tgtEl>
                                          <p:spTgt spid="443395"/>
                                        </p:tgtEl>
                                        <p:attrNameLst>
                                          <p:attrName>ppt_y</p:attrName>
                                        </p:attrNameLst>
                                      </p:cBhvr>
                                      <p:tavLst>
                                        <p:tav tm="0">
                                          <p:val>
                                            <p:strVal val="#ppt_y-1"/>
                                          </p:val>
                                        </p:tav>
                                        <p:tav tm="100000">
                                          <p:val>
                                            <p:strVal val="#ppt_y-(0.354*#ppt_w-0.172*#ppt_h)"/>
                                          </p:val>
                                        </p:tav>
                                      </p:tavLst>
                                    </p:anim>
                                    <p:anim calcmode="lin" valueType="num">
                                      <p:cBhvr>
                                        <p:cTn id="10" dur="78" decel="50000" autoRev="1" fill="hold">
                                          <p:stCondLst>
                                            <p:cond delay="228"/>
                                          </p:stCondLst>
                                        </p:cTn>
                                        <p:tgtEl>
                                          <p:spTgt spid="443395"/>
                                        </p:tgtEl>
                                        <p:attrNameLst>
                                          <p:attrName>ppt_y</p:attrName>
                                        </p:attrNameLst>
                                      </p:cBhvr>
                                      <p:tavLst>
                                        <p:tav tm="0">
                                          <p:val>
                                            <p:strVal val="#ppt_y-(0.354*#ppt_w-0.172*#ppt_h)"/>
                                          </p:val>
                                        </p:tav>
                                        <p:tav tm="100000">
                                          <p:val>
                                            <p:strVal val="#ppt_y-(0.354*#ppt_w-0.172*#ppt_h)-#ppt_h/2"/>
                                          </p:val>
                                        </p:tav>
                                      </p:tavLst>
                                    </p:anim>
                                    <p:anim calcmode="lin" valueType="num">
                                      <p:cBhvr>
                                        <p:cTn id="11" dur="68" fill="hold">
                                          <p:stCondLst>
                                            <p:cond delay="432"/>
                                          </p:stCondLst>
                                        </p:cTn>
                                        <p:tgtEl>
                                          <p:spTgt spid="443395"/>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3395"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2" descr="cancha-futbol"/>
          <p:cNvPicPr>
            <a:picLocks noChangeAspect="1" noChangeArrowheads="1"/>
          </p:cNvPicPr>
          <p:nvPr/>
        </p:nvPicPr>
        <p:blipFill>
          <a:blip r:embed="rId2" cstate="print">
            <a:lum bright="64000" contrast="-54000"/>
          </a:blip>
          <a:srcRect/>
          <a:stretch>
            <a:fillRect/>
          </a:stretch>
        </p:blipFill>
        <p:spPr bwMode="auto">
          <a:xfrm>
            <a:off x="250825" y="1557338"/>
            <a:ext cx="8893175" cy="5300662"/>
          </a:xfrm>
          <a:prstGeom prst="rect">
            <a:avLst/>
          </a:prstGeom>
          <a:noFill/>
          <a:ln w="9525">
            <a:noFill/>
            <a:miter lim="800000"/>
            <a:headEnd/>
            <a:tailEnd/>
          </a:ln>
        </p:spPr>
      </p:pic>
      <p:sp>
        <p:nvSpPr>
          <p:cNvPr id="444419" name="3 Título"/>
          <p:cNvSpPr>
            <a:spLocks/>
          </p:cNvSpPr>
          <p:nvPr/>
        </p:nvSpPr>
        <p:spPr bwMode="auto">
          <a:xfrm>
            <a:off x="285750" y="285750"/>
            <a:ext cx="8501063" cy="1470025"/>
          </a:xfrm>
          <a:prstGeom prst="rect">
            <a:avLst/>
          </a:prstGeom>
          <a:noFill/>
          <a:ln w="9525">
            <a:noFill/>
            <a:miter lim="800000"/>
            <a:headEnd/>
            <a:tailEnd/>
          </a:ln>
        </p:spPr>
        <p:txBody>
          <a:bodyPr anchor="ctr"/>
          <a:lstStyle/>
          <a:p>
            <a:pPr marL="342900" indent="-342900"/>
            <a:r>
              <a:rPr lang="es-ES" sz="3800" b="1">
                <a:solidFill>
                  <a:schemeClr val="accent2"/>
                </a:solidFill>
                <a:latin typeface="Broadway" pitchFamily="82" charset="0"/>
              </a:rPr>
              <a:t>INGRESOS POR LA ESCUELA DE FÚTBOL</a:t>
            </a:r>
            <a:r>
              <a:rPr lang="es-EC" sz="3800">
                <a:solidFill>
                  <a:schemeClr val="accent2"/>
                </a:solidFill>
                <a:latin typeface="Broadway" pitchFamily="82" charset="0"/>
              </a:rPr>
              <a:t/>
            </a:r>
            <a:br>
              <a:rPr lang="es-EC" sz="3800">
                <a:solidFill>
                  <a:schemeClr val="accent2"/>
                </a:solidFill>
                <a:latin typeface="Broadway" pitchFamily="82" charset="0"/>
              </a:rPr>
            </a:br>
            <a:endParaRPr lang="es-EC" sz="3800">
              <a:solidFill>
                <a:schemeClr val="accent2"/>
              </a:solidFill>
              <a:latin typeface="Broadway" pitchFamily="82" charset="0"/>
            </a:endParaRPr>
          </a:p>
        </p:txBody>
      </p:sp>
      <p:sp>
        <p:nvSpPr>
          <p:cNvPr id="50180" name="4 Subtítulo"/>
          <p:cNvSpPr>
            <a:spLocks/>
          </p:cNvSpPr>
          <p:nvPr/>
        </p:nvSpPr>
        <p:spPr bwMode="auto">
          <a:xfrm>
            <a:off x="428625" y="1571625"/>
            <a:ext cx="8358188" cy="2000250"/>
          </a:xfrm>
          <a:prstGeom prst="rect">
            <a:avLst/>
          </a:prstGeom>
          <a:noFill/>
          <a:ln w="9525">
            <a:noFill/>
            <a:miter lim="800000"/>
            <a:headEnd/>
            <a:tailEnd/>
          </a:ln>
        </p:spPr>
        <p:txBody>
          <a:bodyPr/>
          <a:lstStyle/>
          <a:p>
            <a:pPr algn="just">
              <a:lnSpc>
                <a:spcPct val="80000"/>
              </a:lnSpc>
              <a:spcBef>
                <a:spcPct val="20000"/>
              </a:spcBef>
              <a:buClr>
                <a:schemeClr val="bg2"/>
              </a:buClr>
              <a:buSzPct val="75000"/>
              <a:buFont typeface="Wingdings" pitchFamily="2" charset="2"/>
              <a:buNone/>
            </a:pPr>
            <a:r>
              <a:rPr lang="es-ES">
                <a:latin typeface="Bookman Old Style" pitchFamily="18" charset="0"/>
              </a:rPr>
              <a:t>El ingreso que dejaría el funcionamiento de la escuela, asumiendo que el número de inscritos se mantendrá constante a lo largo de los 5 años de duración del proyecto, será de $ 20400</a:t>
            </a:r>
            <a:endParaRPr lang="es-EC">
              <a:latin typeface="Bookman Old Style" pitchFamily="18" charset="0"/>
            </a:endParaRPr>
          </a:p>
          <a:p>
            <a:pPr algn="just">
              <a:lnSpc>
                <a:spcPct val="80000"/>
              </a:lnSpc>
              <a:spcBef>
                <a:spcPct val="20000"/>
              </a:spcBef>
              <a:buClr>
                <a:schemeClr val="bg2"/>
              </a:buClr>
              <a:buSzPct val="75000"/>
              <a:buFont typeface="Wingdings" pitchFamily="2" charset="2"/>
              <a:buNone/>
            </a:pPr>
            <a:endParaRPr lang="es-EC">
              <a:solidFill>
                <a:srgbClr val="898989"/>
              </a:solidFill>
              <a:latin typeface="Bookman Old Style" pitchFamily="18" charset="0"/>
            </a:endParaRPr>
          </a:p>
        </p:txBody>
      </p:sp>
      <p:graphicFrame>
        <p:nvGraphicFramePr>
          <p:cNvPr id="444456" name="Group 40"/>
          <p:cNvGraphicFramePr>
            <a:graphicFrameLocks noGrp="1"/>
          </p:cNvGraphicFramePr>
          <p:nvPr>
            <p:ph/>
          </p:nvPr>
        </p:nvGraphicFramePr>
        <p:xfrm>
          <a:off x="1692275" y="3429000"/>
          <a:ext cx="6335713" cy="2482850"/>
        </p:xfrm>
        <a:graphic>
          <a:graphicData uri="http://schemas.openxmlformats.org/drawingml/2006/table">
            <a:tbl>
              <a:tblPr/>
              <a:tblGrid>
                <a:gridCol w="1620838"/>
                <a:gridCol w="1109662"/>
                <a:gridCol w="1108075"/>
                <a:gridCol w="1281113"/>
                <a:gridCol w="1216025"/>
              </a:tblGrid>
              <a:tr h="623888">
                <a:tc>
                  <a:txBody>
                    <a:bodyPr/>
                    <a:lstStyle/>
                    <a:p>
                      <a:pPr marL="0" marR="0" lvl="0" indent="0" algn="l" defTabSz="914400" rtl="0" eaLnBrk="1" fontAlgn="base" latinLnBrk="0" hangingPunct="1">
                        <a:lnSpc>
                          <a:spcPct val="115000"/>
                        </a:lnSpc>
                        <a:spcBef>
                          <a:spcPct val="0"/>
                        </a:spcBef>
                        <a:spcAft>
                          <a:spcPct val="0"/>
                        </a:spcAft>
                        <a:buClr>
                          <a:schemeClr val="bg2"/>
                        </a:buClr>
                        <a:buSzPct val="75000"/>
                        <a:buFontTx/>
                        <a:buNone/>
                        <a:tabLst/>
                      </a:pPr>
                      <a:r>
                        <a:rPr kumimoji="0" lang="es-EC" sz="1600" b="1" i="0" u="none" strike="noStrike" cap="none" normalizeH="0" baseline="0" smtClean="0">
                          <a:ln>
                            <a:noFill/>
                          </a:ln>
                          <a:solidFill>
                            <a:srgbClr val="000000"/>
                          </a:solidFill>
                          <a:effectLst/>
                          <a:latin typeface="Verdana" pitchFamily="34" charset="0"/>
                          <a:cs typeface="Times New Roman" pitchFamily="18" charset="0"/>
                        </a:rPr>
                        <a:t>Rubros</a:t>
                      </a:r>
                      <a:endParaRPr kumimoji="0" lang="es-EC" sz="1600" b="0" i="0" u="none" strike="noStrike" cap="none" normalizeH="0" baseline="0" smtClean="0">
                        <a:ln>
                          <a:noFill/>
                        </a:ln>
                        <a:solidFill>
                          <a:schemeClr val="tx1"/>
                        </a:solidFill>
                        <a:effectLst/>
                        <a:latin typeface="Verdana" pitchFamily="34" charset="0"/>
                        <a:ea typeface="Calibri" pitchFamily="34"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FF"/>
                    </a:solidFill>
                  </a:tcPr>
                </a:tc>
                <a:tc>
                  <a:txBody>
                    <a:bodyPr/>
                    <a:lstStyle/>
                    <a:p>
                      <a:pPr marL="0" marR="0" lvl="0" indent="0" algn="l" defTabSz="914400" rtl="0" eaLnBrk="1" fontAlgn="base" latinLnBrk="0" hangingPunct="1">
                        <a:lnSpc>
                          <a:spcPct val="115000"/>
                        </a:lnSpc>
                        <a:spcBef>
                          <a:spcPct val="0"/>
                        </a:spcBef>
                        <a:spcAft>
                          <a:spcPct val="0"/>
                        </a:spcAft>
                        <a:buClr>
                          <a:schemeClr val="bg2"/>
                        </a:buClr>
                        <a:buSzPct val="75000"/>
                        <a:buFontTx/>
                        <a:buNone/>
                        <a:tabLst/>
                      </a:pPr>
                      <a:r>
                        <a:rPr kumimoji="0" lang="es-EC" sz="1600" b="1" i="0" u="none" strike="noStrike" cap="none" normalizeH="0" baseline="0" smtClean="0">
                          <a:ln>
                            <a:noFill/>
                          </a:ln>
                          <a:solidFill>
                            <a:srgbClr val="000000"/>
                          </a:solidFill>
                          <a:effectLst/>
                          <a:latin typeface="Verdana" pitchFamily="34" charset="0"/>
                          <a:cs typeface="Times New Roman" pitchFamily="18" charset="0"/>
                        </a:rPr>
                        <a:t>Inscritos</a:t>
                      </a:r>
                      <a:endParaRPr kumimoji="0" lang="es-EC" sz="1600" b="0" i="0" u="none" strike="noStrike" cap="none" normalizeH="0" baseline="0" smtClean="0">
                        <a:ln>
                          <a:noFill/>
                        </a:ln>
                        <a:solidFill>
                          <a:schemeClr val="tx1"/>
                        </a:solidFill>
                        <a:effectLst/>
                        <a:latin typeface="Verdana" pitchFamily="34" charset="0"/>
                        <a:ea typeface="Calibri" pitchFamily="34"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FF"/>
                    </a:solidFill>
                  </a:tcPr>
                </a:tc>
                <a:tc>
                  <a:txBody>
                    <a:bodyPr/>
                    <a:lstStyle/>
                    <a:p>
                      <a:pPr marL="0" marR="0" lvl="0" indent="0" algn="l" defTabSz="914400" rtl="0" eaLnBrk="1" fontAlgn="base" latinLnBrk="0" hangingPunct="1">
                        <a:lnSpc>
                          <a:spcPct val="115000"/>
                        </a:lnSpc>
                        <a:spcBef>
                          <a:spcPct val="0"/>
                        </a:spcBef>
                        <a:spcAft>
                          <a:spcPct val="0"/>
                        </a:spcAft>
                        <a:buClr>
                          <a:schemeClr val="bg2"/>
                        </a:buClr>
                        <a:buSzPct val="75000"/>
                        <a:buFontTx/>
                        <a:buNone/>
                        <a:tabLst/>
                      </a:pPr>
                      <a:r>
                        <a:rPr kumimoji="0" lang="es-EC" sz="1600" b="1" i="0" u="none" strike="noStrike" cap="none" normalizeH="0" baseline="0" smtClean="0">
                          <a:ln>
                            <a:noFill/>
                          </a:ln>
                          <a:solidFill>
                            <a:srgbClr val="000000"/>
                          </a:solidFill>
                          <a:effectLst/>
                          <a:latin typeface="Verdana" pitchFamily="34" charset="0"/>
                          <a:cs typeface="Times New Roman" pitchFamily="18" charset="0"/>
                        </a:rPr>
                        <a:t>Precio por Inscrito</a:t>
                      </a:r>
                      <a:endParaRPr kumimoji="0" lang="es-EC" sz="1600" b="0" i="0" u="none" strike="noStrike" cap="none" normalizeH="0" baseline="0" smtClean="0">
                        <a:ln>
                          <a:noFill/>
                        </a:ln>
                        <a:solidFill>
                          <a:schemeClr val="tx1"/>
                        </a:solidFill>
                        <a:effectLst/>
                        <a:latin typeface="Verdana" pitchFamily="34" charset="0"/>
                        <a:ea typeface="Calibri" pitchFamily="34"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FF"/>
                    </a:solidFill>
                  </a:tcPr>
                </a:tc>
                <a:tc>
                  <a:txBody>
                    <a:bodyPr/>
                    <a:lstStyle/>
                    <a:p>
                      <a:pPr marL="0" marR="0" lvl="0" indent="0" algn="l" defTabSz="914400" rtl="0" eaLnBrk="1" fontAlgn="base" latinLnBrk="0" hangingPunct="1">
                        <a:lnSpc>
                          <a:spcPct val="115000"/>
                        </a:lnSpc>
                        <a:spcBef>
                          <a:spcPct val="0"/>
                        </a:spcBef>
                        <a:spcAft>
                          <a:spcPct val="0"/>
                        </a:spcAft>
                        <a:buClr>
                          <a:schemeClr val="bg2"/>
                        </a:buClr>
                        <a:buSzPct val="75000"/>
                        <a:buFontTx/>
                        <a:buNone/>
                        <a:tabLst/>
                      </a:pPr>
                      <a:r>
                        <a:rPr kumimoji="0" lang="es-EC" sz="1600" b="1" i="0" u="none" strike="noStrike" cap="none" normalizeH="0" baseline="0" smtClean="0">
                          <a:ln>
                            <a:noFill/>
                          </a:ln>
                          <a:solidFill>
                            <a:srgbClr val="000000"/>
                          </a:solidFill>
                          <a:effectLst/>
                          <a:latin typeface="Verdana" pitchFamily="34" charset="0"/>
                          <a:cs typeface="Times New Roman" pitchFamily="18" charset="0"/>
                        </a:rPr>
                        <a:t>Ingreso mensual</a:t>
                      </a:r>
                      <a:endParaRPr kumimoji="0" lang="es-EC" sz="1600" b="0" i="0" u="none" strike="noStrike" cap="none" normalizeH="0" baseline="0" smtClean="0">
                        <a:ln>
                          <a:noFill/>
                        </a:ln>
                        <a:solidFill>
                          <a:schemeClr val="tx1"/>
                        </a:solidFill>
                        <a:effectLst/>
                        <a:latin typeface="Verdana" pitchFamily="34" charset="0"/>
                        <a:ea typeface="Calibri" pitchFamily="34"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FF"/>
                    </a:solidFill>
                  </a:tcPr>
                </a:tc>
                <a:tc>
                  <a:txBody>
                    <a:bodyPr/>
                    <a:lstStyle/>
                    <a:p>
                      <a:pPr marL="0" marR="0" lvl="0" indent="0" algn="l" defTabSz="914400" rtl="0" eaLnBrk="1" fontAlgn="base" latinLnBrk="0" hangingPunct="1">
                        <a:lnSpc>
                          <a:spcPct val="115000"/>
                        </a:lnSpc>
                        <a:spcBef>
                          <a:spcPct val="0"/>
                        </a:spcBef>
                        <a:spcAft>
                          <a:spcPct val="0"/>
                        </a:spcAft>
                        <a:buClr>
                          <a:schemeClr val="bg2"/>
                        </a:buClr>
                        <a:buSzPct val="75000"/>
                        <a:buFontTx/>
                        <a:buNone/>
                        <a:tabLst/>
                      </a:pPr>
                      <a:r>
                        <a:rPr kumimoji="0" lang="es-EC" sz="1600" b="1" i="0" u="none" strike="noStrike" cap="none" normalizeH="0" baseline="0" smtClean="0">
                          <a:ln>
                            <a:noFill/>
                          </a:ln>
                          <a:solidFill>
                            <a:srgbClr val="000000"/>
                          </a:solidFill>
                          <a:effectLst/>
                          <a:latin typeface="Verdana" pitchFamily="34" charset="0"/>
                          <a:cs typeface="Times New Roman" pitchFamily="18" charset="0"/>
                        </a:rPr>
                        <a:t>Ingreso anual</a:t>
                      </a:r>
                      <a:endParaRPr kumimoji="0" lang="es-EC" sz="1600" b="0" i="0" u="none" strike="noStrike" cap="none" normalizeH="0" baseline="0" smtClean="0">
                        <a:ln>
                          <a:noFill/>
                        </a:ln>
                        <a:solidFill>
                          <a:schemeClr val="tx1"/>
                        </a:solidFill>
                        <a:effectLst/>
                        <a:latin typeface="Verdana" pitchFamily="34" charset="0"/>
                        <a:ea typeface="Calibri" pitchFamily="34"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FF"/>
                    </a:solidFill>
                  </a:tcPr>
                </a:tc>
              </a:tr>
              <a:tr h="549275">
                <a:tc>
                  <a:txBody>
                    <a:bodyPr/>
                    <a:lstStyle/>
                    <a:p>
                      <a:pPr marL="0" marR="0" lvl="0" indent="0" algn="l" defTabSz="914400" rtl="0" eaLnBrk="1" fontAlgn="base" latinLnBrk="0" hangingPunct="1">
                        <a:lnSpc>
                          <a:spcPct val="115000"/>
                        </a:lnSpc>
                        <a:spcBef>
                          <a:spcPct val="0"/>
                        </a:spcBef>
                        <a:spcAft>
                          <a:spcPct val="0"/>
                        </a:spcAft>
                        <a:buClr>
                          <a:schemeClr val="bg2"/>
                        </a:buClr>
                        <a:buSzPct val="75000"/>
                        <a:buFontTx/>
                        <a:buNone/>
                        <a:tabLst/>
                      </a:pPr>
                      <a:r>
                        <a:rPr kumimoji="0" lang="es-EC" sz="1600" b="0" i="0" u="none" strike="noStrike" cap="none" normalizeH="0" baseline="0" smtClean="0">
                          <a:ln>
                            <a:noFill/>
                          </a:ln>
                          <a:solidFill>
                            <a:srgbClr val="000000"/>
                          </a:solidFill>
                          <a:effectLst/>
                          <a:latin typeface="Verdana" pitchFamily="34" charset="0"/>
                          <a:cs typeface="Times New Roman" pitchFamily="18" charset="0"/>
                        </a:rPr>
                        <a:t>Inscripciones</a:t>
                      </a:r>
                      <a:endParaRPr kumimoji="0" lang="es-EC" sz="1600" b="0" i="0" u="none" strike="noStrike" cap="none" normalizeH="0" baseline="0" smtClean="0">
                        <a:ln>
                          <a:noFill/>
                        </a:ln>
                        <a:solidFill>
                          <a:schemeClr val="tx1"/>
                        </a:solidFill>
                        <a:effectLst/>
                        <a:latin typeface="Verdana" pitchFamily="34" charset="0"/>
                        <a:ea typeface="Calibri" pitchFamily="34"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r" defTabSz="914400" rtl="0" eaLnBrk="1" fontAlgn="base" latinLnBrk="0" hangingPunct="1">
                        <a:lnSpc>
                          <a:spcPct val="115000"/>
                        </a:lnSpc>
                        <a:spcBef>
                          <a:spcPct val="0"/>
                        </a:spcBef>
                        <a:spcAft>
                          <a:spcPct val="0"/>
                        </a:spcAft>
                        <a:buClr>
                          <a:schemeClr val="bg2"/>
                        </a:buClr>
                        <a:buSzPct val="75000"/>
                        <a:buFontTx/>
                        <a:buNone/>
                        <a:tabLst/>
                      </a:pPr>
                      <a:r>
                        <a:rPr kumimoji="0" lang="es-EC" sz="1600" b="0" i="0" u="none" strike="noStrike" cap="none" normalizeH="0" baseline="0" smtClean="0">
                          <a:ln>
                            <a:noFill/>
                          </a:ln>
                          <a:solidFill>
                            <a:srgbClr val="000000"/>
                          </a:solidFill>
                          <a:effectLst/>
                          <a:latin typeface="Verdana" pitchFamily="34" charset="0"/>
                          <a:cs typeface="Times New Roman" pitchFamily="18" charset="0"/>
                        </a:rPr>
                        <a:t>60</a:t>
                      </a:r>
                      <a:endParaRPr kumimoji="0" lang="es-EC" sz="1600" b="0" i="0" u="none" strike="noStrike" cap="none" normalizeH="0" baseline="0" smtClean="0">
                        <a:ln>
                          <a:noFill/>
                        </a:ln>
                        <a:solidFill>
                          <a:schemeClr val="tx1"/>
                        </a:solidFill>
                        <a:effectLst/>
                        <a:latin typeface="Verdana" pitchFamily="34" charset="0"/>
                        <a:ea typeface="Calibri" pitchFamily="34"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r" defTabSz="914400" rtl="0" eaLnBrk="1" fontAlgn="base" latinLnBrk="0" hangingPunct="1">
                        <a:lnSpc>
                          <a:spcPct val="115000"/>
                        </a:lnSpc>
                        <a:spcBef>
                          <a:spcPct val="0"/>
                        </a:spcBef>
                        <a:spcAft>
                          <a:spcPct val="0"/>
                        </a:spcAft>
                        <a:buClr>
                          <a:schemeClr val="bg2"/>
                        </a:buClr>
                        <a:buSzPct val="75000"/>
                        <a:buFontTx/>
                        <a:buNone/>
                        <a:tabLst/>
                      </a:pPr>
                      <a:r>
                        <a:rPr kumimoji="0" lang="es-EC" sz="1600" b="0" i="0" u="none" strike="noStrike" cap="none" normalizeH="0" baseline="0" smtClean="0">
                          <a:ln>
                            <a:noFill/>
                          </a:ln>
                          <a:solidFill>
                            <a:srgbClr val="000000"/>
                          </a:solidFill>
                          <a:effectLst/>
                          <a:latin typeface="Verdana" pitchFamily="34" charset="0"/>
                          <a:cs typeface="Times New Roman" pitchFamily="18" charset="0"/>
                        </a:rPr>
                        <a:t>$ 20 </a:t>
                      </a:r>
                      <a:endParaRPr kumimoji="0" lang="es-EC" sz="1600" b="0" i="0" u="none" strike="noStrike" cap="none" normalizeH="0" baseline="0" smtClean="0">
                        <a:ln>
                          <a:noFill/>
                        </a:ln>
                        <a:solidFill>
                          <a:schemeClr val="tx1"/>
                        </a:solidFill>
                        <a:effectLst/>
                        <a:latin typeface="Verdana" pitchFamily="34" charset="0"/>
                        <a:ea typeface="Calibri" pitchFamily="34"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r" defTabSz="914400" rtl="0" eaLnBrk="1" fontAlgn="base" latinLnBrk="0" hangingPunct="1">
                        <a:lnSpc>
                          <a:spcPct val="115000"/>
                        </a:lnSpc>
                        <a:spcBef>
                          <a:spcPct val="0"/>
                        </a:spcBef>
                        <a:spcAft>
                          <a:spcPct val="0"/>
                        </a:spcAft>
                        <a:buClr>
                          <a:schemeClr val="bg2"/>
                        </a:buClr>
                        <a:buSzPct val="75000"/>
                        <a:buFontTx/>
                        <a:buNone/>
                        <a:tabLst/>
                      </a:pPr>
                      <a:r>
                        <a:rPr kumimoji="0" lang="es-EC" sz="1600" b="0" i="0" u="none" strike="noStrike" cap="none" normalizeH="0" baseline="0" smtClean="0">
                          <a:ln>
                            <a:noFill/>
                          </a:ln>
                          <a:solidFill>
                            <a:srgbClr val="000000"/>
                          </a:solidFill>
                          <a:effectLst/>
                          <a:latin typeface="Verdana" pitchFamily="34" charset="0"/>
                          <a:cs typeface="Times New Roman" pitchFamily="18" charset="0"/>
                        </a:rPr>
                        <a:t>$ 1,200 </a:t>
                      </a:r>
                      <a:endParaRPr kumimoji="0" lang="es-EC" sz="1600" b="0" i="0" u="none" strike="noStrike" cap="none" normalizeH="0" baseline="0" smtClean="0">
                        <a:ln>
                          <a:noFill/>
                        </a:ln>
                        <a:solidFill>
                          <a:schemeClr val="tx1"/>
                        </a:solidFill>
                        <a:effectLst/>
                        <a:latin typeface="Verdana" pitchFamily="34" charset="0"/>
                        <a:ea typeface="Calibri" pitchFamily="34"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r" defTabSz="914400" rtl="0" eaLnBrk="1" fontAlgn="base" latinLnBrk="0" hangingPunct="1">
                        <a:lnSpc>
                          <a:spcPct val="115000"/>
                        </a:lnSpc>
                        <a:spcBef>
                          <a:spcPct val="0"/>
                        </a:spcBef>
                        <a:spcAft>
                          <a:spcPct val="0"/>
                        </a:spcAft>
                        <a:buClr>
                          <a:schemeClr val="bg2"/>
                        </a:buClr>
                        <a:buSzPct val="75000"/>
                        <a:buFontTx/>
                        <a:buNone/>
                        <a:tabLst/>
                      </a:pPr>
                      <a:r>
                        <a:rPr kumimoji="0" lang="es-EC" sz="1600" b="0" i="0" u="none" strike="noStrike" cap="none" normalizeH="0" baseline="0" smtClean="0">
                          <a:ln>
                            <a:noFill/>
                          </a:ln>
                          <a:solidFill>
                            <a:srgbClr val="000000"/>
                          </a:solidFill>
                          <a:effectLst/>
                          <a:latin typeface="Verdana" pitchFamily="34" charset="0"/>
                          <a:cs typeface="Times New Roman" pitchFamily="18" charset="0"/>
                        </a:rPr>
                        <a:t>$ 2,400 </a:t>
                      </a:r>
                      <a:endParaRPr kumimoji="0" lang="es-EC" sz="1600" b="0" i="0" u="none" strike="noStrike" cap="none" normalizeH="0" baseline="0" smtClean="0">
                        <a:ln>
                          <a:noFill/>
                        </a:ln>
                        <a:solidFill>
                          <a:schemeClr val="tx1"/>
                        </a:solidFill>
                        <a:effectLst/>
                        <a:latin typeface="Verdana" pitchFamily="34" charset="0"/>
                        <a:ea typeface="Calibri" pitchFamily="34"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r>
              <a:tr h="544513">
                <a:tc>
                  <a:txBody>
                    <a:bodyPr/>
                    <a:lstStyle/>
                    <a:p>
                      <a:pPr marL="0" marR="0" lvl="0" indent="0" algn="l" defTabSz="914400" rtl="0" eaLnBrk="1" fontAlgn="base" latinLnBrk="0" hangingPunct="1">
                        <a:lnSpc>
                          <a:spcPct val="115000"/>
                        </a:lnSpc>
                        <a:spcBef>
                          <a:spcPct val="0"/>
                        </a:spcBef>
                        <a:spcAft>
                          <a:spcPct val="0"/>
                        </a:spcAft>
                        <a:buClr>
                          <a:schemeClr val="bg2"/>
                        </a:buClr>
                        <a:buSzPct val="75000"/>
                        <a:buFontTx/>
                        <a:buNone/>
                        <a:tabLst/>
                      </a:pPr>
                      <a:r>
                        <a:rPr kumimoji="0" lang="es-EC" sz="1600" b="0" i="0" u="none" strike="noStrike" cap="none" normalizeH="0" baseline="0" smtClean="0">
                          <a:ln>
                            <a:noFill/>
                          </a:ln>
                          <a:solidFill>
                            <a:srgbClr val="000000"/>
                          </a:solidFill>
                          <a:effectLst/>
                          <a:latin typeface="Verdana" pitchFamily="34" charset="0"/>
                          <a:cs typeface="Times New Roman" pitchFamily="18" charset="0"/>
                        </a:rPr>
                        <a:t>Cursos</a:t>
                      </a:r>
                      <a:endParaRPr kumimoji="0" lang="es-EC" sz="1600" b="0" i="0" u="none" strike="noStrike" cap="none" normalizeH="0" baseline="0" smtClean="0">
                        <a:ln>
                          <a:noFill/>
                        </a:ln>
                        <a:solidFill>
                          <a:schemeClr val="tx1"/>
                        </a:solidFill>
                        <a:effectLst/>
                        <a:latin typeface="Verdana" pitchFamily="34" charset="0"/>
                        <a:ea typeface="Calibri" pitchFamily="34"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r" defTabSz="914400" rtl="0" eaLnBrk="1" fontAlgn="base" latinLnBrk="0" hangingPunct="1">
                        <a:lnSpc>
                          <a:spcPct val="115000"/>
                        </a:lnSpc>
                        <a:spcBef>
                          <a:spcPct val="0"/>
                        </a:spcBef>
                        <a:spcAft>
                          <a:spcPct val="0"/>
                        </a:spcAft>
                        <a:buClr>
                          <a:schemeClr val="bg2"/>
                        </a:buClr>
                        <a:buSzPct val="75000"/>
                        <a:buFontTx/>
                        <a:buNone/>
                        <a:tabLst/>
                      </a:pPr>
                      <a:r>
                        <a:rPr kumimoji="0" lang="es-EC" sz="1600" b="0" i="0" u="none" strike="noStrike" cap="none" normalizeH="0" baseline="0" smtClean="0">
                          <a:ln>
                            <a:noFill/>
                          </a:ln>
                          <a:solidFill>
                            <a:srgbClr val="000000"/>
                          </a:solidFill>
                          <a:effectLst/>
                          <a:latin typeface="Verdana" pitchFamily="34" charset="0"/>
                          <a:cs typeface="Times New Roman" pitchFamily="18" charset="0"/>
                        </a:rPr>
                        <a:t>60</a:t>
                      </a:r>
                      <a:endParaRPr kumimoji="0" lang="es-EC" sz="1600" b="0" i="0" u="none" strike="noStrike" cap="none" normalizeH="0" baseline="0" smtClean="0">
                        <a:ln>
                          <a:noFill/>
                        </a:ln>
                        <a:solidFill>
                          <a:schemeClr val="tx1"/>
                        </a:solidFill>
                        <a:effectLst/>
                        <a:latin typeface="Verdana" pitchFamily="34" charset="0"/>
                        <a:ea typeface="Calibri" pitchFamily="34"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r" defTabSz="914400" rtl="0" eaLnBrk="1" fontAlgn="base" latinLnBrk="0" hangingPunct="1">
                        <a:lnSpc>
                          <a:spcPct val="115000"/>
                        </a:lnSpc>
                        <a:spcBef>
                          <a:spcPct val="0"/>
                        </a:spcBef>
                        <a:spcAft>
                          <a:spcPct val="0"/>
                        </a:spcAft>
                        <a:buClr>
                          <a:schemeClr val="bg2"/>
                        </a:buClr>
                        <a:buSzPct val="75000"/>
                        <a:buFontTx/>
                        <a:buNone/>
                        <a:tabLst/>
                      </a:pPr>
                      <a:r>
                        <a:rPr kumimoji="0" lang="es-EC" sz="1600" b="0" i="0" u="none" strike="noStrike" cap="none" normalizeH="0" baseline="0" smtClean="0">
                          <a:ln>
                            <a:noFill/>
                          </a:ln>
                          <a:solidFill>
                            <a:srgbClr val="000000"/>
                          </a:solidFill>
                          <a:effectLst/>
                          <a:latin typeface="Verdana" pitchFamily="34" charset="0"/>
                          <a:cs typeface="Times New Roman" pitchFamily="18" charset="0"/>
                        </a:rPr>
                        <a:t>$ 25 </a:t>
                      </a:r>
                      <a:endParaRPr kumimoji="0" lang="es-EC" sz="1600" b="0" i="0" u="none" strike="noStrike" cap="none" normalizeH="0" baseline="0" smtClean="0">
                        <a:ln>
                          <a:noFill/>
                        </a:ln>
                        <a:solidFill>
                          <a:schemeClr val="tx1"/>
                        </a:solidFill>
                        <a:effectLst/>
                        <a:latin typeface="Verdana" pitchFamily="34" charset="0"/>
                        <a:ea typeface="Calibri" pitchFamily="34"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r" defTabSz="914400" rtl="0" eaLnBrk="1" fontAlgn="base" latinLnBrk="0" hangingPunct="1">
                        <a:lnSpc>
                          <a:spcPct val="115000"/>
                        </a:lnSpc>
                        <a:spcBef>
                          <a:spcPct val="0"/>
                        </a:spcBef>
                        <a:spcAft>
                          <a:spcPct val="0"/>
                        </a:spcAft>
                        <a:buClr>
                          <a:schemeClr val="bg2"/>
                        </a:buClr>
                        <a:buSzPct val="75000"/>
                        <a:buFontTx/>
                        <a:buNone/>
                        <a:tabLst/>
                      </a:pPr>
                      <a:r>
                        <a:rPr kumimoji="0" lang="es-EC" sz="1600" b="0" i="0" u="none" strike="noStrike" cap="none" normalizeH="0" baseline="0" smtClean="0">
                          <a:ln>
                            <a:noFill/>
                          </a:ln>
                          <a:solidFill>
                            <a:srgbClr val="000000"/>
                          </a:solidFill>
                          <a:effectLst/>
                          <a:latin typeface="Verdana" pitchFamily="34" charset="0"/>
                          <a:cs typeface="Times New Roman" pitchFamily="18" charset="0"/>
                        </a:rPr>
                        <a:t>$ 1,500 </a:t>
                      </a:r>
                      <a:endParaRPr kumimoji="0" lang="es-EC" sz="1600" b="0" i="0" u="none" strike="noStrike" cap="none" normalizeH="0" baseline="0" smtClean="0">
                        <a:ln>
                          <a:noFill/>
                        </a:ln>
                        <a:solidFill>
                          <a:schemeClr val="tx1"/>
                        </a:solidFill>
                        <a:effectLst/>
                        <a:latin typeface="Verdana" pitchFamily="34" charset="0"/>
                        <a:ea typeface="Calibri" pitchFamily="34"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r" defTabSz="914400" rtl="0" eaLnBrk="1" fontAlgn="base" latinLnBrk="0" hangingPunct="1">
                        <a:lnSpc>
                          <a:spcPct val="115000"/>
                        </a:lnSpc>
                        <a:spcBef>
                          <a:spcPct val="0"/>
                        </a:spcBef>
                        <a:spcAft>
                          <a:spcPct val="0"/>
                        </a:spcAft>
                        <a:buClr>
                          <a:schemeClr val="bg2"/>
                        </a:buClr>
                        <a:buSzPct val="75000"/>
                        <a:buFontTx/>
                        <a:buNone/>
                        <a:tabLst/>
                      </a:pPr>
                      <a:r>
                        <a:rPr kumimoji="0" lang="es-EC" sz="1600" b="0" i="0" u="none" strike="noStrike" cap="none" normalizeH="0" baseline="0" smtClean="0">
                          <a:ln>
                            <a:noFill/>
                          </a:ln>
                          <a:solidFill>
                            <a:srgbClr val="000000"/>
                          </a:solidFill>
                          <a:effectLst/>
                          <a:latin typeface="Verdana" pitchFamily="34" charset="0"/>
                          <a:cs typeface="Times New Roman" pitchFamily="18" charset="0"/>
                        </a:rPr>
                        <a:t>$ 18,000 </a:t>
                      </a:r>
                      <a:endParaRPr kumimoji="0" lang="es-EC" sz="1600" b="0" i="0" u="none" strike="noStrike" cap="none" normalizeH="0" baseline="0" smtClean="0">
                        <a:ln>
                          <a:noFill/>
                        </a:ln>
                        <a:solidFill>
                          <a:schemeClr val="tx1"/>
                        </a:solidFill>
                        <a:effectLst/>
                        <a:latin typeface="Verdana" pitchFamily="34" charset="0"/>
                        <a:ea typeface="Calibri" pitchFamily="34"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r>
              <a:tr h="547688">
                <a:tc>
                  <a:txBody>
                    <a:bodyPr/>
                    <a:lstStyle/>
                    <a:p>
                      <a:pPr marL="0" marR="0" lvl="0" indent="0" algn="l" defTabSz="914400" rtl="0" eaLnBrk="1" fontAlgn="base" latinLnBrk="0" hangingPunct="1">
                        <a:lnSpc>
                          <a:spcPct val="115000"/>
                        </a:lnSpc>
                        <a:spcBef>
                          <a:spcPct val="0"/>
                        </a:spcBef>
                        <a:spcAft>
                          <a:spcPct val="0"/>
                        </a:spcAft>
                        <a:buClr>
                          <a:schemeClr val="bg2"/>
                        </a:buClr>
                        <a:buSzPct val="75000"/>
                        <a:buFontTx/>
                        <a:buNone/>
                        <a:tabLst/>
                      </a:pPr>
                      <a:r>
                        <a:rPr kumimoji="0" lang="es-EC" sz="1600" b="0" i="0" u="none" strike="noStrike" cap="none" normalizeH="0" baseline="0" smtClean="0">
                          <a:ln>
                            <a:noFill/>
                          </a:ln>
                          <a:solidFill>
                            <a:srgbClr val="000000"/>
                          </a:solidFill>
                          <a:effectLst/>
                          <a:latin typeface="Verdana" pitchFamily="34" charset="0"/>
                          <a:cs typeface="Times New Roman" pitchFamily="18" charset="0"/>
                        </a:rPr>
                        <a:t>Total</a:t>
                      </a:r>
                      <a:endParaRPr kumimoji="0" lang="es-EC" sz="1600" b="0" i="0" u="none" strike="noStrike" cap="none" normalizeH="0" baseline="0" smtClean="0">
                        <a:ln>
                          <a:noFill/>
                        </a:ln>
                        <a:solidFill>
                          <a:schemeClr val="tx1"/>
                        </a:solidFill>
                        <a:effectLst/>
                        <a:latin typeface="Verdana" pitchFamily="34" charset="0"/>
                        <a:ea typeface="Calibri" pitchFamily="34"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1" fontAlgn="base" latinLnBrk="0" hangingPunct="1">
                        <a:lnSpc>
                          <a:spcPct val="100000"/>
                        </a:lnSpc>
                        <a:spcBef>
                          <a:spcPct val="0"/>
                        </a:spcBef>
                        <a:spcAft>
                          <a:spcPct val="0"/>
                        </a:spcAft>
                        <a:buClr>
                          <a:schemeClr val="bg2"/>
                        </a:buClr>
                        <a:buSzPct val="75000"/>
                        <a:buFontTx/>
                        <a:buNone/>
                        <a:tabLst/>
                      </a:pPr>
                      <a:endParaRPr kumimoji="0" lang="es-ES" sz="1600" b="0" i="0" u="none" strike="noStrike" cap="none" normalizeH="0" baseline="0" smtClean="0">
                        <a:ln>
                          <a:noFill/>
                        </a:ln>
                        <a:solidFill>
                          <a:schemeClr val="tx1"/>
                        </a:solidFill>
                        <a:effectLst/>
                        <a:latin typeface="Verdana" pitchFamily="34"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1" fontAlgn="base" latinLnBrk="0" hangingPunct="1">
                        <a:lnSpc>
                          <a:spcPct val="100000"/>
                        </a:lnSpc>
                        <a:spcBef>
                          <a:spcPct val="0"/>
                        </a:spcBef>
                        <a:spcAft>
                          <a:spcPct val="0"/>
                        </a:spcAft>
                        <a:buClr>
                          <a:schemeClr val="bg2"/>
                        </a:buClr>
                        <a:buSzPct val="75000"/>
                        <a:buFontTx/>
                        <a:buNone/>
                        <a:tabLst/>
                      </a:pPr>
                      <a:endParaRPr kumimoji="0" lang="es-ES" sz="1600" b="0" i="0" u="none" strike="noStrike" cap="none" normalizeH="0" baseline="0" smtClean="0">
                        <a:ln>
                          <a:noFill/>
                        </a:ln>
                        <a:solidFill>
                          <a:schemeClr val="tx1"/>
                        </a:solidFill>
                        <a:effectLst/>
                        <a:latin typeface="Verdana" pitchFamily="34"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1" fontAlgn="base" latinLnBrk="0" hangingPunct="1">
                        <a:lnSpc>
                          <a:spcPct val="100000"/>
                        </a:lnSpc>
                        <a:spcBef>
                          <a:spcPct val="0"/>
                        </a:spcBef>
                        <a:spcAft>
                          <a:spcPct val="0"/>
                        </a:spcAft>
                        <a:buClr>
                          <a:schemeClr val="bg2"/>
                        </a:buClr>
                        <a:buSzPct val="75000"/>
                        <a:buFontTx/>
                        <a:buNone/>
                        <a:tabLst/>
                      </a:pPr>
                      <a:endParaRPr kumimoji="0" lang="es-ES" sz="1600" b="0" i="0" u="none" strike="noStrike" cap="none" normalizeH="0" baseline="0" smtClean="0">
                        <a:ln>
                          <a:noFill/>
                        </a:ln>
                        <a:solidFill>
                          <a:schemeClr val="tx1"/>
                        </a:solidFill>
                        <a:effectLst/>
                        <a:latin typeface="Verdana" pitchFamily="34"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r" defTabSz="914400" rtl="0" eaLnBrk="1" fontAlgn="base" latinLnBrk="0" hangingPunct="1">
                        <a:lnSpc>
                          <a:spcPct val="115000"/>
                        </a:lnSpc>
                        <a:spcBef>
                          <a:spcPct val="0"/>
                        </a:spcBef>
                        <a:spcAft>
                          <a:spcPct val="0"/>
                        </a:spcAft>
                        <a:buClr>
                          <a:schemeClr val="bg2"/>
                        </a:buClr>
                        <a:buSzPct val="75000"/>
                        <a:buFontTx/>
                        <a:buNone/>
                        <a:tabLst/>
                      </a:pPr>
                      <a:r>
                        <a:rPr kumimoji="0" lang="es-EC" sz="1600" b="0" i="0" u="none" strike="noStrike" cap="none" normalizeH="0" baseline="0" smtClean="0">
                          <a:ln>
                            <a:noFill/>
                          </a:ln>
                          <a:solidFill>
                            <a:srgbClr val="000000"/>
                          </a:solidFill>
                          <a:effectLst/>
                          <a:latin typeface="Verdana" pitchFamily="34" charset="0"/>
                          <a:cs typeface="Times New Roman" pitchFamily="18" charset="0"/>
                        </a:rPr>
                        <a:t>$ 20,400 </a:t>
                      </a:r>
                      <a:endParaRPr kumimoji="0" lang="es-EC" sz="1600" b="0" i="0" u="none" strike="noStrike" cap="none" normalizeH="0" baseline="0" smtClean="0">
                        <a:ln>
                          <a:noFill/>
                        </a:ln>
                        <a:solidFill>
                          <a:schemeClr val="tx1"/>
                        </a:solidFill>
                        <a:effectLst/>
                        <a:latin typeface="Verdana" pitchFamily="34" charset="0"/>
                        <a:ea typeface="Calibri" pitchFamily="34"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8" presetClass="entr" presetSubtype="0" accel="50000" fill="hold" grpId="0" nodeType="clickEffect">
                                  <p:stCondLst>
                                    <p:cond delay="0"/>
                                  </p:stCondLst>
                                  <p:iterate type="lt">
                                    <p:tmPct val="50000"/>
                                  </p:iterate>
                                  <p:childTnLst>
                                    <p:set>
                                      <p:cBhvr>
                                        <p:cTn id="6" dur="1" fill="hold">
                                          <p:stCondLst>
                                            <p:cond delay="0"/>
                                          </p:stCondLst>
                                        </p:cTn>
                                        <p:tgtEl>
                                          <p:spTgt spid="444419"/>
                                        </p:tgtEl>
                                        <p:attrNameLst>
                                          <p:attrName>style.visibility</p:attrName>
                                        </p:attrNameLst>
                                      </p:cBhvr>
                                      <p:to>
                                        <p:strVal val="visible"/>
                                      </p:to>
                                    </p:set>
                                    <p:set>
                                      <p:cBhvr>
                                        <p:cTn id="7" dur="455" fill="hold">
                                          <p:stCondLst>
                                            <p:cond delay="0"/>
                                          </p:stCondLst>
                                        </p:cTn>
                                        <p:tgtEl>
                                          <p:spTgt spid="444419"/>
                                        </p:tgtEl>
                                        <p:attrNameLst>
                                          <p:attrName>style.rotation</p:attrName>
                                        </p:attrNameLst>
                                      </p:cBhvr>
                                      <p:to>
                                        <p:strVal val="-45.0"/>
                                      </p:to>
                                    </p:set>
                                    <p:anim calcmode="lin" valueType="num">
                                      <p:cBhvr>
                                        <p:cTn id="8" dur="455" fill="hold">
                                          <p:stCondLst>
                                            <p:cond delay="455"/>
                                          </p:stCondLst>
                                        </p:cTn>
                                        <p:tgtEl>
                                          <p:spTgt spid="444419"/>
                                        </p:tgtEl>
                                        <p:attrNameLst>
                                          <p:attrName>style.rotation</p:attrName>
                                        </p:attrNameLst>
                                      </p:cBhvr>
                                      <p:tavLst>
                                        <p:tav tm="0">
                                          <p:val>
                                            <p:fltVal val="-45"/>
                                          </p:val>
                                        </p:tav>
                                        <p:tav tm="69900">
                                          <p:val>
                                            <p:fltVal val="45"/>
                                          </p:val>
                                        </p:tav>
                                        <p:tav tm="100000">
                                          <p:val>
                                            <p:fltVal val="0"/>
                                          </p:val>
                                        </p:tav>
                                      </p:tavLst>
                                    </p:anim>
                                    <p:anim calcmode="lin" valueType="num">
                                      <p:cBhvr>
                                        <p:cTn id="9" dur="455" fill="hold">
                                          <p:stCondLst>
                                            <p:cond delay="0"/>
                                          </p:stCondLst>
                                        </p:cTn>
                                        <p:tgtEl>
                                          <p:spTgt spid="444419"/>
                                        </p:tgtEl>
                                        <p:attrNameLst>
                                          <p:attrName>ppt_y</p:attrName>
                                        </p:attrNameLst>
                                      </p:cBhvr>
                                      <p:tavLst>
                                        <p:tav tm="0">
                                          <p:val>
                                            <p:strVal val="#ppt_y-1"/>
                                          </p:val>
                                        </p:tav>
                                        <p:tav tm="100000">
                                          <p:val>
                                            <p:strVal val="#ppt_y-(0.354*#ppt_w-0.172*#ppt_h)"/>
                                          </p:val>
                                        </p:tav>
                                      </p:tavLst>
                                    </p:anim>
                                    <p:anim calcmode="lin" valueType="num">
                                      <p:cBhvr>
                                        <p:cTn id="10" dur="156" decel="50000" autoRev="1" fill="hold">
                                          <p:stCondLst>
                                            <p:cond delay="455"/>
                                          </p:stCondLst>
                                        </p:cTn>
                                        <p:tgtEl>
                                          <p:spTgt spid="444419"/>
                                        </p:tgtEl>
                                        <p:attrNameLst>
                                          <p:attrName>ppt_y</p:attrName>
                                        </p:attrNameLst>
                                      </p:cBhvr>
                                      <p:tavLst>
                                        <p:tav tm="0">
                                          <p:val>
                                            <p:strVal val="#ppt_y-(0.354*#ppt_w-0.172*#ppt_h)"/>
                                          </p:val>
                                        </p:tav>
                                        <p:tav tm="100000">
                                          <p:val>
                                            <p:strVal val="#ppt_y-(0.354*#ppt_w-0.172*#ppt_h)-#ppt_h/2"/>
                                          </p:val>
                                        </p:tav>
                                      </p:tavLst>
                                    </p:anim>
                                    <p:anim calcmode="lin" valueType="num">
                                      <p:cBhvr>
                                        <p:cTn id="11" dur="136" fill="hold">
                                          <p:stCondLst>
                                            <p:cond delay="864"/>
                                          </p:stCondLst>
                                        </p:cTn>
                                        <p:tgtEl>
                                          <p:spTgt spid="444419"/>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4419"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2" descr="cancha-futbol"/>
          <p:cNvPicPr>
            <a:picLocks noChangeAspect="1" noChangeArrowheads="1"/>
          </p:cNvPicPr>
          <p:nvPr/>
        </p:nvPicPr>
        <p:blipFill>
          <a:blip r:embed="rId2" cstate="print">
            <a:lum bright="64000" contrast="-54000"/>
          </a:blip>
          <a:srcRect/>
          <a:stretch>
            <a:fillRect/>
          </a:stretch>
        </p:blipFill>
        <p:spPr bwMode="auto">
          <a:xfrm>
            <a:off x="250825" y="1557338"/>
            <a:ext cx="8893175" cy="5300662"/>
          </a:xfrm>
          <a:prstGeom prst="rect">
            <a:avLst/>
          </a:prstGeom>
          <a:noFill/>
          <a:ln w="9525">
            <a:noFill/>
            <a:miter lim="800000"/>
            <a:headEnd/>
            <a:tailEnd/>
          </a:ln>
        </p:spPr>
      </p:pic>
      <p:sp>
        <p:nvSpPr>
          <p:cNvPr id="445443" name="3 Título"/>
          <p:cNvSpPr>
            <a:spLocks/>
          </p:cNvSpPr>
          <p:nvPr/>
        </p:nvSpPr>
        <p:spPr bwMode="auto">
          <a:xfrm>
            <a:off x="0" y="285750"/>
            <a:ext cx="8929688" cy="1470025"/>
          </a:xfrm>
          <a:prstGeom prst="rect">
            <a:avLst/>
          </a:prstGeom>
          <a:noFill/>
          <a:ln w="9525">
            <a:noFill/>
            <a:miter lim="800000"/>
            <a:headEnd/>
            <a:tailEnd/>
          </a:ln>
        </p:spPr>
        <p:txBody>
          <a:bodyPr anchor="ctr"/>
          <a:lstStyle/>
          <a:p>
            <a:pPr marL="342900" indent="-342900"/>
            <a:r>
              <a:rPr lang="es-ES" sz="3800" b="1">
                <a:solidFill>
                  <a:schemeClr val="accent2"/>
                </a:solidFill>
                <a:latin typeface="Broadway" pitchFamily="82" charset="0"/>
              </a:rPr>
              <a:t>INGRESOS POR EL SERVICIO DEL BAR</a:t>
            </a:r>
            <a:r>
              <a:rPr lang="es-EC" sz="3800">
                <a:solidFill>
                  <a:schemeClr val="accent2"/>
                </a:solidFill>
                <a:latin typeface="Broadway" pitchFamily="82" charset="0"/>
              </a:rPr>
              <a:t/>
            </a:r>
            <a:br>
              <a:rPr lang="es-EC" sz="3800">
                <a:solidFill>
                  <a:schemeClr val="accent2"/>
                </a:solidFill>
                <a:latin typeface="Broadway" pitchFamily="82" charset="0"/>
              </a:rPr>
            </a:br>
            <a:endParaRPr lang="es-EC" sz="3800">
              <a:solidFill>
                <a:schemeClr val="accent2"/>
              </a:solidFill>
              <a:latin typeface="Broadway" pitchFamily="82" charset="0"/>
            </a:endParaRPr>
          </a:p>
        </p:txBody>
      </p:sp>
      <p:sp>
        <p:nvSpPr>
          <p:cNvPr id="51204" name="4 Subtítulo"/>
          <p:cNvSpPr>
            <a:spLocks/>
          </p:cNvSpPr>
          <p:nvPr/>
        </p:nvSpPr>
        <p:spPr bwMode="auto">
          <a:xfrm>
            <a:off x="357188" y="1571625"/>
            <a:ext cx="8501062" cy="1752600"/>
          </a:xfrm>
          <a:prstGeom prst="rect">
            <a:avLst/>
          </a:prstGeom>
          <a:noFill/>
          <a:ln w="9525">
            <a:noFill/>
            <a:miter lim="800000"/>
            <a:headEnd/>
            <a:tailEnd/>
          </a:ln>
        </p:spPr>
        <p:txBody>
          <a:bodyPr/>
          <a:lstStyle/>
          <a:p>
            <a:pPr algn="just">
              <a:spcBef>
                <a:spcPct val="20000"/>
              </a:spcBef>
              <a:buClr>
                <a:schemeClr val="bg2"/>
              </a:buClr>
              <a:buSzPct val="75000"/>
              <a:buFont typeface="Wingdings" pitchFamily="2" charset="2"/>
              <a:buNone/>
            </a:pPr>
            <a:r>
              <a:rPr lang="es-ES">
                <a:latin typeface="Bookman Old Style" pitchFamily="18" charset="0"/>
              </a:rPr>
              <a:t>Los ingresos por bar se darán de los clientes que consuman en nuestro local tanto bebidas como snacker </a:t>
            </a:r>
            <a:endParaRPr lang="es-EC">
              <a:latin typeface="Bookman Old Style" pitchFamily="18" charset="0"/>
            </a:endParaRPr>
          </a:p>
        </p:txBody>
      </p:sp>
      <p:graphicFrame>
        <p:nvGraphicFramePr>
          <p:cNvPr id="445445" name="Group 5"/>
          <p:cNvGraphicFramePr>
            <a:graphicFrameLocks noGrp="1"/>
          </p:cNvGraphicFramePr>
          <p:nvPr>
            <p:ph/>
          </p:nvPr>
        </p:nvGraphicFramePr>
        <p:xfrm>
          <a:off x="755650" y="3213100"/>
          <a:ext cx="7931150" cy="3205163"/>
        </p:xfrm>
        <a:graphic>
          <a:graphicData uri="http://schemas.openxmlformats.org/drawingml/2006/table">
            <a:tbl>
              <a:tblPr/>
              <a:tblGrid>
                <a:gridCol w="2643188"/>
                <a:gridCol w="911225"/>
                <a:gridCol w="1117600"/>
                <a:gridCol w="1435100"/>
                <a:gridCol w="1824037"/>
              </a:tblGrid>
              <a:tr h="196850">
                <a:tc gridSpan="2">
                  <a:txBody>
                    <a:bodyPr/>
                    <a:lstStyle/>
                    <a:p>
                      <a:pPr marL="0" marR="0" lvl="0" indent="0" algn="l" defTabSz="914400" rtl="0" eaLnBrk="1" fontAlgn="base" latinLnBrk="0" hangingPunct="1">
                        <a:lnSpc>
                          <a:spcPct val="100000"/>
                        </a:lnSpc>
                        <a:spcBef>
                          <a:spcPct val="0"/>
                        </a:spcBef>
                        <a:spcAft>
                          <a:spcPct val="0"/>
                        </a:spcAft>
                        <a:buClr>
                          <a:schemeClr val="bg2"/>
                        </a:buClr>
                        <a:buSzPct val="75000"/>
                        <a:buFontTx/>
                        <a:buNone/>
                        <a:tabLst/>
                      </a:pPr>
                      <a:endParaRPr kumimoji="0" lang="es-ES" sz="900" b="0" i="0" u="none" strike="noStrike" cap="none" normalizeH="0" baseline="0" smtClean="0">
                        <a:ln>
                          <a:noFill/>
                        </a:ln>
                        <a:solidFill>
                          <a:schemeClr val="tx1"/>
                        </a:solidFill>
                        <a:effectLst/>
                        <a:latin typeface="Verdana" pitchFamily="34" charset="0"/>
                      </a:endParaRPr>
                    </a:p>
                  </a:txBody>
                  <a:tcPr marL="44450" marR="44450" marT="0" marB="0" anchor="b"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s-ES"/>
                    </a:p>
                  </a:txBody>
                  <a:tcPr/>
                </a:tc>
                <a:tc>
                  <a:txBody>
                    <a:bodyPr/>
                    <a:lstStyle/>
                    <a:p>
                      <a:pPr marL="0" marR="0" lvl="0" indent="0" algn="l" defTabSz="914400" rtl="0" eaLnBrk="1" fontAlgn="base" latinLnBrk="0" hangingPunct="1">
                        <a:lnSpc>
                          <a:spcPct val="100000"/>
                        </a:lnSpc>
                        <a:spcBef>
                          <a:spcPct val="0"/>
                        </a:spcBef>
                        <a:spcAft>
                          <a:spcPct val="0"/>
                        </a:spcAft>
                        <a:buClr>
                          <a:schemeClr val="bg2"/>
                        </a:buClr>
                        <a:buSzPct val="75000"/>
                        <a:buFontTx/>
                        <a:buNone/>
                        <a:tabLst/>
                      </a:pPr>
                      <a:endParaRPr kumimoji="0" lang="es-ES" sz="900" b="0" i="0" u="none" strike="noStrike" cap="none" normalizeH="0" baseline="0" smtClean="0">
                        <a:ln>
                          <a:noFill/>
                        </a:ln>
                        <a:solidFill>
                          <a:schemeClr val="tx1"/>
                        </a:solidFill>
                        <a:effectLst/>
                        <a:latin typeface="Verdana" pitchFamily="34" charset="0"/>
                      </a:endParaRPr>
                    </a:p>
                  </a:txBody>
                  <a:tcPr marL="44450" marR="44450" marT="0" marB="0" anchor="b"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bg2"/>
                        </a:buClr>
                        <a:buSzPct val="75000"/>
                        <a:buFontTx/>
                        <a:buNone/>
                        <a:tabLst/>
                      </a:pPr>
                      <a:endParaRPr kumimoji="0" lang="es-ES" sz="900" b="0" i="0" u="none" strike="noStrike" cap="none" normalizeH="0" baseline="0" smtClean="0">
                        <a:ln>
                          <a:noFill/>
                        </a:ln>
                        <a:solidFill>
                          <a:schemeClr val="tx1"/>
                        </a:solidFill>
                        <a:effectLst/>
                        <a:latin typeface="Verdana" pitchFamily="34" charset="0"/>
                      </a:endParaRPr>
                    </a:p>
                  </a:txBody>
                  <a:tcPr marL="44450" marR="44450" marT="0" marB="0" anchor="b"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bg2"/>
                        </a:buClr>
                        <a:buSzPct val="75000"/>
                        <a:buFontTx/>
                        <a:buNone/>
                        <a:tabLst/>
                      </a:pPr>
                      <a:endParaRPr kumimoji="0" lang="es-ES" sz="900" b="0" i="0" u="none" strike="noStrike" cap="none" normalizeH="0" baseline="0" smtClean="0">
                        <a:ln>
                          <a:noFill/>
                        </a:ln>
                        <a:solidFill>
                          <a:schemeClr val="tx1"/>
                        </a:solidFill>
                        <a:effectLst/>
                        <a:latin typeface="Verdana" pitchFamily="34" charset="0"/>
                      </a:endParaRPr>
                    </a:p>
                  </a:txBody>
                  <a:tcPr marL="44450" marR="44450" marT="0" marB="0" anchor="b"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r>
              <a:tr h="517525">
                <a:tc>
                  <a:txBody>
                    <a:bodyPr/>
                    <a:lstStyle/>
                    <a:p>
                      <a:pPr marL="0" marR="0" lvl="0" indent="0" algn="ctr" defTabSz="914400" rtl="0" eaLnBrk="1" fontAlgn="base" latinLnBrk="0" hangingPunct="1">
                        <a:lnSpc>
                          <a:spcPct val="115000"/>
                        </a:lnSpc>
                        <a:spcBef>
                          <a:spcPct val="0"/>
                        </a:spcBef>
                        <a:spcAft>
                          <a:spcPct val="0"/>
                        </a:spcAft>
                        <a:buClr>
                          <a:schemeClr val="bg2"/>
                        </a:buClr>
                        <a:buSzPct val="75000"/>
                        <a:buFontTx/>
                        <a:buNone/>
                        <a:tabLst/>
                      </a:pPr>
                      <a:r>
                        <a:rPr kumimoji="0" lang="es-ES" sz="1400" b="1" i="0" u="none" strike="noStrike" cap="none" normalizeH="0" baseline="0" smtClean="0">
                          <a:ln>
                            <a:noFill/>
                          </a:ln>
                          <a:solidFill>
                            <a:srgbClr val="000000"/>
                          </a:solidFill>
                          <a:effectLst/>
                          <a:latin typeface="Verdana" pitchFamily="34" charset="0"/>
                          <a:cs typeface="Times New Roman" pitchFamily="18" charset="0"/>
                        </a:rPr>
                        <a:t>Rubros</a:t>
                      </a:r>
                      <a:endParaRPr kumimoji="0" lang="es-EC" sz="1400" b="0" i="0" u="none" strike="noStrike" cap="none" normalizeH="0" baseline="0" smtClean="0">
                        <a:ln>
                          <a:noFill/>
                        </a:ln>
                        <a:solidFill>
                          <a:schemeClr val="tx1"/>
                        </a:solidFill>
                        <a:effectLst/>
                        <a:latin typeface="Verdana" pitchFamily="34" charset="0"/>
                        <a:ea typeface="Calibri" pitchFamily="34"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FF"/>
                    </a:solidFill>
                  </a:tcPr>
                </a:tc>
                <a:tc>
                  <a:txBody>
                    <a:bodyPr/>
                    <a:lstStyle/>
                    <a:p>
                      <a:pPr marL="0" marR="0" lvl="0" indent="0" algn="ctr" defTabSz="914400" rtl="0" eaLnBrk="1" fontAlgn="base" latinLnBrk="0" hangingPunct="1">
                        <a:lnSpc>
                          <a:spcPct val="115000"/>
                        </a:lnSpc>
                        <a:spcBef>
                          <a:spcPct val="0"/>
                        </a:spcBef>
                        <a:spcAft>
                          <a:spcPct val="0"/>
                        </a:spcAft>
                        <a:buClr>
                          <a:schemeClr val="bg2"/>
                        </a:buClr>
                        <a:buSzPct val="75000"/>
                        <a:buFontTx/>
                        <a:buNone/>
                        <a:tabLst/>
                      </a:pPr>
                      <a:r>
                        <a:rPr kumimoji="0" lang="es-ES" sz="1400" b="1" i="0" u="none" strike="noStrike" cap="none" normalizeH="0" baseline="0" smtClean="0">
                          <a:ln>
                            <a:noFill/>
                          </a:ln>
                          <a:solidFill>
                            <a:srgbClr val="000000"/>
                          </a:solidFill>
                          <a:effectLst/>
                          <a:latin typeface="Verdana" pitchFamily="34" charset="0"/>
                          <a:cs typeface="Times New Roman" pitchFamily="18" charset="0"/>
                        </a:rPr>
                        <a:t>Cant. Mens.</a:t>
                      </a:r>
                      <a:endParaRPr kumimoji="0" lang="es-EC" sz="1400" b="0" i="0" u="none" strike="noStrike" cap="none" normalizeH="0" baseline="0" smtClean="0">
                        <a:ln>
                          <a:noFill/>
                        </a:ln>
                        <a:solidFill>
                          <a:schemeClr val="tx1"/>
                        </a:solidFill>
                        <a:effectLst/>
                        <a:latin typeface="Verdana" pitchFamily="34" charset="0"/>
                        <a:ea typeface="Calibri" pitchFamily="34"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FF"/>
                    </a:solidFill>
                  </a:tcPr>
                </a:tc>
                <a:tc>
                  <a:txBody>
                    <a:bodyPr/>
                    <a:lstStyle/>
                    <a:p>
                      <a:pPr marL="0" marR="0" lvl="0" indent="0" algn="ctr" defTabSz="914400" rtl="0" eaLnBrk="1" fontAlgn="base" latinLnBrk="0" hangingPunct="1">
                        <a:lnSpc>
                          <a:spcPct val="115000"/>
                        </a:lnSpc>
                        <a:spcBef>
                          <a:spcPct val="0"/>
                        </a:spcBef>
                        <a:spcAft>
                          <a:spcPct val="0"/>
                        </a:spcAft>
                        <a:buClr>
                          <a:schemeClr val="bg2"/>
                        </a:buClr>
                        <a:buSzPct val="75000"/>
                        <a:buFontTx/>
                        <a:buNone/>
                        <a:tabLst/>
                      </a:pPr>
                      <a:r>
                        <a:rPr kumimoji="0" lang="es-ES" sz="1400" b="1" i="0" u="none" strike="noStrike" cap="none" normalizeH="0" baseline="0" smtClean="0">
                          <a:ln>
                            <a:noFill/>
                          </a:ln>
                          <a:solidFill>
                            <a:srgbClr val="000000"/>
                          </a:solidFill>
                          <a:effectLst/>
                          <a:latin typeface="Verdana" pitchFamily="34" charset="0"/>
                          <a:cs typeface="Times New Roman" pitchFamily="18" charset="0"/>
                        </a:rPr>
                        <a:t>Precio unitario</a:t>
                      </a:r>
                      <a:endParaRPr kumimoji="0" lang="es-EC" sz="1400" b="0" i="0" u="none" strike="noStrike" cap="none" normalizeH="0" baseline="0" smtClean="0">
                        <a:ln>
                          <a:noFill/>
                        </a:ln>
                        <a:solidFill>
                          <a:schemeClr val="tx1"/>
                        </a:solidFill>
                        <a:effectLst/>
                        <a:latin typeface="Verdana" pitchFamily="34" charset="0"/>
                        <a:ea typeface="Calibri" pitchFamily="34"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FF"/>
                    </a:solidFill>
                  </a:tcPr>
                </a:tc>
                <a:tc>
                  <a:txBody>
                    <a:bodyPr/>
                    <a:lstStyle/>
                    <a:p>
                      <a:pPr marL="0" marR="0" lvl="0" indent="0" algn="ctr" defTabSz="914400" rtl="0" eaLnBrk="1" fontAlgn="base" latinLnBrk="0" hangingPunct="1">
                        <a:lnSpc>
                          <a:spcPct val="115000"/>
                        </a:lnSpc>
                        <a:spcBef>
                          <a:spcPct val="0"/>
                        </a:spcBef>
                        <a:spcAft>
                          <a:spcPct val="0"/>
                        </a:spcAft>
                        <a:buClr>
                          <a:schemeClr val="bg2"/>
                        </a:buClr>
                        <a:buSzPct val="75000"/>
                        <a:buFontTx/>
                        <a:buNone/>
                        <a:tabLst/>
                      </a:pPr>
                      <a:r>
                        <a:rPr kumimoji="0" lang="es-ES" sz="1400" b="1" i="0" u="none" strike="noStrike" cap="none" normalizeH="0" baseline="0" smtClean="0">
                          <a:ln>
                            <a:noFill/>
                          </a:ln>
                          <a:solidFill>
                            <a:srgbClr val="000000"/>
                          </a:solidFill>
                          <a:effectLst/>
                          <a:latin typeface="Verdana" pitchFamily="34" charset="0"/>
                          <a:cs typeface="Times New Roman" pitchFamily="18" charset="0"/>
                        </a:rPr>
                        <a:t>Ingreso mensual</a:t>
                      </a:r>
                      <a:endParaRPr kumimoji="0" lang="es-EC" sz="1400" b="0" i="0" u="none" strike="noStrike" cap="none" normalizeH="0" baseline="0" smtClean="0">
                        <a:ln>
                          <a:noFill/>
                        </a:ln>
                        <a:solidFill>
                          <a:schemeClr val="tx1"/>
                        </a:solidFill>
                        <a:effectLst/>
                        <a:latin typeface="Verdana" pitchFamily="34" charset="0"/>
                        <a:ea typeface="Calibri" pitchFamily="34"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FF"/>
                    </a:solidFill>
                  </a:tcPr>
                </a:tc>
                <a:tc>
                  <a:txBody>
                    <a:bodyPr/>
                    <a:lstStyle/>
                    <a:p>
                      <a:pPr marL="0" marR="0" lvl="0" indent="0" algn="ctr" defTabSz="914400" rtl="0" eaLnBrk="1" fontAlgn="base" latinLnBrk="0" hangingPunct="1">
                        <a:lnSpc>
                          <a:spcPct val="115000"/>
                        </a:lnSpc>
                        <a:spcBef>
                          <a:spcPct val="0"/>
                        </a:spcBef>
                        <a:spcAft>
                          <a:spcPct val="0"/>
                        </a:spcAft>
                        <a:buClr>
                          <a:schemeClr val="bg2"/>
                        </a:buClr>
                        <a:buSzPct val="75000"/>
                        <a:buFontTx/>
                        <a:buNone/>
                        <a:tabLst/>
                      </a:pPr>
                      <a:r>
                        <a:rPr kumimoji="0" lang="es-ES" sz="1400" b="1" i="0" u="none" strike="noStrike" cap="none" normalizeH="0" baseline="0" smtClean="0">
                          <a:ln>
                            <a:noFill/>
                          </a:ln>
                          <a:solidFill>
                            <a:srgbClr val="000000"/>
                          </a:solidFill>
                          <a:effectLst/>
                          <a:latin typeface="Verdana" pitchFamily="34" charset="0"/>
                          <a:cs typeface="Times New Roman" pitchFamily="18" charset="0"/>
                        </a:rPr>
                        <a:t>Ingreso anual</a:t>
                      </a:r>
                      <a:endParaRPr kumimoji="0" lang="es-EC" sz="1400" b="0" i="0" u="none" strike="noStrike" cap="none" normalizeH="0" baseline="0" smtClean="0">
                        <a:ln>
                          <a:noFill/>
                        </a:ln>
                        <a:solidFill>
                          <a:schemeClr val="tx1"/>
                        </a:solidFill>
                        <a:effectLst/>
                        <a:latin typeface="Verdana" pitchFamily="34" charset="0"/>
                        <a:ea typeface="Calibri" pitchFamily="34"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FF"/>
                    </a:solidFill>
                  </a:tcPr>
                </a:tc>
              </a:tr>
              <a:tr h="355600">
                <a:tc>
                  <a:txBody>
                    <a:bodyPr/>
                    <a:lstStyle/>
                    <a:p>
                      <a:pPr marL="0" marR="0" lvl="0" indent="0" algn="ctr" defTabSz="914400" rtl="0" eaLnBrk="1" fontAlgn="base" latinLnBrk="0" hangingPunct="1">
                        <a:lnSpc>
                          <a:spcPct val="115000"/>
                        </a:lnSpc>
                        <a:spcBef>
                          <a:spcPct val="0"/>
                        </a:spcBef>
                        <a:spcAft>
                          <a:spcPct val="0"/>
                        </a:spcAft>
                        <a:buClr>
                          <a:schemeClr val="bg2"/>
                        </a:buClr>
                        <a:buSzPct val="75000"/>
                        <a:buFontTx/>
                        <a:buNone/>
                        <a:tabLst/>
                      </a:pPr>
                      <a:r>
                        <a:rPr kumimoji="0" lang="es-ES" sz="1400" b="0" i="0" u="none" strike="noStrike" cap="none" normalizeH="0" baseline="0" smtClean="0">
                          <a:ln>
                            <a:noFill/>
                          </a:ln>
                          <a:solidFill>
                            <a:srgbClr val="000000"/>
                          </a:solidFill>
                          <a:effectLst/>
                          <a:latin typeface="Verdana" pitchFamily="34" charset="0"/>
                          <a:cs typeface="Times New Roman" pitchFamily="18" charset="0"/>
                        </a:rPr>
                        <a:t>Bebidas hidratantes</a:t>
                      </a:r>
                      <a:endParaRPr kumimoji="0" lang="es-EC" sz="1400" b="0" i="0" u="none" strike="noStrike" cap="none" normalizeH="0" baseline="0" smtClean="0">
                        <a:ln>
                          <a:noFill/>
                        </a:ln>
                        <a:solidFill>
                          <a:schemeClr val="tx1"/>
                        </a:solidFill>
                        <a:effectLst/>
                        <a:latin typeface="Verdana" pitchFamily="34" charset="0"/>
                        <a:ea typeface="Calibri" pitchFamily="34"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15000"/>
                        </a:lnSpc>
                        <a:spcBef>
                          <a:spcPct val="0"/>
                        </a:spcBef>
                        <a:spcAft>
                          <a:spcPct val="0"/>
                        </a:spcAft>
                        <a:buClr>
                          <a:schemeClr val="bg2"/>
                        </a:buClr>
                        <a:buSzPct val="75000"/>
                        <a:buFontTx/>
                        <a:buNone/>
                        <a:tabLst/>
                      </a:pPr>
                      <a:r>
                        <a:rPr kumimoji="0" lang="es-ES" sz="1400" b="0" i="0" u="none" strike="noStrike" cap="none" normalizeH="0" baseline="0" smtClean="0">
                          <a:ln>
                            <a:noFill/>
                          </a:ln>
                          <a:solidFill>
                            <a:srgbClr val="000000"/>
                          </a:solidFill>
                          <a:effectLst/>
                          <a:latin typeface="Verdana" pitchFamily="34" charset="0"/>
                          <a:cs typeface="Times New Roman" pitchFamily="18" charset="0"/>
                        </a:rPr>
                        <a:t>700</a:t>
                      </a:r>
                      <a:endParaRPr kumimoji="0" lang="es-EC" sz="1400" b="0" i="0" u="none" strike="noStrike" cap="none" normalizeH="0" baseline="0" smtClean="0">
                        <a:ln>
                          <a:noFill/>
                        </a:ln>
                        <a:solidFill>
                          <a:schemeClr val="tx1"/>
                        </a:solidFill>
                        <a:effectLst/>
                        <a:latin typeface="Verdana" pitchFamily="34" charset="0"/>
                        <a:ea typeface="Calibri" pitchFamily="34"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15000"/>
                        </a:lnSpc>
                        <a:spcBef>
                          <a:spcPct val="0"/>
                        </a:spcBef>
                        <a:spcAft>
                          <a:spcPct val="0"/>
                        </a:spcAft>
                        <a:buClr>
                          <a:schemeClr val="bg2"/>
                        </a:buClr>
                        <a:buSzPct val="75000"/>
                        <a:buFontTx/>
                        <a:buNone/>
                        <a:tabLst/>
                      </a:pPr>
                      <a:r>
                        <a:rPr kumimoji="0" lang="es-ES" sz="1400" b="0" i="0" u="none" strike="noStrike" cap="none" normalizeH="0" baseline="0" smtClean="0">
                          <a:ln>
                            <a:noFill/>
                          </a:ln>
                          <a:solidFill>
                            <a:srgbClr val="000000"/>
                          </a:solidFill>
                          <a:effectLst/>
                          <a:latin typeface="Verdana" pitchFamily="34" charset="0"/>
                          <a:cs typeface="Times New Roman" pitchFamily="18" charset="0"/>
                        </a:rPr>
                        <a:t>$ 1,25 </a:t>
                      </a:r>
                      <a:endParaRPr kumimoji="0" lang="es-EC" sz="1400" b="0" i="0" u="none" strike="noStrike" cap="none" normalizeH="0" baseline="0" smtClean="0">
                        <a:ln>
                          <a:noFill/>
                        </a:ln>
                        <a:solidFill>
                          <a:schemeClr val="tx1"/>
                        </a:solidFill>
                        <a:effectLst/>
                        <a:latin typeface="Verdana" pitchFamily="34" charset="0"/>
                        <a:ea typeface="Calibri" pitchFamily="34"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15000"/>
                        </a:lnSpc>
                        <a:spcBef>
                          <a:spcPct val="0"/>
                        </a:spcBef>
                        <a:spcAft>
                          <a:spcPct val="0"/>
                        </a:spcAft>
                        <a:buClr>
                          <a:schemeClr val="bg2"/>
                        </a:buClr>
                        <a:buSzPct val="75000"/>
                        <a:buFontTx/>
                        <a:buNone/>
                        <a:tabLst/>
                      </a:pPr>
                      <a:r>
                        <a:rPr kumimoji="0" lang="es-ES" sz="1400" b="0" i="0" u="none" strike="noStrike" cap="none" normalizeH="0" baseline="0" smtClean="0">
                          <a:ln>
                            <a:noFill/>
                          </a:ln>
                          <a:solidFill>
                            <a:srgbClr val="000000"/>
                          </a:solidFill>
                          <a:effectLst/>
                          <a:latin typeface="Verdana" pitchFamily="34" charset="0"/>
                          <a:cs typeface="Times New Roman" pitchFamily="18" charset="0"/>
                        </a:rPr>
                        <a:t>$ 875,00 </a:t>
                      </a:r>
                      <a:endParaRPr kumimoji="0" lang="es-EC" sz="1400" b="0" i="0" u="none" strike="noStrike" cap="none" normalizeH="0" baseline="0" smtClean="0">
                        <a:ln>
                          <a:noFill/>
                        </a:ln>
                        <a:solidFill>
                          <a:schemeClr val="tx1"/>
                        </a:solidFill>
                        <a:effectLst/>
                        <a:latin typeface="Verdana" pitchFamily="34" charset="0"/>
                        <a:ea typeface="Calibri" pitchFamily="34"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15000"/>
                        </a:lnSpc>
                        <a:spcBef>
                          <a:spcPct val="0"/>
                        </a:spcBef>
                        <a:spcAft>
                          <a:spcPct val="0"/>
                        </a:spcAft>
                        <a:buClr>
                          <a:schemeClr val="bg2"/>
                        </a:buClr>
                        <a:buSzPct val="75000"/>
                        <a:buFontTx/>
                        <a:buNone/>
                        <a:tabLst/>
                      </a:pPr>
                      <a:r>
                        <a:rPr kumimoji="0" lang="es-ES" sz="1400" b="0" i="0" u="none" strike="noStrike" cap="none" normalizeH="0" baseline="0" smtClean="0">
                          <a:ln>
                            <a:noFill/>
                          </a:ln>
                          <a:solidFill>
                            <a:srgbClr val="000000"/>
                          </a:solidFill>
                          <a:effectLst/>
                          <a:latin typeface="Verdana" pitchFamily="34" charset="0"/>
                          <a:cs typeface="Times New Roman" pitchFamily="18" charset="0"/>
                        </a:rPr>
                        <a:t>$ 10.500,00 </a:t>
                      </a:r>
                      <a:endParaRPr kumimoji="0" lang="es-EC" sz="1400" b="0" i="0" u="none" strike="noStrike" cap="none" normalizeH="0" baseline="0" smtClean="0">
                        <a:ln>
                          <a:noFill/>
                        </a:ln>
                        <a:solidFill>
                          <a:schemeClr val="tx1"/>
                        </a:solidFill>
                        <a:effectLst/>
                        <a:latin typeface="Verdana" pitchFamily="34" charset="0"/>
                        <a:ea typeface="Calibri" pitchFamily="34"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r>
              <a:tr h="357188">
                <a:tc>
                  <a:txBody>
                    <a:bodyPr/>
                    <a:lstStyle/>
                    <a:p>
                      <a:pPr marL="0" marR="0" lvl="0" indent="0" algn="ctr" defTabSz="914400" rtl="0" eaLnBrk="1" fontAlgn="base" latinLnBrk="0" hangingPunct="1">
                        <a:lnSpc>
                          <a:spcPct val="115000"/>
                        </a:lnSpc>
                        <a:spcBef>
                          <a:spcPct val="0"/>
                        </a:spcBef>
                        <a:spcAft>
                          <a:spcPct val="0"/>
                        </a:spcAft>
                        <a:buClr>
                          <a:schemeClr val="bg2"/>
                        </a:buClr>
                        <a:buSzPct val="75000"/>
                        <a:buFontTx/>
                        <a:buNone/>
                        <a:tabLst/>
                      </a:pPr>
                      <a:r>
                        <a:rPr kumimoji="0" lang="es-ES" sz="1400" b="0" i="0" u="none" strike="noStrike" cap="none" normalizeH="0" baseline="0" smtClean="0">
                          <a:ln>
                            <a:noFill/>
                          </a:ln>
                          <a:solidFill>
                            <a:srgbClr val="000000"/>
                          </a:solidFill>
                          <a:effectLst/>
                          <a:latin typeface="Verdana" pitchFamily="34" charset="0"/>
                          <a:cs typeface="Times New Roman" pitchFamily="18" charset="0"/>
                        </a:rPr>
                        <a:t>Bebidas gaseosas</a:t>
                      </a:r>
                      <a:endParaRPr kumimoji="0" lang="es-EC" sz="1400" b="0" i="0" u="none" strike="noStrike" cap="none" normalizeH="0" baseline="0" smtClean="0">
                        <a:ln>
                          <a:noFill/>
                        </a:ln>
                        <a:solidFill>
                          <a:schemeClr val="tx1"/>
                        </a:solidFill>
                        <a:effectLst/>
                        <a:latin typeface="Verdana" pitchFamily="34" charset="0"/>
                        <a:ea typeface="Calibri" pitchFamily="34"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15000"/>
                        </a:lnSpc>
                        <a:spcBef>
                          <a:spcPct val="0"/>
                        </a:spcBef>
                        <a:spcAft>
                          <a:spcPct val="0"/>
                        </a:spcAft>
                        <a:buClr>
                          <a:schemeClr val="bg2"/>
                        </a:buClr>
                        <a:buSzPct val="75000"/>
                        <a:buFontTx/>
                        <a:buNone/>
                        <a:tabLst/>
                      </a:pPr>
                      <a:r>
                        <a:rPr kumimoji="0" lang="es-ES" sz="1400" b="0" i="0" u="none" strike="noStrike" cap="none" normalizeH="0" baseline="0" smtClean="0">
                          <a:ln>
                            <a:noFill/>
                          </a:ln>
                          <a:solidFill>
                            <a:srgbClr val="000000"/>
                          </a:solidFill>
                          <a:effectLst/>
                          <a:latin typeface="Verdana" pitchFamily="34" charset="0"/>
                          <a:cs typeface="Times New Roman" pitchFamily="18" charset="0"/>
                        </a:rPr>
                        <a:t>600</a:t>
                      </a:r>
                      <a:endParaRPr kumimoji="0" lang="es-EC" sz="1400" b="0" i="0" u="none" strike="noStrike" cap="none" normalizeH="0" baseline="0" smtClean="0">
                        <a:ln>
                          <a:noFill/>
                        </a:ln>
                        <a:solidFill>
                          <a:schemeClr val="tx1"/>
                        </a:solidFill>
                        <a:effectLst/>
                        <a:latin typeface="Verdana" pitchFamily="34" charset="0"/>
                        <a:ea typeface="Calibri" pitchFamily="34"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15000"/>
                        </a:lnSpc>
                        <a:spcBef>
                          <a:spcPct val="0"/>
                        </a:spcBef>
                        <a:spcAft>
                          <a:spcPct val="0"/>
                        </a:spcAft>
                        <a:buClr>
                          <a:schemeClr val="bg2"/>
                        </a:buClr>
                        <a:buSzPct val="75000"/>
                        <a:buFontTx/>
                        <a:buNone/>
                        <a:tabLst/>
                      </a:pPr>
                      <a:r>
                        <a:rPr kumimoji="0" lang="es-ES" sz="1400" b="0" i="0" u="none" strike="noStrike" cap="none" normalizeH="0" baseline="0" smtClean="0">
                          <a:ln>
                            <a:noFill/>
                          </a:ln>
                          <a:solidFill>
                            <a:srgbClr val="000000"/>
                          </a:solidFill>
                          <a:effectLst/>
                          <a:latin typeface="Verdana" pitchFamily="34" charset="0"/>
                          <a:cs typeface="Times New Roman" pitchFamily="18" charset="0"/>
                        </a:rPr>
                        <a:t>$ 0,60 </a:t>
                      </a:r>
                      <a:endParaRPr kumimoji="0" lang="es-EC" sz="1400" b="0" i="0" u="none" strike="noStrike" cap="none" normalizeH="0" baseline="0" smtClean="0">
                        <a:ln>
                          <a:noFill/>
                        </a:ln>
                        <a:solidFill>
                          <a:schemeClr val="tx1"/>
                        </a:solidFill>
                        <a:effectLst/>
                        <a:latin typeface="Verdana" pitchFamily="34" charset="0"/>
                        <a:ea typeface="Calibri" pitchFamily="34"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15000"/>
                        </a:lnSpc>
                        <a:spcBef>
                          <a:spcPct val="0"/>
                        </a:spcBef>
                        <a:spcAft>
                          <a:spcPct val="0"/>
                        </a:spcAft>
                        <a:buClr>
                          <a:schemeClr val="bg2"/>
                        </a:buClr>
                        <a:buSzPct val="75000"/>
                        <a:buFontTx/>
                        <a:buNone/>
                        <a:tabLst/>
                      </a:pPr>
                      <a:r>
                        <a:rPr kumimoji="0" lang="es-ES" sz="1400" b="0" i="0" u="none" strike="noStrike" cap="none" normalizeH="0" baseline="0" smtClean="0">
                          <a:ln>
                            <a:noFill/>
                          </a:ln>
                          <a:solidFill>
                            <a:srgbClr val="000000"/>
                          </a:solidFill>
                          <a:effectLst/>
                          <a:latin typeface="Verdana" pitchFamily="34" charset="0"/>
                          <a:cs typeface="Times New Roman" pitchFamily="18" charset="0"/>
                        </a:rPr>
                        <a:t>$ 360,00 </a:t>
                      </a:r>
                      <a:endParaRPr kumimoji="0" lang="es-EC" sz="1400" b="0" i="0" u="none" strike="noStrike" cap="none" normalizeH="0" baseline="0" smtClean="0">
                        <a:ln>
                          <a:noFill/>
                        </a:ln>
                        <a:solidFill>
                          <a:schemeClr val="tx1"/>
                        </a:solidFill>
                        <a:effectLst/>
                        <a:latin typeface="Verdana" pitchFamily="34" charset="0"/>
                        <a:ea typeface="Calibri" pitchFamily="34"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15000"/>
                        </a:lnSpc>
                        <a:spcBef>
                          <a:spcPct val="0"/>
                        </a:spcBef>
                        <a:spcAft>
                          <a:spcPct val="0"/>
                        </a:spcAft>
                        <a:buClr>
                          <a:schemeClr val="bg2"/>
                        </a:buClr>
                        <a:buSzPct val="75000"/>
                        <a:buFontTx/>
                        <a:buNone/>
                        <a:tabLst/>
                      </a:pPr>
                      <a:r>
                        <a:rPr kumimoji="0" lang="es-ES" sz="1400" b="0" i="0" u="none" strike="noStrike" cap="none" normalizeH="0" baseline="0" smtClean="0">
                          <a:ln>
                            <a:noFill/>
                          </a:ln>
                          <a:solidFill>
                            <a:srgbClr val="000000"/>
                          </a:solidFill>
                          <a:effectLst/>
                          <a:latin typeface="Verdana" pitchFamily="34" charset="0"/>
                          <a:cs typeface="Times New Roman" pitchFamily="18" charset="0"/>
                        </a:rPr>
                        <a:t>$ 4.320,00 </a:t>
                      </a:r>
                      <a:endParaRPr kumimoji="0" lang="es-EC" sz="1400" b="0" i="0" u="none" strike="noStrike" cap="none" normalizeH="0" baseline="0" smtClean="0">
                        <a:ln>
                          <a:noFill/>
                        </a:ln>
                        <a:solidFill>
                          <a:schemeClr val="tx1"/>
                        </a:solidFill>
                        <a:effectLst/>
                        <a:latin typeface="Verdana" pitchFamily="34" charset="0"/>
                        <a:ea typeface="Calibri" pitchFamily="34"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r>
              <a:tr h="354013">
                <a:tc>
                  <a:txBody>
                    <a:bodyPr/>
                    <a:lstStyle/>
                    <a:p>
                      <a:pPr marL="0" marR="0" lvl="0" indent="0" algn="ctr" defTabSz="914400" rtl="0" eaLnBrk="1" fontAlgn="base" latinLnBrk="0" hangingPunct="1">
                        <a:lnSpc>
                          <a:spcPct val="115000"/>
                        </a:lnSpc>
                        <a:spcBef>
                          <a:spcPct val="0"/>
                        </a:spcBef>
                        <a:spcAft>
                          <a:spcPct val="0"/>
                        </a:spcAft>
                        <a:buClr>
                          <a:schemeClr val="bg2"/>
                        </a:buClr>
                        <a:buSzPct val="75000"/>
                        <a:buFontTx/>
                        <a:buNone/>
                        <a:tabLst/>
                      </a:pPr>
                      <a:r>
                        <a:rPr kumimoji="0" lang="es-ES" sz="1400" b="0" i="0" u="none" strike="noStrike" cap="none" normalizeH="0" baseline="0" smtClean="0">
                          <a:ln>
                            <a:noFill/>
                          </a:ln>
                          <a:solidFill>
                            <a:srgbClr val="000000"/>
                          </a:solidFill>
                          <a:effectLst/>
                          <a:latin typeface="Verdana" pitchFamily="34" charset="0"/>
                          <a:cs typeface="Times New Roman" pitchFamily="18" charset="0"/>
                        </a:rPr>
                        <a:t>Bebidas Alcohólicas</a:t>
                      </a:r>
                      <a:endParaRPr kumimoji="0" lang="es-EC" sz="1400" b="0" i="0" u="none" strike="noStrike" cap="none" normalizeH="0" baseline="0" smtClean="0">
                        <a:ln>
                          <a:noFill/>
                        </a:ln>
                        <a:solidFill>
                          <a:schemeClr val="tx1"/>
                        </a:solidFill>
                        <a:effectLst/>
                        <a:latin typeface="Verdana" pitchFamily="34" charset="0"/>
                        <a:ea typeface="Calibri" pitchFamily="34"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15000"/>
                        </a:lnSpc>
                        <a:spcBef>
                          <a:spcPct val="0"/>
                        </a:spcBef>
                        <a:spcAft>
                          <a:spcPct val="0"/>
                        </a:spcAft>
                        <a:buClr>
                          <a:schemeClr val="bg2"/>
                        </a:buClr>
                        <a:buSzPct val="75000"/>
                        <a:buFontTx/>
                        <a:buNone/>
                        <a:tabLst/>
                      </a:pPr>
                      <a:r>
                        <a:rPr kumimoji="0" lang="es-ES" sz="1400" b="0" i="0" u="none" strike="noStrike" cap="none" normalizeH="0" baseline="0" smtClean="0">
                          <a:ln>
                            <a:noFill/>
                          </a:ln>
                          <a:solidFill>
                            <a:srgbClr val="000000"/>
                          </a:solidFill>
                          <a:effectLst/>
                          <a:latin typeface="Verdana" pitchFamily="34" charset="0"/>
                          <a:cs typeface="Times New Roman" pitchFamily="18" charset="0"/>
                        </a:rPr>
                        <a:t>1050</a:t>
                      </a:r>
                      <a:endParaRPr kumimoji="0" lang="es-EC" sz="1400" b="0" i="0" u="none" strike="noStrike" cap="none" normalizeH="0" baseline="0" smtClean="0">
                        <a:ln>
                          <a:noFill/>
                        </a:ln>
                        <a:solidFill>
                          <a:schemeClr val="tx1"/>
                        </a:solidFill>
                        <a:effectLst/>
                        <a:latin typeface="Verdana" pitchFamily="34" charset="0"/>
                        <a:ea typeface="Calibri" pitchFamily="34"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15000"/>
                        </a:lnSpc>
                        <a:spcBef>
                          <a:spcPct val="0"/>
                        </a:spcBef>
                        <a:spcAft>
                          <a:spcPct val="0"/>
                        </a:spcAft>
                        <a:buClr>
                          <a:schemeClr val="bg2"/>
                        </a:buClr>
                        <a:buSzPct val="75000"/>
                        <a:buFontTx/>
                        <a:buNone/>
                        <a:tabLst/>
                      </a:pPr>
                      <a:r>
                        <a:rPr kumimoji="0" lang="es-ES" sz="1400" b="0" i="0" u="none" strike="noStrike" cap="none" normalizeH="0" baseline="0" smtClean="0">
                          <a:ln>
                            <a:noFill/>
                          </a:ln>
                          <a:solidFill>
                            <a:srgbClr val="000000"/>
                          </a:solidFill>
                          <a:effectLst/>
                          <a:latin typeface="Verdana" pitchFamily="34" charset="0"/>
                          <a:cs typeface="Times New Roman" pitchFamily="18" charset="0"/>
                        </a:rPr>
                        <a:t>$ 1 </a:t>
                      </a:r>
                      <a:endParaRPr kumimoji="0" lang="es-EC" sz="1400" b="0" i="0" u="none" strike="noStrike" cap="none" normalizeH="0" baseline="0" smtClean="0">
                        <a:ln>
                          <a:noFill/>
                        </a:ln>
                        <a:solidFill>
                          <a:schemeClr val="tx1"/>
                        </a:solidFill>
                        <a:effectLst/>
                        <a:latin typeface="Verdana" pitchFamily="34" charset="0"/>
                        <a:ea typeface="Calibri" pitchFamily="34"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15000"/>
                        </a:lnSpc>
                        <a:spcBef>
                          <a:spcPct val="0"/>
                        </a:spcBef>
                        <a:spcAft>
                          <a:spcPct val="0"/>
                        </a:spcAft>
                        <a:buClr>
                          <a:schemeClr val="bg2"/>
                        </a:buClr>
                        <a:buSzPct val="75000"/>
                        <a:buFontTx/>
                        <a:buNone/>
                        <a:tabLst/>
                      </a:pPr>
                      <a:r>
                        <a:rPr kumimoji="0" lang="es-ES" sz="1400" b="0" i="0" u="none" strike="noStrike" cap="none" normalizeH="0" baseline="0" smtClean="0">
                          <a:ln>
                            <a:noFill/>
                          </a:ln>
                          <a:solidFill>
                            <a:srgbClr val="000000"/>
                          </a:solidFill>
                          <a:effectLst/>
                          <a:latin typeface="Verdana" pitchFamily="34" charset="0"/>
                          <a:cs typeface="Times New Roman" pitchFamily="18" charset="0"/>
                        </a:rPr>
                        <a:t>$ 1.050,00 </a:t>
                      </a:r>
                      <a:endParaRPr kumimoji="0" lang="es-EC" sz="1400" b="0" i="0" u="none" strike="noStrike" cap="none" normalizeH="0" baseline="0" smtClean="0">
                        <a:ln>
                          <a:noFill/>
                        </a:ln>
                        <a:solidFill>
                          <a:schemeClr val="tx1"/>
                        </a:solidFill>
                        <a:effectLst/>
                        <a:latin typeface="Verdana" pitchFamily="34" charset="0"/>
                        <a:ea typeface="Calibri" pitchFamily="34"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15000"/>
                        </a:lnSpc>
                        <a:spcBef>
                          <a:spcPct val="0"/>
                        </a:spcBef>
                        <a:spcAft>
                          <a:spcPct val="0"/>
                        </a:spcAft>
                        <a:buClr>
                          <a:schemeClr val="bg2"/>
                        </a:buClr>
                        <a:buSzPct val="75000"/>
                        <a:buFontTx/>
                        <a:buNone/>
                        <a:tabLst/>
                      </a:pPr>
                      <a:r>
                        <a:rPr kumimoji="0" lang="es-ES" sz="1400" b="0" i="0" u="none" strike="noStrike" cap="none" normalizeH="0" baseline="0" smtClean="0">
                          <a:ln>
                            <a:noFill/>
                          </a:ln>
                          <a:solidFill>
                            <a:srgbClr val="000000"/>
                          </a:solidFill>
                          <a:effectLst/>
                          <a:latin typeface="Verdana" pitchFamily="34" charset="0"/>
                          <a:cs typeface="Times New Roman" pitchFamily="18" charset="0"/>
                        </a:rPr>
                        <a:t>$ 12.600,00 </a:t>
                      </a:r>
                      <a:endParaRPr kumimoji="0" lang="es-EC" sz="1400" b="0" i="0" u="none" strike="noStrike" cap="none" normalizeH="0" baseline="0" smtClean="0">
                        <a:ln>
                          <a:noFill/>
                        </a:ln>
                        <a:solidFill>
                          <a:schemeClr val="tx1"/>
                        </a:solidFill>
                        <a:effectLst/>
                        <a:latin typeface="Verdana" pitchFamily="34" charset="0"/>
                        <a:ea typeface="Calibri" pitchFamily="34"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r>
              <a:tr h="357188">
                <a:tc>
                  <a:txBody>
                    <a:bodyPr/>
                    <a:lstStyle/>
                    <a:p>
                      <a:pPr marL="0" marR="0" lvl="0" indent="0" algn="ctr" defTabSz="914400" rtl="0" eaLnBrk="1" fontAlgn="base" latinLnBrk="0" hangingPunct="1">
                        <a:lnSpc>
                          <a:spcPct val="115000"/>
                        </a:lnSpc>
                        <a:spcBef>
                          <a:spcPct val="0"/>
                        </a:spcBef>
                        <a:spcAft>
                          <a:spcPct val="0"/>
                        </a:spcAft>
                        <a:buClr>
                          <a:schemeClr val="bg2"/>
                        </a:buClr>
                        <a:buSzPct val="75000"/>
                        <a:buFontTx/>
                        <a:buNone/>
                        <a:tabLst/>
                      </a:pPr>
                      <a:r>
                        <a:rPr kumimoji="0" lang="es-ES" sz="1400" b="0" i="0" u="none" strike="noStrike" cap="none" normalizeH="0" baseline="0" smtClean="0">
                          <a:ln>
                            <a:noFill/>
                          </a:ln>
                          <a:solidFill>
                            <a:srgbClr val="000000"/>
                          </a:solidFill>
                          <a:effectLst/>
                          <a:latin typeface="Verdana" pitchFamily="34" charset="0"/>
                          <a:cs typeface="Times New Roman" pitchFamily="18" charset="0"/>
                        </a:rPr>
                        <a:t>Botella de Agua</a:t>
                      </a:r>
                      <a:endParaRPr kumimoji="0" lang="es-EC" sz="1400" b="0" i="0" u="none" strike="noStrike" cap="none" normalizeH="0" baseline="0" smtClean="0">
                        <a:ln>
                          <a:noFill/>
                        </a:ln>
                        <a:solidFill>
                          <a:schemeClr val="tx1"/>
                        </a:solidFill>
                        <a:effectLst/>
                        <a:latin typeface="Verdana" pitchFamily="34" charset="0"/>
                        <a:ea typeface="Calibri" pitchFamily="34"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15000"/>
                        </a:lnSpc>
                        <a:spcBef>
                          <a:spcPct val="0"/>
                        </a:spcBef>
                        <a:spcAft>
                          <a:spcPct val="0"/>
                        </a:spcAft>
                        <a:buClr>
                          <a:schemeClr val="bg2"/>
                        </a:buClr>
                        <a:buSzPct val="75000"/>
                        <a:buFontTx/>
                        <a:buNone/>
                        <a:tabLst/>
                      </a:pPr>
                      <a:r>
                        <a:rPr kumimoji="0" lang="es-ES" sz="1400" b="0" i="0" u="none" strike="noStrike" cap="none" normalizeH="0" baseline="0" smtClean="0">
                          <a:ln>
                            <a:noFill/>
                          </a:ln>
                          <a:solidFill>
                            <a:srgbClr val="000000"/>
                          </a:solidFill>
                          <a:effectLst/>
                          <a:latin typeface="Verdana" pitchFamily="34" charset="0"/>
                          <a:cs typeface="Times New Roman" pitchFamily="18" charset="0"/>
                        </a:rPr>
                        <a:t>1400</a:t>
                      </a:r>
                      <a:endParaRPr kumimoji="0" lang="es-EC" sz="1400" b="0" i="0" u="none" strike="noStrike" cap="none" normalizeH="0" baseline="0" smtClean="0">
                        <a:ln>
                          <a:noFill/>
                        </a:ln>
                        <a:solidFill>
                          <a:schemeClr val="tx1"/>
                        </a:solidFill>
                        <a:effectLst/>
                        <a:latin typeface="Verdana" pitchFamily="34" charset="0"/>
                        <a:ea typeface="Calibri" pitchFamily="34"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15000"/>
                        </a:lnSpc>
                        <a:spcBef>
                          <a:spcPct val="0"/>
                        </a:spcBef>
                        <a:spcAft>
                          <a:spcPct val="0"/>
                        </a:spcAft>
                        <a:buClr>
                          <a:schemeClr val="bg2"/>
                        </a:buClr>
                        <a:buSzPct val="75000"/>
                        <a:buFontTx/>
                        <a:buNone/>
                        <a:tabLst/>
                      </a:pPr>
                      <a:r>
                        <a:rPr kumimoji="0" lang="es-ES" sz="1400" b="0" i="0" u="none" strike="noStrike" cap="none" normalizeH="0" baseline="0" smtClean="0">
                          <a:ln>
                            <a:noFill/>
                          </a:ln>
                          <a:solidFill>
                            <a:srgbClr val="000000"/>
                          </a:solidFill>
                          <a:effectLst/>
                          <a:latin typeface="Verdana" pitchFamily="34" charset="0"/>
                          <a:cs typeface="Times New Roman" pitchFamily="18" charset="0"/>
                        </a:rPr>
                        <a:t>$ 0,50 </a:t>
                      </a:r>
                      <a:endParaRPr kumimoji="0" lang="es-EC" sz="1400" b="0" i="0" u="none" strike="noStrike" cap="none" normalizeH="0" baseline="0" smtClean="0">
                        <a:ln>
                          <a:noFill/>
                        </a:ln>
                        <a:solidFill>
                          <a:schemeClr val="tx1"/>
                        </a:solidFill>
                        <a:effectLst/>
                        <a:latin typeface="Verdana" pitchFamily="34" charset="0"/>
                        <a:ea typeface="Calibri" pitchFamily="34"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15000"/>
                        </a:lnSpc>
                        <a:spcBef>
                          <a:spcPct val="0"/>
                        </a:spcBef>
                        <a:spcAft>
                          <a:spcPct val="0"/>
                        </a:spcAft>
                        <a:buClr>
                          <a:schemeClr val="bg2"/>
                        </a:buClr>
                        <a:buSzPct val="75000"/>
                        <a:buFontTx/>
                        <a:buNone/>
                        <a:tabLst/>
                      </a:pPr>
                      <a:r>
                        <a:rPr kumimoji="0" lang="es-ES" sz="1400" b="0" i="0" u="none" strike="noStrike" cap="none" normalizeH="0" baseline="0" smtClean="0">
                          <a:ln>
                            <a:noFill/>
                          </a:ln>
                          <a:solidFill>
                            <a:srgbClr val="000000"/>
                          </a:solidFill>
                          <a:effectLst/>
                          <a:latin typeface="Verdana" pitchFamily="34" charset="0"/>
                          <a:cs typeface="Times New Roman" pitchFamily="18" charset="0"/>
                        </a:rPr>
                        <a:t>$ 700,00 </a:t>
                      </a:r>
                      <a:endParaRPr kumimoji="0" lang="es-EC" sz="1400" b="0" i="0" u="none" strike="noStrike" cap="none" normalizeH="0" baseline="0" smtClean="0">
                        <a:ln>
                          <a:noFill/>
                        </a:ln>
                        <a:solidFill>
                          <a:schemeClr val="tx1"/>
                        </a:solidFill>
                        <a:effectLst/>
                        <a:latin typeface="Verdana" pitchFamily="34" charset="0"/>
                        <a:ea typeface="Calibri" pitchFamily="34"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15000"/>
                        </a:lnSpc>
                        <a:spcBef>
                          <a:spcPct val="0"/>
                        </a:spcBef>
                        <a:spcAft>
                          <a:spcPct val="0"/>
                        </a:spcAft>
                        <a:buClr>
                          <a:schemeClr val="bg2"/>
                        </a:buClr>
                        <a:buSzPct val="75000"/>
                        <a:buFontTx/>
                        <a:buNone/>
                        <a:tabLst/>
                      </a:pPr>
                      <a:r>
                        <a:rPr kumimoji="0" lang="es-ES" sz="1400" b="0" i="0" u="none" strike="noStrike" cap="none" normalizeH="0" baseline="0" smtClean="0">
                          <a:ln>
                            <a:noFill/>
                          </a:ln>
                          <a:solidFill>
                            <a:srgbClr val="000000"/>
                          </a:solidFill>
                          <a:effectLst/>
                          <a:latin typeface="Verdana" pitchFamily="34" charset="0"/>
                          <a:cs typeface="Times New Roman" pitchFamily="18" charset="0"/>
                        </a:rPr>
                        <a:t>$ 8.400,00 </a:t>
                      </a:r>
                      <a:endParaRPr kumimoji="0" lang="es-EC" sz="1400" b="0" i="0" u="none" strike="noStrike" cap="none" normalizeH="0" baseline="0" smtClean="0">
                        <a:ln>
                          <a:noFill/>
                        </a:ln>
                        <a:solidFill>
                          <a:schemeClr val="tx1"/>
                        </a:solidFill>
                        <a:effectLst/>
                        <a:latin typeface="Verdana" pitchFamily="34" charset="0"/>
                        <a:ea typeface="Calibri" pitchFamily="34"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r>
              <a:tr h="354013">
                <a:tc>
                  <a:txBody>
                    <a:bodyPr/>
                    <a:lstStyle/>
                    <a:p>
                      <a:pPr marL="0" marR="0" lvl="0" indent="0" algn="ctr" defTabSz="914400" rtl="0" eaLnBrk="1" fontAlgn="base" latinLnBrk="0" hangingPunct="1">
                        <a:lnSpc>
                          <a:spcPct val="115000"/>
                        </a:lnSpc>
                        <a:spcBef>
                          <a:spcPct val="0"/>
                        </a:spcBef>
                        <a:spcAft>
                          <a:spcPct val="0"/>
                        </a:spcAft>
                        <a:buClr>
                          <a:schemeClr val="bg2"/>
                        </a:buClr>
                        <a:buSzPct val="75000"/>
                        <a:buFontTx/>
                        <a:buNone/>
                        <a:tabLst/>
                      </a:pPr>
                      <a:r>
                        <a:rPr kumimoji="0" lang="es-ES" sz="1400" b="0" i="0" u="none" strike="noStrike" cap="none" normalizeH="0" baseline="0" smtClean="0">
                          <a:ln>
                            <a:noFill/>
                          </a:ln>
                          <a:solidFill>
                            <a:srgbClr val="000000"/>
                          </a:solidFill>
                          <a:effectLst/>
                          <a:latin typeface="Verdana" pitchFamily="34" charset="0"/>
                          <a:cs typeface="Times New Roman" pitchFamily="18" charset="0"/>
                        </a:rPr>
                        <a:t>Botellas de Guitig</a:t>
                      </a:r>
                      <a:endParaRPr kumimoji="0" lang="es-EC" sz="1400" b="0" i="0" u="none" strike="noStrike" cap="none" normalizeH="0" baseline="0" smtClean="0">
                        <a:ln>
                          <a:noFill/>
                        </a:ln>
                        <a:solidFill>
                          <a:schemeClr val="tx1"/>
                        </a:solidFill>
                        <a:effectLst/>
                        <a:latin typeface="Verdana" pitchFamily="34" charset="0"/>
                        <a:ea typeface="Calibri" pitchFamily="34"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15000"/>
                        </a:lnSpc>
                        <a:spcBef>
                          <a:spcPct val="0"/>
                        </a:spcBef>
                        <a:spcAft>
                          <a:spcPct val="0"/>
                        </a:spcAft>
                        <a:buClr>
                          <a:schemeClr val="bg2"/>
                        </a:buClr>
                        <a:buSzPct val="75000"/>
                        <a:buFontTx/>
                        <a:buNone/>
                        <a:tabLst/>
                      </a:pPr>
                      <a:r>
                        <a:rPr kumimoji="0" lang="es-ES" sz="1400" b="0" i="0" u="none" strike="noStrike" cap="none" normalizeH="0" baseline="0" smtClean="0">
                          <a:ln>
                            <a:noFill/>
                          </a:ln>
                          <a:solidFill>
                            <a:srgbClr val="000000"/>
                          </a:solidFill>
                          <a:effectLst/>
                          <a:latin typeface="Verdana" pitchFamily="34" charset="0"/>
                          <a:cs typeface="Times New Roman" pitchFamily="18" charset="0"/>
                        </a:rPr>
                        <a:t>900</a:t>
                      </a:r>
                      <a:endParaRPr kumimoji="0" lang="es-EC" sz="1400" b="0" i="0" u="none" strike="noStrike" cap="none" normalizeH="0" baseline="0" smtClean="0">
                        <a:ln>
                          <a:noFill/>
                        </a:ln>
                        <a:solidFill>
                          <a:schemeClr val="tx1"/>
                        </a:solidFill>
                        <a:effectLst/>
                        <a:latin typeface="Verdana" pitchFamily="34" charset="0"/>
                        <a:ea typeface="Calibri" pitchFamily="34"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15000"/>
                        </a:lnSpc>
                        <a:spcBef>
                          <a:spcPct val="0"/>
                        </a:spcBef>
                        <a:spcAft>
                          <a:spcPct val="0"/>
                        </a:spcAft>
                        <a:buClr>
                          <a:schemeClr val="bg2"/>
                        </a:buClr>
                        <a:buSzPct val="75000"/>
                        <a:buFontTx/>
                        <a:buNone/>
                        <a:tabLst/>
                      </a:pPr>
                      <a:r>
                        <a:rPr kumimoji="0" lang="es-ES" sz="1400" b="0" i="0" u="none" strike="noStrike" cap="none" normalizeH="0" baseline="0" smtClean="0">
                          <a:ln>
                            <a:noFill/>
                          </a:ln>
                          <a:solidFill>
                            <a:srgbClr val="000000"/>
                          </a:solidFill>
                          <a:effectLst/>
                          <a:latin typeface="Verdana" pitchFamily="34" charset="0"/>
                          <a:cs typeface="Times New Roman" pitchFamily="18" charset="0"/>
                        </a:rPr>
                        <a:t>$ 0,60 </a:t>
                      </a:r>
                      <a:endParaRPr kumimoji="0" lang="es-EC" sz="1400" b="0" i="0" u="none" strike="noStrike" cap="none" normalizeH="0" baseline="0" smtClean="0">
                        <a:ln>
                          <a:noFill/>
                        </a:ln>
                        <a:solidFill>
                          <a:schemeClr val="tx1"/>
                        </a:solidFill>
                        <a:effectLst/>
                        <a:latin typeface="Verdana" pitchFamily="34" charset="0"/>
                        <a:ea typeface="Calibri" pitchFamily="34"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15000"/>
                        </a:lnSpc>
                        <a:spcBef>
                          <a:spcPct val="0"/>
                        </a:spcBef>
                        <a:spcAft>
                          <a:spcPct val="0"/>
                        </a:spcAft>
                        <a:buClr>
                          <a:schemeClr val="bg2"/>
                        </a:buClr>
                        <a:buSzPct val="75000"/>
                        <a:buFontTx/>
                        <a:buNone/>
                        <a:tabLst/>
                      </a:pPr>
                      <a:r>
                        <a:rPr kumimoji="0" lang="es-ES" sz="1400" b="0" i="0" u="none" strike="noStrike" cap="none" normalizeH="0" baseline="0" smtClean="0">
                          <a:ln>
                            <a:noFill/>
                          </a:ln>
                          <a:solidFill>
                            <a:srgbClr val="000000"/>
                          </a:solidFill>
                          <a:effectLst/>
                          <a:latin typeface="Verdana" pitchFamily="34" charset="0"/>
                          <a:cs typeface="Times New Roman" pitchFamily="18" charset="0"/>
                        </a:rPr>
                        <a:t>$ 540,00 </a:t>
                      </a:r>
                      <a:endParaRPr kumimoji="0" lang="es-EC" sz="1400" b="0" i="0" u="none" strike="noStrike" cap="none" normalizeH="0" baseline="0" smtClean="0">
                        <a:ln>
                          <a:noFill/>
                        </a:ln>
                        <a:solidFill>
                          <a:schemeClr val="tx1"/>
                        </a:solidFill>
                        <a:effectLst/>
                        <a:latin typeface="Verdana" pitchFamily="34" charset="0"/>
                        <a:ea typeface="Calibri" pitchFamily="34"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15000"/>
                        </a:lnSpc>
                        <a:spcBef>
                          <a:spcPct val="0"/>
                        </a:spcBef>
                        <a:spcAft>
                          <a:spcPct val="0"/>
                        </a:spcAft>
                        <a:buClr>
                          <a:schemeClr val="bg2"/>
                        </a:buClr>
                        <a:buSzPct val="75000"/>
                        <a:buFontTx/>
                        <a:buNone/>
                        <a:tabLst/>
                      </a:pPr>
                      <a:r>
                        <a:rPr kumimoji="0" lang="es-ES" sz="1400" b="0" i="0" u="none" strike="noStrike" cap="none" normalizeH="0" baseline="0" smtClean="0">
                          <a:ln>
                            <a:noFill/>
                          </a:ln>
                          <a:solidFill>
                            <a:srgbClr val="000000"/>
                          </a:solidFill>
                          <a:effectLst/>
                          <a:latin typeface="Verdana" pitchFamily="34" charset="0"/>
                          <a:cs typeface="Times New Roman" pitchFamily="18" charset="0"/>
                        </a:rPr>
                        <a:t>$ 6.480,00 </a:t>
                      </a:r>
                      <a:endParaRPr kumimoji="0" lang="es-EC" sz="1400" b="0" i="0" u="none" strike="noStrike" cap="none" normalizeH="0" baseline="0" smtClean="0">
                        <a:ln>
                          <a:noFill/>
                        </a:ln>
                        <a:solidFill>
                          <a:schemeClr val="tx1"/>
                        </a:solidFill>
                        <a:effectLst/>
                        <a:latin typeface="Verdana" pitchFamily="34" charset="0"/>
                        <a:ea typeface="Calibri" pitchFamily="34"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r>
              <a:tr h="357188">
                <a:tc>
                  <a:txBody>
                    <a:bodyPr/>
                    <a:lstStyle/>
                    <a:p>
                      <a:pPr marL="0" marR="0" lvl="0" indent="0" algn="ctr" defTabSz="914400" rtl="0" eaLnBrk="1" fontAlgn="base" latinLnBrk="0" hangingPunct="1">
                        <a:lnSpc>
                          <a:spcPct val="115000"/>
                        </a:lnSpc>
                        <a:spcBef>
                          <a:spcPct val="0"/>
                        </a:spcBef>
                        <a:spcAft>
                          <a:spcPct val="0"/>
                        </a:spcAft>
                        <a:buClr>
                          <a:schemeClr val="bg2"/>
                        </a:buClr>
                        <a:buSzPct val="75000"/>
                        <a:buFontTx/>
                        <a:buNone/>
                        <a:tabLst/>
                      </a:pPr>
                      <a:r>
                        <a:rPr kumimoji="0" lang="es-ES" sz="1400" b="0" i="0" u="none" strike="noStrike" cap="none" normalizeH="0" baseline="0" smtClean="0">
                          <a:ln>
                            <a:noFill/>
                          </a:ln>
                          <a:solidFill>
                            <a:srgbClr val="000000"/>
                          </a:solidFill>
                          <a:effectLst/>
                          <a:latin typeface="Verdana" pitchFamily="34" charset="0"/>
                          <a:cs typeface="Times New Roman" pitchFamily="18" charset="0"/>
                        </a:rPr>
                        <a:t>Snacker</a:t>
                      </a:r>
                      <a:endParaRPr kumimoji="0" lang="es-EC" sz="1400" b="0" i="0" u="none" strike="noStrike" cap="none" normalizeH="0" baseline="0" smtClean="0">
                        <a:ln>
                          <a:noFill/>
                        </a:ln>
                        <a:solidFill>
                          <a:schemeClr val="tx1"/>
                        </a:solidFill>
                        <a:effectLst/>
                        <a:latin typeface="Verdana" pitchFamily="34" charset="0"/>
                        <a:ea typeface="Calibri" pitchFamily="34"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15000"/>
                        </a:lnSpc>
                        <a:spcBef>
                          <a:spcPct val="0"/>
                        </a:spcBef>
                        <a:spcAft>
                          <a:spcPct val="0"/>
                        </a:spcAft>
                        <a:buClr>
                          <a:schemeClr val="bg2"/>
                        </a:buClr>
                        <a:buSzPct val="75000"/>
                        <a:buFontTx/>
                        <a:buNone/>
                        <a:tabLst/>
                      </a:pPr>
                      <a:r>
                        <a:rPr kumimoji="0" lang="es-ES" sz="1400" b="0" i="0" u="none" strike="noStrike" cap="none" normalizeH="0" baseline="0" smtClean="0">
                          <a:ln>
                            <a:noFill/>
                          </a:ln>
                          <a:solidFill>
                            <a:srgbClr val="000000"/>
                          </a:solidFill>
                          <a:effectLst/>
                          <a:latin typeface="Verdana" pitchFamily="34" charset="0"/>
                          <a:cs typeface="Times New Roman" pitchFamily="18" charset="0"/>
                        </a:rPr>
                        <a:t>800</a:t>
                      </a:r>
                      <a:endParaRPr kumimoji="0" lang="es-EC" sz="1400" b="0" i="0" u="none" strike="noStrike" cap="none" normalizeH="0" baseline="0" smtClean="0">
                        <a:ln>
                          <a:noFill/>
                        </a:ln>
                        <a:solidFill>
                          <a:schemeClr val="tx1"/>
                        </a:solidFill>
                        <a:effectLst/>
                        <a:latin typeface="Verdana" pitchFamily="34" charset="0"/>
                        <a:ea typeface="Calibri" pitchFamily="34"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15000"/>
                        </a:lnSpc>
                        <a:spcBef>
                          <a:spcPct val="0"/>
                        </a:spcBef>
                        <a:spcAft>
                          <a:spcPct val="0"/>
                        </a:spcAft>
                        <a:buClr>
                          <a:schemeClr val="bg2"/>
                        </a:buClr>
                        <a:buSzPct val="75000"/>
                        <a:buFontTx/>
                        <a:buNone/>
                        <a:tabLst/>
                      </a:pPr>
                      <a:r>
                        <a:rPr kumimoji="0" lang="es-ES" sz="1400" b="0" i="0" u="none" strike="noStrike" cap="none" normalizeH="0" baseline="0" smtClean="0">
                          <a:ln>
                            <a:noFill/>
                          </a:ln>
                          <a:solidFill>
                            <a:srgbClr val="000000"/>
                          </a:solidFill>
                          <a:effectLst/>
                          <a:latin typeface="Verdana" pitchFamily="34" charset="0"/>
                          <a:cs typeface="Times New Roman" pitchFamily="18" charset="0"/>
                        </a:rPr>
                        <a:t>0,5</a:t>
                      </a:r>
                      <a:endParaRPr kumimoji="0" lang="es-EC" sz="1400" b="0" i="0" u="none" strike="noStrike" cap="none" normalizeH="0" baseline="0" smtClean="0">
                        <a:ln>
                          <a:noFill/>
                        </a:ln>
                        <a:solidFill>
                          <a:schemeClr val="tx1"/>
                        </a:solidFill>
                        <a:effectLst/>
                        <a:latin typeface="Verdana" pitchFamily="34" charset="0"/>
                        <a:ea typeface="Calibri" pitchFamily="34"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15000"/>
                        </a:lnSpc>
                        <a:spcBef>
                          <a:spcPct val="0"/>
                        </a:spcBef>
                        <a:spcAft>
                          <a:spcPct val="0"/>
                        </a:spcAft>
                        <a:buClr>
                          <a:schemeClr val="bg2"/>
                        </a:buClr>
                        <a:buSzPct val="75000"/>
                        <a:buFontTx/>
                        <a:buNone/>
                        <a:tabLst/>
                      </a:pPr>
                      <a:r>
                        <a:rPr kumimoji="0" lang="es-ES" sz="1400" b="0" i="0" u="none" strike="noStrike" cap="none" normalizeH="0" baseline="0" smtClean="0">
                          <a:ln>
                            <a:noFill/>
                          </a:ln>
                          <a:solidFill>
                            <a:srgbClr val="000000"/>
                          </a:solidFill>
                          <a:effectLst/>
                          <a:latin typeface="Verdana" pitchFamily="34" charset="0"/>
                          <a:cs typeface="Times New Roman" pitchFamily="18" charset="0"/>
                        </a:rPr>
                        <a:t>400</a:t>
                      </a:r>
                      <a:endParaRPr kumimoji="0" lang="es-EC" sz="1400" b="0" i="0" u="none" strike="noStrike" cap="none" normalizeH="0" baseline="0" smtClean="0">
                        <a:ln>
                          <a:noFill/>
                        </a:ln>
                        <a:solidFill>
                          <a:schemeClr val="tx1"/>
                        </a:solidFill>
                        <a:effectLst/>
                        <a:latin typeface="Verdana" pitchFamily="34" charset="0"/>
                        <a:ea typeface="Calibri" pitchFamily="34"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15000"/>
                        </a:lnSpc>
                        <a:spcBef>
                          <a:spcPct val="0"/>
                        </a:spcBef>
                        <a:spcAft>
                          <a:spcPct val="0"/>
                        </a:spcAft>
                        <a:buClr>
                          <a:schemeClr val="bg2"/>
                        </a:buClr>
                        <a:buSzPct val="75000"/>
                        <a:buFontTx/>
                        <a:buNone/>
                        <a:tabLst/>
                      </a:pPr>
                      <a:r>
                        <a:rPr kumimoji="0" lang="es-ES" sz="1400" b="0" i="0" u="none" strike="noStrike" cap="none" normalizeH="0" baseline="0" smtClean="0">
                          <a:ln>
                            <a:noFill/>
                          </a:ln>
                          <a:solidFill>
                            <a:srgbClr val="000000"/>
                          </a:solidFill>
                          <a:effectLst/>
                          <a:latin typeface="Verdana" pitchFamily="34" charset="0"/>
                          <a:cs typeface="Times New Roman" pitchFamily="18" charset="0"/>
                        </a:rPr>
                        <a:t>$ 4.800,00 </a:t>
                      </a:r>
                      <a:endParaRPr kumimoji="0" lang="es-EC" sz="1400" b="0" i="0" u="none" strike="noStrike" cap="none" normalizeH="0" baseline="0" smtClean="0">
                        <a:ln>
                          <a:noFill/>
                        </a:ln>
                        <a:solidFill>
                          <a:schemeClr val="tx1"/>
                        </a:solidFill>
                        <a:effectLst/>
                        <a:latin typeface="Verdana" pitchFamily="34" charset="0"/>
                        <a:ea typeface="Calibri" pitchFamily="34"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r>
              <a:tr h="355600">
                <a:tc>
                  <a:txBody>
                    <a:bodyPr/>
                    <a:lstStyle/>
                    <a:p>
                      <a:pPr marL="0" marR="0" lvl="0" indent="0" algn="ctr" defTabSz="914400" rtl="0" eaLnBrk="1" fontAlgn="base" latinLnBrk="0" hangingPunct="1">
                        <a:lnSpc>
                          <a:spcPct val="115000"/>
                        </a:lnSpc>
                        <a:spcBef>
                          <a:spcPct val="0"/>
                        </a:spcBef>
                        <a:spcAft>
                          <a:spcPct val="0"/>
                        </a:spcAft>
                        <a:buClr>
                          <a:schemeClr val="bg2"/>
                        </a:buClr>
                        <a:buSzPct val="75000"/>
                        <a:buFontTx/>
                        <a:buNone/>
                        <a:tabLst/>
                      </a:pPr>
                      <a:r>
                        <a:rPr kumimoji="0" lang="es-ES" sz="1400" b="0" i="0" u="none" strike="noStrike" cap="none" normalizeH="0" baseline="0" smtClean="0">
                          <a:ln>
                            <a:noFill/>
                          </a:ln>
                          <a:solidFill>
                            <a:srgbClr val="000000"/>
                          </a:solidFill>
                          <a:effectLst/>
                          <a:latin typeface="Verdana" pitchFamily="34" charset="0"/>
                          <a:cs typeface="Times New Roman" pitchFamily="18" charset="0"/>
                        </a:rPr>
                        <a:t>Total</a:t>
                      </a:r>
                      <a:endParaRPr kumimoji="0" lang="es-EC" sz="1400" b="0" i="0" u="none" strike="noStrike" cap="none" normalizeH="0" baseline="0" smtClean="0">
                        <a:ln>
                          <a:noFill/>
                        </a:ln>
                        <a:solidFill>
                          <a:schemeClr val="tx1"/>
                        </a:solidFill>
                        <a:effectLst/>
                        <a:latin typeface="Verdana" pitchFamily="34" charset="0"/>
                        <a:ea typeface="Calibri" pitchFamily="34"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15000"/>
                        </a:lnSpc>
                        <a:spcBef>
                          <a:spcPct val="0"/>
                        </a:spcBef>
                        <a:spcAft>
                          <a:spcPct val="0"/>
                        </a:spcAft>
                        <a:buClr>
                          <a:schemeClr val="bg2"/>
                        </a:buClr>
                        <a:buSzPct val="75000"/>
                        <a:buFontTx/>
                        <a:buNone/>
                        <a:tabLst/>
                      </a:pPr>
                      <a:r>
                        <a:rPr kumimoji="0" lang="es-ES" sz="1400" b="0" i="0" u="none" strike="noStrike" cap="none" normalizeH="0" baseline="0" smtClean="0">
                          <a:ln>
                            <a:noFill/>
                          </a:ln>
                          <a:solidFill>
                            <a:srgbClr val="000000"/>
                          </a:solidFill>
                          <a:effectLst/>
                          <a:latin typeface="Verdana" pitchFamily="34" charset="0"/>
                          <a:cs typeface="Times New Roman" pitchFamily="18" charset="0"/>
                        </a:rPr>
                        <a:t>5450</a:t>
                      </a:r>
                      <a:endParaRPr kumimoji="0" lang="es-EC" sz="1400" b="0" i="0" u="none" strike="noStrike" cap="none" normalizeH="0" baseline="0" smtClean="0">
                        <a:ln>
                          <a:noFill/>
                        </a:ln>
                        <a:solidFill>
                          <a:schemeClr val="tx1"/>
                        </a:solidFill>
                        <a:effectLst/>
                        <a:latin typeface="Verdana" pitchFamily="34" charset="0"/>
                        <a:ea typeface="Calibri" pitchFamily="34"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15000"/>
                        </a:lnSpc>
                        <a:spcBef>
                          <a:spcPct val="0"/>
                        </a:spcBef>
                        <a:spcAft>
                          <a:spcPct val="0"/>
                        </a:spcAft>
                        <a:buClr>
                          <a:schemeClr val="bg2"/>
                        </a:buClr>
                        <a:buSzPct val="75000"/>
                        <a:buFontTx/>
                        <a:buNone/>
                        <a:tabLst/>
                      </a:pPr>
                      <a:r>
                        <a:rPr kumimoji="0" lang="es-ES" sz="1400" b="0" i="0" u="none" strike="noStrike" cap="none" normalizeH="0" baseline="0" smtClean="0">
                          <a:ln>
                            <a:noFill/>
                          </a:ln>
                          <a:solidFill>
                            <a:srgbClr val="000000"/>
                          </a:solidFill>
                          <a:effectLst/>
                          <a:latin typeface="Verdana" pitchFamily="34" charset="0"/>
                          <a:cs typeface="Times New Roman" pitchFamily="18" charset="0"/>
                        </a:rPr>
                        <a:t> </a:t>
                      </a:r>
                      <a:endParaRPr kumimoji="0" lang="es-EC" sz="1400" b="0" i="0" u="none" strike="noStrike" cap="none" normalizeH="0" baseline="0" smtClean="0">
                        <a:ln>
                          <a:noFill/>
                        </a:ln>
                        <a:solidFill>
                          <a:schemeClr val="tx1"/>
                        </a:solidFill>
                        <a:effectLst/>
                        <a:latin typeface="Verdana" pitchFamily="34" charset="0"/>
                        <a:ea typeface="Calibri" pitchFamily="34"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15000"/>
                        </a:lnSpc>
                        <a:spcBef>
                          <a:spcPct val="0"/>
                        </a:spcBef>
                        <a:spcAft>
                          <a:spcPct val="0"/>
                        </a:spcAft>
                        <a:buClr>
                          <a:schemeClr val="bg2"/>
                        </a:buClr>
                        <a:buSzPct val="75000"/>
                        <a:buFontTx/>
                        <a:buNone/>
                        <a:tabLst/>
                      </a:pPr>
                      <a:r>
                        <a:rPr kumimoji="0" lang="es-ES" sz="1400" b="0" i="0" u="none" strike="noStrike" cap="none" normalizeH="0" baseline="0" smtClean="0">
                          <a:ln>
                            <a:noFill/>
                          </a:ln>
                          <a:solidFill>
                            <a:srgbClr val="000000"/>
                          </a:solidFill>
                          <a:effectLst/>
                          <a:latin typeface="Verdana" pitchFamily="34" charset="0"/>
                          <a:cs typeface="Times New Roman" pitchFamily="18" charset="0"/>
                        </a:rPr>
                        <a:t>$ 3.925,00 </a:t>
                      </a:r>
                      <a:endParaRPr kumimoji="0" lang="es-EC" sz="1400" b="0" i="0" u="none" strike="noStrike" cap="none" normalizeH="0" baseline="0" smtClean="0">
                        <a:ln>
                          <a:noFill/>
                        </a:ln>
                        <a:solidFill>
                          <a:schemeClr val="tx1"/>
                        </a:solidFill>
                        <a:effectLst/>
                        <a:latin typeface="Verdana" pitchFamily="34" charset="0"/>
                        <a:ea typeface="Calibri" pitchFamily="34"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15000"/>
                        </a:lnSpc>
                        <a:spcBef>
                          <a:spcPct val="0"/>
                        </a:spcBef>
                        <a:spcAft>
                          <a:spcPct val="0"/>
                        </a:spcAft>
                        <a:buClr>
                          <a:schemeClr val="bg2"/>
                        </a:buClr>
                        <a:buSzPct val="75000"/>
                        <a:buFontTx/>
                        <a:buNone/>
                        <a:tabLst/>
                      </a:pPr>
                      <a:r>
                        <a:rPr kumimoji="0" lang="es-ES" sz="1400" b="0" i="0" u="none" strike="noStrike" cap="none" normalizeH="0" baseline="0" smtClean="0">
                          <a:ln>
                            <a:noFill/>
                          </a:ln>
                          <a:solidFill>
                            <a:srgbClr val="000000"/>
                          </a:solidFill>
                          <a:effectLst/>
                          <a:latin typeface="Verdana" pitchFamily="34" charset="0"/>
                          <a:cs typeface="Times New Roman" pitchFamily="18" charset="0"/>
                        </a:rPr>
                        <a:t>$ 47.100,00 </a:t>
                      </a:r>
                      <a:endParaRPr kumimoji="0" lang="es-EC" sz="1400" b="0" i="0" u="none" strike="noStrike" cap="none" normalizeH="0" baseline="0" smtClean="0">
                        <a:ln>
                          <a:noFill/>
                        </a:ln>
                        <a:solidFill>
                          <a:schemeClr val="tx1"/>
                        </a:solidFill>
                        <a:effectLst/>
                        <a:latin typeface="Verdana" pitchFamily="34" charset="0"/>
                        <a:ea typeface="Calibri" pitchFamily="34"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8" presetClass="entr" presetSubtype="0" accel="50000" fill="hold" grpId="0" nodeType="clickEffect">
                                  <p:stCondLst>
                                    <p:cond delay="0"/>
                                  </p:stCondLst>
                                  <p:iterate type="lt">
                                    <p:tmPct val="50000"/>
                                  </p:iterate>
                                  <p:childTnLst>
                                    <p:set>
                                      <p:cBhvr>
                                        <p:cTn id="6" dur="1" fill="hold">
                                          <p:stCondLst>
                                            <p:cond delay="0"/>
                                          </p:stCondLst>
                                        </p:cTn>
                                        <p:tgtEl>
                                          <p:spTgt spid="445443"/>
                                        </p:tgtEl>
                                        <p:attrNameLst>
                                          <p:attrName>style.visibility</p:attrName>
                                        </p:attrNameLst>
                                      </p:cBhvr>
                                      <p:to>
                                        <p:strVal val="visible"/>
                                      </p:to>
                                    </p:set>
                                    <p:set>
                                      <p:cBhvr>
                                        <p:cTn id="7" dur="228" fill="hold">
                                          <p:stCondLst>
                                            <p:cond delay="0"/>
                                          </p:stCondLst>
                                        </p:cTn>
                                        <p:tgtEl>
                                          <p:spTgt spid="445443"/>
                                        </p:tgtEl>
                                        <p:attrNameLst>
                                          <p:attrName>style.rotation</p:attrName>
                                        </p:attrNameLst>
                                      </p:cBhvr>
                                      <p:to>
                                        <p:strVal val="-45.0"/>
                                      </p:to>
                                    </p:set>
                                    <p:anim calcmode="lin" valueType="num">
                                      <p:cBhvr>
                                        <p:cTn id="8" dur="228" fill="hold">
                                          <p:stCondLst>
                                            <p:cond delay="228"/>
                                          </p:stCondLst>
                                        </p:cTn>
                                        <p:tgtEl>
                                          <p:spTgt spid="445443"/>
                                        </p:tgtEl>
                                        <p:attrNameLst>
                                          <p:attrName>style.rotation</p:attrName>
                                        </p:attrNameLst>
                                      </p:cBhvr>
                                      <p:tavLst>
                                        <p:tav tm="0">
                                          <p:val>
                                            <p:fltVal val="-45"/>
                                          </p:val>
                                        </p:tav>
                                        <p:tav tm="69900">
                                          <p:val>
                                            <p:fltVal val="45"/>
                                          </p:val>
                                        </p:tav>
                                        <p:tav tm="100000">
                                          <p:val>
                                            <p:fltVal val="0"/>
                                          </p:val>
                                        </p:tav>
                                      </p:tavLst>
                                    </p:anim>
                                    <p:anim calcmode="lin" valueType="num">
                                      <p:cBhvr>
                                        <p:cTn id="9" dur="228" fill="hold">
                                          <p:stCondLst>
                                            <p:cond delay="0"/>
                                          </p:stCondLst>
                                        </p:cTn>
                                        <p:tgtEl>
                                          <p:spTgt spid="445443"/>
                                        </p:tgtEl>
                                        <p:attrNameLst>
                                          <p:attrName>ppt_y</p:attrName>
                                        </p:attrNameLst>
                                      </p:cBhvr>
                                      <p:tavLst>
                                        <p:tav tm="0">
                                          <p:val>
                                            <p:strVal val="#ppt_y-1"/>
                                          </p:val>
                                        </p:tav>
                                        <p:tav tm="100000">
                                          <p:val>
                                            <p:strVal val="#ppt_y-(0.354*#ppt_w-0.172*#ppt_h)"/>
                                          </p:val>
                                        </p:tav>
                                      </p:tavLst>
                                    </p:anim>
                                    <p:anim calcmode="lin" valueType="num">
                                      <p:cBhvr>
                                        <p:cTn id="10" dur="78" decel="50000" autoRev="1" fill="hold">
                                          <p:stCondLst>
                                            <p:cond delay="228"/>
                                          </p:stCondLst>
                                        </p:cTn>
                                        <p:tgtEl>
                                          <p:spTgt spid="445443"/>
                                        </p:tgtEl>
                                        <p:attrNameLst>
                                          <p:attrName>ppt_y</p:attrName>
                                        </p:attrNameLst>
                                      </p:cBhvr>
                                      <p:tavLst>
                                        <p:tav tm="0">
                                          <p:val>
                                            <p:strVal val="#ppt_y-(0.354*#ppt_w-0.172*#ppt_h)"/>
                                          </p:val>
                                        </p:tav>
                                        <p:tav tm="100000">
                                          <p:val>
                                            <p:strVal val="#ppt_y-(0.354*#ppt_w-0.172*#ppt_h)-#ppt_h/2"/>
                                          </p:val>
                                        </p:tav>
                                      </p:tavLst>
                                    </p:anim>
                                    <p:anim calcmode="lin" valueType="num">
                                      <p:cBhvr>
                                        <p:cTn id="11" dur="68" fill="hold">
                                          <p:stCondLst>
                                            <p:cond delay="432"/>
                                          </p:stCondLst>
                                        </p:cTn>
                                        <p:tgtEl>
                                          <p:spTgt spid="445443"/>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5443"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2" descr="cancha-futbol"/>
          <p:cNvPicPr>
            <a:picLocks noChangeAspect="1" noChangeArrowheads="1"/>
          </p:cNvPicPr>
          <p:nvPr/>
        </p:nvPicPr>
        <p:blipFill>
          <a:blip r:embed="rId2" cstate="print">
            <a:lum bright="64000" contrast="-54000"/>
          </a:blip>
          <a:srcRect/>
          <a:stretch>
            <a:fillRect/>
          </a:stretch>
        </p:blipFill>
        <p:spPr bwMode="auto">
          <a:xfrm>
            <a:off x="250825" y="1557338"/>
            <a:ext cx="8893175" cy="5300662"/>
          </a:xfrm>
          <a:prstGeom prst="rect">
            <a:avLst/>
          </a:prstGeom>
          <a:noFill/>
          <a:ln w="9525">
            <a:noFill/>
            <a:miter lim="800000"/>
            <a:headEnd/>
            <a:tailEnd/>
          </a:ln>
        </p:spPr>
      </p:pic>
      <p:sp>
        <p:nvSpPr>
          <p:cNvPr id="446467" name="3 Título"/>
          <p:cNvSpPr>
            <a:spLocks/>
          </p:cNvSpPr>
          <p:nvPr/>
        </p:nvSpPr>
        <p:spPr bwMode="auto">
          <a:xfrm>
            <a:off x="214313" y="285750"/>
            <a:ext cx="8643937" cy="1470025"/>
          </a:xfrm>
          <a:prstGeom prst="rect">
            <a:avLst/>
          </a:prstGeom>
          <a:noFill/>
          <a:ln w="9525">
            <a:noFill/>
            <a:miter lim="800000"/>
            <a:headEnd/>
            <a:tailEnd/>
          </a:ln>
        </p:spPr>
        <p:txBody>
          <a:bodyPr anchor="ctr"/>
          <a:lstStyle/>
          <a:p>
            <a:pPr marL="342900" indent="-342900">
              <a:tabLst>
                <a:tab pos="5292725" algn="l"/>
              </a:tabLst>
            </a:pPr>
            <a:r>
              <a:rPr lang="es-ES" sz="3800" b="1">
                <a:solidFill>
                  <a:schemeClr val="accent2"/>
                </a:solidFill>
                <a:latin typeface="Broadway" pitchFamily="82" charset="0"/>
              </a:rPr>
              <a:t>DETERMINACIÓN DEL GASTO</a:t>
            </a:r>
            <a:r>
              <a:rPr lang="es-EC" sz="3800">
                <a:solidFill>
                  <a:schemeClr val="accent2"/>
                </a:solidFill>
                <a:latin typeface="Broadway" pitchFamily="82" charset="0"/>
              </a:rPr>
              <a:t/>
            </a:r>
            <a:br>
              <a:rPr lang="es-EC" sz="3800">
                <a:solidFill>
                  <a:schemeClr val="accent2"/>
                </a:solidFill>
                <a:latin typeface="Broadway" pitchFamily="82" charset="0"/>
              </a:rPr>
            </a:br>
            <a:endParaRPr lang="es-EC" sz="3800">
              <a:solidFill>
                <a:schemeClr val="accent2"/>
              </a:solidFill>
              <a:latin typeface="Broadway" pitchFamily="82" charset="0"/>
            </a:endParaRPr>
          </a:p>
        </p:txBody>
      </p:sp>
      <p:graphicFrame>
        <p:nvGraphicFramePr>
          <p:cNvPr id="446583" name="Group 119"/>
          <p:cNvGraphicFramePr>
            <a:graphicFrameLocks noGrp="1"/>
          </p:cNvGraphicFramePr>
          <p:nvPr>
            <p:ph/>
          </p:nvPr>
        </p:nvGraphicFramePr>
        <p:xfrm>
          <a:off x="457200" y="1628775"/>
          <a:ext cx="8002588" cy="4578350"/>
        </p:xfrm>
        <a:graphic>
          <a:graphicData uri="http://schemas.openxmlformats.org/drawingml/2006/table">
            <a:tbl>
              <a:tblPr/>
              <a:tblGrid>
                <a:gridCol w="1495425"/>
                <a:gridCol w="996950"/>
                <a:gridCol w="285750"/>
                <a:gridCol w="854075"/>
                <a:gridCol w="996950"/>
                <a:gridCol w="855663"/>
                <a:gridCol w="854075"/>
                <a:gridCol w="785812"/>
                <a:gridCol w="877888"/>
              </a:tblGrid>
              <a:tr h="319088">
                <a:tc gridSpan="9">
                  <a:txBody>
                    <a:bodyPr/>
                    <a:lstStyle/>
                    <a:p>
                      <a:pPr marL="0" marR="0" lvl="0" indent="0" algn="ctr" defTabSz="914400" rtl="0" eaLnBrk="1" fontAlgn="base" latinLnBrk="0" hangingPunct="1">
                        <a:lnSpc>
                          <a:spcPct val="115000"/>
                        </a:lnSpc>
                        <a:spcBef>
                          <a:spcPct val="0"/>
                        </a:spcBef>
                        <a:spcAft>
                          <a:spcPct val="0"/>
                        </a:spcAft>
                        <a:buClr>
                          <a:schemeClr val="bg2"/>
                        </a:buClr>
                        <a:buSzPct val="75000"/>
                        <a:buFontTx/>
                        <a:buNone/>
                        <a:tabLst/>
                      </a:pPr>
                      <a:r>
                        <a:rPr kumimoji="0" lang="es-EC" sz="1100" b="1" i="0" u="none" strike="noStrike" cap="none" normalizeH="0" baseline="0" smtClean="0">
                          <a:ln>
                            <a:noFill/>
                          </a:ln>
                          <a:solidFill>
                            <a:srgbClr val="000000"/>
                          </a:solidFill>
                          <a:effectLst/>
                          <a:latin typeface="Verdana" pitchFamily="34" charset="0"/>
                          <a:cs typeface="Times New Roman" pitchFamily="18" charset="0"/>
                        </a:rPr>
                        <a:t>BALANCE DEL PERSONAL</a:t>
                      </a:r>
                      <a:endParaRPr kumimoji="0" lang="es-EC" sz="1100" b="1" i="0" u="none" strike="noStrike" cap="none" normalizeH="0" baseline="0" smtClean="0">
                        <a:ln>
                          <a:noFill/>
                        </a:ln>
                        <a:solidFill>
                          <a:schemeClr val="tx1"/>
                        </a:solidFill>
                        <a:effectLst/>
                        <a:latin typeface="Verdana" pitchFamily="34" charset="0"/>
                        <a:ea typeface="Calibri" pitchFamily="34" charset="0"/>
                        <a:cs typeface="Times New Roman" pitchFamily="18" charset="0"/>
                      </a:endParaRPr>
                    </a:p>
                  </a:txBody>
                  <a:tcPr marL="37636" marR="37636"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FF"/>
                    </a:solidFill>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r>
              <a:tr h="839788">
                <a:tc>
                  <a:txBody>
                    <a:bodyPr/>
                    <a:lstStyle/>
                    <a:p>
                      <a:pPr marL="0" marR="0" lvl="0" indent="0" algn="r" defTabSz="914400" rtl="0" eaLnBrk="1" fontAlgn="base" latinLnBrk="0" hangingPunct="1">
                        <a:lnSpc>
                          <a:spcPct val="115000"/>
                        </a:lnSpc>
                        <a:spcBef>
                          <a:spcPct val="0"/>
                        </a:spcBef>
                        <a:spcAft>
                          <a:spcPct val="0"/>
                        </a:spcAft>
                        <a:buClr>
                          <a:schemeClr val="bg2"/>
                        </a:buClr>
                        <a:buSzPct val="75000"/>
                        <a:buFontTx/>
                        <a:buNone/>
                        <a:tabLst/>
                      </a:pPr>
                      <a:r>
                        <a:rPr kumimoji="0" lang="es-EC" sz="1100" b="1" i="0" u="none" strike="noStrike" cap="none" normalizeH="0" baseline="0" smtClean="0">
                          <a:ln>
                            <a:noFill/>
                          </a:ln>
                          <a:solidFill>
                            <a:srgbClr val="000000"/>
                          </a:solidFill>
                          <a:effectLst/>
                          <a:latin typeface="Verdana" pitchFamily="34" charset="0"/>
                          <a:cs typeface="Times New Roman" pitchFamily="18" charset="0"/>
                        </a:rPr>
                        <a:t>Cargo</a:t>
                      </a:r>
                      <a:endParaRPr kumimoji="0" lang="es-EC" sz="1100" b="0" i="0" u="none" strike="noStrike" cap="none" normalizeH="0" baseline="0" smtClean="0">
                        <a:ln>
                          <a:noFill/>
                        </a:ln>
                        <a:solidFill>
                          <a:schemeClr val="tx1"/>
                        </a:solidFill>
                        <a:effectLst/>
                        <a:latin typeface="Verdana" pitchFamily="34" charset="0"/>
                        <a:ea typeface="Calibri" pitchFamily="34" charset="0"/>
                        <a:cs typeface="Times New Roman" pitchFamily="18" charset="0"/>
                      </a:endParaRPr>
                    </a:p>
                  </a:txBody>
                  <a:tcPr marL="37636" marR="37636"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FF"/>
                    </a:solidFill>
                  </a:tcPr>
                </a:tc>
                <a:tc>
                  <a:txBody>
                    <a:bodyPr/>
                    <a:lstStyle/>
                    <a:p>
                      <a:pPr marL="0" marR="0" lvl="0" indent="0" algn="r" defTabSz="914400" rtl="0" eaLnBrk="1" fontAlgn="base" latinLnBrk="0" hangingPunct="1">
                        <a:lnSpc>
                          <a:spcPct val="115000"/>
                        </a:lnSpc>
                        <a:spcBef>
                          <a:spcPct val="0"/>
                        </a:spcBef>
                        <a:spcAft>
                          <a:spcPct val="0"/>
                        </a:spcAft>
                        <a:buClr>
                          <a:schemeClr val="bg2"/>
                        </a:buClr>
                        <a:buSzPct val="75000"/>
                        <a:buFontTx/>
                        <a:buNone/>
                        <a:tabLst/>
                      </a:pPr>
                      <a:r>
                        <a:rPr kumimoji="0" lang="es-EC" sz="1100" b="1" i="0" u="none" strike="noStrike" cap="none" normalizeH="0" baseline="0" smtClean="0">
                          <a:ln>
                            <a:noFill/>
                          </a:ln>
                          <a:solidFill>
                            <a:srgbClr val="000000"/>
                          </a:solidFill>
                          <a:effectLst/>
                          <a:latin typeface="Verdana" pitchFamily="34" charset="0"/>
                          <a:cs typeface="Times New Roman" pitchFamily="18" charset="0"/>
                        </a:rPr>
                        <a:t>Tiempo de trabajo</a:t>
                      </a:r>
                      <a:endParaRPr kumimoji="0" lang="es-EC" sz="1100" b="0" i="0" u="none" strike="noStrike" cap="none" normalizeH="0" baseline="0" smtClean="0">
                        <a:ln>
                          <a:noFill/>
                        </a:ln>
                        <a:solidFill>
                          <a:schemeClr val="tx1"/>
                        </a:solidFill>
                        <a:effectLst/>
                        <a:latin typeface="Verdana" pitchFamily="34" charset="0"/>
                        <a:ea typeface="Calibri" pitchFamily="34" charset="0"/>
                        <a:cs typeface="Times New Roman" pitchFamily="18" charset="0"/>
                      </a:endParaRPr>
                    </a:p>
                  </a:txBody>
                  <a:tcPr marL="37636" marR="3763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FF"/>
                    </a:solidFill>
                  </a:tcPr>
                </a:tc>
                <a:tc>
                  <a:txBody>
                    <a:bodyPr/>
                    <a:lstStyle/>
                    <a:p>
                      <a:pPr marL="0" marR="0" lvl="0" indent="0" algn="ctr" defTabSz="914400" rtl="0" eaLnBrk="1" fontAlgn="base" latinLnBrk="0" hangingPunct="1">
                        <a:lnSpc>
                          <a:spcPct val="115000"/>
                        </a:lnSpc>
                        <a:spcBef>
                          <a:spcPct val="0"/>
                        </a:spcBef>
                        <a:spcAft>
                          <a:spcPct val="0"/>
                        </a:spcAft>
                        <a:buClr>
                          <a:schemeClr val="bg2"/>
                        </a:buClr>
                        <a:buSzPct val="75000"/>
                        <a:buFontTx/>
                        <a:buNone/>
                        <a:tabLst/>
                      </a:pPr>
                      <a:r>
                        <a:rPr kumimoji="0" lang="es-EC" sz="1100" b="1" i="0" u="none" strike="noStrike" cap="none" normalizeH="0" baseline="0" smtClean="0">
                          <a:ln>
                            <a:noFill/>
                          </a:ln>
                          <a:solidFill>
                            <a:srgbClr val="000000"/>
                          </a:solidFill>
                          <a:effectLst/>
                          <a:latin typeface="Verdana" pitchFamily="34" charset="0"/>
                          <a:cs typeface="Times New Roman" pitchFamily="18" charset="0"/>
                        </a:rPr>
                        <a:t>nº </a:t>
                      </a:r>
                      <a:endParaRPr kumimoji="0" lang="es-EC" sz="1100" b="0" i="0" u="none" strike="noStrike" cap="none" normalizeH="0" baseline="0" smtClean="0">
                        <a:ln>
                          <a:noFill/>
                        </a:ln>
                        <a:solidFill>
                          <a:schemeClr val="tx1"/>
                        </a:solidFill>
                        <a:effectLst/>
                        <a:latin typeface="Verdana" pitchFamily="34" charset="0"/>
                        <a:ea typeface="Calibri" pitchFamily="34" charset="0"/>
                        <a:cs typeface="Times New Roman" pitchFamily="18" charset="0"/>
                      </a:endParaRPr>
                    </a:p>
                  </a:txBody>
                  <a:tcPr marL="37636" marR="37636"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FF"/>
                    </a:solidFill>
                  </a:tcPr>
                </a:tc>
                <a:tc>
                  <a:txBody>
                    <a:bodyPr/>
                    <a:lstStyle/>
                    <a:p>
                      <a:pPr marL="0" marR="0" lvl="0" indent="0" algn="ctr" defTabSz="914400" rtl="0" eaLnBrk="1" fontAlgn="base" latinLnBrk="0" hangingPunct="1">
                        <a:lnSpc>
                          <a:spcPct val="115000"/>
                        </a:lnSpc>
                        <a:spcBef>
                          <a:spcPct val="0"/>
                        </a:spcBef>
                        <a:spcAft>
                          <a:spcPct val="0"/>
                        </a:spcAft>
                        <a:buClr>
                          <a:schemeClr val="bg2"/>
                        </a:buClr>
                        <a:buSzPct val="75000"/>
                        <a:buFontTx/>
                        <a:buNone/>
                        <a:tabLst/>
                      </a:pPr>
                      <a:r>
                        <a:rPr kumimoji="0" lang="es-EC" sz="1100" b="1" i="0" u="none" strike="noStrike" cap="none" normalizeH="0" baseline="0" smtClean="0">
                          <a:ln>
                            <a:noFill/>
                          </a:ln>
                          <a:solidFill>
                            <a:srgbClr val="000000"/>
                          </a:solidFill>
                          <a:effectLst/>
                          <a:latin typeface="Verdana" pitchFamily="34" charset="0"/>
                          <a:cs typeface="Times New Roman" pitchFamily="18" charset="0"/>
                        </a:rPr>
                        <a:t>Gasto de salario mensual</a:t>
                      </a:r>
                      <a:endParaRPr kumimoji="0" lang="es-EC" sz="1100" b="0" i="0" u="none" strike="noStrike" cap="none" normalizeH="0" baseline="0" smtClean="0">
                        <a:ln>
                          <a:noFill/>
                        </a:ln>
                        <a:solidFill>
                          <a:schemeClr val="tx1"/>
                        </a:solidFill>
                        <a:effectLst/>
                        <a:latin typeface="Verdana" pitchFamily="34" charset="0"/>
                        <a:ea typeface="Calibri" pitchFamily="34" charset="0"/>
                        <a:cs typeface="Times New Roman" pitchFamily="18" charset="0"/>
                      </a:endParaRPr>
                    </a:p>
                  </a:txBody>
                  <a:tcPr marL="37636" marR="37636"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FF"/>
                    </a:solidFill>
                  </a:tcPr>
                </a:tc>
                <a:tc>
                  <a:txBody>
                    <a:bodyPr/>
                    <a:lstStyle/>
                    <a:p>
                      <a:pPr marL="0" marR="0" lvl="0" indent="0" algn="ctr" defTabSz="914400" rtl="0" eaLnBrk="1" fontAlgn="base" latinLnBrk="0" hangingPunct="1">
                        <a:lnSpc>
                          <a:spcPct val="115000"/>
                        </a:lnSpc>
                        <a:spcBef>
                          <a:spcPct val="0"/>
                        </a:spcBef>
                        <a:spcAft>
                          <a:spcPct val="0"/>
                        </a:spcAft>
                        <a:buClr>
                          <a:schemeClr val="bg2"/>
                        </a:buClr>
                        <a:buSzPct val="75000"/>
                        <a:buFontTx/>
                        <a:buNone/>
                        <a:tabLst/>
                      </a:pPr>
                      <a:r>
                        <a:rPr kumimoji="0" lang="es-EC" sz="1100" b="1" i="0" u="none" strike="noStrike" cap="none" normalizeH="0" baseline="0" smtClean="0">
                          <a:ln>
                            <a:noFill/>
                          </a:ln>
                          <a:solidFill>
                            <a:srgbClr val="000000"/>
                          </a:solidFill>
                          <a:effectLst/>
                          <a:latin typeface="Verdana" pitchFamily="34" charset="0"/>
                          <a:cs typeface="Times New Roman" pitchFamily="18" charset="0"/>
                        </a:rPr>
                        <a:t>salario anual </a:t>
                      </a:r>
                      <a:endParaRPr kumimoji="0" lang="es-EC" sz="1100" b="0" i="0" u="none" strike="noStrike" cap="none" normalizeH="0" baseline="0" smtClean="0">
                        <a:ln>
                          <a:noFill/>
                        </a:ln>
                        <a:solidFill>
                          <a:schemeClr val="tx1"/>
                        </a:solidFill>
                        <a:effectLst/>
                        <a:latin typeface="Verdana" pitchFamily="34" charset="0"/>
                        <a:ea typeface="Calibri" pitchFamily="34" charset="0"/>
                        <a:cs typeface="Times New Roman" pitchFamily="18" charset="0"/>
                      </a:endParaRPr>
                    </a:p>
                  </a:txBody>
                  <a:tcPr marL="37636" marR="37636"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FF"/>
                    </a:solidFill>
                  </a:tcPr>
                </a:tc>
                <a:tc>
                  <a:txBody>
                    <a:bodyPr/>
                    <a:lstStyle/>
                    <a:p>
                      <a:pPr marL="0" marR="0" lvl="0" indent="0" algn="ctr" defTabSz="914400" rtl="0" eaLnBrk="1" fontAlgn="base" latinLnBrk="0" hangingPunct="1">
                        <a:lnSpc>
                          <a:spcPct val="115000"/>
                        </a:lnSpc>
                        <a:spcBef>
                          <a:spcPct val="0"/>
                        </a:spcBef>
                        <a:spcAft>
                          <a:spcPct val="0"/>
                        </a:spcAft>
                        <a:buClr>
                          <a:schemeClr val="bg2"/>
                        </a:buClr>
                        <a:buSzPct val="75000"/>
                        <a:buFontTx/>
                        <a:buNone/>
                        <a:tabLst/>
                      </a:pPr>
                      <a:r>
                        <a:rPr kumimoji="0" lang="es-EC" sz="1100" b="1" i="0" u="none" strike="noStrike" cap="none" normalizeH="0" baseline="0" smtClean="0">
                          <a:ln>
                            <a:noFill/>
                          </a:ln>
                          <a:solidFill>
                            <a:srgbClr val="000000"/>
                          </a:solidFill>
                          <a:effectLst/>
                          <a:latin typeface="Verdana" pitchFamily="34" charset="0"/>
                          <a:cs typeface="Times New Roman" pitchFamily="18" charset="0"/>
                        </a:rPr>
                        <a:t>13er. sueldo</a:t>
                      </a:r>
                      <a:endParaRPr kumimoji="0" lang="es-EC" sz="1100" b="0" i="0" u="none" strike="noStrike" cap="none" normalizeH="0" baseline="0" smtClean="0">
                        <a:ln>
                          <a:noFill/>
                        </a:ln>
                        <a:solidFill>
                          <a:schemeClr val="tx1"/>
                        </a:solidFill>
                        <a:effectLst/>
                        <a:latin typeface="Verdana" pitchFamily="34" charset="0"/>
                        <a:ea typeface="Calibri" pitchFamily="34" charset="0"/>
                        <a:cs typeface="Times New Roman" pitchFamily="18" charset="0"/>
                      </a:endParaRPr>
                    </a:p>
                  </a:txBody>
                  <a:tcPr marL="37636" marR="37636"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FF"/>
                    </a:solidFill>
                  </a:tcPr>
                </a:tc>
                <a:tc>
                  <a:txBody>
                    <a:bodyPr/>
                    <a:lstStyle/>
                    <a:p>
                      <a:pPr marL="0" marR="0" lvl="0" indent="0" algn="ctr" defTabSz="914400" rtl="0" eaLnBrk="1" fontAlgn="base" latinLnBrk="0" hangingPunct="1">
                        <a:lnSpc>
                          <a:spcPct val="115000"/>
                        </a:lnSpc>
                        <a:spcBef>
                          <a:spcPct val="0"/>
                        </a:spcBef>
                        <a:spcAft>
                          <a:spcPct val="0"/>
                        </a:spcAft>
                        <a:buClr>
                          <a:schemeClr val="bg2"/>
                        </a:buClr>
                        <a:buSzPct val="75000"/>
                        <a:buFontTx/>
                        <a:buNone/>
                        <a:tabLst/>
                      </a:pPr>
                      <a:r>
                        <a:rPr kumimoji="0" lang="es-EC" sz="1100" b="1" i="0" u="none" strike="noStrike" cap="none" normalizeH="0" baseline="0" smtClean="0">
                          <a:ln>
                            <a:noFill/>
                          </a:ln>
                          <a:solidFill>
                            <a:srgbClr val="000000"/>
                          </a:solidFill>
                          <a:effectLst/>
                          <a:latin typeface="Verdana" pitchFamily="34" charset="0"/>
                          <a:cs typeface="Times New Roman" pitchFamily="18" charset="0"/>
                        </a:rPr>
                        <a:t>14to. sueldo</a:t>
                      </a:r>
                      <a:endParaRPr kumimoji="0" lang="es-EC" sz="1100" b="0" i="0" u="none" strike="noStrike" cap="none" normalizeH="0" baseline="0" smtClean="0">
                        <a:ln>
                          <a:noFill/>
                        </a:ln>
                        <a:solidFill>
                          <a:schemeClr val="tx1"/>
                        </a:solidFill>
                        <a:effectLst/>
                        <a:latin typeface="Verdana" pitchFamily="34" charset="0"/>
                        <a:ea typeface="Calibri" pitchFamily="34" charset="0"/>
                        <a:cs typeface="Times New Roman" pitchFamily="18" charset="0"/>
                      </a:endParaRPr>
                    </a:p>
                  </a:txBody>
                  <a:tcPr marL="37636" marR="37636"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FF"/>
                    </a:solidFill>
                  </a:tcPr>
                </a:tc>
                <a:tc>
                  <a:txBody>
                    <a:bodyPr/>
                    <a:lstStyle/>
                    <a:p>
                      <a:pPr marL="0" marR="0" lvl="0" indent="0" algn="ctr" defTabSz="914400" rtl="0" eaLnBrk="1" fontAlgn="base" latinLnBrk="0" hangingPunct="1">
                        <a:lnSpc>
                          <a:spcPct val="115000"/>
                        </a:lnSpc>
                        <a:spcBef>
                          <a:spcPct val="0"/>
                        </a:spcBef>
                        <a:spcAft>
                          <a:spcPct val="0"/>
                        </a:spcAft>
                        <a:buClr>
                          <a:schemeClr val="bg2"/>
                        </a:buClr>
                        <a:buSzPct val="75000"/>
                        <a:buFontTx/>
                        <a:buNone/>
                        <a:tabLst/>
                      </a:pPr>
                      <a:r>
                        <a:rPr kumimoji="0" lang="es-EC" sz="1100" b="1" i="0" u="none" strike="noStrike" cap="none" normalizeH="0" baseline="0" smtClean="0">
                          <a:ln>
                            <a:noFill/>
                          </a:ln>
                          <a:solidFill>
                            <a:srgbClr val="000000"/>
                          </a:solidFill>
                          <a:effectLst/>
                          <a:latin typeface="Verdana" pitchFamily="34" charset="0"/>
                          <a:cs typeface="Times New Roman" pitchFamily="18" charset="0"/>
                        </a:rPr>
                        <a:t>Vacaciones</a:t>
                      </a:r>
                      <a:endParaRPr kumimoji="0" lang="es-EC" sz="1100" b="0" i="0" u="none" strike="noStrike" cap="none" normalizeH="0" baseline="0" smtClean="0">
                        <a:ln>
                          <a:noFill/>
                        </a:ln>
                        <a:solidFill>
                          <a:schemeClr val="tx1"/>
                        </a:solidFill>
                        <a:effectLst/>
                        <a:latin typeface="Verdana" pitchFamily="34" charset="0"/>
                        <a:ea typeface="Calibri" pitchFamily="34" charset="0"/>
                        <a:cs typeface="Times New Roman" pitchFamily="18" charset="0"/>
                      </a:endParaRPr>
                    </a:p>
                  </a:txBody>
                  <a:tcPr marL="37636" marR="3763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FF"/>
                    </a:solidFill>
                  </a:tcPr>
                </a:tc>
                <a:tc>
                  <a:txBody>
                    <a:bodyPr/>
                    <a:lstStyle/>
                    <a:p>
                      <a:pPr marL="0" marR="0" lvl="0" indent="0" algn="ctr" defTabSz="914400" rtl="0" eaLnBrk="1" fontAlgn="base" latinLnBrk="0" hangingPunct="1">
                        <a:lnSpc>
                          <a:spcPct val="115000"/>
                        </a:lnSpc>
                        <a:spcBef>
                          <a:spcPct val="0"/>
                        </a:spcBef>
                        <a:spcAft>
                          <a:spcPct val="0"/>
                        </a:spcAft>
                        <a:buClr>
                          <a:schemeClr val="bg2"/>
                        </a:buClr>
                        <a:buSzPct val="75000"/>
                        <a:buFontTx/>
                        <a:buNone/>
                        <a:tabLst/>
                      </a:pPr>
                      <a:r>
                        <a:rPr kumimoji="0" lang="es-EC" sz="1100" b="1" i="0" u="none" strike="noStrike" cap="none" normalizeH="0" baseline="0" smtClean="0">
                          <a:ln>
                            <a:noFill/>
                          </a:ln>
                          <a:solidFill>
                            <a:srgbClr val="000000"/>
                          </a:solidFill>
                          <a:effectLst/>
                          <a:latin typeface="Verdana" pitchFamily="34" charset="0"/>
                          <a:cs typeface="Times New Roman" pitchFamily="18" charset="0"/>
                        </a:rPr>
                        <a:t>Gasto del salario anual</a:t>
                      </a:r>
                      <a:endParaRPr kumimoji="0" lang="es-EC" sz="1100" b="0" i="0" u="none" strike="noStrike" cap="none" normalizeH="0" baseline="0" smtClean="0">
                        <a:ln>
                          <a:noFill/>
                        </a:ln>
                        <a:solidFill>
                          <a:schemeClr val="tx1"/>
                        </a:solidFill>
                        <a:effectLst/>
                        <a:latin typeface="Verdana" pitchFamily="34" charset="0"/>
                        <a:ea typeface="Calibri" pitchFamily="34" charset="0"/>
                        <a:cs typeface="Times New Roman" pitchFamily="18" charset="0"/>
                      </a:endParaRPr>
                    </a:p>
                  </a:txBody>
                  <a:tcPr marL="37636" marR="37636"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FF"/>
                    </a:solidFill>
                  </a:tcPr>
                </a:tc>
              </a:tr>
              <a:tr h="376238">
                <a:tc>
                  <a:txBody>
                    <a:bodyPr/>
                    <a:lstStyle/>
                    <a:p>
                      <a:pPr marL="0" marR="0" lvl="0" indent="0" algn="r" defTabSz="914400" rtl="0" eaLnBrk="1" fontAlgn="base" latinLnBrk="0" hangingPunct="1">
                        <a:lnSpc>
                          <a:spcPct val="115000"/>
                        </a:lnSpc>
                        <a:spcBef>
                          <a:spcPct val="0"/>
                        </a:spcBef>
                        <a:spcAft>
                          <a:spcPct val="0"/>
                        </a:spcAft>
                        <a:buClr>
                          <a:schemeClr val="bg2"/>
                        </a:buClr>
                        <a:buSzPct val="75000"/>
                        <a:buFontTx/>
                        <a:buNone/>
                        <a:tabLst/>
                      </a:pPr>
                      <a:r>
                        <a:rPr kumimoji="0" lang="es-EC" sz="1100" b="0" i="0" u="none" strike="noStrike" cap="none" normalizeH="0" baseline="0" smtClean="0">
                          <a:ln>
                            <a:noFill/>
                          </a:ln>
                          <a:solidFill>
                            <a:srgbClr val="000000"/>
                          </a:solidFill>
                          <a:effectLst/>
                          <a:latin typeface="Verdana" pitchFamily="34" charset="0"/>
                          <a:cs typeface="Times New Roman" pitchFamily="18" charset="0"/>
                        </a:rPr>
                        <a:t>Administrador</a:t>
                      </a:r>
                      <a:endParaRPr kumimoji="0" lang="es-EC" sz="1100" b="0" i="0" u="none" strike="noStrike" cap="none" normalizeH="0" baseline="0" smtClean="0">
                        <a:ln>
                          <a:noFill/>
                        </a:ln>
                        <a:solidFill>
                          <a:schemeClr val="tx1"/>
                        </a:solidFill>
                        <a:effectLst/>
                        <a:latin typeface="Verdana" pitchFamily="34" charset="0"/>
                        <a:ea typeface="Calibri" pitchFamily="34" charset="0"/>
                        <a:cs typeface="Times New Roman" pitchFamily="18" charset="0"/>
                      </a:endParaRPr>
                    </a:p>
                  </a:txBody>
                  <a:tcPr marL="37636" marR="37636"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r" defTabSz="914400" rtl="0" eaLnBrk="1" fontAlgn="base" latinLnBrk="0" hangingPunct="1">
                        <a:lnSpc>
                          <a:spcPct val="115000"/>
                        </a:lnSpc>
                        <a:spcBef>
                          <a:spcPct val="0"/>
                        </a:spcBef>
                        <a:spcAft>
                          <a:spcPct val="0"/>
                        </a:spcAft>
                        <a:buClr>
                          <a:schemeClr val="bg2"/>
                        </a:buClr>
                        <a:buSzPct val="75000"/>
                        <a:buFontTx/>
                        <a:buNone/>
                        <a:tabLst/>
                      </a:pPr>
                      <a:r>
                        <a:rPr kumimoji="0" lang="es-EC" sz="1100" b="0" i="0" u="none" strike="noStrike" cap="none" normalizeH="0" baseline="0" smtClean="0">
                          <a:ln>
                            <a:noFill/>
                          </a:ln>
                          <a:solidFill>
                            <a:srgbClr val="000000"/>
                          </a:solidFill>
                          <a:effectLst/>
                          <a:latin typeface="Verdana" pitchFamily="34" charset="0"/>
                          <a:cs typeface="Times New Roman" pitchFamily="18" charset="0"/>
                        </a:rPr>
                        <a:t>Tiempo completo</a:t>
                      </a:r>
                      <a:endParaRPr kumimoji="0" lang="es-EC" sz="1100" b="0" i="0" u="none" strike="noStrike" cap="none" normalizeH="0" baseline="0" smtClean="0">
                        <a:ln>
                          <a:noFill/>
                        </a:ln>
                        <a:solidFill>
                          <a:schemeClr val="tx1"/>
                        </a:solidFill>
                        <a:effectLst/>
                        <a:latin typeface="Verdana" pitchFamily="34" charset="0"/>
                        <a:ea typeface="Calibri" pitchFamily="34" charset="0"/>
                        <a:cs typeface="Times New Roman" pitchFamily="18" charset="0"/>
                      </a:endParaRPr>
                    </a:p>
                  </a:txBody>
                  <a:tcPr marL="37636" marR="37636"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r" defTabSz="914400" rtl="0" eaLnBrk="1" fontAlgn="base" latinLnBrk="0" hangingPunct="1">
                        <a:lnSpc>
                          <a:spcPct val="115000"/>
                        </a:lnSpc>
                        <a:spcBef>
                          <a:spcPct val="0"/>
                        </a:spcBef>
                        <a:spcAft>
                          <a:spcPct val="0"/>
                        </a:spcAft>
                        <a:buClr>
                          <a:schemeClr val="bg2"/>
                        </a:buClr>
                        <a:buSzPct val="75000"/>
                        <a:buFontTx/>
                        <a:buNone/>
                        <a:tabLst/>
                      </a:pPr>
                      <a:r>
                        <a:rPr kumimoji="0" lang="es-EC" sz="1100" b="0" i="0" u="none" strike="noStrike" cap="none" normalizeH="0" baseline="0" smtClean="0">
                          <a:ln>
                            <a:noFill/>
                          </a:ln>
                          <a:solidFill>
                            <a:srgbClr val="000000"/>
                          </a:solidFill>
                          <a:effectLst/>
                          <a:latin typeface="Verdana" pitchFamily="34" charset="0"/>
                          <a:cs typeface="Times New Roman" pitchFamily="18" charset="0"/>
                        </a:rPr>
                        <a:t>1</a:t>
                      </a:r>
                      <a:endParaRPr kumimoji="0" lang="es-EC" sz="1100" b="0" i="0" u="none" strike="noStrike" cap="none" normalizeH="0" baseline="0" smtClean="0">
                        <a:ln>
                          <a:noFill/>
                        </a:ln>
                        <a:solidFill>
                          <a:schemeClr val="tx1"/>
                        </a:solidFill>
                        <a:effectLst/>
                        <a:latin typeface="Verdana" pitchFamily="34" charset="0"/>
                        <a:ea typeface="Calibri" pitchFamily="34" charset="0"/>
                        <a:cs typeface="Times New Roman" pitchFamily="18" charset="0"/>
                      </a:endParaRPr>
                    </a:p>
                  </a:txBody>
                  <a:tcPr marL="37636" marR="37636"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r" defTabSz="914400" rtl="0" eaLnBrk="1" fontAlgn="base" latinLnBrk="0" hangingPunct="1">
                        <a:lnSpc>
                          <a:spcPct val="115000"/>
                        </a:lnSpc>
                        <a:spcBef>
                          <a:spcPct val="0"/>
                        </a:spcBef>
                        <a:spcAft>
                          <a:spcPct val="0"/>
                        </a:spcAft>
                        <a:buClr>
                          <a:schemeClr val="bg2"/>
                        </a:buClr>
                        <a:buSzPct val="75000"/>
                        <a:buFontTx/>
                        <a:buNone/>
                        <a:tabLst/>
                      </a:pPr>
                      <a:r>
                        <a:rPr kumimoji="0" lang="es-EC" sz="1100" b="0" i="0" u="none" strike="noStrike" cap="none" normalizeH="0" baseline="0" smtClean="0">
                          <a:ln>
                            <a:noFill/>
                          </a:ln>
                          <a:solidFill>
                            <a:srgbClr val="000000"/>
                          </a:solidFill>
                          <a:effectLst/>
                          <a:latin typeface="Verdana" pitchFamily="34" charset="0"/>
                          <a:cs typeface="Times New Roman" pitchFamily="18" charset="0"/>
                        </a:rPr>
                        <a:t>$ 450 </a:t>
                      </a:r>
                      <a:endParaRPr kumimoji="0" lang="es-EC" sz="1100" b="0" i="0" u="none" strike="noStrike" cap="none" normalizeH="0" baseline="0" smtClean="0">
                        <a:ln>
                          <a:noFill/>
                        </a:ln>
                        <a:solidFill>
                          <a:schemeClr val="tx1"/>
                        </a:solidFill>
                        <a:effectLst/>
                        <a:latin typeface="Verdana" pitchFamily="34" charset="0"/>
                        <a:ea typeface="Calibri" pitchFamily="34" charset="0"/>
                        <a:cs typeface="Times New Roman" pitchFamily="18" charset="0"/>
                      </a:endParaRPr>
                    </a:p>
                  </a:txBody>
                  <a:tcPr marL="37636" marR="37636"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r" defTabSz="914400" rtl="0" eaLnBrk="1" fontAlgn="base" latinLnBrk="0" hangingPunct="1">
                        <a:lnSpc>
                          <a:spcPct val="115000"/>
                        </a:lnSpc>
                        <a:spcBef>
                          <a:spcPct val="0"/>
                        </a:spcBef>
                        <a:spcAft>
                          <a:spcPct val="0"/>
                        </a:spcAft>
                        <a:buClr>
                          <a:schemeClr val="bg2"/>
                        </a:buClr>
                        <a:buSzPct val="75000"/>
                        <a:buFontTx/>
                        <a:buNone/>
                        <a:tabLst/>
                      </a:pPr>
                      <a:r>
                        <a:rPr kumimoji="0" lang="es-EC" sz="1100" b="0" i="0" u="none" strike="noStrike" cap="none" normalizeH="0" baseline="0" smtClean="0">
                          <a:ln>
                            <a:noFill/>
                          </a:ln>
                          <a:solidFill>
                            <a:srgbClr val="000000"/>
                          </a:solidFill>
                          <a:effectLst/>
                          <a:latin typeface="Verdana" pitchFamily="34" charset="0"/>
                          <a:cs typeface="Times New Roman" pitchFamily="18" charset="0"/>
                        </a:rPr>
                        <a:t>$ 5,400 </a:t>
                      </a:r>
                      <a:endParaRPr kumimoji="0" lang="es-EC" sz="1100" b="0" i="0" u="none" strike="noStrike" cap="none" normalizeH="0" baseline="0" smtClean="0">
                        <a:ln>
                          <a:noFill/>
                        </a:ln>
                        <a:solidFill>
                          <a:schemeClr val="tx1"/>
                        </a:solidFill>
                        <a:effectLst/>
                        <a:latin typeface="Verdana" pitchFamily="34" charset="0"/>
                        <a:ea typeface="Calibri" pitchFamily="34" charset="0"/>
                        <a:cs typeface="Times New Roman" pitchFamily="18" charset="0"/>
                      </a:endParaRPr>
                    </a:p>
                  </a:txBody>
                  <a:tcPr marL="37636" marR="37636"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r" defTabSz="914400" rtl="0" eaLnBrk="1" fontAlgn="base" latinLnBrk="0" hangingPunct="1">
                        <a:lnSpc>
                          <a:spcPct val="115000"/>
                        </a:lnSpc>
                        <a:spcBef>
                          <a:spcPct val="0"/>
                        </a:spcBef>
                        <a:spcAft>
                          <a:spcPct val="0"/>
                        </a:spcAft>
                        <a:buClr>
                          <a:schemeClr val="bg2"/>
                        </a:buClr>
                        <a:buSzPct val="75000"/>
                        <a:buFontTx/>
                        <a:buNone/>
                        <a:tabLst/>
                      </a:pPr>
                      <a:r>
                        <a:rPr kumimoji="0" lang="es-EC" sz="1100" b="0" i="0" u="none" strike="noStrike" cap="none" normalizeH="0" baseline="0" smtClean="0">
                          <a:ln>
                            <a:noFill/>
                          </a:ln>
                          <a:solidFill>
                            <a:srgbClr val="000000"/>
                          </a:solidFill>
                          <a:effectLst/>
                          <a:latin typeface="Verdana" pitchFamily="34" charset="0"/>
                          <a:cs typeface="Times New Roman" pitchFamily="18" charset="0"/>
                        </a:rPr>
                        <a:t>$ 450 </a:t>
                      </a:r>
                      <a:endParaRPr kumimoji="0" lang="es-EC" sz="1100" b="0" i="0" u="none" strike="noStrike" cap="none" normalizeH="0" baseline="0" smtClean="0">
                        <a:ln>
                          <a:noFill/>
                        </a:ln>
                        <a:solidFill>
                          <a:schemeClr val="tx1"/>
                        </a:solidFill>
                        <a:effectLst/>
                        <a:latin typeface="Verdana" pitchFamily="34" charset="0"/>
                        <a:ea typeface="Calibri" pitchFamily="34" charset="0"/>
                        <a:cs typeface="Times New Roman" pitchFamily="18" charset="0"/>
                      </a:endParaRPr>
                    </a:p>
                  </a:txBody>
                  <a:tcPr marL="37636" marR="37636"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r" defTabSz="914400" rtl="0" eaLnBrk="1" fontAlgn="base" latinLnBrk="0" hangingPunct="1">
                        <a:lnSpc>
                          <a:spcPct val="115000"/>
                        </a:lnSpc>
                        <a:spcBef>
                          <a:spcPct val="0"/>
                        </a:spcBef>
                        <a:spcAft>
                          <a:spcPct val="0"/>
                        </a:spcAft>
                        <a:buClr>
                          <a:schemeClr val="bg2"/>
                        </a:buClr>
                        <a:buSzPct val="75000"/>
                        <a:buFontTx/>
                        <a:buNone/>
                        <a:tabLst/>
                      </a:pPr>
                      <a:r>
                        <a:rPr kumimoji="0" lang="es-EC" sz="1100" b="0" i="0" u="none" strike="noStrike" cap="none" normalizeH="0" baseline="0" smtClean="0">
                          <a:ln>
                            <a:noFill/>
                          </a:ln>
                          <a:solidFill>
                            <a:srgbClr val="000000"/>
                          </a:solidFill>
                          <a:effectLst/>
                          <a:latin typeface="Verdana" pitchFamily="34" charset="0"/>
                          <a:cs typeface="Times New Roman" pitchFamily="18" charset="0"/>
                        </a:rPr>
                        <a:t>$ 240 </a:t>
                      </a:r>
                      <a:endParaRPr kumimoji="0" lang="es-EC" sz="1100" b="0" i="0" u="none" strike="noStrike" cap="none" normalizeH="0" baseline="0" smtClean="0">
                        <a:ln>
                          <a:noFill/>
                        </a:ln>
                        <a:solidFill>
                          <a:schemeClr val="tx1"/>
                        </a:solidFill>
                        <a:effectLst/>
                        <a:latin typeface="Verdana" pitchFamily="34" charset="0"/>
                        <a:ea typeface="Calibri" pitchFamily="34" charset="0"/>
                        <a:cs typeface="Times New Roman" pitchFamily="18" charset="0"/>
                      </a:endParaRPr>
                    </a:p>
                  </a:txBody>
                  <a:tcPr marL="37636" marR="37636"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r" defTabSz="914400" rtl="0" eaLnBrk="1" fontAlgn="base" latinLnBrk="0" hangingPunct="1">
                        <a:lnSpc>
                          <a:spcPct val="115000"/>
                        </a:lnSpc>
                        <a:spcBef>
                          <a:spcPct val="0"/>
                        </a:spcBef>
                        <a:spcAft>
                          <a:spcPct val="0"/>
                        </a:spcAft>
                        <a:buClr>
                          <a:schemeClr val="bg2"/>
                        </a:buClr>
                        <a:buSzPct val="75000"/>
                        <a:buFontTx/>
                        <a:buNone/>
                        <a:tabLst/>
                      </a:pPr>
                      <a:r>
                        <a:rPr kumimoji="0" lang="es-EC" sz="1100" b="0" i="0" u="none" strike="noStrike" cap="none" normalizeH="0" baseline="0" smtClean="0">
                          <a:ln>
                            <a:noFill/>
                          </a:ln>
                          <a:solidFill>
                            <a:srgbClr val="000000"/>
                          </a:solidFill>
                          <a:effectLst/>
                          <a:latin typeface="Verdana" pitchFamily="34" charset="0"/>
                          <a:cs typeface="Times New Roman" pitchFamily="18" charset="0"/>
                        </a:rPr>
                        <a:t>$ 225 </a:t>
                      </a:r>
                      <a:endParaRPr kumimoji="0" lang="es-EC" sz="1100" b="0" i="0" u="none" strike="noStrike" cap="none" normalizeH="0" baseline="0" smtClean="0">
                        <a:ln>
                          <a:noFill/>
                        </a:ln>
                        <a:solidFill>
                          <a:schemeClr val="tx1"/>
                        </a:solidFill>
                        <a:effectLst/>
                        <a:latin typeface="Verdana" pitchFamily="34" charset="0"/>
                        <a:ea typeface="Calibri" pitchFamily="34" charset="0"/>
                        <a:cs typeface="Times New Roman" pitchFamily="18" charset="0"/>
                      </a:endParaRPr>
                    </a:p>
                  </a:txBody>
                  <a:tcPr marL="37636" marR="37636"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r" defTabSz="914400" rtl="0" eaLnBrk="1" fontAlgn="base" latinLnBrk="0" hangingPunct="1">
                        <a:lnSpc>
                          <a:spcPct val="115000"/>
                        </a:lnSpc>
                        <a:spcBef>
                          <a:spcPct val="0"/>
                        </a:spcBef>
                        <a:spcAft>
                          <a:spcPct val="0"/>
                        </a:spcAft>
                        <a:buClr>
                          <a:schemeClr val="bg2"/>
                        </a:buClr>
                        <a:buSzPct val="75000"/>
                        <a:buFontTx/>
                        <a:buNone/>
                        <a:tabLst/>
                      </a:pPr>
                      <a:r>
                        <a:rPr kumimoji="0" lang="es-EC" sz="1100" b="0" i="0" u="none" strike="noStrike" cap="none" normalizeH="0" baseline="0" smtClean="0">
                          <a:ln>
                            <a:noFill/>
                          </a:ln>
                          <a:solidFill>
                            <a:srgbClr val="000000"/>
                          </a:solidFill>
                          <a:effectLst/>
                          <a:latin typeface="Verdana" pitchFamily="34" charset="0"/>
                          <a:cs typeface="Times New Roman" pitchFamily="18" charset="0"/>
                        </a:rPr>
                        <a:t>$ 6,315 </a:t>
                      </a:r>
                      <a:endParaRPr kumimoji="0" lang="es-EC" sz="1100" b="0" i="0" u="none" strike="noStrike" cap="none" normalizeH="0" baseline="0" smtClean="0">
                        <a:ln>
                          <a:noFill/>
                        </a:ln>
                        <a:solidFill>
                          <a:schemeClr val="tx1"/>
                        </a:solidFill>
                        <a:effectLst/>
                        <a:latin typeface="Verdana" pitchFamily="34" charset="0"/>
                        <a:ea typeface="Calibri" pitchFamily="34" charset="0"/>
                        <a:cs typeface="Times New Roman" pitchFamily="18" charset="0"/>
                      </a:endParaRPr>
                    </a:p>
                  </a:txBody>
                  <a:tcPr marL="37636" marR="37636"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r>
              <a:tr h="374650">
                <a:tc>
                  <a:txBody>
                    <a:bodyPr/>
                    <a:lstStyle/>
                    <a:p>
                      <a:pPr marL="0" marR="0" lvl="0" indent="0" algn="r" defTabSz="914400" rtl="0" eaLnBrk="1" fontAlgn="base" latinLnBrk="0" hangingPunct="1">
                        <a:lnSpc>
                          <a:spcPct val="115000"/>
                        </a:lnSpc>
                        <a:spcBef>
                          <a:spcPct val="0"/>
                        </a:spcBef>
                        <a:spcAft>
                          <a:spcPct val="0"/>
                        </a:spcAft>
                        <a:buClr>
                          <a:schemeClr val="bg2"/>
                        </a:buClr>
                        <a:buSzPct val="75000"/>
                        <a:buFontTx/>
                        <a:buNone/>
                        <a:tabLst/>
                      </a:pPr>
                      <a:r>
                        <a:rPr kumimoji="0" lang="es-EC" sz="1100" b="0" i="0" u="none" strike="noStrike" cap="none" normalizeH="0" baseline="0" smtClean="0">
                          <a:ln>
                            <a:noFill/>
                          </a:ln>
                          <a:solidFill>
                            <a:srgbClr val="000000"/>
                          </a:solidFill>
                          <a:effectLst/>
                          <a:latin typeface="Verdana" pitchFamily="34" charset="0"/>
                          <a:cs typeface="Times New Roman" pitchFamily="18" charset="0"/>
                        </a:rPr>
                        <a:t>Asistente financiera</a:t>
                      </a:r>
                      <a:endParaRPr kumimoji="0" lang="es-EC" sz="1100" b="0" i="0" u="none" strike="noStrike" cap="none" normalizeH="0" baseline="0" smtClean="0">
                        <a:ln>
                          <a:noFill/>
                        </a:ln>
                        <a:solidFill>
                          <a:schemeClr val="tx1"/>
                        </a:solidFill>
                        <a:effectLst/>
                        <a:latin typeface="Verdana" pitchFamily="34" charset="0"/>
                        <a:ea typeface="Calibri" pitchFamily="34" charset="0"/>
                        <a:cs typeface="Times New Roman" pitchFamily="18" charset="0"/>
                      </a:endParaRPr>
                    </a:p>
                  </a:txBody>
                  <a:tcPr marL="37636" marR="37636"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r" defTabSz="914400" rtl="0" eaLnBrk="1" fontAlgn="base" latinLnBrk="0" hangingPunct="1">
                        <a:lnSpc>
                          <a:spcPct val="115000"/>
                        </a:lnSpc>
                        <a:spcBef>
                          <a:spcPct val="0"/>
                        </a:spcBef>
                        <a:spcAft>
                          <a:spcPct val="0"/>
                        </a:spcAft>
                        <a:buClr>
                          <a:schemeClr val="bg2"/>
                        </a:buClr>
                        <a:buSzPct val="75000"/>
                        <a:buFontTx/>
                        <a:buNone/>
                        <a:tabLst/>
                      </a:pPr>
                      <a:r>
                        <a:rPr kumimoji="0" lang="es-EC" sz="1100" b="0" i="0" u="none" strike="noStrike" cap="none" normalizeH="0" baseline="0" smtClean="0">
                          <a:ln>
                            <a:noFill/>
                          </a:ln>
                          <a:solidFill>
                            <a:srgbClr val="000000"/>
                          </a:solidFill>
                          <a:effectLst/>
                          <a:latin typeface="Verdana" pitchFamily="34" charset="0"/>
                          <a:cs typeface="Times New Roman" pitchFamily="18" charset="0"/>
                        </a:rPr>
                        <a:t>Tiempo completo</a:t>
                      </a:r>
                      <a:endParaRPr kumimoji="0" lang="es-EC" sz="1100" b="0" i="0" u="none" strike="noStrike" cap="none" normalizeH="0" baseline="0" smtClean="0">
                        <a:ln>
                          <a:noFill/>
                        </a:ln>
                        <a:solidFill>
                          <a:schemeClr val="tx1"/>
                        </a:solidFill>
                        <a:effectLst/>
                        <a:latin typeface="Verdana" pitchFamily="34" charset="0"/>
                        <a:ea typeface="Calibri" pitchFamily="34" charset="0"/>
                        <a:cs typeface="Times New Roman" pitchFamily="18" charset="0"/>
                      </a:endParaRPr>
                    </a:p>
                  </a:txBody>
                  <a:tcPr marL="37636" marR="37636"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r" defTabSz="914400" rtl="0" eaLnBrk="1" fontAlgn="base" latinLnBrk="0" hangingPunct="1">
                        <a:lnSpc>
                          <a:spcPct val="115000"/>
                        </a:lnSpc>
                        <a:spcBef>
                          <a:spcPct val="0"/>
                        </a:spcBef>
                        <a:spcAft>
                          <a:spcPct val="0"/>
                        </a:spcAft>
                        <a:buClr>
                          <a:schemeClr val="bg2"/>
                        </a:buClr>
                        <a:buSzPct val="75000"/>
                        <a:buFontTx/>
                        <a:buNone/>
                        <a:tabLst/>
                      </a:pPr>
                      <a:r>
                        <a:rPr kumimoji="0" lang="es-EC" sz="1100" b="0" i="0" u="none" strike="noStrike" cap="none" normalizeH="0" baseline="0" smtClean="0">
                          <a:ln>
                            <a:noFill/>
                          </a:ln>
                          <a:solidFill>
                            <a:srgbClr val="000000"/>
                          </a:solidFill>
                          <a:effectLst/>
                          <a:latin typeface="Verdana" pitchFamily="34" charset="0"/>
                          <a:cs typeface="Times New Roman" pitchFamily="18" charset="0"/>
                        </a:rPr>
                        <a:t>1</a:t>
                      </a:r>
                      <a:endParaRPr kumimoji="0" lang="es-EC" sz="1100" b="0" i="0" u="none" strike="noStrike" cap="none" normalizeH="0" baseline="0" smtClean="0">
                        <a:ln>
                          <a:noFill/>
                        </a:ln>
                        <a:solidFill>
                          <a:schemeClr val="tx1"/>
                        </a:solidFill>
                        <a:effectLst/>
                        <a:latin typeface="Verdana" pitchFamily="34" charset="0"/>
                        <a:ea typeface="Calibri" pitchFamily="34" charset="0"/>
                        <a:cs typeface="Times New Roman" pitchFamily="18" charset="0"/>
                      </a:endParaRPr>
                    </a:p>
                  </a:txBody>
                  <a:tcPr marL="37636" marR="37636"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r" defTabSz="914400" rtl="0" eaLnBrk="1" fontAlgn="base" latinLnBrk="0" hangingPunct="1">
                        <a:lnSpc>
                          <a:spcPct val="115000"/>
                        </a:lnSpc>
                        <a:spcBef>
                          <a:spcPct val="0"/>
                        </a:spcBef>
                        <a:spcAft>
                          <a:spcPct val="0"/>
                        </a:spcAft>
                        <a:buClr>
                          <a:schemeClr val="bg2"/>
                        </a:buClr>
                        <a:buSzPct val="75000"/>
                        <a:buFontTx/>
                        <a:buNone/>
                        <a:tabLst/>
                      </a:pPr>
                      <a:r>
                        <a:rPr kumimoji="0" lang="es-EC" sz="1100" b="0" i="0" u="none" strike="noStrike" cap="none" normalizeH="0" baseline="0" smtClean="0">
                          <a:ln>
                            <a:noFill/>
                          </a:ln>
                          <a:solidFill>
                            <a:srgbClr val="000000"/>
                          </a:solidFill>
                          <a:effectLst/>
                          <a:latin typeface="Verdana" pitchFamily="34" charset="0"/>
                          <a:cs typeface="Times New Roman" pitchFamily="18" charset="0"/>
                        </a:rPr>
                        <a:t>$ 300 </a:t>
                      </a:r>
                      <a:endParaRPr kumimoji="0" lang="es-EC" sz="1100" b="0" i="0" u="none" strike="noStrike" cap="none" normalizeH="0" baseline="0" smtClean="0">
                        <a:ln>
                          <a:noFill/>
                        </a:ln>
                        <a:solidFill>
                          <a:schemeClr val="tx1"/>
                        </a:solidFill>
                        <a:effectLst/>
                        <a:latin typeface="Verdana" pitchFamily="34" charset="0"/>
                        <a:ea typeface="Calibri" pitchFamily="34" charset="0"/>
                        <a:cs typeface="Times New Roman" pitchFamily="18" charset="0"/>
                      </a:endParaRPr>
                    </a:p>
                  </a:txBody>
                  <a:tcPr marL="37636" marR="37636"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r" defTabSz="914400" rtl="0" eaLnBrk="1" fontAlgn="base" latinLnBrk="0" hangingPunct="1">
                        <a:lnSpc>
                          <a:spcPct val="115000"/>
                        </a:lnSpc>
                        <a:spcBef>
                          <a:spcPct val="0"/>
                        </a:spcBef>
                        <a:spcAft>
                          <a:spcPct val="0"/>
                        </a:spcAft>
                        <a:buClr>
                          <a:schemeClr val="bg2"/>
                        </a:buClr>
                        <a:buSzPct val="75000"/>
                        <a:buFontTx/>
                        <a:buNone/>
                        <a:tabLst/>
                      </a:pPr>
                      <a:r>
                        <a:rPr kumimoji="0" lang="es-EC" sz="1100" b="0" i="0" u="none" strike="noStrike" cap="none" normalizeH="0" baseline="0" smtClean="0">
                          <a:ln>
                            <a:noFill/>
                          </a:ln>
                          <a:solidFill>
                            <a:srgbClr val="000000"/>
                          </a:solidFill>
                          <a:effectLst/>
                          <a:latin typeface="Verdana" pitchFamily="34" charset="0"/>
                          <a:cs typeface="Times New Roman" pitchFamily="18" charset="0"/>
                        </a:rPr>
                        <a:t>$ 3,600 </a:t>
                      </a:r>
                      <a:endParaRPr kumimoji="0" lang="es-EC" sz="1100" b="0" i="0" u="none" strike="noStrike" cap="none" normalizeH="0" baseline="0" smtClean="0">
                        <a:ln>
                          <a:noFill/>
                        </a:ln>
                        <a:solidFill>
                          <a:schemeClr val="tx1"/>
                        </a:solidFill>
                        <a:effectLst/>
                        <a:latin typeface="Verdana" pitchFamily="34" charset="0"/>
                        <a:ea typeface="Calibri" pitchFamily="34" charset="0"/>
                        <a:cs typeface="Times New Roman" pitchFamily="18" charset="0"/>
                      </a:endParaRPr>
                    </a:p>
                  </a:txBody>
                  <a:tcPr marL="37636" marR="37636"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r" defTabSz="914400" rtl="0" eaLnBrk="1" fontAlgn="base" latinLnBrk="0" hangingPunct="1">
                        <a:lnSpc>
                          <a:spcPct val="115000"/>
                        </a:lnSpc>
                        <a:spcBef>
                          <a:spcPct val="0"/>
                        </a:spcBef>
                        <a:spcAft>
                          <a:spcPct val="0"/>
                        </a:spcAft>
                        <a:buClr>
                          <a:schemeClr val="bg2"/>
                        </a:buClr>
                        <a:buSzPct val="75000"/>
                        <a:buFontTx/>
                        <a:buNone/>
                        <a:tabLst/>
                      </a:pPr>
                      <a:r>
                        <a:rPr kumimoji="0" lang="es-EC" sz="1100" b="0" i="0" u="none" strike="noStrike" cap="none" normalizeH="0" baseline="0" smtClean="0">
                          <a:ln>
                            <a:noFill/>
                          </a:ln>
                          <a:solidFill>
                            <a:srgbClr val="000000"/>
                          </a:solidFill>
                          <a:effectLst/>
                          <a:latin typeface="Verdana" pitchFamily="34" charset="0"/>
                          <a:cs typeface="Times New Roman" pitchFamily="18" charset="0"/>
                        </a:rPr>
                        <a:t>$ 300 </a:t>
                      </a:r>
                      <a:endParaRPr kumimoji="0" lang="es-EC" sz="1100" b="0" i="0" u="none" strike="noStrike" cap="none" normalizeH="0" baseline="0" smtClean="0">
                        <a:ln>
                          <a:noFill/>
                        </a:ln>
                        <a:solidFill>
                          <a:schemeClr val="tx1"/>
                        </a:solidFill>
                        <a:effectLst/>
                        <a:latin typeface="Verdana" pitchFamily="34" charset="0"/>
                        <a:ea typeface="Calibri" pitchFamily="34" charset="0"/>
                        <a:cs typeface="Times New Roman" pitchFamily="18" charset="0"/>
                      </a:endParaRPr>
                    </a:p>
                  </a:txBody>
                  <a:tcPr marL="37636" marR="37636"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r" defTabSz="914400" rtl="0" eaLnBrk="1" fontAlgn="base" latinLnBrk="0" hangingPunct="1">
                        <a:lnSpc>
                          <a:spcPct val="115000"/>
                        </a:lnSpc>
                        <a:spcBef>
                          <a:spcPct val="0"/>
                        </a:spcBef>
                        <a:spcAft>
                          <a:spcPct val="0"/>
                        </a:spcAft>
                        <a:buClr>
                          <a:schemeClr val="bg2"/>
                        </a:buClr>
                        <a:buSzPct val="75000"/>
                        <a:buFontTx/>
                        <a:buNone/>
                        <a:tabLst/>
                      </a:pPr>
                      <a:r>
                        <a:rPr kumimoji="0" lang="es-EC" sz="1100" b="0" i="0" u="none" strike="noStrike" cap="none" normalizeH="0" baseline="0" smtClean="0">
                          <a:ln>
                            <a:noFill/>
                          </a:ln>
                          <a:solidFill>
                            <a:srgbClr val="000000"/>
                          </a:solidFill>
                          <a:effectLst/>
                          <a:latin typeface="Verdana" pitchFamily="34" charset="0"/>
                          <a:cs typeface="Times New Roman" pitchFamily="18" charset="0"/>
                        </a:rPr>
                        <a:t>$ 240 </a:t>
                      </a:r>
                      <a:endParaRPr kumimoji="0" lang="es-EC" sz="1100" b="0" i="0" u="none" strike="noStrike" cap="none" normalizeH="0" baseline="0" smtClean="0">
                        <a:ln>
                          <a:noFill/>
                        </a:ln>
                        <a:solidFill>
                          <a:schemeClr val="tx1"/>
                        </a:solidFill>
                        <a:effectLst/>
                        <a:latin typeface="Verdana" pitchFamily="34" charset="0"/>
                        <a:ea typeface="Calibri" pitchFamily="34" charset="0"/>
                        <a:cs typeface="Times New Roman" pitchFamily="18" charset="0"/>
                      </a:endParaRPr>
                    </a:p>
                  </a:txBody>
                  <a:tcPr marL="37636" marR="37636"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r" defTabSz="914400" rtl="0" eaLnBrk="1" fontAlgn="base" latinLnBrk="0" hangingPunct="1">
                        <a:lnSpc>
                          <a:spcPct val="115000"/>
                        </a:lnSpc>
                        <a:spcBef>
                          <a:spcPct val="0"/>
                        </a:spcBef>
                        <a:spcAft>
                          <a:spcPct val="0"/>
                        </a:spcAft>
                        <a:buClr>
                          <a:schemeClr val="bg2"/>
                        </a:buClr>
                        <a:buSzPct val="75000"/>
                        <a:buFontTx/>
                        <a:buNone/>
                        <a:tabLst/>
                      </a:pPr>
                      <a:r>
                        <a:rPr kumimoji="0" lang="es-EC" sz="1100" b="0" i="0" u="none" strike="noStrike" cap="none" normalizeH="0" baseline="0" smtClean="0">
                          <a:ln>
                            <a:noFill/>
                          </a:ln>
                          <a:solidFill>
                            <a:srgbClr val="000000"/>
                          </a:solidFill>
                          <a:effectLst/>
                          <a:latin typeface="Verdana" pitchFamily="34" charset="0"/>
                          <a:cs typeface="Times New Roman" pitchFamily="18" charset="0"/>
                        </a:rPr>
                        <a:t>$ 150 </a:t>
                      </a:r>
                      <a:endParaRPr kumimoji="0" lang="es-EC" sz="1100" b="0" i="0" u="none" strike="noStrike" cap="none" normalizeH="0" baseline="0" smtClean="0">
                        <a:ln>
                          <a:noFill/>
                        </a:ln>
                        <a:solidFill>
                          <a:schemeClr val="tx1"/>
                        </a:solidFill>
                        <a:effectLst/>
                        <a:latin typeface="Verdana" pitchFamily="34" charset="0"/>
                        <a:ea typeface="Calibri" pitchFamily="34" charset="0"/>
                        <a:cs typeface="Times New Roman" pitchFamily="18" charset="0"/>
                      </a:endParaRPr>
                    </a:p>
                  </a:txBody>
                  <a:tcPr marL="37636" marR="37636"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r" defTabSz="914400" rtl="0" eaLnBrk="1" fontAlgn="base" latinLnBrk="0" hangingPunct="1">
                        <a:lnSpc>
                          <a:spcPct val="115000"/>
                        </a:lnSpc>
                        <a:spcBef>
                          <a:spcPct val="0"/>
                        </a:spcBef>
                        <a:spcAft>
                          <a:spcPct val="0"/>
                        </a:spcAft>
                        <a:buClr>
                          <a:schemeClr val="bg2"/>
                        </a:buClr>
                        <a:buSzPct val="75000"/>
                        <a:buFontTx/>
                        <a:buNone/>
                        <a:tabLst/>
                      </a:pPr>
                      <a:r>
                        <a:rPr kumimoji="0" lang="es-EC" sz="1100" b="0" i="0" u="none" strike="noStrike" cap="none" normalizeH="0" baseline="0" smtClean="0">
                          <a:ln>
                            <a:noFill/>
                          </a:ln>
                          <a:solidFill>
                            <a:srgbClr val="000000"/>
                          </a:solidFill>
                          <a:effectLst/>
                          <a:latin typeface="Verdana" pitchFamily="34" charset="0"/>
                          <a:cs typeface="Times New Roman" pitchFamily="18" charset="0"/>
                        </a:rPr>
                        <a:t>$ 4,290 </a:t>
                      </a:r>
                      <a:endParaRPr kumimoji="0" lang="es-EC" sz="1100" b="0" i="0" u="none" strike="noStrike" cap="none" normalizeH="0" baseline="0" smtClean="0">
                        <a:ln>
                          <a:noFill/>
                        </a:ln>
                        <a:solidFill>
                          <a:schemeClr val="tx1"/>
                        </a:solidFill>
                        <a:effectLst/>
                        <a:latin typeface="Verdana" pitchFamily="34" charset="0"/>
                        <a:ea typeface="Calibri" pitchFamily="34" charset="0"/>
                        <a:cs typeface="Times New Roman" pitchFamily="18" charset="0"/>
                      </a:endParaRPr>
                    </a:p>
                  </a:txBody>
                  <a:tcPr marL="37636" marR="37636"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r>
              <a:tr h="376238">
                <a:tc>
                  <a:txBody>
                    <a:bodyPr/>
                    <a:lstStyle/>
                    <a:p>
                      <a:pPr marL="0" marR="0" lvl="0" indent="0" algn="r" defTabSz="914400" rtl="0" eaLnBrk="1" fontAlgn="base" latinLnBrk="0" hangingPunct="1">
                        <a:lnSpc>
                          <a:spcPct val="115000"/>
                        </a:lnSpc>
                        <a:spcBef>
                          <a:spcPct val="0"/>
                        </a:spcBef>
                        <a:spcAft>
                          <a:spcPct val="0"/>
                        </a:spcAft>
                        <a:buClr>
                          <a:schemeClr val="bg2"/>
                        </a:buClr>
                        <a:buSzPct val="75000"/>
                        <a:buFontTx/>
                        <a:buNone/>
                        <a:tabLst/>
                      </a:pPr>
                      <a:r>
                        <a:rPr kumimoji="0" lang="es-EC" sz="1100" b="0" i="0" u="none" strike="noStrike" cap="none" normalizeH="0" baseline="0" smtClean="0">
                          <a:ln>
                            <a:noFill/>
                          </a:ln>
                          <a:solidFill>
                            <a:srgbClr val="000000"/>
                          </a:solidFill>
                          <a:effectLst/>
                          <a:latin typeface="Verdana" pitchFamily="34" charset="0"/>
                          <a:cs typeface="Times New Roman" pitchFamily="18" charset="0"/>
                        </a:rPr>
                        <a:t>Relacionista publico</a:t>
                      </a:r>
                      <a:endParaRPr kumimoji="0" lang="es-EC" sz="1100" b="0" i="0" u="none" strike="noStrike" cap="none" normalizeH="0" baseline="0" smtClean="0">
                        <a:ln>
                          <a:noFill/>
                        </a:ln>
                        <a:solidFill>
                          <a:schemeClr val="tx1"/>
                        </a:solidFill>
                        <a:effectLst/>
                        <a:latin typeface="Verdana" pitchFamily="34" charset="0"/>
                        <a:ea typeface="Calibri" pitchFamily="34" charset="0"/>
                        <a:cs typeface="Times New Roman" pitchFamily="18" charset="0"/>
                      </a:endParaRPr>
                    </a:p>
                  </a:txBody>
                  <a:tcPr marL="37636" marR="37636"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r" defTabSz="914400" rtl="0" eaLnBrk="1" fontAlgn="base" latinLnBrk="0" hangingPunct="1">
                        <a:lnSpc>
                          <a:spcPct val="115000"/>
                        </a:lnSpc>
                        <a:spcBef>
                          <a:spcPct val="0"/>
                        </a:spcBef>
                        <a:spcAft>
                          <a:spcPct val="0"/>
                        </a:spcAft>
                        <a:buClr>
                          <a:schemeClr val="bg2"/>
                        </a:buClr>
                        <a:buSzPct val="75000"/>
                        <a:buFontTx/>
                        <a:buNone/>
                        <a:tabLst/>
                      </a:pPr>
                      <a:r>
                        <a:rPr kumimoji="0" lang="es-EC" sz="1100" b="0" i="0" u="none" strike="noStrike" cap="none" normalizeH="0" baseline="0" smtClean="0">
                          <a:ln>
                            <a:noFill/>
                          </a:ln>
                          <a:solidFill>
                            <a:srgbClr val="000000"/>
                          </a:solidFill>
                          <a:effectLst/>
                          <a:latin typeface="Verdana" pitchFamily="34" charset="0"/>
                          <a:cs typeface="Times New Roman" pitchFamily="18" charset="0"/>
                        </a:rPr>
                        <a:t>Medio tiempo</a:t>
                      </a:r>
                      <a:endParaRPr kumimoji="0" lang="es-EC" sz="1100" b="0" i="0" u="none" strike="noStrike" cap="none" normalizeH="0" baseline="0" smtClean="0">
                        <a:ln>
                          <a:noFill/>
                        </a:ln>
                        <a:solidFill>
                          <a:schemeClr val="tx1"/>
                        </a:solidFill>
                        <a:effectLst/>
                        <a:latin typeface="Verdana" pitchFamily="34" charset="0"/>
                        <a:ea typeface="Calibri" pitchFamily="34" charset="0"/>
                        <a:cs typeface="Times New Roman" pitchFamily="18" charset="0"/>
                      </a:endParaRPr>
                    </a:p>
                  </a:txBody>
                  <a:tcPr marL="37636" marR="37636"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r" defTabSz="914400" rtl="0" eaLnBrk="1" fontAlgn="base" latinLnBrk="0" hangingPunct="1">
                        <a:lnSpc>
                          <a:spcPct val="115000"/>
                        </a:lnSpc>
                        <a:spcBef>
                          <a:spcPct val="0"/>
                        </a:spcBef>
                        <a:spcAft>
                          <a:spcPct val="0"/>
                        </a:spcAft>
                        <a:buClr>
                          <a:schemeClr val="bg2"/>
                        </a:buClr>
                        <a:buSzPct val="75000"/>
                        <a:buFontTx/>
                        <a:buNone/>
                        <a:tabLst/>
                      </a:pPr>
                      <a:r>
                        <a:rPr kumimoji="0" lang="es-EC" sz="1100" b="0" i="0" u="none" strike="noStrike" cap="none" normalizeH="0" baseline="0" smtClean="0">
                          <a:ln>
                            <a:noFill/>
                          </a:ln>
                          <a:solidFill>
                            <a:srgbClr val="000000"/>
                          </a:solidFill>
                          <a:effectLst/>
                          <a:latin typeface="Verdana" pitchFamily="34" charset="0"/>
                          <a:cs typeface="Times New Roman" pitchFamily="18" charset="0"/>
                        </a:rPr>
                        <a:t>1</a:t>
                      </a:r>
                      <a:endParaRPr kumimoji="0" lang="es-EC" sz="1100" b="0" i="0" u="none" strike="noStrike" cap="none" normalizeH="0" baseline="0" smtClean="0">
                        <a:ln>
                          <a:noFill/>
                        </a:ln>
                        <a:solidFill>
                          <a:schemeClr val="tx1"/>
                        </a:solidFill>
                        <a:effectLst/>
                        <a:latin typeface="Verdana" pitchFamily="34" charset="0"/>
                        <a:ea typeface="Calibri" pitchFamily="34" charset="0"/>
                        <a:cs typeface="Times New Roman" pitchFamily="18" charset="0"/>
                      </a:endParaRPr>
                    </a:p>
                  </a:txBody>
                  <a:tcPr marL="37636" marR="37636"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r" defTabSz="914400" rtl="0" eaLnBrk="1" fontAlgn="base" latinLnBrk="0" hangingPunct="1">
                        <a:lnSpc>
                          <a:spcPct val="115000"/>
                        </a:lnSpc>
                        <a:spcBef>
                          <a:spcPct val="0"/>
                        </a:spcBef>
                        <a:spcAft>
                          <a:spcPct val="0"/>
                        </a:spcAft>
                        <a:buClr>
                          <a:schemeClr val="bg2"/>
                        </a:buClr>
                        <a:buSzPct val="75000"/>
                        <a:buFontTx/>
                        <a:buNone/>
                        <a:tabLst/>
                      </a:pPr>
                      <a:r>
                        <a:rPr kumimoji="0" lang="es-EC" sz="1100" b="0" i="0" u="none" strike="noStrike" cap="none" normalizeH="0" baseline="0" smtClean="0">
                          <a:ln>
                            <a:noFill/>
                          </a:ln>
                          <a:solidFill>
                            <a:srgbClr val="000000"/>
                          </a:solidFill>
                          <a:effectLst/>
                          <a:latin typeface="Verdana" pitchFamily="34" charset="0"/>
                          <a:cs typeface="Times New Roman" pitchFamily="18" charset="0"/>
                        </a:rPr>
                        <a:t>$ 300 </a:t>
                      </a:r>
                      <a:endParaRPr kumimoji="0" lang="es-EC" sz="1100" b="0" i="0" u="none" strike="noStrike" cap="none" normalizeH="0" baseline="0" smtClean="0">
                        <a:ln>
                          <a:noFill/>
                        </a:ln>
                        <a:solidFill>
                          <a:schemeClr val="tx1"/>
                        </a:solidFill>
                        <a:effectLst/>
                        <a:latin typeface="Verdana" pitchFamily="34" charset="0"/>
                        <a:ea typeface="Calibri" pitchFamily="34" charset="0"/>
                        <a:cs typeface="Times New Roman" pitchFamily="18" charset="0"/>
                      </a:endParaRPr>
                    </a:p>
                  </a:txBody>
                  <a:tcPr marL="37636" marR="37636"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r" defTabSz="914400" rtl="0" eaLnBrk="1" fontAlgn="base" latinLnBrk="0" hangingPunct="1">
                        <a:lnSpc>
                          <a:spcPct val="115000"/>
                        </a:lnSpc>
                        <a:spcBef>
                          <a:spcPct val="0"/>
                        </a:spcBef>
                        <a:spcAft>
                          <a:spcPct val="0"/>
                        </a:spcAft>
                        <a:buClr>
                          <a:schemeClr val="bg2"/>
                        </a:buClr>
                        <a:buSzPct val="75000"/>
                        <a:buFontTx/>
                        <a:buNone/>
                        <a:tabLst/>
                      </a:pPr>
                      <a:r>
                        <a:rPr kumimoji="0" lang="es-EC" sz="1100" b="0" i="0" u="none" strike="noStrike" cap="none" normalizeH="0" baseline="0" smtClean="0">
                          <a:ln>
                            <a:noFill/>
                          </a:ln>
                          <a:solidFill>
                            <a:srgbClr val="000000"/>
                          </a:solidFill>
                          <a:effectLst/>
                          <a:latin typeface="Verdana" pitchFamily="34" charset="0"/>
                          <a:cs typeface="Times New Roman" pitchFamily="18" charset="0"/>
                        </a:rPr>
                        <a:t>$ 3,600 </a:t>
                      </a:r>
                      <a:endParaRPr kumimoji="0" lang="es-EC" sz="1100" b="0" i="0" u="none" strike="noStrike" cap="none" normalizeH="0" baseline="0" smtClean="0">
                        <a:ln>
                          <a:noFill/>
                        </a:ln>
                        <a:solidFill>
                          <a:schemeClr val="tx1"/>
                        </a:solidFill>
                        <a:effectLst/>
                        <a:latin typeface="Verdana" pitchFamily="34" charset="0"/>
                        <a:ea typeface="Calibri" pitchFamily="34" charset="0"/>
                        <a:cs typeface="Times New Roman" pitchFamily="18" charset="0"/>
                      </a:endParaRPr>
                    </a:p>
                  </a:txBody>
                  <a:tcPr marL="37636" marR="37636"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r" defTabSz="914400" rtl="0" eaLnBrk="1" fontAlgn="base" latinLnBrk="0" hangingPunct="1">
                        <a:lnSpc>
                          <a:spcPct val="115000"/>
                        </a:lnSpc>
                        <a:spcBef>
                          <a:spcPct val="0"/>
                        </a:spcBef>
                        <a:spcAft>
                          <a:spcPct val="0"/>
                        </a:spcAft>
                        <a:buClr>
                          <a:schemeClr val="bg2"/>
                        </a:buClr>
                        <a:buSzPct val="75000"/>
                        <a:buFontTx/>
                        <a:buNone/>
                        <a:tabLst/>
                      </a:pPr>
                      <a:r>
                        <a:rPr kumimoji="0" lang="es-EC" sz="1100" b="0" i="0" u="none" strike="noStrike" cap="none" normalizeH="0" baseline="0" smtClean="0">
                          <a:ln>
                            <a:noFill/>
                          </a:ln>
                          <a:solidFill>
                            <a:srgbClr val="000000"/>
                          </a:solidFill>
                          <a:effectLst/>
                          <a:latin typeface="Verdana" pitchFamily="34" charset="0"/>
                          <a:cs typeface="Times New Roman" pitchFamily="18" charset="0"/>
                        </a:rPr>
                        <a:t>$ 300 </a:t>
                      </a:r>
                      <a:endParaRPr kumimoji="0" lang="es-EC" sz="1100" b="0" i="0" u="none" strike="noStrike" cap="none" normalizeH="0" baseline="0" smtClean="0">
                        <a:ln>
                          <a:noFill/>
                        </a:ln>
                        <a:solidFill>
                          <a:schemeClr val="tx1"/>
                        </a:solidFill>
                        <a:effectLst/>
                        <a:latin typeface="Verdana" pitchFamily="34" charset="0"/>
                        <a:ea typeface="Calibri" pitchFamily="34" charset="0"/>
                        <a:cs typeface="Times New Roman" pitchFamily="18" charset="0"/>
                      </a:endParaRPr>
                    </a:p>
                  </a:txBody>
                  <a:tcPr marL="37636" marR="37636"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r" defTabSz="914400" rtl="0" eaLnBrk="1" fontAlgn="base" latinLnBrk="0" hangingPunct="1">
                        <a:lnSpc>
                          <a:spcPct val="115000"/>
                        </a:lnSpc>
                        <a:spcBef>
                          <a:spcPct val="0"/>
                        </a:spcBef>
                        <a:spcAft>
                          <a:spcPct val="0"/>
                        </a:spcAft>
                        <a:buClr>
                          <a:schemeClr val="bg2"/>
                        </a:buClr>
                        <a:buSzPct val="75000"/>
                        <a:buFontTx/>
                        <a:buNone/>
                        <a:tabLst/>
                      </a:pPr>
                      <a:r>
                        <a:rPr kumimoji="0" lang="es-EC" sz="1100" b="0" i="0" u="none" strike="noStrike" cap="none" normalizeH="0" baseline="0" smtClean="0">
                          <a:ln>
                            <a:noFill/>
                          </a:ln>
                          <a:solidFill>
                            <a:srgbClr val="000000"/>
                          </a:solidFill>
                          <a:effectLst/>
                          <a:latin typeface="Verdana" pitchFamily="34" charset="0"/>
                          <a:cs typeface="Times New Roman" pitchFamily="18" charset="0"/>
                        </a:rPr>
                        <a:t>$ 240 </a:t>
                      </a:r>
                      <a:endParaRPr kumimoji="0" lang="es-EC" sz="1100" b="0" i="0" u="none" strike="noStrike" cap="none" normalizeH="0" baseline="0" smtClean="0">
                        <a:ln>
                          <a:noFill/>
                        </a:ln>
                        <a:solidFill>
                          <a:schemeClr val="tx1"/>
                        </a:solidFill>
                        <a:effectLst/>
                        <a:latin typeface="Verdana" pitchFamily="34" charset="0"/>
                        <a:ea typeface="Calibri" pitchFamily="34" charset="0"/>
                        <a:cs typeface="Times New Roman" pitchFamily="18" charset="0"/>
                      </a:endParaRPr>
                    </a:p>
                  </a:txBody>
                  <a:tcPr marL="37636" marR="37636"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r" defTabSz="914400" rtl="0" eaLnBrk="1" fontAlgn="base" latinLnBrk="0" hangingPunct="1">
                        <a:lnSpc>
                          <a:spcPct val="115000"/>
                        </a:lnSpc>
                        <a:spcBef>
                          <a:spcPct val="0"/>
                        </a:spcBef>
                        <a:spcAft>
                          <a:spcPct val="0"/>
                        </a:spcAft>
                        <a:buClr>
                          <a:schemeClr val="bg2"/>
                        </a:buClr>
                        <a:buSzPct val="75000"/>
                        <a:buFontTx/>
                        <a:buNone/>
                        <a:tabLst/>
                      </a:pPr>
                      <a:r>
                        <a:rPr kumimoji="0" lang="es-EC" sz="1100" b="0" i="0" u="none" strike="noStrike" cap="none" normalizeH="0" baseline="0" smtClean="0">
                          <a:ln>
                            <a:noFill/>
                          </a:ln>
                          <a:solidFill>
                            <a:srgbClr val="000000"/>
                          </a:solidFill>
                          <a:effectLst/>
                          <a:latin typeface="Verdana" pitchFamily="34" charset="0"/>
                          <a:cs typeface="Times New Roman" pitchFamily="18" charset="0"/>
                        </a:rPr>
                        <a:t>$ 150 </a:t>
                      </a:r>
                      <a:endParaRPr kumimoji="0" lang="es-EC" sz="1100" b="0" i="0" u="none" strike="noStrike" cap="none" normalizeH="0" baseline="0" smtClean="0">
                        <a:ln>
                          <a:noFill/>
                        </a:ln>
                        <a:solidFill>
                          <a:schemeClr val="tx1"/>
                        </a:solidFill>
                        <a:effectLst/>
                        <a:latin typeface="Verdana" pitchFamily="34" charset="0"/>
                        <a:ea typeface="Calibri" pitchFamily="34" charset="0"/>
                        <a:cs typeface="Times New Roman" pitchFamily="18" charset="0"/>
                      </a:endParaRPr>
                    </a:p>
                  </a:txBody>
                  <a:tcPr marL="37636" marR="37636"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r" defTabSz="914400" rtl="0" eaLnBrk="1" fontAlgn="base" latinLnBrk="0" hangingPunct="1">
                        <a:lnSpc>
                          <a:spcPct val="115000"/>
                        </a:lnSpc>
                        <a:spcBef>
                          <a:spcPct val="0"/>
                        </a:spcBef>
                        <a:spcAft>
                          <a:spcPct val="0"/>
                        </a:spcAft>
                        <a:buClr>
                          <a:schemeClr val="bg2"/>
                        </a:buClr>
                        <a:buSzPct val="75000"/>
                        <a:buFontTx/>
                        <a:buNone/>
                        <a:tabLst/>
                      </a:pPr>
                      <a:r>
                        <a:rPr kumimoji="0" lang="es-EC" sz="1100" b="0" i="0" u="none" strike="noStrike" cap="none" normalizeH="0" baseline="0" smtClean="0">
                          <a:ln>
                            <a:noFill/>
                          </a:ln>
                          <a:solidFill>
                            <a:srgbClr val="000000"/>
                          </a:solidFill>
                          <a:effectLst/>
                          <a:latin typeface="Verdana" pitchFamily="34" charset="0"/>
                          <a:cs typeface="Times New Roman" pitchFamily="18" charset="0"/>
                        </a:rPr>
                        <a:t>$ 4,290 </a:t>
                      </a:r>
                      <a:endParaRPr kumimoji="0" lang="es-EC" sz="1100" b="0" i="0" u="none" strike="noStrike" cap="none" normalizeH="0" baseline="0" smtClean="0">
                        <a:ln>
                          <a:noFill/>
                        </a:ln>
                        <a:solidFill>
                          <a:schemeClr val="tx1"/>
                        </a:solidFill>
                        <a:effectLst/>
                        <a:latin typeface="Verdana" pitchFamily="34" charset="0"/>
                        <a:ea typeface="Calibri" pitchFamily="34" charset="0"/>
                        <a:cs typeface="Times New Roman" pitchFamily="18" charset="0"/>
                      </a:endParaRPr>
                    </a:p>
                  </a:txBody>
                  <a:tcPr marL="37636" marR="37636"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r>
              <a:tr h="376238">
                <a:tc>
                  <a:txBody>
                    <a:bodyPr/>
                    <a:lstStyle/>
                    <a:p>
                      <a:pPr marL="0" marR="0" lvl="0" indent="0" algn="r" defTabSz="914400" rtl="0" eaLnBrk="1" fontAlgn="base" latinLnBrk="0" hangingPunct="1">
                        <a:lnSpc>
                          <a:spcPct val="115000"/>
                        </a:lnSpc>
                        <a:spcBef>
                          <a:spcPct val="0"/>
                        </a:spcBef>
                        <a:spcAft>
                          <a:spcPct val="0"/>
                        </a:spcAft>
                        <a:buClr>
                          <a:schemeClr val="bg2"/>
                        </a:buClr>
                        <a:buSzPct val="75000"/>
                        <a:buFontTx/>
                        <a:buNone/>
                        <a:tabLst/>
                      </a:pPr>
                      <a:r>
                        <a:rPr kumimoji="0" lang="es-EC" sz="1100" b="0" i="0" u="none" strike="noStrike" cap="none" normalizeH="0" baseline="0" smtClean="0">
                          <a:ln>
                            <a:noFill/>
                          </a:ln>
                          <a:solidFill>
                            <a:srgbClr val="000000"/>
                          </a:solidFill>
                          <a:effectLst/>
                          <a:latin typeface="Verdana" pitchFamily="34" charset="0"/>
                          <a:cs typeface="Times New Roman" pitchFamily="18" charset="0"/>
                        </a:rPr>
                        <a:t>Encargado del Bar</a:t>
                      </a:r>
                      <a:endParaRPr kumimoji="0" lang="es-EC" sz="1100" b="0" i="0" u="none" strike="noStrike" cap="none" normalizeH="0" baseline="0" smtClean="0">
                        <a:ln>
                          <a:noFill/>
                        </a:ln>
                        <a:solidFill>
                          <a:schemeClr val="tx1"/>
                        </a:solidFill>
                        <a:effectLst/>
                        <a:latin typeface="Verdana" pitchFamily="34" charset="0"/>
                        <a:ea typeface="Calibri" pitchFamily="34" charset="0"/>
                        <a:cs typeface="Times New Roman" pitchFamily="18" charset="0"/>
                      </a:endParaRPr>
                    </a:p>
                  </a:txBody>
                  <a:tcPr marL="37636" marR="37636"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r" defTabSz="914400" rtl="0" eaLnBrk="1" fontAlgn="base" latinLnBrk="0" hangingPunct="1">
                        <a:lnSpc>
                          <a:spcPct val="115000"/>
                        </a:lnSpc>
                        <a:spcBef>
                          <a:spcPct val="0"/>
                        </a:spcBef>
                        <a:spcAft>
                          <a:spcPct val="0"/>
                        </a:spcAft>
                        <a:buClr>
                          <a:schemeClr val="bg2"/>
                        </a:buClr>
                        <a:buSzPct val="75000"/>
                        <a:buFontTx/>
                        <a:buNone/>
                        <a:tabLst/>
                      </a:pPr>
                      <a:r>
                        <a:rPr kumimoji="0" lang="es-EC" sz="1100" b="0" i="0" u="none" strike="noStrike" cap="none" normalizeH="0" baseline="0" smtClean="0">
                          <a:ln>
                            <a:noFill/>
                          </a:ln>
                          <a:solidFill>
                            <a:srgbClr val="000000"/>
                          </a:solidFill>
                          <a:effectLst/>
                          <a:latin typeface="Verdana" pitchFamily="34" charset="0"/>
                          <a:cs typeface="Times New Roman" pitchFamily="18" charset="0"/>
                        </a:rPr>
                        <a:t>Tiempo completo</a:t>
                      </a:r>
                      <a:endParaRPr kumimoji="0" lang="es-EC" sz="1100" b="0" i="0" u="none" strike="noStrike" cap="none" normalizeH="0" baseline="0" smtClean="0">
                        <a:ln>
                          <a:noFill/>
                        </a:ln>
                        <a:solidFill>
                          <a:schemeClr val="tx1"/>
                        </a:solidFill>
                        <a:effectLst/>
                        <a:latin typeface="Verdana" pitchFamily="34" charset="0"/>
                        <a:ea typeface="Calibri" pitchFamily="34" charset="0"/>
                        <a:cs typeface="Times New Roman" pitchFamily="18" charset="0"/>
                      </a:endParaRPr>
                    </a:p>
                  </a:txBody>
                  <a:tcPr marL="37636" marR="37636"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r" defTabSz="914400" rtl="0" eaLnBrk="1" fontAlgn="base" latinLnBrk="0" hangingPunct="1">
                        <a:lnSpc>
                          <a:spcPct val="115000"/>
                        </a:lnSpc>
                        <a:spcBef>
                          <a:spcPct val="0"/>
                        </a:spcBef>
                        <a:spcAft>
                          <a:spcPct val="0"/>
                        </a:spcAft>
                        <a:buClr>
                          <a:schemeClr val="bg2"/>
                        </a:buClr>
                        <a:buSzPct val="75000"/>
                        <a:buFontTx/>
                        <a:buNone/>
                        <a:tabLst/>
                      </a:pPr>
                      <a:r>
                        <a:rPr kumimoji="0" lang="es-EC" sz="1100" b="0" i="0" u="none" strike="noStrike" cap="none" normalizeH="0" baseline="0" smtClean="0">
                          <a:ln>
                            <a:noFill/>
                          </a:ln>
                          <a:solidFill>
                            <a:srgbClr val="000000"/>
                          </a:solidFill>
                          <a:effectLst/>
                          <a:latin typeface="Verdana" pitchFamily="34" charset="0"/>
                          <a:cs typeface="Times New Roman" pitchFamily="18" charset="0"/>
                        </a:rPr>
                        <a:t>1</a:t>
                      </a:r>
                      <a:endParaRPr kumimoji="0" lang="es-EC" sz="1100" b="0" i="0" u="none" strike="noStrike" cap="none" normalizeH="0" baseline="0" smtClean="0">
                        <a:ln>
                          <a:noFill/>
                        </a:ln>
                        <a:solidFill>
                          <a:schemeClr val="tx1"/>
                        </a:solidFill>
                        <a:effectLst/>
                        <a:latin typeface="Verdana" pitchFamily="34" charset="0"/>
                        <a:ea typeface="Calibri" pitchFamily="34" charset="0"/>
                        <a:cs typeface="Times New Roman" pitchFamily="18" charset="0"/>
                      </a:endParaRPr>
                    </a:p>
                  </a:txBody>
                  <a:tcPr marL="37636" marR="37636"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r" defTabSz="914400" rtl="0" eaLnBrk="1" fontAlgn="base" latinLnBrk="0" hangingPunct="1">
                        <a:lnSpc>
                          <a:spcPct val="115000"/>
                        </a:lnSpc>
                        <a:spcBef>
                          <a:spcPct val="0"/>
                        </a:spcBef>
                        <a:spcAft>
                          <a:spcPct val="0"/>
                        </a:spcAft>
                        <a:buClr>
                          <a:schemeClr val="bg2"/>
                        </a:buClr>
                        <a:buSzPct val="75000"/>
                        <a:buFontTx/>
                        <a:buNone/>
                        <a:tabLst/>
                      </a:pPr>
                      <a:r>
                        <a:rPr kumimoji="0" lang="es-EC" sz="1100" b="0" i="0" u="none" strike="noStrike" cap="none" normalizeH="0" baseline="0" smtClean="0">
                          <a:ln>
                            <a:noFill/>
                          </a:ln>
                          <a:solidFill>
                            <a:srgbClr val="000000"/>
                          </a:solidFill>
                          <a:effectLst/>
                          <a:latin typeface="Verdana" pitchFamily="34" charset="0"/>
                          <a:cs typeface="Times New Roman" pitchFamily="18" charset="0"/>
                        </a:rPr>
                        <a:t>$ 250 </a:t>
                      </a:r>
                      <a:endParaRPr kumimoji="0" lang="es-EC" sz="1100" b="0" i="0" u="none" strike="noStrike" cap="none" normalizeH="0" baseline="0" smtClean="0">
                        <a:ln>
                          <a:noFill/>
                        </a:ln>
                        <a:solidFill>
                          <a:schemeClr val="tx1"/>
                        </a:solidFill>
                        <a:effectLst/>
                        <a:latin typeface="Verdana" pitchFamily="34" charset="0"/>
                        <a:ea typeface="Calibri" pitchFamily="34" charset="0"/>
                        <a:cs typeface="Times New Roman" pitchFamily="18" charset="0"/>
                      </a:endParaRPr>
                    </a:p>
                  </a:txBody>
                  <a:tcPr marL="37636" marR="37636"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r" defTabSz="914400" rtl="0" eaLnBrk="1" fontAlgn="base" latinLnBrk="0" hangingPunct="1">
                        <a:lnSpc>
                          <a:spcPct val="115000"/>
                        </a:lnSpc>
                        <a:spcBef>
                          <a:spcPct val="0"/>
                        </a:spcBef>
                        <a:spcAft>
                          <a:spcPct val="0"/>
                        </a:spcAft>
                        <a:buClr>
                          <a:schemeClr val="bg2"/>
                        </a:buClr>
                        <a:buSzPct val="75000"/>
                        <a:buFontTx/>
                        <a:buNone/>
                        <a:tabLst/>
                      </a:pPr>
                      <a:r>
                        <a:rPr kumimoji="0" lang="es-EC" sz="1100" b="0" i="0" u="none" strike="noStrike" cap="none" normalizeH="0" baseline="0" smtClean="0">
                          <a:ln>
                            <a:noFill/>
                          </a:ln>
                          <a:solidFill>
                            <a:srgbClr val="000000"/>
                          </a:solidFill>
                          <a:effectLst/>
                          <a:latin typeface="Verdana" pitchFamily="34" charset="0"/>
                          <a:cs typeface="Times New Roman" pitchFamily="18" charset="0"/>
                        </a:rPr>
                        <a:t>$ 3,000 </a:t>
                      </a:r>
                      <a:endParaRPr kumimoji="0" lang="es-EC" sz="1100" b="0" i="0" u="none" strike="noStrike" cap="none" normalizeH="0" baseline="0" smtClean="0">
                        <a:ln>
                          <a:noFill/>
                        </a:ln>
                        <a:solidFill>
                          <a:schemeClr val="tx1"/>
                        </a:solidFill>
                        <a:effectLst/>
                        <a:latin typeface="Verdana" pitchFamily="34" charset="0"/>
                        <a:ea typeface="Calibri" pitchFamily="34" charset="0"/>
                        <a:cs typeface="Times New Roman" pitchFamily="18" charset="0"/>
                      </a:endParaRPr>
                    </a:p>
                  </a:txBody>
                  <a:tcPr marL="37636" marR="37636"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r" defTabSz="914400" rtl="0" eaLnBrk="1" fontAlgn="base" latinLnBrk="0" hangingPunct="1">
                        <a:lnSpc>
                          <a:spcPct val="115000"/>
                        </a:lnSpc>
                        <a:spcBef>
                          <a:spcPct val="0"/>
                        </a:spcBef>
                        <a:spcAft>
                          <a:spcPct val="0"/>
                        </a:spcAft>
                        <a:buClr>
                          <a:schemeClr val="bg2"/>
                        </a:buClr>
                        <a:buSzPct val="75000"/>
                        <a:buFontTx/>
                        <a:buNone/>
                        <a:tabLst/>
                      </a:pPr>
                      <a:r>
                        <a:rPr kumimoji="0" lang="es-EC" sz="1100" b="0" i="0" u="none" strike="noStrike" cap="none" normalizeH="0" baseline="0" smtClean="0">
                          <a:ln>
                            <a:noFill/>
                          </a:ln>
                          <a:solidFill>
                            <a:srgbClr val="000000"/>
                          </a:solidFill>
                          <a:effectLst/>
                          <a:latin typeface="Verdana" pitchFamily="34" charset="0"/>
                          <a:cs typeface="Times New Roman" pitchFamily="18" charset="0"/>
                        </a:rPr>
                        <a:t>$ 250 </a:t>
                      </a:r>
                      <a:endParaRPr kumimoji="0" lang="es-EC" sz="1100" b="0" i="0" u="none" strike="noStrike" cap="none" normalizeH="0" baseline="0" smtClean="0">
                        <a:ln>
                          <a:noFill/>
                        </a:ln>
                        <a:solidFill>
                          <a:schemeClr val="tx1"/>
                        </a:solidFill>
                        <a:effectLst/>
                        <a:latin typeface="Verdana" pitchFamily="34" charset="0"/>
                        <a:ea typeface="Calibri" pitchFamily="34" charset="0"/>
                        <a:cs typeface="Times New Roman" pitchFamily="18" charset="0"/>
                      </a:endParaRPr>
                    </a:p>
                  </a:txBody>
                  <a:tcPr marL="37636" marR="37636"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r" defTabSz="914400" rtl="0" eaLnBrk="1" fontAlgn="base" latinLnBrk="0" hangingPunct="1">
                        <a:lnSpc>
                          <a:spcPct val="115000"/>
                        </a:lnSpc>
                        <a:spcBef>
                          <a:spcPct val="0"/>
                        </a:spcBef>
                        <a:spcAft>
                          <a:spcPct val="0"/>
                        </a:spcAft>
                        <a:buClr>
                          <a:schemeClr val="bg2"/>
                        </a:buClr>
                        <a:buSzPct val="75000"/>
                        <a:buFontTx/>
                        <a:buNone/>
                        <a:tabLst/>
                      </a:pPr>
                      <a:r>
                        <a:rPr kumimoji="0" lang="es-EC" sz="1100" b="0" i="0" u="none" strike="noStrike" cap="none" normalizeH="0" baseline="0" smtClean="0">
                          <a:ln>
                            <a:noFill/>
                          </a:ln>
                          <a:solidFill>
                            <a:srgbClr val="000000"/>
                          </a:solidFill>
                          <a:effectLst/>
                          <a:latin typeface="Verdana" pitchFamily="34" charset="0"/>
                          <a:cs typeface="Times New Roman" pitchFamily="18" charset="0"/>
                        </a:rPr>
                        <a:t>$ 240 </a:t>
                      </a:r>
                      <a:endParaRPr kumimoji="0" lang="es-EC" sz="1100" b="0" i="0" u="none" strike="noStrike" cap="none" normalizeH="0" baseline="0" smtClean="0">
                        <a:ln>
                          <a:noFill/>
                        </a:ln>
                        <a:solidFill>
                          <a:schemeClr val="tx1"/>
                        </a:solidFill>
                        <a:effectLst/>
                        <a:latin typeface="Verdana" pitchFamily="34" charset="0"/>
                        <a:ea typeface="Calibri" pitchFamily="34" charset="0"/>
                        <a:cs typeface="Times New Roman" pitchFamily="18" charset="0"/>
                      </a:endParaRPr>
                    </a:p>
                  </a:txBody>
                  <a:tcPr marL="37636" marR="37636"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r" defTabSz="914400" rtl="0" eaLnBrk="1" fontAlgn="base" latinLnBrk="0" hangingPunct="1">
                        <a:lnSpc>
                          <a:spcPct val="115000"/>
                        </a:lnSpc>
                        <a:spcBef>
                          <a:spcPct val="0"/>
                        </a:spcBef>
                        <a:spcAft>
                          <a:spcPct val="0"/>
                        </a:spcAft>
                        <a:buClr>
                          <a:schemeClr val="bg2"/>
                        </a:buClr>
                        <a:buSzPct val="75000"/>
                        <a:buFontTx/>
                        <a:buNone/>
                        <a:tabLst/>
                      </a:pPr>
                      <a:r>
                        <a:rPr kumimoji="0" lang="es-EC" sz="1100" b="0" i="0" u="none" strike="noStrike" cap="none" normalizeH="0" baseline="0" smtClean="0">
                          <a:ln>
                            <a:noFill/>
                          </a:ln>
                          <a:solidFill>
                            <a:srgbClr val="000000"/>
                          </a:solidFill>
                          <a:effectLst/>
                          <a:latin typeface="Verdana" pitchFamily="34" charset="0"/>
                          <a:cs typeface="Times New Roman" pitchFamily="18" charset="0"/>
                        </a:rPr>
                        <a:t>$ 125 </a:t>
                      </a:r>
                      <a:endParaRPr kumimoji="0" lang="es-EC" sz="1100" b="0" i="0" u="none" strike="noStrike" cap="none" normalizeH="0" baseline="0" smtClean="0">
                        <a:ln>
                          <a:noFill/>
                        </a:ln>
                        <a:solidFill>
                          <a:schemeClr val="tx1"/>
                        </a:solidFill>
                        <a:effectLst/>
                        <a:latin typeface="Verdana" pitchFamily="34" charset="0"/>
                        <a:ea typeface="Calibri" pitchFamily="34" charset="0"/>
                        <a:cs typeface="Times New Roman" pitchFamily="18" charset="0"/>
                      </a:endParaRPr>
                    </a:p>
                  </a:txBody>
                  <a:tcPr marL="37636" marR="37636"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r" defTabSz="914400" rtl="0" eaLnBrk="1" fontAlgn="base" latinLnBrk="0" hangingPunct="1">
                        <a:lnSpc>
                          <a:spcPct val="115000"/>
                        </a:lnSpc>
                        <a:spcBef>
                          <a:spcPct val="0"/>
                        </a:spcBef>
                        <a:spcAft>
                          <a:spcPct val="0"/>
                        </a:spcAft>
                        <a:buClr>
                          <a:schemeClr val="bg2"/>
                        </a:buClr>
                        <a:buSzPct val="75000"/>
                        <a:buFontTx/>
                        <a:buNone/>
                        <a:tabLst/>
                      </a:pPr>
                      <a:r>
                        <a:rPr kumimoji="0" lang="es-EC" sz="1100" b="0" i="0" u="none" strike="noStrike" cap="none" normalizeH="0" baseline="0" smtClean="0">
                          <a:ln>
                            <a:noFill/>
                          </a:ln>
                          <a:solidFill>
                            <a:srgbClr val="000000"/>
                          </a:solidFill>
                          <a:effectLst/>
                          <a:latin typeface="Verdana" pitchFamily="34" charset="0"/>
                          <a:cs typeface="Times New Roman" pitchFamily="18" charset="0"/>
                        </a:rPr>
                        <a:t>$ 3,615 </a:t>
                      </a:r>
                      <a:endParaRPr kumimoji="0" lang="es-EC" sz="1100" b="0" i="0" u="none" strike="noStrike" cap="none" normalizeH="0" baseline="0" smtClean="0">
                        <a:ln>
                          <a:noFill/>
                        </a:ln>
                        <a:solidFill>
                          <a:schemeClr val="tx1"/>
                        </a:solidFill>
                        <a:effectLst/>
                        <a:latin typeface="Verdana" pitchFamily="34" charset="0"/>
                        <a:ea typeface="Calibri" pitchFamily="34" charset="0"/>
                        <a:cs typeface="Times New Roman" pitchFamily="18" charset="0"/>
                      </a:endParaRPr>
                    </a:p>
                  </a:txBody>
                  <a:tcPr marL="37636" marR="37636"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r>
              <a:tr h="376238">
                <a:tc>
                  <a:txBody>
                    <a:bodyPr/>
                    <a:lstStyle/>
                    <a:p>
                      <a:pPr marL="0" marR="0" lvl="0" indent="0" algn="r" defTabSz="914400" rtl="0" eaLnBrk="1" fontAlgn="base" latinLnBrk="0" hangingPunct="1">
                        <a:lnSpc>
                          <a:spcPct val="115000"/>
                        </a:lnSpc>
                        <a:spcBef>
                          <a:spcPct val="0"/>
                        </a:spcBef>
                        <a:spcAft>
                          <a:spcPct val="0"/>
                        </a:spcAft>
                        <a:buClr>
                          <a:schemeClr val="bg2"/>
                        </a:buClr>
                        <a:buSzPct val="75000"/>
                        <a:buFontTx/>
                        <a:buNone/>
                        <a:tabLst/>
                      </a:pPr>
                      <a:r>
                        <a:rPr kumimoji="0" lang="es-EC" sz="1100" b="0" i="0" u="none" strike="noStrike" cap="none" normalizeH="0" baseline="0" smtClean="0">
                          <a:ln>
                            <a:noFill/>
                          </a:ln>
                          <a:solidFill>
                            <a:srgbClr val="000000"/>
                          </a:solidFill>
                          <a:effectLst/>
                          <a:latin typeface="Verdana" pitchFamily="34" charset="0"/>
                          <a:cs typeface="Times New Roman" pitchFamily="18" charset="0"/>
                        </a:rPr>
                        <a:t>Empleado de limpieza</a:t>
                      </a:r>
                      <a:endParaRPr kumimoji="0" lang="es-EC" sz="1100" b="0" i="0" u="none" strike="noStrike" cap="none" normalizeH="0" baseline="0" smtClean="0">
                        <a:ln>
                          <a:noFill/>
                        </a:ln>
                        <a:solidFill>
                          <a:schemeClr val="tx1"/>
                        </a:solidFill>
                        <a:effectLst/>
                        <a:latin typeface="Verdana" pitchFamily="34" charset="0"/>
                        <a:ea typeface="Calibri" pitchFamily="34" charset="0"/>
                        <a:cs typeface="Times New Roman" pitchFamily="18" charset="0"/>
                      </a:endParaRPr>
                    </a:p>
                  </a:txBody>
                  <a:tcPr marL="37636" marR="37636"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r" defTabSz="914400" rtl="0" eaLnBrk="1" fontAlgn="base" latinLnBrk="0" hangingPunct="1">
                        <a:lnSpc>
                          <a:spcPct val="115000"/>
                        </a:lnSpc>
                        <a:spcBef>
                          <a:spcPct val="0"/>
                        </a:spcBef>
                        <a:spcAft>
                          <a:spcPct val="0"/>
                        </a:spcAft>
                        <a:buClr>
                          <a:schemeClr val="bg2"/>
                        </a:buClr>
                        <a:buSzPct val="75000"/>
                        <a:buFontTx/>
                        <a:buNone/>
                        <a:tabLst/>
                      </a:pPr>
                      <a:r>
                        <a:rPr kumimoji="0" lang="es-EC" sz="1100" b="0" i="0" u="none" strike="noStrike" cap="none" normalizeH="0" baseline="0" smtClean="0">
                          <a:ln>
                            <a:noFill/>
                          </a:ln>
                          <a:solidFill>
                            <a:srgbClr val="000000"/>
                          </a:solidFill>
                          <a:effectLst/>
                          <a:latin typeface="Verdana" pitchFamily="34" charset="0"/>
                          <a:cs typeface="Times New Roman" pitchFamily="18" charset="0"/>
                        </a:rPr>
                        <a:t>Tiempo completo</a:t>
                      </a:r>
                      <a:endParaRPr kumimoji="0" lang="es-EC" sz="1100" b="0" i="0" u="none" strike="noStrike" cap="none" normalizeH="0" baseline="0" smtClean="0">
                        <a:ln>
                          <a:noFill/>
                        </a:ln>
                        <a:solidFill>
                          <a:schemeClr val="tx1"/>
                        </a:solidFill>
                        <a:effectLst/>
                        <a:latin typeface="Verdana" pitchFamily="34" charset="0"/>
                        <a:ea typeface="Calibri" pitchFamily="34" charset="0"/>
                        <a:cs typeface="Times New Roman" pitchFamily="18" charset="0"/>
                      </a:endParaRPr>
                    </a:p>
                  </a:txBody>
                  <a:tcPr marL="37636" marR="37636"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r" defTabSz="914400" rtl="0" eaLnBrk="1" fontAlgn="base" latinLnBrk="0" hangingPunct="1">
                        <a:lnSpc>
                          <a:spcPct val="115000"/>
                        </a:lnSpc>
                        <a:spcBef>
                          <a:spcPct val="0"/>
                        </a:spcBef>
                        <a:spcAft>
                          <a:spcPct val="0"/>
                        </a:spcAft>
                        <a:buClr>
                          <a:schemeClr val="bg2"/>
                        </a:buClr>
                        <a:buSzPct val="75000"/>
                        <a:buFontTx/>
                        <a:buNone/>
                        <a:tabLst/>
                      </a:pPr>
                      <a:r>
                        <a:rPr kumimoji="0" lang="es-EC" sz="1100" b="0" i="0" u="none" strike="noStrike" cap="none" normalizeH="0" baseline="0" smtClean="0">
                          <a:ln>
                            <a:noFill/>
                          </a:ln>
                          <a:solidFill>
                            <a:srgbClr val="000000"/>
                          </a:solidFill>
                          <a:effectLst/>
                          <a:latin typeface="Verdana" pitchFamily="34" charset="0"/>
                          <a:cs typeface="Times New Roman" pitchFamily="18" charset="0"/>
                        </a:rPr>
                        <a:t>1</a:t>
                      </a:r>
                      <a:endParaRPr kumimoji="0" lang="es-EC" sz="1100" b="0" i="0" u="none" strike="noStrike" cap="none" normalizeH="0" baseline="0" smtClean="0">
                        <a:ln>
                          <a:noFill/>
                        </a:ln>
                        <a:solidFill>
                          <a:schemeClr val="tx1"/>
                        </a:solidFill>
                        <a:effectLst/>
                        <a:latin typeface="Verdana" pitchFamily="34" charset="0"/>
                        <a:ea typeface="Calibri" pitchFamily="34" charset="0"/>
                        <a:cs typeface="Times New Roman" pitchFamily="18" charset="0"/>
                      </a:endParaRPr>
                    </a:p>
                  </a:txBody>
                  <a:tcPr marL="37636" marR="37636"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r" defTabSz="914400" rtl="0" eaLnBrk="1" fontAlgn="base" latinLnBrk="0" hangingPunct="1">
                        <a:lnSpc>
                          <a:spcPct val="115000"/>
                        </a:lnSpc>
                        <a:spcBef>
                          <a:spcPct val="0"/>
                        </a:spcBef>
                        <a:spcAft>
                          <a:spcPct val="0"/>
                        </a:spcAft>
                        <a:buClr>
                          <a:schemeClr val="bg2"/>
                        </a:buClr>
                        <a:buSzPct val="75000"/>
                        <a:buFontTx/>
                        <a:buNone/>
                        <a:tabLst/>
                      </a:pPr>
                      <a:r>
                        <a:rPr kumimoji="0" lang="es-EC" sz="1100" b="0" i="0" u="none" strike="noStrike" cap="none" normalizeH="0" baseline="0" smtClean="0">
                          <a:ln>
                            <a:noFill/>
                          </a:ln>
                          <a:solidFill>
                            <a:srgbClr val="000000"/>
                          </a:solidFill>
                          <a:effectLst/>
                          <a:latin typeface="Verdana" pitchFamily="34" charset="0"/>
                          <a:cs typeface="Times New Roman" pitchFamily="18" charset="0"/>
                        </a:rPr>
                        <a:t>$ 250 </a:t>
                      </a:r>
                      <a:endParaRPr kumimoji="0" lang="es-EC" sz="1100" b="0" i="0" u="none" strike="noStrike" cap="none" normalizeH="0" baseline="0" smtClean="0">
                        <a:ln>
                          <a:noFill/>
                        </a:ln>
                        <a:solidFill>
                          <a:schemeClr val="tx1"/>
                        </a:solidFill>
                        <a:effectLst/>
                        <a:latin typeface="Verdana" pitchFamily="34" charset="0"/>
                        <a:ea typeface="Calibri" pitchFamily="34" charset="0"/>
                        <a:cs typeface="Times New Roman" pitchFamily="18" charset="0"/>
                      </a:endParaRPr>
                    </a:p>
                  </a:txBody>
                  <a:tcPr marL="37636" marR="37636"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r" defTabSz="914400" rtl="0" eaLnBrk="1" fontAlgn="base" latinLnBrk="0" hangingPunct="1">
                        <a:lnSpc>
                          <a:spcPct val="115000"/>
                        </a:lnSpc>
                        <a:spcBef>
                          <a:spcPct val="0"/>
                        </a:spcBef>
                        <a:spcAft>
                          <a:spcPct val="0"/>
                        </a:spcAft>
                        <a:buClr>
                          <a:schemeClr val="bg2"/>
                        </a:buClr>
                        <a:buSzPct val="75000"/>
                        <a:buFontTx/>
                        <a:buNone/>
                        <a:tabLst/>
                      </a:pPr>
                      <a:r>
                        <a:rPr kumimoji="0" lang="es-EC" sz="1100" b="0" i="0" u="none" strike="noStrike" cap="none" normalizeH="0" baseline="0" smtClean="0">
                          <a:ln>
                            <a:noFill/>
                          </a:ln>
                          <a:solidFill>
                            <a:srgbClr val="000000"/>
                          </a:solidFill>
                          <a:effectLst/>
                          <a:latin typeface="Verdana" pitchFamily="34" charset="0"/>
                          <a:cs typeface="Times New Roman" pitchFamily="18" charset="0"/>
                        </a:rPr>
                        <a:t>$ 3,000 </a:t>
                      </a:r>
                      <a:endParaRPr kumimoji="0" lang="es-EC" sz="1100" b="0" i="0" u="none" strike="noStrike" cap="none" normalizeH="0" baseline="0" smtClean="0">
                        <a:ln>
                          <a:noFill/>
                        </a:ln>
                        <a:solidFill>
                          <a:schemeClr val="tx1"/>
                        </a:solidFill>
                        <a:effectLst/>
                        <a:latin typeface="Verdana" pitchFamily="34" charset="0"/>
                        <a:ea typeface="Calibri" pitchFamily="34" charset="0"/>
                        <a:cs typeface="Times New Roman" pitchFamily="18" charset="0"/>
                      </a:endParaRPr>
                    </a:p>
                  </a:txBody>
                  <a:tcPr marL="37636" marR="37636"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r" defTabSz="914400" rtl="0" eaLnBrk="1" fontAlgn="base" latinLnBrk="0" hangingPunct="1">
                        <a:lnSpc>
                          <a:spcPct val="115000"/>
                        </a:lnSpc>
                        <a:spcBef>
                          <a:spcPct val="0"/>
                        </a:spcBef>
                        <a:spcAft>
                          <a:spcPct val="0"/>
                        </a:spcAft>
                        <a:buClr>
                          <a:schemeClr val="bg2"/>
                        </a:buClr>
                        <a:buSzPct val="75000"/>
                        <a:buFontTx/>
                        <a:buNone/>
                        <a:tabLst/>
                      </a:pPr>
                      <a:r>
                        <a:rPr kumimoji="0" lang="es-EC" sz="1100" b="0" i="0" u="none" strike="noStrike" cap="none" normalizeH="0" baseline="0" smtClean="0">
                          <a:ln>
                            <a:noFill/>
                          </a:ln>
                          <a:solidFill>
                            <a:srgbClr val="000000"/>
                          </a:solidFill>
                          <a:effectLst/>
                          <a:latin typeface="Verdana" pitchFamily="34" charset="0"/>
                          <a:cs typeface="Times New Roman" pitchFamily="18" charset="0"/>
                        </a:rPr>
                        <a:t>$ 250 </a:t>
                      </a:r>
                      <a:endParaRPr kumimoji="0" lang="es-EC" sz="1100" b="0" i="0" u="none" strike="noStrike" cap="none" normalizeH="0" baseline="0" smtClean="0">
                        <a:ln>
                          <a:noFill/>
                        </a:ln>
                        <a:solidFill>
                          <a:schemeClr val="tx1"/>
                        </a:solidFill>
                        <a:effectLst/>
                        <a:latin typeface="Verdana" pitchFamily="34" charset="0"/>
                        <a:ea typeface="Calibri" pitchFamily="34" charset="0"/>
                        <a:cs typeface="Times New Roman" pitchFamily="18" charset="0"/>
                      </a:endParaRPr>
                    </a:p>
                  </a:txBody>
                  <a:tcPr marL="37636" marR="37636"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r" defTabSz="914400" rtl="0" eaLnBrk="1" fontAlgn="base" latinLnBrk="0" hangingPunct="1">
                        <a:lnSpc>
                          <a:spcPct val="115000"/>
                        </a:lnSpc>
                        <a:spcBef>
                          <a:spcPct val="0"/>
                        </a:spcBef>
                        <a:spcAft>
                          <a:spcPct val="0"/>
                        </a:spcAft>
                        <a:buClr>
                          <a:schemeClr val="bg2"/>
                        </a:buClr>
                        <a:buSzPct val="75000"/>
                        <a:buFontTx/>
                        <a:buNone/>
                        <a:tabLst/>
                      </a:pPr>
                      <a:r>
                        <a:rPr kumimoji="0" lang="es-EC" sz="1100" b="0" i="0" u="none" strike="noStrike" cap="none" normalizeH="0" baseline="0" smtClean="0">
                          <a:ln>
                            <a:noFill/>
                          </a:ln>
                          <a:solidFill>
                            <a:srgbClr val="000000"/>
                          </a:solidFill>
                          <a:effectLst/>
                          <a:latin typeface="Verdana" pitchFamily="34" charset="0"/>
                          <a:cs typeface="Times New Roman" pitchFamily="18" charset="0"/>
                        </a:rPr>
                        <a:t>$ 240 </a:t>
                      </a:r>
                      <a:endParaRPr kumimoji="0" lang="es-EC" sz="1100" b="0" i="0" u="none" strike="noStrike" cap="none" normalizeH="0" baseline="0" smtClean="0">
                        <a:ln>
                          <a:noFill/>
                        </a:ln>
                        <a:solidFill>
                          <a:schemeClr val="tx1"/>
                        </a:solidFill>
                        <a:effectLst/>
                        <a:latin typeface="Verdana" pitchFamily="34" charset="0"/>
                        <a:ea typeface="Calibri" pitchFamily="34" charset="0"/>
                        <a:cs typeface="Times New Roman" pitchFamily="18" charset="0"/>
                      </a:endParaRPr>
                    </a:p>
                  </a:txBody>
                  <a:tcPr marL="37636" marR="37636"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r" defTabSz="914400" rtl="0" eaLnBrk="1" fontAlgn="base" latinLnBrk="0" hangingPunct="1">
                        <a:lnSpc>
                          <a:spcPct val="115000"/>
                        </a:lnSpc>
                        <a:spcBef>
                          <a:spcPct val="0"/>
                        </a:spcBef>
                        <a:spcAft>
                          <a:spcPct val="0"/>
                        </a:spcAft>
                        <a:buClr>
                          <a:schemeClr val="bg2"/>
                        </a:buClr>
                        <a:buSzPct val="75000"/>
                        <a:buFontTx/>
                        <a:buNone/>
                        <a:tabLst/>
                      </a:pPr>
                      <a:r>
                        <a:rPr kumimoji="0" lang="es-EC" sz="1100" b="0" i="0" u="none" strike="noStrike" cap="none" normalizeH="0" baseline="0" smtClean="0">
                          <a:ln>
                            <a:noFill/>
                          </a:ln>
                          <a:solidFill>
                            <a:srgbClr val="000000"/>
                          </a:solidFill>
                          <a:effectLst/>
                          <a:latin typeface="Verdana" pitchFamily="34" charset="0"/>
                          <a:cs typeface="Times New Roman" pitchFamily="18" charset="0"/>
                        </a:rPr>
                        <a:t>$ 125 </a:t>
                      </a:r>
                      <a:endParaRPr kumimoji="0" lang="es-EC" sz="1100" b="0" i="0" u="none" strike="noStrike" cap="none" normalizeH="0" baseline="0" smtClean="0">
                        <a:ln>
                          <a:noFill/>
                        </a:ln>
                        <a:solidFill>
                          <a:schemeClr val="tx1"/>
                        </a:solidFill>
                        <a:effectLst/>
                        <a:latin typeface="Verdana" pitchFamily="34" charset="0"/>
                        <a:ea typeface="Calibri" pitchFamily="34" charset="0"/>
                        <a:cs typeface="Times New Roman" pitchFamily="18" charset="0"/>
                      </a:endParaRPr>
                    </a:p>
                  </a:txBody>
                  <a:tcPr marL="37636" marR="37636"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r" defTabSz="914400" rtl="0" eaLnBrk="1" fontAlgn="base" latinLnBrk="0" hangingPunct="1">
                        <a:lnSpc>
                          <a:spcPct val="115000"/>
                        </a:lnSpc>
                        <a:spcBef>
                          <a:spcPct val="0"/>
                        </a:spcBef>
                        <a:spcAft>
                          <a:spcPct val="0"/>
                        </a:spcAft>
                        <a:buClr>
                          <a:schemeClr val="bg2"/>
                        </a:buClr>
                        <a:buSzPct val="75000"/>
                        <a:buFontTx/>
                        <a:buNone/>
                        <a:tabLst/>
                      </a:pPr>
                      <a:r>
                        <a:rPr kumimoji="0" lang="es-EC" sz="1100" b="0" i="0" u="none" strike="noStrike" cap="none" normalizeH="0" baseline="0" smtClean="0">
                          <a:ln>
                            <a:noFill/>
                          </a:ln>
                          <a:solidFill>
                            <a:srgbClr val="000000"/>
                          </a:solidFill>
                          <a:effectLst/>
                          <a:latin typeface="Verdana" pitchFamily="34" charset="0"/>
                          <a:cs typeface="Times New Roman" pitchFamily="18" charset="0"/>
                        </a:rPr>
                        <a:t>$ 3,615 </a:t>
                      </a:r>
                      <a:endParaRPr kumimoji="0" lang="es-EC" sz="1100" b="0" i="0" u="none" strike="noStrike" cap="none" normalizeH="0" baseline="0" smtClean="0">
                        <a:ln>
                          <a:noFill/>
                        </a:ln>
                        <a:solidFill>
                          <a:schemeClr val="tx1"/>
                        </a:solidFill>
                        <a:effectLst/>
                        <a:latin typeface="Verdana" pitchFamily="34" charset="0"/>
                        <a:ea typeface="Calibri" pitchFamily="34" charset="0"/>
                        <a:cs typeface="Times New Roman" pitchFamily="18" charset="0"/>
                      </a:endParaRPr>
                    </a:p>
                  </a:txBody>
                  <a:tcPr marL="37636" marR="37636"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r>
              <a:tr h="376238">
                <a:tc>
                  <a:txBody>
                    <a:bodyPr/>
                    <a:lstStyle/>
                    <a:p>
                      <a:pPr marL="0" marR="0" lvl="0" indent="0" algn="r" defTabSz="914400" rtl="0" eaLnBrk="1" fontAlgn="base" latinLnBrk="0" hangingPunct="1">
                        <a:lnSpc>
                          <a:spcPct val="115000"/>
                        </a:lnSpc>
                        <a:spcBef>
                          <a:spcPct val="0"/>
                        </a:spcBef>
                        <a:spcAft>
                          <a:spcPct val="0"/>
                        </a:spcAft>
                        <a:buClr>
                          <a:schemeClr val="bg2"/>
                        </a:buClr>
                        <a:buSzPct val="75000"/>
                        <a:buFontTx/>
                        <a:buNone/>
                        <a:tabLst/>
                      </a:pPr>
                      <a:r>
                        <a:rPr kumimoji="0" lang="es-EC" sz="1100" b="0" i="0" u="none" strike="noStrike" cap="none" normalizeH="0" baseline="0" smtClean="0">
                          <a:ln>
                            <a:noFill/>
                          </a:ln>
                          <a:solidFill>
                            <a:srgbClr val="000000"/>
                          </a:solidFill>
                          <a:effectLst/>
                          <a:latin typeface="Verdana" pitchFamily="34" charset="0"/>
                          <a:cs typeface="Times New Roman" pitchFamily="18" charset="0"/>
                        </a:rPr>
                        <a:t>Empleados de seguridad</a:t>
                      </a:r>
                      <a:endParaRPr kumimoji="0" lang="es-EC" sz="1100" b="0" i="0" u="none" strike="noStrike" cap="none" normalizeH="0" baseline="0" smtClean="0">
                        <a:ln>
                          <a:noFill/>
                        </a:ln>
                        <a:solidFill>
                          <a:schemeClr val="tx1"/>
                        </a:solidFill>
                        <a:effectLst/>
                        <a:latin typeface="Verdana" pitchFamily="34" charset="0"/>
                        <a:ea typeface="Calibri" pitchFamily="34" charset="0"/>
                        <a:cs typeface="Times New Roman" pitchFamily="18" charset="0"/>
                      </a:endParaRPr>
                    </a:p>
                  </a:txBody>
                  <a:tcPr marL="37636" marR="37636"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r" defTabSz="914400" rtl="0" eaLnBrk="1" fontAlgn="base" latinLnBrk="0" hangingPunct="1">
                        <a:lnSpc>
                          <a:spcPct val="115000"/>
                        </a:lnSpc>
                        <a:spcBef>
                          <a:spcPct val="0"/>
                        </a:spcBef>
                        <a:spcAft>
                          <a:spcPct val="0"/>
                        </a:spcAft>
                        <a:buClr>
                          <a:schemeClr val="bg2"/>
                        </a:buClr>
                        <a:buSzPct val="75000"/>
                        <a:buFontTx/>
                        <a:buNone/>
                        <a:tabLst/>
                      </a:pPr>
                      <a:r>
                        <a:rPr kumimoji="0" lang="es-EC" sz="1100" b="0" i="0" u="none" strike="noStrike" cap="none" normalizeH="0" baseline="0" smtClean="0">
                          <a:ln>
                            <a:noFill/>
                          </a:ln>
                          <a:solidFill>
                            <a:srgbClr val="000000"/>
                          </a:solidFill>
                          <a:effectLst/>
                          <a:latin typeface="Verdana" pitchFamily="34" charset="0"/>
                          <a:cs typeface="Times New Roman" pitchFamily="18" charset="0"/>
                        </a:rPr>
                        <a:t>Tiempo completo</a:t>
                      </a:r>
                      <a:endParaRPr kumimoji="0" lang="es-EC" sz="1100" b="0" i="0" u="none" strike="noStrike" cap="none" normalizeH="0" baseline="0" smtClean="0">
                        <a:ln>
                          <a:noFill/>
                        </a:ln>
                        <a:solidFill>
                          <a:schemeClr val="tx1"/>
                        </a:solidFill>
                        <a:effectLst/>
                        <a:latin typeface="Verdana" pitchFamily="34" charset="0"/>
                        <a:ea typeface="Calibri" pitchFamily="34" charset="0"/>
                        <a:cs typeface="Times New Roman" pitchFamily="18" charset="0"/>
                      </a:endParaRPr>
                    </a:p>
                  </a:txBody>
                  <a:tcPr marL="37636" marR="37636"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r" defTabSz="914400" rtl="0" eaLnBrk="1" fontAlgn="base" latinLnBrk="0" hangingPunct="1">
                        <a:lnSpc>
                          <a:spcPct val="115000"/>
                        </a:lnSpc>
                        <a:spcBef>
                          <a:spcPct val="0"/>
                        </a:spcBef>
                        <a:spcAft>
                          <a:spcPct val="0"/>
                        </a:spcAft>
                        <a:buClr>
                          <a:schemeClr val="bg2"/>
                        </a:buClr>
                        <a:buSzPct val="75000"/>
                        <a:buFontTx/>
                        <a:buNone/>
                        <a:tabLst/>
                      </a:pPr>
                      <a:r>
                        <a:rPr kumimoji="0" lang="es-EC" sz="1100" b="0" i="0" u="none" strike="noStrike" cap="none" normalizeH="0" baseline="0" smtClean="0">
                          <a:ln>
                            <a:noFill/>
                          </a:ln>
                          <a:solidFill>
                            <a:srgbClr val="000000"/>
                          </a:solidFill>
                          <a:effectLst/>
                          <a:latin typeface="Verdana" pitchFamily="34" charset="0"/>
                          <a:cs typeface="Times New Roman" pitchFamily="18" charset="0"/>
                        </a:rPr>
                        <a:t>2</a:t>
                      </a:r>
                      <a:endParaRPr kumimoji="0" lang="es-EC" sz="1100" b="0" i="0" u="none" strike="noStrike" cap="none" normalizeH="0" baseline="0" smtClean="0">
                        <a:ln>
                          <a:noFill/>
                        </a:ln>
                        <a:solidFill>
                          <a:schemeClr val="tx1"/>
                        </a:solidFill>
                        <a:effectLst/>
                        <a:latin typeface="Verdana" pitchFamily="34" charset="0"/>
                        <a:ea typeface="Calibri" pitchFamily="34" charset="0"/>
                        <a:cs typeface="Times New Roman" pitchFamily="18" charset="0"/>
                      </a:endParaRPr>
                    </a:p>
                  </a:txBody>
                  <a:tcPr marL="37636" marR="37636"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r" defTabSz="914400" rtl="0" eaLnBrk="1" fontAlgn="base" latinLnBrk="0" hangingPunct="1">
                        <a:lnSpc>
                          <a:spcPct val="115000"/>
                        </a:lnSpc>
                        <a:spcBef>
                          <a:spcPct val="0"/>
                        </a:spcBef>
                        <a:spcAft>
                          <a:spcPct val="0"/>
                        </a:spcAft>
                        <a:buClr>
                          <a:schemeClr val="bg2"/>
                        </a:buClr>
                        <a:buSzPct val="75000"/>
                        <a:buFontTx/>
                        <a:buNone/>
                        <a:tabLst/>
                      </a:pPr>
                      <a:r>
                        <a:rPr kumimoji="0" lang="es-EC" sz="1100" b="0" i="0" u="none" strike="noStrike" cap="none" normalizeH="0" baseline="0" smtClean="0">
                          <a:ln>
                            <a:noFill/>
                          </a:ln>
                          <a:solidFill>
                            <a:srgbClr val="000000"/>
                          </a:solidFill>
                          <a:effectLst/>
                          <a:latin typeface="Verdana" pitchFamily="34" charset="0"/>
                          <a:cs typeface="Times New Roman" pitchFamily="18" charset="0"/>
                        </a:rPr>
                        <a:t>$ 500 </a:t>
                      </a:r>
                      <a:endParaRPr kumimoji="0" lang="es-EC" sz="1100" b="0" i="0" u="none" strike="noStrike" cap="none" normalizeH="0" baseline="0" smtClean="0">
                        <a:ln>
                          <a:noFill/>
                        </a:ln>
                        <a:solidFill>
                          <a:schemeClr val="tx1"/>
                        </a:solidFill>
                        <a:effectLst/>
                        <a:latin typeface="Verdana" pitchFamily="34" charset="0"/>
                        <a:ea typeface="Calibri" pitchFamily="34" charset="0"/>
                        <a:cs typeface="Times New Roman" pitchFamily="18" charset="0"/>
                      </a:endParaRPr>
                    </a:p>
                  </a:txBody>
                  <a:tcPr marL="37636" marR="37636"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r" defTabSz="914400" rtl="0" eaLnBrk="1" fontAlgn="base" latinLnBrk="0" hangingPunct="1">
                        <a:lnSpc>
                          <a:spcPct val="115000"/>
                        </a:lnSpc>
                        <a:spcBef>
                          <a:spcPct val="0"/>
                        </a:spcBef>
                        <a:spcAft>
                          <a:spcPct val="0"/>
                        </a:spcAft>
                        <a:buClr>
                          <a:schemeClr val="bg2"/>
                        </a:buClr>
                        <a:buSzPct val="75000"/>
                        <a:buFontTx/>
                        <a:buNone/>
                        <a:tabLst/>
                      </a:pPr>
                      <a:r>
                        <a:rPr kumimoji="0" lang="es-EC" sz="1100" b="0" i="0" u="none" strike="noStrike" cap="none" normalizeH="0" baseline="0" smtClean="0">
                          <a:ln>
                            <a:noFill/>
                          </a:ln>
                          <a:solidFill>
                            <a:srgbClr val="000000"/>
                          </a:solidFill>
                          <a:effectLst/>
                          <a:latin typeface="Verdana" pitchFamily="34" charset="0"/>
                          <a:cs typeface="Times New Roman" pitchFamily="18" charset="0"/>
                        </a:rPr>
                        <a:t>$ 6,000 </a:t>
                      </a:r>
                      <a:endParaRPr kumimoji="0" lang="es-EC" sz="1100" b="0" i="0" u="none" strike="noStrike" cap="none" normalizeH="0" baseline="0" smtClean="0">
                        <a:ln>
                          <a:noFill/>
                        </a:ln>
                        <a:solidFill>
                          <a:schemeClr val="tx1"/>
                        </a:solidFill>
                        <a:effectLst/>
                        <a:latin typeface="Verdana" pitchFamily="34" charset="0"/>
                        <a:ea typeface="Calibri" pitchFamily="34" charset="0"/>
                        <a:cs typeface="Times New Roman" pitchFamily="18" charset="0"/>
                      </a:endParaRPr>
                    </a:p>
                  </a:txBody>
                  <a:tcPr marL="37636" marR="37636"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r" defTabSz="914400" rtl="0" eaLnBrk="1" fontAlgn="base" latinLnBrk="0" hangingPunct="1">
                        <a:lnSpc>
                          <a:spcPct val="115000"/>
                        </a:lnSpc>
                        <a:spcBef>
                          <a:spcPct val="0"/>
                        </a:spcBef>
                        <a:spcAft>
                          <a:spcPct val="0"/>
                        </a:spcAft>
                        <a:buClr>
                          <a:schemeClr val="bg2"/>
                        </a:buClr>
                        <a:buSzPct val="75000"/>
                        <a:buFontTx/>
                        <a:buNone/>
                        <a:tabLst/>
                      </a:pPr>
                      <a:r>
                        <a:rPr kumimoji="0" lang="es-EC" sz="1100" b="0" i="0" u="none" strike="noStrike" cap="none" normalizeH="0" baseline="0" smtClean="0">
                          <a:ln>
                            <a:noFill/>
                          </a:ln>
                          <a:solidFill>
                            <a:srgbClr val="000000"/>
                          </a:solidFill>
                          <a:effectLst/>
                          <a:latin typeface="Verdana" pitchFamily="34" charset="0"/>
                          <a:cs typeface="Times New Roman" pitchFamily="18" charset="0"/>
                        </a:rPr>
                        <a:t>$ 500 </a:t>
                      </a:r>
                      <a:endParaRPr kumimoji="0" lang="es-EC" sz="1100" b="0" i="0" u="none" strike="noStrike" cap="none" normalizeH="0" baseline="0" smtClean="0">
                        <a:ln>
                          <a:noFill/>
                        </a:ln>
                        <a:solidFill>
                          <a:schemeClr val="tx1"/>
                        </a:solidFill>
                        <a:effectLst/>
                        <a:latin typeface="Verdana" pitchFamily="34" charset="0"/>
                        <a:ea typeface="Calibri" pitchFamily="34" charset="0"/>
                        <a:cs typeface="Times New Roman" pitchFamily="18" charset="0"/>
                      </a:endParaRPr>
                    </a:p>
                  </a:txBody>
                  <a:tcPr marL="37636" marR="37636"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r" defTabSz="914400" rtl="0" eaLnBrk="1" fontAlgn="base" latinLnBrk="0" hangingPunct="1">
                        <a:lnSpc>
                          <a:spcPct val="115000"/>
                        </a:lnSpc>
                        <a:spcBef>
                          <a:spcPct val="0"/>
                        </a:spcBef>
                        <a:spcAft>
                          <a:spcPct val="0"/>
                        </a:spcAft>
                        <a:buClr>
                          <a:schemeClr val="bg2"/>
                        </a:buClr>
                        <a:buSzPct val="75000"/>
                        <a:buFontTx/>
                        <a:buNone/>
                        <a:tabLst/>
                      </a:pPr>
                      <a:r>
                        <a:rPr kumimoji="0" lang="es-EC" sz="1100" b="0" i="0" u="none" strike="noStrike" cap="none" normalizeH="0" baseline="0" smtClean="0">
                          <a:ln>
                            <a:noFill/>
                          </a:ln>
                          <a:solidFill>
                            <a:srgbClr val="000000"/>
                          </a:solidFill>
                          <a:effectLst/>
                          <a:latin typeface="Verdana" pitchFamily="34" charset="0"/>
                          <a:cs typeface="Times New Roman" pitchFamily="18" charset="0"/>
                        </a:rPr>
                        <a:t>$ 240 </a:t>
                      </a:r>
                      <a:endParaRPr kumimoji="0" lang="es-EC" sz="1100" b="0" i="0" u="none" strike="noStrike" cap="none" normalizeH="0" baseline="0" smtClean="0">
                        <a:ln>
                          <a:noFill/>
                        </a:ln>
                        <a:solidFill>
                          <a:schemeClr val="tx1"/>
                        </a:solidFill>
                        <a:effectLst/>
                        <a:latin typeface="Verdana" pitchFamily="34" charset="0"/>
                        <a:ea typeface="Calibri" pitchFamily="34" charset="0"/>
                        <a:cs typeface="Times New Roman" pitchFamily="18" charset="0"/>
                      </a:endParaRPr>
                    </a:p>
                  </a:txBody>
                  <a:tcPr marL="37636" marR="37636"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r" defTabSz="914400" rtl="0" eaLnBrk="1" fontAlgn="base" latinLnBrk="0" hangingPunct="1">
                        <a:lnSpc>
                          <a:spcPct val="115000"/>
                        </a:lnSpc>
                        <a:spcBef>
                          <a:spcPct val="0"/>
                        </a:spcBef>
                        <a:spcAft>
                          <a:spcPct val="0"/>
                        </a:spcAft>
                        <a:buClr>
                          <a:schemeClr val="bg2"/>
                        </a:buClr>
                        <a:buSzPct val="75000"/>
                        <a:buFontTx/>
                        <a:buNone/>
                        <a:tabLst/>
                      </a:pPr>
                      <a:r>
                        <a:rPr kumimoji="0" lang="es-EC" sz="1100" b="0" i="0" u="none" strike="noStrike" cap="none" normalizeH="0" baseline="0" smtClean="0">
                          <a:ln>
                            <a:noFill/>
                          </a:ln>
                          <a:solidFill>
                            <a:srgbClr val="000000"/>
                          </a:solidFill>
                          <a:effectLst/>
                          <a:latin typeface="Verdana" pitchFamily="34" charset="0"/>
                          <a:cs typeface="Times New Roman" pitchFamily="18" charset="0"/>
                        </a:rPr>
                        <a:t>$ 250 </a:t>
                      </a:r>
                      <a:endParaRPr kumimoji="0" lang="es-EC" sz="1100" b="0" i="0" u="none" strike="noStrike" cap="none" normalizeH="0" baseline="0" smtClean="0">
                        <a:ln>
                          <a:noFill/>
                        </a:ln>
                        <a:solidFill>
                          <a:schemeClr val="tx1"/>
                        </a:solidFill>
                        <a:effectLst/>
                        <a:latin typeface="Verdana" pitchFamily="34" charset="0"/>
                        <a:ea typeface="Calibri" pitchFamily="34" charset="0"/>
                        <a:cs typeface="Times New Roman" pitchFamily="18" charset="0"/>
                      </a:endParaRPr>
                    </a:p>
                  </a:txBody>
                  <a:tcPr marL="37636" marR="37636"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r" defTabSz="914400" rtl="0" eaLnBrk="1" fontAlgn="base" latinLnBrk="0" hangingPunct="1">
                        <a:lnSpc>
                          <a:spcPct val="115000"/>
                        </a:lnSpc>
                        <a:spcBef>
                          <a:spcPct val="0"/>
                        </a:spcBef>
                        <a:spcAft>
                          <a:spcPct val="0"/>
                        </a:spcAft>
                        <a:buClr>
                          <a:schemeClr val="bg2"/>
                        </a:buClr>
                        <a:buSzPct val="75000"/>
                        <a:buFontTx/>
                        <a:buNone/>
                        <a:tabLst/>
                      </a:pPr>
                      <a:r>
                        <a:rPr kumimoji="0" lang="es-EC" sz="1100" b="0" i="0" u="none" strike="noStrike" cap="none" normalizeH="0" baseline="0" smtClean="0">
                          <a:ln>
                            <a:noFill/>
                          </a:ln>
                          <a:solidFill>
                            <a:srgbClr val="000000"/>
                          </a:solidFill>
                          <a:effectLst/>
                          <a:latin typeface="Verdana" pitchFamily="34" charset="0"/>
                          <a:cs typeface="Times New Roman" pitchFamily="18" charset="0"/>
                        </a:rPr>
                        <a:t>$ 6,990 </a:t>
                      </a:r>
                      <a:endParaRPr kumimoji="0" lang="es-EC" sz="1100" b="0" i="0" u="none" strike="noStrike" cap="none" normalizeH="0" baseline="0" smtClean="0">
                        <a:ln>
                          <a:noFill/>
                        </a:ln>
                        <a:solidFill>
                          <a:schemeClr val="tx1"/>
                        </a:solidFill>
                        <a:effectLst/>
                        <a:latin typeface="Verdana" pitchFamily="34" charset="0"/>
                        <a:ea typeface="Calibri" pitchFamily="34" charset="0"/>
                        <a:cs typeface="Times New Roman" pitchFamily="18" charset="0"/>
                      </a:endParaRPr>
                    </a:p>
                  </a:txBody>
                  <a:tcPr marL="37636" marR="37636"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r>
              <a:tr h="376238">
                <a:tc>
                  <a:txBody>
                    <a:bodyPr/>
                    <a:lstStyle/>
                    <a:p>
                      <a:pPr marL="0" marR="0" lvl="0" indent="0" algn="r" defTabSz="914400" rtl="0" eaLnBrk="1" fontAlgn="base" latinLnBrk="0" hangingPunct="1">
                        <a:lnSpc>
                          <a:spcPct val="115000"/>
                        </a:lnSpc>
                        <a:spcBef>
                          <a:spcPct val="0"/>
                        </a:spcBef>
                        <a:spcAft>
                          <a:spcPct val="0"/>
                        </a:spcAft>
                        <a:buClr>
                          <a:schemeClr val="bg2"/>
                        </a:buClr>
                        <a:buSzPct val="75000"/>
                        <a:buFontTx/>
                        <a:buNone/>
                        <a:tabLst/>
                      </a:pPr>
                      <a:r>
                        <a:rPr kumimoji="0" lang="es-EC" sz="1100" b="0" i="0" u="none" strike="noStrike" cap="none" normalizeH="0" baseline="0" smtClean="0">
                          <a:ln>
                            <a:noFill/>
                          </a:ln>
                          <a:solidFill>
                            <a:srgbClr val="000000"/>
                          </a:solidFill>
                          <a:effectLst/>
                          <a:latin typeface="Verdana" pitchFamily="34" charset="0"/>
                          <a:cs typeface="Times New Roman" pitchFamily="18" charset="0"/>
                        </a:rPr>
                        <a:t>Entrenador</a:t>
                      </a:r>
                      <a:endParaRPr kumimoji="0" lang="es-EC" sz="1100" b="0" i="0" u="none" strike="noStrike" cap="none" normalizeH="0" baseline="0" smtClean="0">
                        <a:ln>
                          <a:noFill/>
                        </a:ln>
                        <a:solidFill>
                          <a:schemeClr val="tx1"/>
                        </a:solidFill>
                        <a:effectLst/>
                        <a:latin typeface="Verdana" pitchFamily="34" charset="0"/>
                        <a:ea typeface="Calibri" pitchFamily="34" charset="0"/>
                        <a:cs typeface="Times New Roman" pitchFamily="18" charset="0"/>
                      </a:endParaRPr>
                    </a:p>
                  </a:txBody>
                  <a:tcPr marL="37636" marR="37636"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r" defTabSz="914400" rtl="0" eaLnBrk="1" fontAlgn="base" latinLnBrk="0" hangingPunct="1">
                        <a:lnSpc>
                          <a:spcPct val="115000"/>
                        </a:lnSpc>
                        <a:spcBef>
                          <a:spcPct val="0"/>
                        </a:spcBef>
                        <a:spcAft>
                          <a:spcPct val="0"/>
                        </a:spcAft>
                        <a:buClr>
                          <a:schemeClr val="bg2"/>
                        </a:buClr>
                        <a:buSzPct val="75000"/>
                        <a:buFontTx/>
                        <a:buNone/>
                        <a:tabLst/>
                      </a:pPr>
                      <a:r>
                        <a:rPr kumimoji="0" lang="es-EC" sz="1100" b="0" i="0" u="none" strike="noStrike" cap="none" normalizeH="0" baseline="0" smtClean="0">
                          <a:ln>
                            <a:noFill/>
                          </a:ln>
                          <a:solidFill>
                            <a:srgbClr val="000000"/>
                          </a:solidFill>
                          <a:effectLst/>
                          <a:latin typeface="Verdana" pitchFamily="34" charset="0"/>
                          <a:cs typeface="Times New Roman" pitchFamily="18" charset="0"/>
                        </a:rPr>
                        <a:t>Medio tiempo</a:t>
                      </a:r>
                      <a:endParaRPr kumimoji="0" lang="es-EC" sz="1100" b="0" i="0" u="none" strike="noStrike" cap="none" normalizeH="0" baseline="0" smtClean="0">
                        <a:ln>
                          <a:noFill/>
                        </a:ln>
                        <a:solidFill>
                          <a:schemeClr val="tx1"/>
                        </a:solidFill>
                        <a:effectLst/>
                        <a:latin typeface="Verdana" pitchFamily="34" charset="0"/>
                        <a:ea typeface="Calibri" pitchFamily="34" charset="0"/>
                        <a:cs typeface="Times New Roman" pitchFamily="18" charset="0"/>
                      </a:endParaRPr>
                    </a:p>
                  </a:txBody>
                  <a:tcPr marL="37636" marR="37636"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r" defTabSz="914400" rtl="0" eaLnBrk="1" fontAlgn="base" latinLnBrk="0" hangingPunct="1">
                        <a:lnSpc>
                          <a:spcPct val="115000"/>
                        </a:lnSpc>
                        <a:spcBef>
                          <a:spcPct val="0"/>
                        </a:spcBef>
                        <a:spcAft>
                          <a:spcPct val="0"/>
                        </a:spcAft>
                        <a:buClr>
                          <a:schemeClr val="bg2"/>
                        </a:buClr>
                        <a:buSzPct val="75000"/>
                        <a:buFontTx/>
                        <a:buNone/>
                        <a:tabLst/>
                      </a:pPr>
                      <a:r>
                        <a:rPr kumimoji="0" lang="es-EC" sz="1100" b="0" i="0" u="none" strike="noStrike" cap="none" normalizeH="0" baseline="0" smtClean="0">
                          <a:ln>
                            <a:noFill/>
                          </a:ln>
                          <a:solidFill>
                            <a:srgbClr val="000000"/>
                          </a:solidFill>
                          <a:effectLst/>
                          <a:latin typeface="Verdana" pitchFamily="34" charset="0"/>
                          <a:cs typeface="Times New Roman" pitchFamily="18" charset="0"/>
                        </a:rPr>
                        <a:t>1</a:t>
                      </a:r>
                      <a:endParaRPr kumimoji="0" lang="es-EC" sz="1100" b="0" i="0" u="none" strike="noStrike" cap="none" normalizeH="0" baseline="0" smtClean="0">
                        <a:ln>
                          <a:noFill/>
                        </a:ln>
                        <a:solidFill>
                          <a:schemeClr val="tx1"/>
                        </a:solidFill>
                        <a:effectLst/>
                        <a:latin typeface="Verdana" pitchFamily="34" charset="0"/>
                        <a:ea typeface="Calibri" pitchFamily="34" charset="0"/>
                        <a:cs typeface="Times New Roman" pitchFamily="18" charset="0"/>
                      </a:endParaRPr>
                    </a:p>
                  </a:txBody>
                  <a:tcPr marL="37636" marR="37636"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r" defTabSz="914400" rtl="0" eaLnBrk="1" fontAlgn="base" latinLnBrk="0" hangingPunct="1">
                        <a:lnSpc>
                          <a:spcPct val="115000"/>
                        </a:lnSpc>
                        <a:spcBef>
                          <a:spcPct val="0"/>
                        </a:spcBef>
                        <a:spcAft>
                          <a:spcPct val="0"/>
                        </a:spcAft>
                        <a:buClr>
                          <a:schemeClr val="bg2"/>
                        </a:buClr>
                        <a:buSzPct val="75000"/>
                        <a:buFontTx/>
                        <a:buNone/>
                        <a:tabLst/>
                      </a:pPr>
                      <a:r>
                        <a:rPr kumimoji="0" lang="es-EC" sz="1100" b="0" i="0" u="none" strike="noStrike" cap="none" normalizeH="0" baseline="0" smtClean="0">
                          <a:ln>
                            <a:noFill/>
                          </a:ln>
                          <a:solidFill>
                            <a:srgbClr val="000000"/>
                          </a:solidFill>
                          <a:effectLst/>
                          <a:latin typeface="Verdana" pitchFamily="34" charset="0"/>
                          <a:cs typeface="Times New Roman" pitchFamily="18" charset="0"/>
                        </a:rPr>
                        <a:t>$ 350 </a:t>
                      </a:r>
                      <a:endParaRPr kumimoji="0" lang="es-EC" sz="1100" b="0" i="0" u="none" strike="noStrike" cap="none" normalizeH="0" baseline="0" smtClean="0">
                        <a:ln>
                          <a:noFill/>
                        </a:ln>
                        <a:solidFill>
                          <a:schemeClr val="tx1"/>
                        </a:solidFill>
                        <a:effectLst/>
                        <a:latin typeface="Verdana" pitchFamily="34" charset="0"/>
                        <a:ea typeface="Calibri" pitchFamily="34" charset="0"/>
                        <a:cs typeface="Times New Roman" pitchFamily="18" charset="0"/>
                      </a:endParaRPr>
                    </a:p>
                  </a:txBody>
                  <a:tcPr marL="37636" marR="37636"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r" defTabSz="914400" rtl="0" eaLnBrk="1" fontAlgn="base" latinLnBrk="0" hangingPunct="1">
                        <a:lnSpc>
                          <a:spcPct val="115000"/>
                        </a:lnSpc>
                        <a:spcBef>
                          <a:spcPct val="0"/>
                        </a:spcBef>
                        <a:spcAft>
                          <a:spcPct val="0"/>
                        </a:spcAft>
                        <a:buClr>
                          <a:schemeClr val="bg2"/>
                        </a:buClr>
                        <a:buSzPct val="75000"/>
                        <a:buFontTx/>
                        <a:buNone/>
                        <a:tabLst/>
                      </a:pPr>
                      <a:r>
                        <a:rPr kumimoji="0" lang="es-EC" sz="1100" b="0" i="0" u="none" strike="noStrike" cap="none" normalizeH="0" baseline="0" smtClean="0">
                          <a:ln>
                            <a:noFill/>
                          </a:ln>
                          <a:solidFill>
                            <a:srgbClr val="000000"/>
                          </a:solidFill>
                          <a:effectLst/>
                          <a:latin typeface="Verdana" pitchFamily="34" charset="0"/>
                          <a:cs typeface="Times New Roman" pitchFamily="18" charset="0"/>
                        </a:rPr>
                        <a:t>$ 4,200 </a:t>
                      </a:r>
                      <a:endParaRPr kumimoji="0" lang="es-EC" sz="1100" b="0" i="0" u="none" strike="noStrike" cap="none" normalizeH="0" baseline="0" smtClean="0">
                        <a:ln>
                          <a:noFill/>
                        </a:ln>
                        <a:solidFill>
                          <a:schemeClr val="tx1"/>
                        </a:solidFill>
                        <a:effectLst/>
                        <a:latin typeface="Verdana" pitchFamily="34" charset="0"/>
                        <a:ea typeface="Calibri" pitchFamily="34" charset="0"/>
                        <a:cs typeface="Times New Roman" pitchFamily="18" charset="0"/>
                      </a:endParaRPr>
                    </a:p>
                  </a:txBody>
                  <a:tcPr marL="37636" marR="37636"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r" defTabSz="914400" rtl="0" eaLnBrk="1" fontAlgn="base" latinLnBrk="0" hangingPunct="1">
                        <a:lnSpc>
                          <a:spcPct val="115000"/>
                        </a:lnSpc>
                        <a:spcBef>
                          <a:spcPct val="0"/>
                        </a:spcBef>
                        <a:spcAft>
                          <a:spcPct val="0"/>
                        </a:spcAft>
                        <a:buClr>
                          <a:schemeClr val="bg2"/>
                        </a:buClr>
                        <a:buSzPct val="75000"/>
                        <a:buFontTx/>
                        <a:buNone/>
                        <a:tabLst/>
                      </a:pPr>
                      <a:r>
                        <a:rPr kumimoji="0" lang="es-EC" sz="1100" b="0" i="0" u="none" strike="noStrike" cap="none" normalizeH="0" baseline="0" smtClean="0">
                          <a:ln>
                            <a:noFill/>
                          </a:ln>
                          <a:solidFill>
                            <a:srgbClr val="000000"/>
                          </a:solidFill>
                          <a:effectLst/>
                          <a:latin typeface="Verdana" pitchFamily="34" charset="0"/>
                          <a:cs typeface="Times New Roman" pitchFamily="18" charset="0"/>
                        </a:rPr>
                        <a:t>$ 350 </a:t>
                      </a:r>
                      <a:endParaRPr kumimoji="0" lang="es-EC" sz="1100" b="0" i="0" u="none" strike="noStrike" cap="none" normalizeH="0" baseline="0" smtClean="0">
                        <a:ln>
                          <a:noFill/>
                        </a:ln>
                        <a:solidFill>
                          <a:schemeClr val="tx1"/>
                        </a:solidFill>
                        <a:effectLst/>
                        <a:latin typeface="Verdana" pitchFamily="34" charset="0"/>
                        <a:ea typeface="Calibri" pitchFamily="34" charset="0"/>
                        <a:cs typeface="Times New Roman" pitchFamily="18" charset="0"/>
                      </a:endParaRPr>
                    </a:p>
                  </a:txBody>
                  <a:tcPr marL="37636" marR="37636"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r" defTabSz="914400" rtl="0" eaLnBrk="1" fontAlgn="base" latinLnBrk="0" hangingPunct="1">
                        <a:lnSpc>
                          <a:spcPct val="115000"/>
                        </a:lnSpc>
                        <a:spcBef>
                          <a:spcPct val="0"/>
                        </a:spcBef>
                        <a:spcAft>
                          <a:spcPct val="0"/>
                        </a:spcAft>
                        <a:buClr>
                          <a:schemeClr val="bg2"/>
                        </a:buClr>
                        <a:buSzPct val="75000"/>
                        <a:buFontTx/>
                        <a:buNone/>
                        <a:tabLst/>
                      </a:pPr>
                      <a:r>
                        <a:rPr kumimoji="0" lang="es-EC" sz="1100" b="0" i="0" u="none" strike="noStrike" cap="none" normalizeH="0" baseline="0" smtClean="0">
                          <a:ln>
                            <a:noFill/>
                          </a:ln>
                          <a:solidFill>
                            <a:srgbClr val="000000"/>
                          </a:solidFill>
                          <a:effectLst/>
                          <a:latin typeface="Verdana" pitchFamily="34" charset="0"/>
                          <a:cs typeface="Times New Roman" pitchFamily="18" charset="0"/>
                        </a:rPr>
                        <a:t>$ 240 </a:t>
                      </a:r>
                      <a:endParaRPr kumimoji="0" lang="es-EC" sz="1100" b="0" i="0" u="none" strike="noStrike" cap="none" normalizeH="0" baseline="0" smtClean="0">
                        <a:ln>
                          <a:noFill/>
                        </a:ln>
                        <a:solidFill>
                          <a:schemeClr val="tx1"/>
                        </a:solidFill>
                        <a:effectLst/>
                        <a:latin typeface="Verdana" pitchFamily="34" charset="0"/>
                        <a:ea typeface="Calibri" pitchFamily="34" charset="0"/>
                        <a:cs typeface="Times New Roman" pitchFamily="18" charset="0"/>
                      </a:endParaRPr>
                    </a:p>
                  </a:txBody>
                  <a:tcPr marL="37636" marR="37636"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r" defTabSz="914400" rtl="0" eaLnBrk="1" fontAlgn="base" latinLnBrk="0" hangingPunct="1">
                        <a:lnSpc>
                          <a:spcPct val="115000"/>
                        </a:lnSpc>
                        <a:spcBef>
                          <a:spcPct val="0"/>
                        </a:spcBef>
                        <a:spcAft>
                          <a:spcPct val="0"/>
                        </a:spcAft>
                        <a:buClr>
                          <a:schemeClr val="bg2"/>
                        </a:buClr>
                        <a:buSzPct val="75000"/>
                        <a:buFontTx/>
                        <a:buNone/>
                        <a:tabLst/>
                      </a:pPr>
                      <a:r>
                        <a:rPr kumimoji="0" lang="es-EC" sz="1100" b="0" i="0" u="none" strike="noStrike" cap="none" normalizeH="0" baseline="0" smtClean="0">
                          <a:ln>
                            <a:noFill/>
                          </a:ln>
                          <a:solidFill>
                            <a:srgbClr val="000000"/>
                          </a:solidFill>
                          <a:effectLst/>
                          <a:latin typeface="Verdana" pitchFamily="34" charset="0"/>
                          <a:cs typeface="Times New Roman" pitchFamily="18" charset="0"/>
                        </a:rPr>
                        <a:t>$ 250 </a:t>
                      </a:r>
                      <a:endParaRPr kumimoji="0" lang="es-EC" sz="1100" b="0" i="0" u="none" strike="noStrike" cap="none" normalizeH="0" baseline="0" smtClean="0">
                        <a:ln>
                          <a:noFill/>
                        </a:ln>
                        <a:solidFill>
                          <a:schemeClr val="tx1"/>
                        </a:solidFill>
                        <a:effectLst/>
                        <a:latin typeface="Verdana" pitchFamily="34" charset="0"/>
                        <a:ea typeface="Calibri" pitchFamily="34" charset="0"/>
                        <a:cs typeface="Times New Roman" pitchFamily="18" charset="0"/>
                      </a:endParaRPr>
                    </a:p>
                  </a:txBody>
                  <a:tcPr marL="37636" marR="37636"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r" defTabSz="914400" rtl="0" eaLnBrk="1" fontAlgn="base" latinLnBrk="0" hangingPunct="1">
                        <a:lnSpc>
                          <a:spcPct val="115000"/>
                        </a:lnSpc>
                        <a:spcBef>
                          <a:spcPct val="0"/>
                        </a:spcBef>
                        <a:spcAft>
                          <a:spcPct val="0"/>
                        </a:spcAft>
                        <a:buClr>
                          <a:schemeClr val="bg2"/>
                        </a:buClr>
                        <a:buSzPct val="75000"/>
                        <a:buFontTx/>
                        <a:buNone/>
                        <a:tabLst/>
                      </a:pPr>
                      <a:r>
                        <a:rPr kumimoji="0" lang="es-EC" sz="1100" b="0" i="0" u="none" strike="noStrike" cap="none" normalizeH="0" baseline="0" smtClean="0">
                          <a:ln>
                            <a:noFill/>
                          </a:ln>
                          <a:solidFill>
                            <a:srgbClr val="000000"/>
                          </a:solidFill>
                          <a:effectLst/>
                          <a:latin typeface="Verdana" pitchFamily="34" charset="0"/>
                          <a:cs typeface="Times New Roman" pitchFamily="18" charset="0"/>
                        </a:rPr>
                        <a:t>$ 5,040 </a:t>
                      </a:r>
                      <a:endParaRPr kumimoji="0" lang="es-EC" sz="1100" b="0" i="0" u="none" strike="noStrike" cap="none" normalizeH="0" baseline="0" smtClean="0">
                        <a:ln>
                          <a:noFill/>
                        </a:ln>
                        <a:solidFill>
                          <a:schemeClr val="tx1"/>
                        </a:solidFill>
                        <a:effectLst/>
                        <a:latin typeface="Verdana" pitchFamily="34" charset="0"/>
                        <a:ea typeface="Calibri" pitchFamily="34" charset="0"/>
                        <a:cs typeface="Times New Roman" pitchFamily="18" charset="0"/>
                      </a:endParaRPr>
                    </a:p>
                  </a:txBody>
                  <a:tcPr marL="37636" marR="37636"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r>
              <a:tr h="376238">
                <a:tc>
                  <a:txBody>
                    <a:bodyPr/>
                    <a:lstStyle/>
                    <a:p>
                      <a:pPr marL="0" marR="0" lvl="0" indent="0" algn="r" defTabSz="914400" rtl="0" eaLnBrk="1" fontAlgn="base" latinLnBrk="0" hangingPunct="1">
                        <a:lnSpc>
                          <a:spcPct val="115000"/>
                        </a:lnSpc>
                        <a:spcBef>
                          <a:spcPct val="0"/>
                        </a:spcBef>
                        <a:spcAft>
                          <a:spcPct val="0"/>
                        </a:spcAft>
                        <a:buClr>
                          <a:schemeClr val="bg2"/>
                        </a:buClr>
                        <a:buSzPct val="75000"/>
                        <a:buFontTx/>
                        <a:buNone/>
                        <a:tabLst/>
                      </a:pPr>
                      <a:r>
                        <a:rPr kumimoji="0" lang="es-EC" sz="1100" b="0" i="0" u="none" strike="noStrike" cap="none" normalizeH="0" baseline="0" smtClean="0">
                          <a:ln>
                            <a:noFill/>
                          </a:ln>
                          <a:solidFill>
                            <a:srgbClr val="000000"/>
                          </a:solidFill>
                          <a:effectLst/>
                          <a:latin typeface="Verdana" pitchFamily="34" charset="0"/>
                          <a:cs typeface="Times New Roman" pitchFamily="18" charset="0"/>
                        </a:rPr>
                        <a:t>Ayudantes deportivos</a:t>
                      </a:r>
                      <a:endParaRPr kumimoji="0" lang="es-EC" sz="1100" b="0" i="0" u="none" strike="noStrike" cap="none" normalizeH="0" baseline="0" smtClean="0">
                        <a:ln>
                          <a:noFill/>
                        </a:ln>
                        <a:solidFill>
                          <a:schemeClr val="tx1"/>
                        </a:solidFill>
                        <a:effectLst/>
                        <a:latin typeface="Verdana" pitchFamily="34" charset="0"/>
                        <a:ea typeface="Calibri" pitchFamily="34" charset="0"/>
                        <a:cs typeface="Times New Roman" pitchFamily="18" charset="0"/>
                      </a:endParaRPr>
                    </a:p>
                  </a:txBody>
                  <a:tcPr marL="37636" marR="37636"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r" defTabSz="914400" rtl="0" eaLnBrk="1" fontAlgn="base" latinLnBrk="0" hangingPunct="1">
                        <a:lnSpc>
                          <a:spcPct val="115000"/>
                        </a:lnSpc>
                        <a:spcBef>
                          <a:spcPct val="0"/>
                        </a:spcBef>
                        <a:spcAft>
                          <a:spcPct val="0"/>
                        </a:spcAft>
                        <a:buClr>
                          <a:schemeClr val="bg2"/>
                        </a:buClr>
                        <a:buSzPct val="75000"/>
                        <a:buFontTx/>
                        <a:buNone/>
                        <a:tabLst/>
                      </a:pPr>
                      <a:r>
                        <a:rPr kumimoji="0" lang="es-EC" sz="1100" b="0" i="0" u="none" strike="noStrike" cap="none" normalizeH="0" baseline="0" smtClean="0">
                          <a:ln>
                            <a:noFill/>
                          </a:ln>
                          <a:solidFill>
                            <a:srgbClr val="000000"/>
                          </a:solidFill>
                          <a:effectLst/>
                          <a:latin typeface="Verdana" pitchFamily="34" charset="0"/>
                          <a:cs typeface="Times New Roman" pitchFamily="18" charset="0"/>
                        </a:rPr>
                        <a:t>Medio tiempo</a:t>
                      </a:r>
                      <a:endParaRPr kumimoji="0" lang="es-EC" sz="1100" b="0" i="0" u="none" strike="noStrike" cap="none" normalizeH="0" baseline="0" smtClean="0">
                        <a:ln>
                          <a:noFill/>
                        </a:ln>
                        <a:solidFill>
                          <a:schemeClr val="tx1"/>
                        </a:solidFill>
                        <a:effectLst/>
                        <a:latin typeface="Verdana" pitchFamily="34" charset="0"/>
                        <a:ea typeface="Calibri" pitchFamily="34" charset="0"/>
                        <a:cs typeface="Times New Roman" pitchFamily="18" charset="0"/>
                      </a:endParaRPr>
                    </a:p>
                  </a:txBody>
                  <a:tcPr marL="37636" marR="37636"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r" defTabSz="914400" rtl="0" eaLnBrk="1" fontAlgn="base" latinLnBrk="0" hangingPunct="1">
                        <a:lnSpc>
                          <a:spcPct val="115000"/>
                        </a:lnSpc>
                        <a:spcBef>
                          <a:spcPct val="0"/>
                        </a:spcBef>
                        <a:spcAft>
                          <a:spcPct val="0"/>
                        </a:spcAft>
                        <a:buClr>
                          <a:schemeClr val="bg2"/>
                        </a:buClr>
                        <a:buSzPct val="75000"/>
                        <a:buFontTx/>
                        <a:buNone/>
                        <a:tabLst/>
                      </a:pPr>
                      <a:r>
                        <a:rPr kumimoji="0" lang="es-EC" sz="1100" b="0" i="0" u="none" strike="noStrike" cap="none" normalizeH="0" baseline="0" smtClean="0">
                          <a:ln>
                            <a:noFill/>
                          </a:ln>
                          <a:solidFill>
                            <a:srgbClr val="000000"/>
                          </a:solidFill>
                          <a:effectLst/>
                          <a:latin typeface="Verdana" pitchFamily="34" charset="0"/>
                          <a:cs typeface="Times New Roman" pitchFamily="18" charset="0"/>
                        </a:rPr>
                        <a:t>2</a:t>
                      </a:r>
                      <a:endParaRPr kumimoji="0" lang="es-EC" sz="1100" b="0" i="0" u="none" strike="noStrike" cap="none" normalizeH="0" baseline="0" smtClean="0">
                        <a:ln>
                          <a:noFill/>
                        </a:ln>
                        <a:solidFill>
                          <a:schemeClr val="tx1"/>
                        </a:solidFill>
                        <a:effectLst/>
                        <a:latin typeface="Verdana" pitchFamily="34" charset="0"/>
                        <a:ea typeface="Calibri" pitchFamily="34" charset="0"/>
                        <a:cs typeface="Times New Roman" pitchFamily="18" charset="0"/>
                      </a:endParaRPr>
                    </a:p>
                  </a:txBody>
                  <a:tcPr marL="37636" marR="37636"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r" defTabSz="914400" rtl="0" eaLnBrk="1" fontAlgn="base" latinLnBrk="0" hangingPunct="1">
                        <a:lnSpc>
                          <a:spcPct val="115000"/>
                        </a:lnSpc>
                        <a:spcBef>
                          <a:spcPct val="0"/>
                        </a:spcBef>
                        <a:spcAft>
                          <a:spcPct val="0"/>
                        </a:spcAft>
                        <a:buClr>
                          <a:schemeClr val="bg2"/>
                        </a:buClr>
                        <a:buSzPct val="75000"/>
                        <a:buFontTx/>
                        <a:buNone/>
                        <a:tabLst/>
                      </a:pPr>
                      <a:r>
                        <a:rPr kumimoji="0" lang="es-EC" sz="1100" b="0" i="0" u="none" strike="noStrike" cap="none" normalizeH="0" baseline="0" smtClean="0">
                          <a:ln>
                            <a:noFill/>
                          </a:ln>
                          <a:solidFill>
                            <a:srgbClr val="000000"/>
                          </a:solidFill>
                          <a:effectLst/>
                          <a:latin typeface="Verdana" pitchFamily="34" charset="0"/>
                          <a:cs typeface="Times New Roman" pitchFamily="18" charset="0"/>
                        </a:rPr>
                        <a:t>$ 300 </a:t>
                      </a:r>
                      <a:endParaRPr kumimoji="0" lang="es-EC" sz="1100" b="0" i="0" u="none" strike="noStrike" cap="none" normalizeH="0" baseline="0" smtClean="0">
                        <a:ln>
                          <a:noFill/>
                        </a:ln>
                        <a:solidFill>
                          <a:schemeClr val="tx1"/>
                        </a:solidFill>
                        <a:effectLst/>
                        <a:latin typeface="Verdana" pitchFamily="34" charset="0"/>
                        <a:ea typeface="Calibri" pitchFamily="34" charset="0"/>
                        <a:cs typeface="Times New Roman" pitchFamily="18" charset="0"/>
                      </a:endParaRPr>
                    </a:p>
                  </a:txBody>
                  <a:tcPr marL="37636" marR="37636"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r" defTabSz="914400" rtl="0" eaLnBrk="1" fontAlgn="base" latinLnBrk="0" hangingPunct="1">
                        <a:lnSpc>
                          <a:spcPct val="115000"/>
                        </a:lnSpc>
                        <a:spcBef>
                          <a:spcPct val="0"/>
                        </a:spcBef>
                        <a:spcAft>
                          <a:spcPct val="0"/>
                        </a:spcAft>
                        <a:buClr>
                          <a:schemeClr val="bg2"/>
                        </a:buClr>
                        <a:buSzPct val="75000"/>
                        <a:buFontTx/>
                        <a:buNone/>
                        <a:tabLst/>
                      </a:pPr>
                      <a:r>
                        <a:rPr kumimoji="0" lang="es-EC" sz="1100" b="0" i="0" u="none" strike="noStrike" cap="none" normalizeH="0" baseline="0" smtClean="0">
                          <a:ln>
                            <a:noFill/>
                          </a:ln>
                          <a:solidFill>
                            <a:srgbClr val="000000"/>
                          </a:solidFill>
                          <a:effectLst/>
                          <a:latin typeface="Verdana" pitchFamily="34" charset="0"/>
                          <a:cs typeface="Times New Roman" pitchFamily="18" charset="0"/>
                        </a:rPr>
                        <a:t>$ 3,600 </a:t>
                      </a:r>
                      <a:endParaRPr kumimoji="0" lang="es-EC" sz="1100" b="0" i="0" u="none" strike="noStrike" cap="none" normalizeH="0" baseline="0" smtClean="0">
                        <a:ln>
                          <a:noFill/>
                        </a:ln>
                        <a:solidFill>
                          <a:schemeClr val="tx1"/>
                        </a:solidFill>
                        <a:effectLst/>
                        <a:latin typeface="Verdana" pitchFamily="34" charset="0"/>
                        <a:ea typeface="Calibri" pitchFamily="34" charset="0"/>
                        <a:cs typeface="Times New Roman" pitchFamily="18" charset="0"/>
                      </a:endParaRPr>
                    </a:p>
                  </a:txBody>
                  <a:tcPr marL="37636" marR="37636"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r" defTabSz="914400" rtl="0" eaLnBrk="1" fontAlgn="base" latinLnBrk="0" hangingPunct="1">
                        <a:lnSpc>
                          <a:spcPct val="115000"/>
                        </a:lnSpc>
                        <a:spcBef>
                          <a:spcPct val="0"/>
                        </a:spcBef>
                        <a:spcAft>
                          <a:spcPct val="0"/>
                        </a:spcAft>
                        <a:buClr>
                          <a:schemeClr val="bg2"/>
                        </a:buClr>
                        <a:buSzPct val="75000"/>
                        <a:buFontTx/>
                        <a:buNone/>
                        <a:tabLst/>
                      </a:pPr>
                      <a:r>
                        <a:rPr kumimoji="0" lang="es-EC" sz="1100" b="0" i="0" u="none" strike="noStrike" cap="none" normalizeH="0" baseline="0" smtClean="0">
                          <a:ln>
                            <a:noFill/>
                          </a:ln>
                          <a:solidFill>
                            <a:srgbClr val="000000"/>
                          </a:solidFill>
                          <a:effectLst/>
                          <a:latin typeface="Verdana" pitchFamily="34" charset="0"/>
                          <a:cs typeface="Times New Roman" pitchFamily="18" charset="0"/>
                        </a:rPr>
                        <a:t>$ 0 </a:t>
                      </a:r>
                      <a:endParaRPr kumimoji="0" lang="es-EC" sz="1100" b="0" i="0" u="none" strike="noStrike" cap="none" normalizeH="0" baseline="0" smtClean="0">
                        <a:ln>
                          <a:noFill/>
                        </a:ln>
                        <a:solidFill>
                          <a:schemeClr val="tx1"/>
                        </a:solidFill>
                        <a:effectLst/>
                        <a:latin typeface="Verdana" pitchFamily="34" charset="0"/>
                        <a:ea typeface="Calibri" pitchFamily="34" charset="0"/>
                        <a:cs typeface="Times New Roman" pitchFamily="18" charset="0"/>
                      </a:endParaRPr>
                    </a:p>
                  </a:txBody>
                  <a:tcPr marL="37636" marR="37636"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r" defTabSz="914400" rtl="0" eaLnBrk="1" fontAlgn="base" latinLnBrk="0" hangingPunct="1">
                        <a:lnSpc>
                          <a:spcPct val="115000"/>
                        </a:lnSpc>
                        <a:spcBef>
                          <a:spcPct val="0"/>
                        </a:spcBef>
                        <a:spcAft>
                          <a:spcPct val="0"/>
                        </a:spcAft>
                        <a:buClr>
                          <a:schemeClr val="bg2"/>
                        </a:buClr>
                        <a:buSzPct val="75000"/>
                        <a:buFontTx/>
                        <a:buNone/>
                        <a:tabLst/>
                      </a:pPr>
                      <a:r>
                        <a:rPr kumimoji="0" lang="es-EC" sz="1100" b="0" i="0" u="none" strike="noStrike" cap="none" normalizeH="0" baseline="0" smtClean="0">
                          <a:ln>
                            <a:noFill/>
                          </a:ln>
                          <a:solidFill>
                            <a:srgbClr val="000000"/>
                          </a:solidFill>
                          <a:effectLst/>
                          <a:latin typeface="Verdana" pitchFamily="34" charset="0"/>
                          <a:cs typeface="Times New Roman" pitchFamily="18" charset="0"/>
                        </a:rPr>
                        <a:t>$ 0 </a:t>
                      </a:r>
                      <a:endParaRPr kumimoji="0" lang="es-EC" sz="1100" b="0" i="0" u="none" strike="noStrike" cap="none" normalizeH="0" baseline="0" smtClean="0">
                        <a:ln>
                          <a:noFill/>
                        </a:ln>
                        <a:solidFill>
                          <a:schemeClr val="tx1"/>
                        </a:solidFill>
                        <a:effectLst/>
                        <a:latin typeface="Verdana" pitchFamily="34" charset="0"/>
                        <a:ea typeface="Calibri" pitchFamily="34" charset="0"/>
                        <a:cs typeface="Times New Roman" pitchFamily="18" charset="0"/>
                      </a:endParaRPr>
                    </a:p>
                  </a:txBody>
                  <a:tcPr marL="37636" marR="37636"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r" defTabSz="914400" rtl="0" eaLnBrk="1" fontAlgn="base" latinLnBrk="0" hangingPunct="1">
                        <a:lnSpc>
                          <a:spcPct val="115000"/>
                        </a:lnSpc>
                        <a:spcBef>
                          <a:spcPct val="0"/>
                        </a:spcBef>
                        <a:spcAft>
                          <a:spcPct val="0"/>
                        </a:spcAft>
                        <a:buClr>
                          <a:schemeClr val="bg2"/>
                        </a:buClr>
                        <a:buSzPct val="75000"/>
                        <a:buFontTx/>
                        <a:buNone/>
                        <a:tabLst/>
                      </a:pPr>
                      <a:r>
                        <a:rPr kumimoji="0" lang="es-EC" sz="1100" b="0" i="0" u="none" strike="noStrike" cap="none" normalizeH="0" baseline="0" smtClean="0">
                          <a:ln>
                            <a:noFill/>
                          </a:ln>
                          <a:solidFill>
                            <a:srgbClr val="000000"/>
                          </a:solidFill>
                          <a:effectLst/>
                          <a:latin typeface="Verdana" pitchFamily="34" charset="0"/>
                          <a:cs typeface="Times New Roman" pitchFamily="18" charset="0"/>
                        </a:rPr>
                        <a:t>$ 0 </a:t>
                      </a:r>
                      <a:endParaRPr kumimoji="0" lang="es-EC" sz="1100" b="0" i="0" u="none" strike="noStrike" cap="none" normalizeH="0" baseline="0" smtClean="0">
                        <a:ln>
                          <a:noFill/>
                        </a:ln>
                        <a:solidFill>
                          <a:schemeClr val="tx1"/>
                        </a:solidFill>
                        <a:effectLst/>
                        <a:latin typeface="Verdana" pitchFamily="34" charset="0"/>
                        <a:ea typeface="Calibri" pitchFamily="34" charset="0"/>
                        <a:cs typeface="Times New Roman" pitchFamily="18" charset="0"/>
                      </a:endParaRPr>
                    </a:p>
                  </a:txBody>
                  <a:tcPr marL="37636" marR="37636"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r" defTabSz="914400" rtl="0" eaLnBrk="1" fontAlgn="base" latinLnBrk="0" hangingPunct="1">
                        <a:lnSpc>
                          <a:spcPct val="115000"/>
                        </a:lnSpc>
                        <a:spcBef>
                          <a:spcPct val="0"/>
                        </a:spcBef>
                        <a:spcAft>
                          <a:spcPct val="0"/>
                        </a:spcAft>
                        <a:buClr>
                          <a:schemeClr val="bg2"/>
                        </a:buClr>
                        <a:buSzPct val="75000"/>
                        <a:buFontTx/>
                        <a:buNone/>
                        <a:tabLst/>
                      </a:pPr>
                      <a:r>
                        <a:rPr kumimoji="0" lang="es-EC" sz="1100" b="0" i="0" u="none" strike="noStrike" cap="none" normalizeH="0" baseline="0" smtClean="0">
                          <a:ln>
                            <a:noFill/>
                          </a:ln>
                          <a:solidFill>
                            <a:srgbClr val="000000"/>
                          </a:solidFill>
                          <a:effectLst/>
                          <a:latin typeface="Verdana" pitchFamily="34" charset="0"/>
                          <a:cs typeface="Times New Roman" pitchFamily="18" charset="0"/>
                        </a:rPr>
                        <a:t>$ 3,600 </a:t>
                      </a:r>
                      <a:endParaRPr kumimoji="0" lang="es-EC" sz="1100" b="0" i="0" u="none" strike="noStrike" cap="none" normalizeH="0" baseline="0" smtClean="0">
                        <a:ln>
                          <a:noFill/>
                        </a:ln>
                        <a:solidFill>
                          <a:schemeClr val="tx1"/>
                        </a:solidFill>
                        <a:effectLst/>
                        <a:latin typeface="Verdana" pitchFamily="34" charset="0"/>
                        <a:ea typeface="Calibri" pitchFamily="34" charset="0"/>
                        <a:cs typeface="Times New Roman" pitchFamily="18" charset="0"/>
                      </a:endParaRPr>
                    </a:p>
                  </a:txBody>
                  <a:tcPr marL="37636" marR="37636"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r>
              <a:tr h="334963">
                <a:tc>
                  <a:txBody>
                    <a:bodyPr/>
                    <a:lstStyle/>
                    <a:p>
                      <a:pPr marL="0" marR="0" lvl="0" indent="0" algn="r" defTabSz="914400" rtl="0" eaLnBrk="1" fontAlgn="base" latinLnBrk="0" hangingPunct="1">
                        <a:lnSpc>
                          <a:spcPct val="115000"/>
                        </a:lnSpc>
                        <a:spcBef>
                          <a:spcPct val="0"/>
                        </a:spcBef>
                        <a:spcAft>
                          <a:spcPct val="0"/>
                        </a:spcAft>
                        <a:buClr>
                          <a:schemeClr val="bg2"/>
                        </a:buClr>
                        <a:buSzPct val="75000"/>
                        <a:buFontTx/>
                        <a:buNone/>
                        <a:tabLst/>
                      </a:pPr>
                      <a:r>
                        <a:rPr kumimoji="0" lang="es-EC" sz="1100" b="0" i="0" u="none" strike="noStrike" cap="none" normalizeH="0" baseline="0" smtClean="0">
                          <a:ln>
                            <a:noFill/>
                          </a:ln>
                          <a:solidFill>
                            <a:srgbClr val="000000"/>
                          </a:solidFill>
                          <a:effectLst/>
                          <a:latin typeface="Verdana" pitchFamily="34" charset="0"/>
                          <a:cs typeface="Times New Roman" pitchFamily="18" charset="0"/>
                        </a:rPr>
                        <a:t>Total</a:t>
                      </a:r>
                      <a:endParaRPr kumimoji="0" lang="es-EC" sz="1100" b="0" i="0" u="none" strike="noStrike" cap="none" normalizeH="0" baseline="0" smtClean="0">
                        <a:ln>
                          <a:noFill/>
                        </a:ln>
                        <a:solidFill>
                          <a:schemeClr val="tx1"/>
                        </a:solidFill>
                        <a:effectLst/>
                        <a:latin typeface="Verdana" pitchFamily="34" charset="0"/>
                        <a:ea typeface="Calibri" pitchFamily="34" charset="0"/>
                        <a:cs typeface="Times New Roman" pitchFamily="18" charset="0"/>
                      </a:endParaRPr>
                    </a:p>
                  </a:txBody>
                  <a:tcPr marL="37636" marR="37636"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r" defTabSz="914400" rtl="0" eaLnBrk="1" fontAlgn="base" latinLnBrk="0" hangingPunct="1">
                        <a:lnSpc>
                          <a:spcPct val="115000"/>
                        </a:lnSpc>
                        <a:spcBef>
                          <a:spcPct val="0"/>
                        </a:spcBef>
                        <a:spcAft>
                          <a:spcPct val="0"/>
                        </a:spcAft>
                        <a:buClr>
                          <a:schemeClr val="bg2"/>
                        </a:buClr>
                        <a:buSzPct val="75000"/>
                        <a:buFontTx/>
                        <a:buNone/>
                        <a:tabLst/>
                      </a:pPr>
                      <a:r>
                        <a:rPr kumimoji="0" lang="es-EC" sz="1100" b="0" i="0" u="none" strike="noStrike" cap="none" normalizeH="0" baseline="0" smtClean="0">
                          <a:ln>
                            <a:noFill/>
                          </a:ln>
                          <a:solidFill>
                            <a:srgbClr val="000000"/>
                          </a:solidFill>
                          <a:effectLst/>
                          <a:latin typeface="Verdana" pitchFamily="34" charset="0"/>
                          <a:cs typeface="Times New Roman" pitchFamily="18" charset="0"/>
                        </a:rPr>
                        <a:t> </a:t>
                      </a:r>
                      <a:endParaRPr kumimoji="0" lang="es-EC" sz="1100" b="0" i="0" u="none" strike="noStrike" cap="none" normalizeH="0" baseline="0" smtClean="0">
                        <a:ln>
                          <a:noFill/>
                        </a:ln>
                        <a:solidFill>
                          <a:schemeClr val="tx1"/>
                        </a:solidFill>
                        <a:effectLst/>
                        <a:latin typeface="Verdana" pitchFamily="34" charset="0"/>
                        <a:ea typeface="Calibri" pitchFamily="34" charset="0"/>
                        <a:cs typeface="Times New Roman" pitchFamily="18" charset="0"/>
                      </a:endParaRPr>
                    </a:p>
                  </a:txBody>
                  <a:tcPr marL="37636" marR="37636"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r" defTabSz="914400" rtl="0" eaLnBrk="1" fontAlgn="base" latinLnBrk="0" hangingPunct="1">
                        <a:lnSpc>
                          <a:spcPct val="100000"/>
                        </a:lnSpc>
                        <a:spcBef>
                          <a:spcPct val="0"/>
                        </a:spcBef>
                        <a:spcAft>
                          <a:spcPct val="0"/>
                        </a:spcAft>
                        <a:buClr>
                          <a:schemeClr val="bg2"/>
                        </a:buClr>
                        <a:buSzPct val="75000"/>
                        <a:buFontTx/>
                        <a:buNone/>
                        <a:tabLst/>
                      </a:pPr>
                      <a:endParaRPr kumimoji="0" lang="es-ES" sz="1100" b="0" i="0" u="none" strike="noStrike" cap="none" normalizeH="0" baseline="0" smtClean="0">
                        <a:ln>
                          <a:noFill/>
                        </a:ln>
                        <a:solidFill>
                          <a:schemeClr val="tx1"/>
                        </a:solidFill>
                        <a:effectLst/>
                        <a:latin typeface="Verdana" pitchFamily="34" charset="0"/>
                      </a:endParaRPr>
                    </a:p>
                  </a:txBody>
                  <a:tcPr marL="37636" marR="37636"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r" defTabSz="914400" rtl="0" eaLnBrk="1" fontAlgn="base" latinLnBrk="0" hangingPunct="1">
                        <a:lnSpc>
                          <a:spcPct val="115000"/>
                        </a:lnSpc>
                        <a:spcBef>
                          <a:spcPct val="0"/>
                        </a:spcBef>
                        <a:spcAft>
                          <a:spcPct val="0"/>
                        </a:spcAft>
                        <a:buClr>
                          <a:schemeClr val="bg2"/>
                        </a:buClr>
                        <a:buSzPct val="75000"/>
                        <a:buFontTx/>
                        <a:buNone/>
                        <a:tabLst/>
                      </a:pPr>
                      <a:r>
                        <a:rPr kumimoji="0" lang="es-EC" sz="1100" b="0" i="0" u="none" strike="noStrike" cap="none" normalizeH="0" baseline="0" smtClean="0">
                          <a:ln>
                            <a:noFill/>
                          </a:ln>
                          <a:solidFill>
                            <a:srgbClr val="000000"/>
                          </a:solidFill>
                          <a:effectLst/>
                          <a:latin typeface="Verdana" pitchFamily="34" charset="0"/>
                          <a:cs typeface="Times New Roman" pitchFamily="18" charset="0"/>
                        </a:rPr>
                        <a:t>$ 2,700 </a:t>
                      </a:r>
                      <a:endParaRPr kumimoji="0" lang="es-EC" sz="1100" b="0" i="0" u="none" strike="noStrike" cap="none" normalizeH="0" baseline="0" smtClean="0">
                        <a:ln>
                          <a:noFill/>
                        </a:ln>
                        <a:solidFill>
                          <a:schemeClr val="tx1"/>
                        </a:solidFill>
                        <a:effectLst/>
                        <a:latin typeface="Verdana" pitchFamily="34" charset="0"/>
                        <a:ea typeface="Calibri" pitchFamily="34" charset="0"/>
                        <a:cs typeface="Times New Roman" pitchFamily="18" charset="0"/>
                      </a:endParaRPr>
                    </a:p>
                  </a:txBody>
                  <a:tcPr marL="37636" marR="37636"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r" defTabSz="914400" rtl="0" eaLnBrk="1" fontAlgn="base" latinLnBrk="0" hangingPunct="1">
                        <a:lnSpc>
                          <a:spcPct val="115000"/>
                        </a:lnSpc>
                        <a:spcBef>
                          <a:spcPct val="0"/>
                        </a:spcBef>
                        <a:spcAft>
                          <a:spcPct val="0"/>
                        </a:spcAft>
                        <a:buClr>
                          <a:schemeClr val="bg2"/>
                        </a:buClr>
                        <a:buSzPct val="75000"/>
                        <a:buFontTx/>
                        <a:buNone/>
                        <a:tabLst/>
                      </a:pPr>
                      <a:r>
                        <a:rPr kumimoji="0" lang="es-EC" sz="1100" b="0" i="0" u="none" strike="noStrike" cap="none" normalizeH="0" baseline="0" smtClean="0">
                          <a:ln>
                            <a:noFill/>
                          </a:ln>
                          <a:solidFill>
                            <a:srgbClr val="000000"/>
                          </a:solidFill>
                          <a:effectLst/>
                          <a:latin typeface="Verdana" pitchFamily="34" charset="0"/>
                          <a:cs typeface="Times New Roman" pitchFamily="18" charset="0"/>
                        </a:rPr>
                        <a:t>$ 32,400 </a:t>
                      </a:r>
                      <a:endParaRPr kumimoji="0" lang="es-EC" sz="1100" b="0" i="0" u="none" strike="noStrike" cap="none" normalizeH="0" baseline="0" smtClean="0">
                        <a:ln>
                          <a:noFill/>
                        </a:ln>
                        <a:solidFill>
                          <a:schemeClr val="tx1"/>
                        </a:solidFill>
                        <a:effectLst/>
                        <a:latin typeface="Verdana" pitchFamily="34" charset="0"/>
                        <a:ea typeface="Calibri" pitchFamily="34" charset="0"/>
                        <a:cs typeface="Times New Roman" pitchFamily="18" charset="0"/>
                      </a:endParaRPr>
                    </a:p>
                  </a:txBody>
                  <a:tcPr marL="37636" marR="37636"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r" defTabSz="914400" rtl="0" eaLnBrk="1" fontAlgn="base" latinLnBrk="0" hangingPunct="1">
                        <a:lnSpc>
                          <a:spcPct val="115000"/>
                        </a:lnSpc>
                        <a:spcBef>
                          <a:spcPct val="0"/>
                        </a:spcBef>
                        <a:spcAft>
                          <a:spcPct val="0"/>
                        </a:spcAft>
                        <a:buClr>
                          <a:schemeClr val="bg2"/>
                        </a:buClr>
                        <a:buSzPct val="75000"/>
                        <a:buFontTx/>
                        <a:buNone/>
                        <a:tabLst/>
                      </a:pPr>
                      <a:r>
                        <a:rPr kumimoji="0" lang="es-EC" sz="1100" b="0" i="0" u="none" strike="noStrike" cap="none" normalizeH="0" baseline="0" smtClean="0">
                          <a:ln>
                            <a:noFill/>
                          </a:ln>
                          <a:solidFill>
                            <a:srgbClr val="000000"/>
                          </a:solidFill>
                          <a:effectLst/>
                          <a:latin typeface="Verdana" pitchFamily="34" charset="0"/>
                          <a:cs typeface="Times New Roman" pitchFamily="18" charset="0"/>
                        </a:rPr>
                        <a:t>$ 2,400 </a:t>
                      </a:r>
                      <a:endParaRPr kumimoji="0" lang="es-EC" sz="1100" b="0" i="0" u="none" strike="noStrike" cap="none" normalizeH="0" baseline="0" smtClean="0">
                        <a:ln>
                          <a:noFill/>
                        </a:ln>
                        <a:solidFill>
                          <a:schemeClr val="tx1"/>
                        </a:solidFill>
                        <a:effectLst/>
                        <a:latin typeface="Verdana" pitchFamily="34" charset="0"/>
                        <a:ea typeface="Calibri" pitchFamily="34" charset="0"/>
                        <a:cs typeface="Times New Roman" pitchFamily="18" charset="0"/>
                      </a:endParaRPr>
                    </a:p>
                  </a:txBody>
                  <a:tcPr marL="37636" marR="37636"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r" defTabSz="914400" rtl="0" eaLnBrk="1" fontAlgn="base" latinLnBrk="0" hangingPunct="1">
                        <a:lnSpc>
                          <a:spcPct val="115000"/>
                        </a:lnSpc>
                        <a:spcBef>
                          <a:spcPct val="0"/>
                        </a:spcBef>
                        <a:spcAft>
                          <a:spcPct val="0"/>
                        </a:spcAft>
                        <a:buClr>
                          <a:schemeClr val="bg2"/>
                        </a:buClr>
                        <a:buSzPct val="75000"/>
                        <a:buFontTx/>
                        <a:buNone/>
                        <a:tabLst/>
                      </a:pPr>
                      <a:r>
                        <a:rPr kumimoji="0" lang="es-EC" sz="1100" b="0" i="0" u="none" strike="noStrike" cap="none" normalizeH="0" baseline="0" smtClean="0">
                          <a:ln>
                            <a:noFill/>
                          </a:ln>
                          <a:solidFill>
                            <a:srgbClr val="000000"/>
                          </a:solidFill>
                          <a:effectLst/>
                          <a:latin typeface="Verdana" pitchFamily="34" charset="0"/>
                          <a:cs typeface="Times New Roman" pitchFamily="18" charset="0"/>
                        </a:rPr>
                        <a:t>$ 1,680 </a:t>
                      </a:r>
                      <a:endParaRPr kumimoji="0" lang="es-EC" sz="1100" b="0" i="0" u="none" strike="noStrike" cap="none" normalizeH="0" baseline="0" smtClean="0">
                        <a:ln>
                          <a:noFill/>
                        </a:ln>
                        <a:solidFill>
                          <a:schemeClr val="tx1"/>
                        </a:solidFill>
                        <a:effectLst/>
                        <a:latin typeface="Verdana" pitchFamily="34" charset="0"/>
                        <a:ea typeface="Calibri" pitchFamily="34" charset="0"/>
                        <a:cs typeface="Times New Roman" pitchFamily="18" charset="0"/>
                      </a:endParaRPr>
                    </a:p>
                  </a:txBody>
                  <a:tcPr marL="37636" marR="37636"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r" defTabSz="914400" rtl="0" eaLnBrk="1" fontAlgn="base" latinLnBrk="0" hangingPunct="1">
                        <a:lnSpc>
                          <a:spcPct val="115000"/>
                        </a:lnSpc>
                        <a:spcBef>
                          <a:spcPct val="0"/>
                        </a:spcBef>
                        <a:spcAft>
                          <a:spcPct val="0"/>
                        </a:spcAft>
                        <a:buClr>
                          <a:schemeClr val="bg2"/>
                        </a:buClr>
                        <a:buSzPct val="75000"/>
                        <a:buFontTx/>
                        <a:buNone/>
                        <a:tabLst/>
                      </a:pPr>
                      <a:r>
                        <a:rPr kumimoji="0" lang="es-EC" sz="1100" b="0" i="0" u="none" strike="noStrike" cap="none" normalizeH="0" baseline="0" smtClean="0">
                          <a:ln>
                            <a:noFill/>
                          </a:ln>
                          <a:solidFill>
                            <a:srgbClr val="000000"/>
                          </a:solidFill>
                          <a:effectLst/>
                          <a:latin typeface="Verdana" pitchFamily="34" charset="0"/>
                          <a:cs typeface="Times New Roman" pitchFamily="18" charset="0"/>
                        </a:rPr>
                        <a:t>$ 1,275 </a:t>
                      </a:r>
                      <a:endParaRPr kumimoji="0" lang="es-EC" sz="1100" b="0" i="0" u="none" strike="noStrike" cap="none" normalizeH="0" baseline="0" smtClean="0">
                        <a:ln>
                          <a:noFill/>
                        </a:ln>
                        <a:solidFill>
                          <a:schemeClr val="tx1"/>
                        </a:solidFill>
                        <a:effectLst/>
                        <a:latin typeface="Verdana" pitchFamily="34" charset="0"/>
                        <a:ea typeface="Calibri" pitchFamily="34" charset="0"/>
                        <a:cs typeface="Times New Roman" pitchFamily="18" charset="0"/>
                      </a:endParaRPr>
                    </a:p>
                  </a:txBody>
                  <a:tcPr marL="37636" marR="37636"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r" defTabSz="914400" rtl="0" eaLnBrk="1" fontAlgn="base" latinLnBrk="0" hangingPunct="1">
                        <a:lnSpc>
                          <a:spcPct val="115000"/>
                        </a:lnSpc>
                        <a:spcBef>
                          <a:spcPct val="0"/>
                        </a:spcBef>
                        <a:spcAft>
                          <a:spcPct val="0"/>
                        </a:spcAft>
                        <a:buClr>
                          <a:schemeClr val="bg2"/>
                        </a:buClr>
                        <a:buSzPct val="75000"/>
                        <a:buFontTx/>
                        <a:buNone/>
                        <a:tabLst/>
                      </a:pPr>
                      <a:r>
                        <a:rPr kumimoji="0" lang="es-EC" sz="1100" b="0" i="0" u="none" strike="noStrike" cap="none" normalizeH="0" baseline="0" smtClean="0">
                          <a:ln>
                            <a:noFill/>
                          </a:ln>
                          <a:solidFill>
                            <a:srgbClr val="000000"/>
                          </a:solidFill>
                          <a:effectLst/>
                          <a:latin typeface="Verdana" pitchFamily="34" charset="0"/>
                          <a:cs typeface="Times New Roman" pitchFamily="18" charset="0"/>
                        </a:rPr>
                        <a:t>$ 37,755 </a:t>
                      </a:r>
                      <a:endParaRPr kumimoji="0" lang="es-EC" sz="1100" b="0" i="0" u="none" strike="noStrike" cap="none" normalizeH="0" baseline="0" smtClean="0">
                        <a:ln>
                          <a:noFill/>
                        </a:ln>
                        <a:solidFill>
                          <a:schemeClr val="tx1"/>
                        </a:solidFill>
                        <a:effectLst/>
                        <a:latin typeface="Verdana" pitchFamily="34" charset="0"/>
                        <a:ea typeface="Calibri" pitchFamily="34" charset="0"/>
                        <a:cs typeface="Times New Roman" pitchFamily="18" charset="0"/>
                      </a:endParaRPr>
                    </a:p>
                  </a:txBody>
                  <a:tcPr marL="37636" marR="37636"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8" presetClass="entr" presetSubtype="0" accel="50000" fill="hold" grpId="0" nodeType="clickEffect">
                                  <p:stCondLst>
                                    <p:cond delay="0"/>
                                  </p:stCondLst>
                                  <p:iterate type="lt">
                                    <p:tmPct val="50000"/>
                                  </p:iterate>
                                  <p:childTnLst>
                                    <p:set>
                                      <p:cBhvr>
                                        <p:cTn id="6" dur="1" fill="hold">
                                          <p:stCondLst>
                                            <p:cond delay="0"/>
                                          </p:stCondLst>
                                        </p:cTn>
                                        <p:tgtEl>
                                          <p:spTgt spid="446467"/>
                                        </p:tgtEl>
                                        <p:attrNameLst>
                                          <p:attrName>style.visibility</p:attrName>
                                        </p:attrNameLst>
                                      </p:cBhvr>
                                      <p:to>
                                        <p:strVal val="visible"/>
                                      </p:to>
                                    </p:set>
                                    <p:set>
                                      <p:cBhvr>
                                        <p:cTn id="7" dur="228" fill="hold">
                                          <p:stCondLst>
                                            <p:cond delay="0"/>
                                          </p:stCondLst>
                                        </p:cTn>
                                        <p:tgtEl>
                                          <p:spTgt spid="446467"/>
                                        </p:tgtEl>
                                        <p:attrNameLst>
                                          <p:attrName>style.rotation</p:attrName>
                                        </p:attrNameLst>
                                      </p:cBhvr>
                                      <p:to>
                                        <p:strVal val="-45.0"/>
                                      </p:to>
                                    </p:set>
                                    <p:anim calcmode="lin" valueType="num">
                                      <p:cBhvr>
                                        <p:cTn id="8" dur="228" fill="hold">
                                          <p:stCondLst>
                                            <p:cond delay="228"/>
                                          </p:stCondLst>
                                        </p:cTn>
                                        <p:tgtEl>
                                          <p:spTgt spid="446467"/>
                                        </p:tgtEl>
                                        <p:attrNameLst>
                                          <p:attrName>style.rotation</p:attrName>
                                        </p:attrNameLst>
                                      </p:cBhvr>
                                      <p:tavLst>
                                        <p:tav tm="0">
                                          <p:val>
                                            <p:fltVal val="-45"/>
                                          </p:val>
                                        </p:tav>
                                        <p:tav tm="69900">
                                          <p:val>
                                            <p:fltVal val="45"/>
                                          </p:val>
                                        </p:tav>
                                        <p:tav tm="100000">
                                          <p:val>
                                            <p:fltVal val="0"/>
                                          </p:val>
                                        </p:tav>
                                      </p:tavLst>
                                    </p:anim>
                                    <p:anim calcmode="lin" valueType="num">
                                      <p:cBhvr>
                                        <p:cTn id="9" dur="228" fill="hold">
                                          <p:stCondLst>
                                            <p:cond delay="0"/>
                                          </p:stCondLst>
                                        </p:cTn>
                                        <p:tgtEl>
                                          <p:spTgt spid="446467"/>
                                        </p:tgtEl>
                                        <p:attrNameLst>
                                          <p:attrName>ppt_y</p:attrName>
                                        </p:attrNameLst>
                                      </p:cBhvr>
                                      <p:tavLst>
                                        <p:tav tm="0">
                                          <p:val>
                                            <p:strVal val="#ppt_y-1"/>
                                          </p:val>
                                        </p:tav>
                                        <p:tav tm="100000">
                                          <p:val>
                                            <p:strVal val="#ppt_y-(0.354*#ppt_w-0.172*#ppt_h)"/>
                                          </p:val>
                                        </p:tav>
                                      </p:tavLst>
                                    </p:anim>
                                    <p:anim calcmode="lin" valueType="num">
                                      <p:cBhvr>
                                        <p:cTn id="10" dur="78" decel="50000" autoRev="1" fill="hold">
                                          <p:stCondLst>
                                            <p:cond delay="228"/>
                                          </p:stCondLst>
                                        </p:cTn>
                                        <p:tgtEl>
                                          <p:spTgt spid="446467"/>
                                        </p:tgtEl>
                                        <p:attrNameLst>
                                          <p:attrName>ppt_y</p:attrName>
                                        </p:attrNameLst>
                                      </p:cBhvr>
                                      <p:tavLst>
                                        <p:tav tm="0">
                                          <p:val>
                                            <p:strVal val="#ppt_y-(0.354*#ppt_w-0.172*#ppt_h)"/>
                                          </p:val>
                                        </p:tav>
                                        <p:tav tm="100000">
                                          <p:val>
                                            <p:strVal val="#ppt_y-(0.354*#ppt_w-0.172*#ppt_h)-#ppt_h/2"/>
                                          </p:val>
                                        </p:tav>
                                      </p:tavLst>
                                    </p:anim>
                                    <p:anim calcmode="lin" valueType="num">
                                      <p:cBhvr>
                                        <p:cTn id="11" dur="68" fill="hold">
                                          <p:stCondLst>
                                            <p:cond delay="432"/>
                                          </p:stCondLst>
                                        </p:cTn>
                                        <p:tgtEl>
                                          <p:spTgt spid="446467"/>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646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ancha-futbol"/>
          <p:cNvPicPr>
            <a:picLocks noChangeAspect="1" noChangeArrowheads="1"/>
          </p:cNvPicPr>
          <p:nvPr/>
        </p:nvPicPr>
        <p:blipFill>
          <a:blip r:embed="rId2" cstate="print">
            <a:lum bright="64000" contrast="-54000"/>
          </a:blip>
          <a:srcRect/>
          <a:stretch>
            <a:fillRect/>
          </a:stretch>
        </p:blipFill>
        <p:spPr bwMode="auto">
          <a:xfrm>
            <a:off x="250825" y="1557338"/>
            <a:ext cx="8893175" cy="5300662"/>
          </a:xfrm>
          <a:prstGeom prst="rect">
            <a:avLst/>
          </a:prstGeom>
          <a:noFill/>
          <a:ln w="9525">
            <a:noFill/>
            <a:miter lim="800000"/>
            <a:headEnd/>
            <a:tailEnd/>
          </a:ln>
        </p:spPr>
      </p:pic>
      <p:sp>
        <p:nvSpPr>
          <p:cNvPr id="414723" name="Rectangle 3"/>
          <p:cNvSpPr>
            <a:spLocks noChangeArrowheads="1"/>
          </p:cNvSpPr>
          <p:nvPr/>
        </p:nvSpPr>
        <p:spPr bwMode="auto">
          <a:xfrm>
            <a:off x="323850" y="188913"/>
            <a:ext cx="8640763" cy="1250950"/>
          </a:xfrm>
          <a:prstGeom prst="rect">
            <a:avLst/>
          </a:prstGeom>
          <a:noFill/>
          <a:ln w="9525">
            <a:noFill/>
            <a:miter lim="800000"/>
            <a:headEnd/>
            <a:tailEnd/>
          </a:ln>
        </p:spPr>
        <p:txBody>
          <a:bodyPr anchor="ctr">
            <a:spAutoFit/>
          </a:bodyPr>
          <a:lstStyle/>
          <a:p>
            <a:r>
              <a:rPr lang="es-EC" sz="3800" b="1">
                <a:solidFill>
                  <a:schemeClr val="accent2"/>
                </a:solidFill>
                <a:latin typeface="Broadway" pitchFamily="82" charset="0"/>
              </a:rPr>
              <a:t>Ubicación para el desarrollo de proyecto</a:t>
            </a:r>
            <a:r>
              <a:rPr lang="es-ES" sz="3800" b="1">
                <a:solidFill>
                  <a:schemeClr val="accent2"/>
                </a:solidFill>
                <a:latin typeface="Broadway" pitchFamily="82" charset="0"/>
              </a:rPr>
              <a:t> </a:t>
            </a:r>
          </a:p>
        </p:txBody>
      </p:sp>
      <p:sp>
        <p:nvSpPr>
          <p:cNvPr id="414724" name="Rectangle 4"/>
          <p:cNvSpPr>
            <a:spLocks noChangeArrowheads="1"/>
          </p:cNvSpPr>
          <p:nvPr/>
        </p:nvSpPr>
        <p:spPr bwMode="auto">
          <a:xfrm>
            <a:off x="468313" y="1657350"/>
            <a:ext cx="8064500" cy="1552575"/>
          </a:xfrm>
          <a:prstGeom prst="rect">
            <a:avLst/>
          </a:prstGeom>
          <a:noFill/>
          <a:ln w="9525">
            <a:noFill/>
            <a:miter lim="800000"/>
            <a:headEnd/>
            <a:tailEnd/>
          </a:ln>
        </p:spPr>
        <p:txBody>
          <a:bodyPr anchor="ctr">
            <a:spAutoFit/>
          </a:bodyPr>
          <a:lstStyle/>
          <a:p>
            <a:pPr algn="just"/>
            <a:r>
              <a:rPr lang="es-EC">
                <a:latin typeface="Baskerville Old Face" pitchFamily="18" charset="0"/>
              </a:rPr>
              <a:t>La cancha de césped sintético estará ubicada en la avenida 15 de Agosto y calle Zenón Macías Ver.</a:t>
            </a:r>
            <a:endParaRPr lang="es-ES">
              <a:latin typeface="Baskerville Old Face" pitchFamily="18" charset="0"/>
            </a:endParaRPr>
          </a:p>
          <a:p>
            <a:pPr algn="just"/>
            <a:r>
              <a:rPr lang="es-EC">
                <a:latin typeface="Baskerville Old Face" pitchFamily="18" charset="0"/>
              </a:rPr>
              <a:t>Cuyo terreno tiene una  longitud de1680 m2. y está valorado en $14000.</a:t>
            </a:r>
          </a:p>
        </p:txBody>
      </p:sp>
      <p:pic>
        <p:nvPicPr>
          <p:cNvPr id="414725" name="Picture 5" descr="DSC03549"/>
          <p:cNvPicPr>
            <a:picLocks noChangeAspect="1" noChangeArrowheads="1"/>
          </p:cNvPicPr>
          <p:nvPr/>
        </p:nvPicPr>
        <p:blipFill>
          <a:blip r:embed="rId3" cstate="print"/>
          <a:srcRect l="14439"/>
          <a:stretch>
            <a:fillRect/>
          </a:stretch>
        </p:blipFill>
        <p:spPr bwMode="auto">
          <a:xfrm>
            <a:off x="1692275" y="3284538"/>
            <a:ext cx="5688013" cy="29527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8" presetClass="entr" presetSubtype="0" accel="50000" fill="hold" grpId="0" nodeType="clickEffect">
                                  <p:stCondLst>
                                    <p:cond delay="0"/>
                                  </p:stCondLst>
                                  <p:iterate type="lt">
                                    <p:tmPct val="50000"/>
                                  </p:iterate>
                                  <p:childTnLst>
                                    <p:set>
                                      <p:cBhvr>
                                        <p:cTn id="6" dur="1" fill="hold">
                                          <p:stCondLst>
                                            <p:cond delay="0"/>
                                          </p:stCondLst>
                                        </p:cTn>
                                        <p:tgtEl>
                                          <p:spTgt spid="414723"/>
                                        </p:tgtEl>
                                        <p:attrNameLst>
                                          <p:attrName>style.visibility</p:attrName>
                                        </p:attrNameLst>
                                      </p:cBhvr>
                                      <p:to>
                                        <p:strVal val="visible"/>
                                      </p:to>
                                    </p:set>
                                    <p:set>
                                      <p:cBhvr>
                                        <p:cTn id="7" dur="228" fill="hold">
                                          <p:stCondLst>
                                            <p:cond delay="0"/>
                                          </p:stCondLst>
                                        </p:cTn>
                                        <p:tgtEl>
                                          <p:spTgt spid="414723"/>
                                        </p:tgtEl>
                                        <p:attrNameLst>
                                          <p:attrName>style.rotation</p:attrName>
                                        </p:attrNameLst>
                                      </p:cBhvr>
                                      <p:to>
                                        <p:strVal val="-45.0"/>
                                      </p:to>
                                    </p:set>
                                    <p:anim calcmode="lin" valueType="num">
                                      <p:cBhvr>
                                        <p:cTn id="8" dur="228" fill="hold">
                                          <p:stCondLst>
                                            <p:cond delay="228"/>
                                          </p:stCondLst>
                                        </p:cTn>
                                        <p:tgtEl>
                                          <p:spTgt spid="414723"/>
                                        </p:tgtEl>
                                        <p:attrNameLst>
                                          <p:attrName>style.rotation</p:attrName>
                                        </p:attrNameLst>
                                      </p:cBhvr>
                                      <p:tavLst>
                                        <p:tav tm="0">
                                          <p:val>
                                            <p:fltVal val="-45"/>
                                          </p:val>
                                        </p:tav>
                                        <p:tav tm="69900">
                                          <p:val>
                                            <p:fltVal val="45"/>
                                          </p:val>
                                        </p:tav>
                                        <p:tav tm="100000">
                                          <p:val>
                                            <p:fltVal val="0"/>
                                          </p:val>
                                        </p:tav>
                                      </p:tavLst>
                                    </p:anim>
                                    <p:anim calcmode="lin" valueType="num">
                                      <p:cBhvr>
                                        <p:cTn id="9" dur="228" fill="hold">
                                          <p:stCondLst>
                                            <p:cond delay="0"/>
                                          </p:stCondLst>
                                        </p:cTn>
                                        <p:tgtEl>
                                          <p:spTgt spid="414723"/>
                                        </p:tgtEl>
                                        <p:attrNameLst>
                                          <p:attrName>ppt_y</p:attrName>
                                        </p:attrNameLst>
                                      </p:cBhvr>
                                      <p:tavLst>
                                        <p:tav tm="0">
                                          <p:val>
                                            <p:strVal val="#ppt_y-1"/>
                                          </p:val>
                                        </p:tav>
                                        <p:tav tm="100000">
                                          <p:val>
                                            <p:strVal val="#ppt_y-(0.354*#ppt_w-0.172*#ppt_h)"/>
                                          </p:val>
                                        </p:tav>
                                      </p:tavLst>
                                    </p:anim>
                                    <p:anim calcmode="lin" valueType="num">
                                      <p:cBhvr>
                                        <p:cTn id="10" dur="78" decel="50000" autoRev="1" fill="hold">
                                          <p:stCondLst>
                                            <p:cond delay="228"/>
                                          </p:stCondLst>
                                        </p:cTn>
                                        <p:tgtEl>
                                          <p:spTgt spid="414723"/>
                                        </p:tgtEl>
                                        <p:attrNameLst>
                                          <p:attrName>ppt_y</p:attrName>
                                        </p:attrNameLst>
                                      </p:cBhvr>
                                      <p:tavLst>
                                        <p:tav tm="0">
                                          <p:val>
                                            <p:strVal val="#ppt_y-(0.354*#ppt_w-0.172*#ppt_h)"/>
                                          </p:val>
                                        </p:tav>
                                        <p:tav tm="100000">
                                          <p:val>
                                            <p:strVal val="#ppt_y-(0.354*#ppt_w-0.172*#ppt_h)-#ppt_h/2"/>
                                          </p:val>
                                        </p:tav>
                                      </p:tavLst>
                                    </p:anim>
                                    <p:anim calcmode="lin" valueType="num">
                                      <p:cBhvr>
                                        <p:cTn id="11" dur="68" fill="hold">
                                          <p:stCondLst>
                                            <p:cond delay="432"/>
                                          </p:stCondLst>
                                        </p:cTn>
                                        <p:tgtEl>
                                          <p:spTgt spid="414723"/>
                                        </p:tgtEl>
                                        <p:attrNameLst>
                                          <p:attrName>ppt_y</p:attrName>
                                        </p:attrNameLst>
                                      </p:cBhvr>
                                      <p:tavLst>
                                        <p:tav tm="0">
                                          <p:val>
                                            <p:strVal val="#ppt_y-(0.354*#ppt_w-0.172*#ppt_h)"/>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grpId="0" nodeType="clickEffect">
                                  <p:stCondLst>
                                    <p:cond delay="0"/>
                                  </p:stCondLst>
                                  <p:childTnLst>
                                    <p:set>
                                      <p:cBhvr>
                                        <p:cTn id="15" dur="1" fill="hold">
                                          <p:stCondLst>
                                            <p:cond delay="0"/>
                                          </p:stCondLst>
                                        </p:cTn>
                                        <p:tgtEl>
                                          <p:spTgt spid="414724"/>
                                        </p:tgtEl>
                                        <p:attrNameLst>
                                          <p:attrName>style.visibility</p:attrName>
                                        </p:attrNameLst>
                                      </p:cBhvr>
                                      <p:to>
                                        <p:strVal val="visible"/>
                                      </p:to>
                                    </p:set>
                                    <p:anim calcmode="lin" valueType="num">
                                      <p:cBhvr additive="base">
                                        <p:cTn id="16" dur="500" fill="hold"/>
                                        <p:tgtEl>
                                          <p:spTgt spid="414724"/>
                                        </p:tgtEl>
                                        <p:attrNameLst>
                                          <p:attrName>ppt_x</p:attrName>
                                        </p:attrNameLst>
                                      </p:cBhvr>
                                      <p:tavLst>
                                        <p:tav tm="0">
                                          <p:val>
                                            <p:strVal val="#ppt_x"/>
                                          </p:val>
                                        </p:tav>
                                        <p:tav tm="100000">
                                          <p:val>
                                            <p:strVal val="#ppt_x"/>
                                          </p:val>
                                        </p:tav>
                                      </p:tavLst>
                                    </p:anim>
                                    <p:anim calcmode="lin" valueType="num">
                                      <p:cBhvr additive="base">
                                        <p:cTn id="17" dur="500" fill="hold"/>
                                        <p:tgtEl>
                                          <p:spTgt spid="414724"/>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30" presetClass="entr" presetSubtype="0" fill="hold" nodeType="clickEffect">
                                  <p:stCondLst>
                                    <p:cond delay="0"/>
                                  </p:stCondLst>
                                  <p:childTnLst>
                                    <p:set>
                                      <p:cBhvr>
                                        <p:cTn id="21" dur="1" fill="hold">
                                          <p:stCondLst>
                                            <p:cond delay="0"/>
                                          </p:stCondLst>
                                        </p:cTn>
                                        <p:tgtEl>
                                          <p:spTgt spid="414725"/>
                                        </p:tgtEl>
                                        <p:attrNameLst>
                                          <p:attrName>style.visibility</p:attrName>
                                        </p:attrNameLst>
                                      </p:cBhvr>
                                      <p:to>
                                        <p:strVal val="visible"/>
                                      </p:to>
                                    </p:set>
                                    <p:animEffect transition="in" filter="fade">
                                      <p:cBhvr>
                                        <p:cTn id="22" dur="800" decel="100000"/>
                                        <p:tgtEl>
                                          <p:spTgt spid="414725"/>
                                        </p:tgtEl>
                                      </p:cBhvr>
                                    </p:animEffect>
                                    <p:anim calcmode="lin" valueType="num">
                                      <p:cBhvr>
                                        <p:cTn id="23" dur="800" decel="100000" fill="hold"/>
                                        <p:tgtEl>
                                          <p:spTgt spid="414725"/>
                                        </p:tgtEl>
                                        <p:attrNameLst>
                                          <p:attrName>style.rotation</p:attrName>
                                        </p:attrNameLst>
                                      </p:cBhvr>
                                      <p:tavLst>
                                        <p:tav tm="0">
                                          <p:val>
                                            <p:fltVal val="-90"/>
                                          </p:val>
                                        </p:tav>
                                        <p:tav tm="100000">
                                          <p:val>
                                            <p:fltVal val="0"/>
                                          </p:val>
                                        </p:tav>
                                      </p:tavLst>
                                    </p:anim>
                                    <p:anim calcmode="lin" valueType="num">
                                      <p:cBhvr>
                                        <p:cTn id="24" dur="800" decel="100000" fill="hold"/>
                                        <p:tgtEl>
                                          <p:spTgt spid="414725"/>
                                        </p:tgtEl>
                                        <p:attrNameLst>
                                          <p:attrName>ppt_x</p:attrName>
                                        </p:attrNameLst>
                                      </p:cBhvr>
                                      <p:tavLst>
                                        <p:tav tm="0">
                                          <p:val>
                                            <p:strVal val="#ppt_x+0.4"/>
                                          </p:val>
                                        </p:tav>
                                        <p:tav tm="100000">
                                          <p:val>
                                            <p:strVal val="#ppt_x-0.05"/>
                                          </p:val>
                                        </p:tav>
                                      </p:tavLst>
                                    </p:anim>
                                    <p:anim calcmode="lin" valueType="num">
                                      <p:cBhvr>
                                        <p:cTn id="25" dur="800" decel="100000" fill="hold"/>
                                        <p:tgtEl>
                                          <p:spTgt spid="414725"/>
                                        </p:tgtEl>
                                        <p:attrNameLst>
                                          <p:attrName>ppt_y</p:attrName>
                                        </p:attrNameLst>
                                      </p:cBhvr>
                                      <p:tavLst>
                                        <p:tav tm="0">
                                          <p:val>
                                            <p:strVal val="#ppt_y-0.4"/>
                                          </p:val>
                                        </p:tav>
                                        <p:tav tm="100000">
                                          <p:val>
                                            <p:strVal val="#ppt_y+0.1"/>
                                          </p:val>
                                        </p:tav>
                                      </p:tavLst>
                                    </p:anim>
                                    <p:anim calcmode="lin" valueType="num">
                                      <p:cBhvr>
                                        <p:cTn id="26" dur="200" accel="100000" fill="hold">
                                          <p:stCondLst>
                                            <p:cond delay="800"/>
                                          </p:stCondLst>
                                        </p:cTn>
                                        <p:tgtEl>
                                          <p:spTgt spid="414725"/>
                                        </p:tgtEl>
                                        <p:attrNameLst>
                                          <p:attrName>ppt_x</p:attrName>
                                        </p:attrNameLst>
                                      </p:cBhvr>
                                      <p:tavLst>
                                        <p:tav tm="0">
                                          <p:val>
                                            <p:strVal val="#ppt_x-0.05"/>
                                          </p:val>
                                        </p:tav>
                                        <p:tav tm="100000">
                                          <p:val>
                                            <p:strVal val="#ppt_x"/>
                                          </p:val>
                                        </p:tav>
                                      </p:tavLst>
                                    </p:anim>
                                    <p:anim calcmode="lin" valueType="num">
                                      <p:cBhvr>
                                        <p:cTn id="27" dur="200" accel="100000" fill="hold">
                                          <p:stCondLst>
                                            <p:cond delay="800"/>
                                          </p:stCondLst>
                                        </p:cTn>
                                        <p:tgtEl>
                                          <p:spTgt spid="414725"/>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4723" grpId="0"/>
      <p:bldP spid="414724"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2" descr="cancha-futbol"/>
          <p:cNvPicPr>
            <a:picLocks noChangeAspect="1" noChangeArrowheads="1"/>
          </p:cNvPicPr>
          <p:nvPr/>
        </p:nvPicPr>
        <p:blipFill>
          <a:blip r:embed="rId2" cstate="print">
            <a:lum bright="64000" contrast="-54000"/>
          </a:blip>
          <a:srcRect/>
          <a:stretch>
            <a:fillRect/>
          </a:stretch>
        </p:blipFill>
        <p:spPr bwMode="auto">
          <a:xfrm>
            <a:off x="250825" y="1557338"/>
            <a:ext cx="8893175" cy="5300662"/>
          </a:xfrm>
          <a:prstGeom prst="rect">
            <a:avLst/>
          </a:prstGeom>
          <a:noFill/>
          <a:ln w="9525">
            <a:noFill/>
            <a:miter lim="800000"/>
            <a:headEnd/>
            <a:tailEnd/>
          </a:ln>
        </p:spPr>
      </p:pic>
      <p:sp>
        <p:nvSpPr>
          <p:cNvPr id="448515" name="3 Título"/>
          <p:cNvSpPr>
            <a:spLocks/>
          </p:cNvSpPr>
          <p:nvPr/>
        </p:nvSpPr>
        <p:spPr bwMode="auto">
          <a:xfrm>
            <a:off x="571500" y="285750"/>
            <a:ext cx="7772400" cy="1470025"/>
          </a:xfrm>
          <a:prstGeom prst="rect">
            <a:avLst/>
          </a:prstGeom>
          <a:noFill/>
          <a:ln w="9525">
            <a:noFill/>
            <a:miter lim="800000"/>
            <a:headEnd/>
            <a:tailEnd/>
          </a:ln>
        </p:spPr>
        <p:txBody>
          <a:bodyPr anchor="ctr"/>
          <a:lstStyle/>
          <a:p>
            <a:r>
              <a:rPr lang="es-ES" sz="3800" b="1">
                <a:solidFill>
                  <a:schemeClr val="accent2"/>
                </a:solidFill>
                <a:latin typeface="Broadway" pitchFamily="82" charset="0"/>
              </a:rPr>
              <a:t>PUBLICIDAD</a:t>
            </a:r>
            <a:r>
              <a:rPr lang="es-EC" sz="5800">
                <a:solidFill>
                  <a:schemeClr val="tx2"/>
                </a:solidFill>
              </a:rPr>
              <a:t/>
            </a:r>
            <a:br>
              <a:rPr lang="es-EC" sz="5800">
                <a:solidFill>
                  <a:schemeClr val="tx2"/>
                </a:solidFill>
              </a:rPr>
            </a:br>
            <a:endParaRPr lang="es-EC" sz="5800">
              <a:solidFill>
                <a:schemeClr val="tx2"/>
              </a:solidFill>
            </a:endParaRPr>
          </a:p>
        </p:txBody>
      </p:sp>
      <p:sp>
        <p:nvSpPr>
          <p:cNvPr id="53252" name="4 Subtítulo"/>
          <p:cNvSpPr>
            <a:spLocks/>
          </p:cNvSpPr>
          <p:nvPr/>
        </p:nvSpPr>
        <p:spPr bwMode="auto">
          <a:xfrm>
            <a:off x="539750" y="1773238"/>
            <a:ext cx="8429625" cy="1752600"/>
          </a:xfrm>
          <a:prstGeom prst="rect">
            <a:avLst/>
          </a:prstGeom>
          <a:noFill/>
          <a:ln w="9525">
            <a:noFill/>
            <a:miter lim="800000"/>
            <a:headEnd/>
            <a:tailEnd/>
          </a:ln>
        </p:spPr>
        <p:txBody>
          <a:bodyPr/>
          <a:lstStyle/>
          <a:p>
            <a:pPr algn="just">
              <a:lnSpc>
                <a:spcPct val="90000"/>
              </a:lnSpc>
              <a:spcBef>
                <a:spcPct val="20000"/>
              </a:spcBef>
              <a:buClr>
                <a:schemeClr val="bg2"/>
              </a:buClr>
              <a:buSzPct val="75000"/>
              <a:buFont typeface="Wingdings" pitchFamily="2" charset="2"/>
              <a:buNone/>
            </a:pPr>
            <a:r>
              <a:rPr lang="es-ES">
                <a:latin typeface="Bookman Old Style" pitchFamily="18" charset="0"/>
              </a:rPr>
              <a:t>Se han destinado $3240 anuales que serán distribuidos de acuerdo a las estrategias de promoción y publicidad que se utilicen para dar a conocer el complejo</a:t>
            </a:r>
            <a:r>
              <a:rPr lang="es-ES">
                <a:solidFill>
                  <a:srgbClr val="898989"/>
                </a:solidFill>
                <a:latin typeface="Bookman Old Style" pitchFamily="18" charset="0"/>
              </a:rPr>
              <a:t>.</a:t>
            </a:r>
            <a:endParaRPr lang="es-EC">
              <a:solidFill>
                <a:srgbClr val="898989"/>
              </a:solidFill>
              <a:latin typeface="Bookman Old Style" pitchFamily="18" charset="0"/>
            </a:endParaRPr>
          </a:p>
          <a:p>
            <a:pPr>
              <a:lnSpc>
                <a:spcPct val="90000"/>
              </a:lnSpc>
              <a:spcBef>
                <a:spcPct val="20000"/>
              </a:spcBef>
              <a:buClr>
                <a:schemeClr val="bg2"/>
              </a:buClr>
              <a:buSzPct val="75000"/>
              <a:buFont typeface="Wingdings" pitchFamily="2" charset="2"/>
              <a:buNone/>
            </a:pPr>
            <a:endParaRPr lang="es-EC">
              <a:solidFill>
                <a:srgbClr val="898989"/>
              </a:solidFill>
              <a:latin typeface="Bookman Old Style" pitchFamily="18" charset="0"/>
            </a:endParaRPr>
          </a:p>
        </p:txBody>
      </p:sp>
      <p:graphicFrame>
        <p:nvGraphicFramePr>
          <p:cNvPr id="448550" name="Group 38"/>
          <p:cNvGraphicFramePr>
            <a:graphicFrameLocks noGrp="1"/>
          </p:cNvGraphicFramePr>
          <p:nvPr>
            <p:ph/>
          </p:nvPr>
        </p:nvGraphicFramePr>
        <p:xfrm>
          <a:off x="755650" y="3284538"/>
          <a:ext cx="7715250" cy="2908300"/>
        </p:xfrm>
        <a:graphic>
          <a:graphicData uri="http://schemas.openxmlformats.org/drawingml/2006/table">
            <a:tbl>
              <a:tblPr/>
              <a:tblGrid>
                <a:gridCol w="3148013"/>
                <a:gridCol w="2509837"/>
                <a:gridCol w="2057400"/>
              </a:tblGrid>
              <a:tr h="498475">
                <a:tc gridSpan="3">
                  <a:txBody>
                    <a:bodyPr/>
                    <a:lstStyle/>
                    <a:p>
                      <a:pPr marL="0" marR="0" lvl="0" indent="0" algn="ctr" defTabSz="914400" rtl="0" eaLnBrk="1" fontAlgn="base" latinLnBrk="0" hangingPunct="1">
                        <a:lnSpc>
                          <a:spcPct val="115000"/>
                        </a:lnSpc>
                        <a:spcBef>
                          <a:spcPct val="0"/>
                        </a:spcBef>
                        <a:spcAft>
                          <a:spcPct val="0"/>
                        </a:spcAft>
                        <a:buClr>
                          <a:schemeClr val="bg2"/>
                        </a:buClr>
                        <a:buSzPct val="75000"/>
                        <a:buFontTx/>
                        <a:buNone/>
                        <a:tabLst/>
                      </a:pPr>
                      <a:r>
                        <a:rPr kumimoji="0" lang="es-ES" sz="3200" b="0" i="0" u="none" strike="noStrike" cap="none" normalizeH="0" baseline="0" smtClean="0">
                          <a:ln>
                            <a:noFill/>
                          </a:ln>
                          <a:solidFill>
                            <a:srgbClr val="000000"/>
                          </a:solidFill>
                          <a:effectLst/>
                          <a:latin typeface="Verdana" pitchFamily="34" charset="0"/>
                          <a:cs typeface="Times New Roman" pitchFamily="18" charset="0"/>
                        </a:rPr>
                        <a:t>GASTOS DE PUBLICIDAD</a:t>
                      </a:r>
                      <a:endParaRPr kumimoji="0" lang="es-EC" sz="2400" b="0" i="0" u="none" strike="noStrike" cap="none" normalizeH="0" baseline="0" smtClean="0">
                        <a:ln>
                          <a:noFill/>
                        </a:ln>
                        <a:solidFill>
                          <a:schemeClr val="tx1"/>
                        </a:solidFill>
                        <a:effectLst/>
                        <a:latin typeface="Verdana" pitchFamily="34" charset="0"/>
                        <a:ea typeface="Calibri" pitchFamily="34"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FF"/>
                    </a:solidFill>
                  </a:tcPr>
                </a:tc>
                <a:tc hMerge="1">
                  <a:txBody>
                    <a:bodyPr/>
                    <a:lstStyle/>
                    <a:p>
                      <a:endParaRPr lang="es-ES"/>
                    </a:p>
                  </a:txBody>
                  <a:tcPr/>
                </a:tc>
                <a:tc hMerge="1">
                  <a:txBody>
                    <a:bodyPr/>
                    <a:lstStyle/>
                    <a:p>
                      <a:endParaRPr lang="es-ES"/>
                    </a:p>
                  </a:txBody>
                  <a:tcPr/>
                </a:tc>
              </a:tr>
              <a:tr h="390525">
                <a:tc>
                  <a:txBody>
                    <a:bodyPr/>
                    <a:lstStyle/>
                    <a:p>
                      <a:pPr marL="0" marR="0" lvl="0" indent="0" algn="l" defTabSz="914400" rtl="0" eaLnBrk="1" fontAlgn="base" latinLnBrk="0" hangingPunct="1">
                        <a:lnSpc>
                          <a:spcPct val="115000"/>
                        </a:lnSpc>
                        <a:spcBef>
                          <a:spcPct val="0"/>
                        </a:spcBef>
                        <a:spcAft>
                          <a:spcPct val="0"/>
                        </a:spcAft>
                        <a:buClr>
                          <a:schemeClr val="bg2"/>
                        </a:buClr>
                        <a:buSzPct val="75000"/>
                        <a:buFontTx/>
                        <a:buNone/>
                        <a:tabLst/>
                      </a:pPr>
                      <a:r>
                        <a:rPr kumimoji="0" lang="es-ES" sz="1800" b="1" i="0" u="none" strike="noStrike" cap="none" normalizeH="0" baseline="0" smtClean="0">
                          <a:ln>
                            <a:noFill/>
                          </a:ln>
                          <a:solidFill>
                            <a:srgbClr val="000000"/>
                          </a:solidFill>
                          <a:effectLst/>
                          <a:latin typeface="Verdana" pitchFamily="34" charset="0"/>
                          <a:cs typeface="Times New Roman" pitchFamily="18" charset="0"/>
                        </a:rPr>
                        <a:t>Rubros</a:t>
                      </a:r>
                      <a:endParaRPr kumimoji="0" lang="es-EC" sz="1800" b="0" i="0" u="none" strike="noStrike" cap="none" normalizeH="0" baseline="0" smtClean="0">
                        <a:ln>
                          <a:noFill/>
                        </a:ln>
                        <a:solidFill>
                          <a:schemeClr val="tx1"/>
                        </a:solidFill>
                        <a:effectLst/>
                        <a:latin typeface="Verdana" pitchFamily="34" charset="0"/>
                        <a:ea typeface="Calibri" pitchFamily="34"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1" fontAlgn="base" latinLnBrk="0" hangingPunct="1">
                        <a:lnSpc>
                          <a:spcPct val="115000"/>
                        </a:lnSpc>
                        <a:spcBef>
                          <a:spcPct val="0"/>
                        </a:spcBef>
                        <a:spcAft>
                          <a:spcPct val="0"/>
                        </a:spcAft>
                        <a:buClr>
                          <a:schemeClr val="bg2"/>
                        </a:buClr>
                        <a:buSzPct val="75000"/>
                        <a:buFontTx/>
                        <a:buNone/>
                        <a:tabLst/>
                      </a:pPr>
                      <a:r>
                        <a:rPr kumimoji="0" lang="es-ES" sz="1800" b="1" i="0" u="none" strike="noStrike" cap="none" normalizeH="0" baseline="0" smtClean="0">
                          <a:ln>
                            <a:noFill/>
                          </a:ln>
                          <a:solidFill>
                            <a:srgbClr val="000000"/>
                          </a:solidFill>
                          <a:effectLst/>
                          <a:latin typeface="Verdana" pitchFamily="34" charset="0"/>
                          <a:cs typeface="Times New Roman" pitchFamily="18" charset="0"/>
                        </a:rPr>
                        <a:t>Costo mensual</a:t>
                      </a:r>
                      <a:endParaRPr kumimoji="0" lang="es-EC" sz="1800" b="0" i="0" u="none" strike="noStrike" cap="none" normalizeH="0" baseline="0" smtClean="0">
                        <a:ln>
                          <a:noFill/>
                        </a:ln>
                        <a:solidFill>
                          <a:schemeClr val="tx1"/>
                        </a:solidFill>
                        <a:effectLst/>
                        <a:latin typeface="Verdana" pitchFamily="34" charset="0"/>
                        <a:ea typeface="Calibri" pitchFamily="34"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1" fontAlgn="base" latinLnBrk="0" hangingPunct="1">
                        <a:lnSpc>
                          <a:spcPct val="115000"/>
                        </a:lnSpc>
                        <a:spcBef>
                          <a:spcPct val="0"/>
                        </a:spcBef>
                        <a:spcAft>
                          <a:spcPct val="0"/>
                        </a:spcAft>
                        <a:buClr>
                          <a:schemeClr val="bg2"/>
                        </a:buClr>
                        <a:buSzPct val="75000"/>
                        <a:buFontTx/>
                        <a:buNone/>
                        <a:tabLst/>
                      </a:pPr>
                      <a:r>
                        <a:rPr kumimoji="0" lang="es-ES" sz="1800" b="1" i="0" u="none" strike="noStrike" cap="none" normalizeH="0" baseline="0" smtClean="0">
                          <a:ln>
                            <a:noFill/>
                          </a:ln>
                          <a:solidFill>
                            <a:srgbClr val="000000"/>
                          </a:solidFill>
                          <a:effectLst/>
                          <a:latin typeface="Verdana" pitchFamily="34" charset="0"/>
                          <a:cs typeface="Times New Roman" pitchFamily="18" charset="0"/>
                        </a:rPr>
                        <a:t> Costo anual </a:t>
                      </a:r>
                      <a:endParaRPr kumimoji="0" lang="es-EC" sz="1800" b="0" i="0" u="none" strike="noStrike" cap="none" normalizeH="0" baseline="0" smtClean="0">
                        <a:ln>
                          <a:noFill/>
                        </a:ln>
                        <a:solidFill>
                          <a:schemeClr val="tx1"/>
                        </a:solidFill>
                        <a:effectLst/>
                        <a:latin typeface="Verdana" pitchFamily="34" charset="0"/>
                        <a:ea typeface="Calibri" pitchFamily="34"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r>
              <a:tr h="392113">
                <a:tc>
                  <a:txBody>
                    <a:bodyPr/>
                    <a:lstStyle/>
                    <a:p>
                      <a:pPr marL="0" marR="0" lvl="0" indent="0" algn="l" defTabSz="914400" rtl="0" eaLnBrk="1" fontAlgn="base" latinLnBrk="0" hangingPunct="1">
                        <a:lnSpc>
                          <a:spcPct val="115000"/>
                        </a:lnSpc>
                        <a:spcBef>
                          <a:spcPct val="0"/>
                        </a:spcBef>
                        <a:spcAft>
                          <a:spcPct val="0"/>
                        </a:spcAft>
                        <a:buClr>
                          <a:schemeClr val="bg2"/>
                        </a:buClr>
                        <a:buSzPct val="75000"/>
                        <a:buFontTx/>
                        <a:buNone/>
                        <a:tabLst/>
                      </a:pPr>
                      <a:r>
                        <a:rPr kumimoji="0" lang="es-ES" sz="1800" b="0" i="0" u="none" strike="noStrike" cap="none" normalizeH="0" baseline="0" smtClean="0">
                          <a:ln>
                            <a:noFill/>
                          </a:ln>
                          <a:solidFill>
                            <a:srgbClr val="000000"/>
                          </a:solidFill>
                          <a:effectLst/>
                          <a:latin typeface="Verdana" pitchFamily="34" charset="0"/>
                          <a:cs typeface="Times New Roman" pitchFamily="18" charset="0"/>
                        </a:rPr>
                        <a:t>Papelería</a:t>
                      </a:r>
                      <a:endParaRPr kumimoji="0" lang="es-EC" sz="1800" b="0" i="0" u="none" strike="noStrike" cap="none" normalizeH="0" baseline="0" smtClean="0">
                        <a:ln>
                          <a:noFill/>
                        </a:ln>
                        <a:solidFill>
                          <a:schemeClr val="tx1"/>
                        </a:solidFill>
                        <a:effectLst/>
                        <a:latin typeface="Verdana" pitchFamily="34" charset="0"/>
                        <a:ea typeface="Calibri" pitchFamily="34"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r" defTabSz="914400" rtl="0" eaLnBrk="1" fontAlgn="base" latinLnBrk="0" hangingPunct="1">
                        <a:lnSpc>
                          <a:spcPct val="115000"/>
                        </a:lnSpc>
                        <a:spcBef>
                          <a:spcPct val="0"/>
                        </a:spcBef>
                        <a:spcAft>
                          <a:spcPct val="0"/>
                        </a:spcAft>
                        <a:buClr>
                          <a:schemeClr val="bg2"/>
                        </a:buClr>
                        <a:buSzPct val="75000"/>
                        <a:buFontTx/>
                        <a:buNone/>
                        <a:tabLst/>
                      </a:pPr>
                      <a:r>
                        <a:rPr kumimoji="0" lang="es-ES" sz="1800" b="0" i="0" u="none" strike="noStrike" cap="none" normalizeH="0" baseline="0" smtClean="0">
                          <a:ln>
                            <a:noFill/>
                          </a:ln>
                          <a:solidFill>
                            <a:srgbClr val="000000"/>
                          </a:solidFill>
                          <a:effectLst/>
                          <a:latin typeface="Verdana" pitchFamily="34" charset="0"/>
                          <a:cs typeface="Times New Roman" pitchFamily="18" charset="0"/>
                        </a:rPr>
                        <a:t>$ 80,00 </a:t>
                      </a:r>
                      <a:endParaRPr kumimoji="0" lang="es-EC" sz="1800" b="0" i="0" u="none" strike="noStrike" cap="none" normalizeH="0" baseline="0" smtClean="0">
                        <a:ln>
                          <a:noFill/>
                        </a:ln>
                        <a:solidFill>
                          <a:schemeClr val="tx1"/>
                        </a:solidFill>
                        <a:effectLst/>
                        <a:latin typeface="Verdana" pitchFamily="34" charset="0"/>
                        <a:ea typeface="Calibri" pitchFamily="34"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r" defTabSz="914400" rtl="0" eaLnBrk="1" fontAlgn="base" latinLnBrk="0" hangingPunct="1">
                        <a:lnSpc>
                          <a:spcPct val="115000"/>
                        </a:lnSpc>
                        <a:spcBef>
                          <a:spcPct val="0"/>
                        </a:spcBef>
                        <a:spcAft>
                          <a:spcPct val="0"/>
                        </a:spcAft>
                        <a:buClr>
                          <a:schemeClr val="bg2"/>
                        </a:buClr>
                        <a:buSzPct val="75000"/>
                        <a:buFontTx/>
                        <a:buNone/>
                        <a:tabLst/>
                      </a:pPr>
                      <a:r>
                        <a:rPr kumimoji="0" lang="es-ES" sz="1800" b="0" i="0" u="none" strike="noStrike" cap="none" normalizeH="0" baseline="0" smtClean="0">
                          <a:ln>
                            <a:noFill/>
                          </a:ln>
                          <a:solidFill>
                            <a:srgbClr val="000000"/>
                          </a:solidFill>
                          <a:effectLst/>
                          <a:latin typeface="Verdana" pitchFamily="34" charset="0"/>
                          <a:cs typeface="Times New Roman" pitchFamily="18" charset="0"/>
                        </a:rPr>
                        <a:t>$ 960 </a:t>
                      </a:r>
                      <a:endParaRPr kumimoji="0" lang="es-EC" sz="1800" b="0" i="0" u="none" strike="noStrike" cap="none" normalizeH="0" baseline="0" smtClean="0">
                        <a:ln>
                          <a:noFill/>
                        </a:ln>
                        <a:solidFill>
                          <a:schemeClr val="tx1"/>
                        </a:solidFill>
                        <a:effectLst/>
                        <a:latin typeface="Verdana" pitchFamily="34" charset="0"/>
                        <a:ea typeface="Calibri" pitchFamily="34"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r>
              <a:tr h="392113">
                <a:tc>
                  <a:txBody>
                    <a:bodyPr/>
                    <a:lstStyle/>
                    <a:p>
                      <a:pPr marL="0" marR="0" lvl="0" indent="0" algn="l" defTabSz="914400" rtl="0" eaLnBrk="1" fontAlgn="base" latinLnBrk="0" hangingPunct="1">
                        <a:lnSpc>
                          <a:spcPct val="115000"/>
                        </a:lnSpc>
                        <a:spcBef>
                          <a:spcPct val="0"/>
                        </a:spcBef>
                        <a:spcAft>
                          <a:spcPct val="0"/>
                        </a:spcAft>
                        <a:buClr>
                          <a:schemeClr val="bg2"/>
                        </a:buClr>
                        <a:buSzPct val="75000"/>
                        <a:buFontTx/>
                        <a:buNone/>
                        <a:tabLst/>
                      </a:pPr>
                      <a:r>
                        <a:rPr kumimoji="0" lang="es-ES" sz="1800" b="0" i="0" u="none" strike="noStrike" cap="none" normalizeH="0" baseline="0" smtClean="0">
                          <a:ln>
                            <a:noFill/>
                          </a:ln>
                          <a:solidFill>
                            <a:srgbClr val="000000"/>
                          </a:solidFill>
                          <a:effectLst/>
                          <a:latin typeface="Verdana" pitchFamily="34" charset="0"/>
                          <a:cs typeface="Times New Roman" pitchFamily="18" charset="0"/>
                        </a:rPr>
                        <a:t>Diarios</a:t>
                      </a:r>
                      <a:endParaRPr kumimoji="0" lang="es-EC" sz="1800" b="0" i="0" u="none" strike="noStrike" cap="none" normalizeH="0" baseline="0" smtClean="0">
                        <a:ln>
                          <a:noFill/>
                        </a:ln>
                        <a:solidFill>
                          <a:schemeClr val="tx1"/>
                        </a:solidFill>
                        <a:effectLst/>
                        <a:latin typeface="Verdana" pitchFamily="34" charset="0"/>
                        <a:ea typeface="Calibri" pitchFamily="34"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r" defTabSz="914400" rtl="0" eaLnBrk="1" fontAlgn="base" latinLnBrk="0" hangingPunct="1">
                        <a:lnSpc>
                          <a:spcPct val="115000"/>
                        </a:lnSpc>
                        <a:spcBef>
                          <a:spcPct val="0"/>
                        </a:spcBef>
                        <a:spcAft>
                          <a:spcPct val="0"/>
                        </a:spcAft>
                        <a:buClr>
                          <a:schemeClr val="bg2"/>
                        </a:buClr>
                        <a:buSzPct val="75000"/>
                        <a:buFontTx/>
                        <a:buNone/>
                        <a:tabLst/>
                      </a:pPr>
                      <a:r>
                        <a:rPr kumimoji="0" lang="es-ES" sz="1800" b="0" i="0" u="none" strike="noStrike" cap="none" normalizeH="0" baseline="0" smtClean="0">
                          <a:ln>
                            <a:noFill/>
                          </a:ln>
                          <a:solidFill>
                            <a:srgbClr val="000000"/>
                          </a:solidFill>
                          <a:effectLst/>
                          <a:latin typeface="Verdana" pitchFamily="34" charset="0"/>
                          <a:cs typeface="Times New Roman" pitchFamily="18" charset="0"/>
                        </a:rPr>
                        <a:t>$ 40,00 </a:t>
                      </a:r>
                      <a:endParaRPr kumimoji="0" lang="es-EC" sz="1800" b="0" i="0" u="none" strike="noStrike" cap="none" normalizeH="0" baseline="0" smtClean="0">
                        <a:ln>
                          <a:noFill/>
                        </a:ln>
                        <a:solidFill>
                          <a:schemeClr val="tx1"/>
                        </a:solidFill>
                        <a:effectLst/>
                        <a:latin typeface="Verdana" pitchFamily="34" charset="0"/>
                        <a:ea typeface="Calibri" pitchFamily="34"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r" defTabSz="914400" rtl="0" eaLnBrk="1" fontAlgn="base" latinLnBrk="0" hangingPunct="1">
                        <a:lnSpc>
                          <a:spcPct val="115000"/>
                        </a:lnSpc>
                        <a:spcBef>
                          <a:spcPct val="0"/>
                        </a:spcBef>
                        <a:spcAft>
                          <a:spcPct val="0"/>
                        </a:spcAft>
                        <a:buClr>
                          <a:schemeClr val="bg2"/>
                        </a:buClr>
                        <a:buSzPct val="75000"/>
                        <a:buFontTx/>
                        <a:buNone/>
                        <a:tabLst/>
                      </a:pPr>
                      <a:r>
                        <a:rPr kumimoji="0" lang="es-ES" sz="1800" b="0" i="0" u="none" strike="noStrike" cap="none" normalizeH="0" baseline="0" smtClean="0">
                          <a:ln>
                            <a:noFill/>
                          </a:ln>
                          <a:solidFill>
                            <a:srgbClr val="000000"/>
                          </a:solidFill>
                          <a:effectLst/>
                          <a:latin typeface="Verdana" pitchFamily="34" charset="0"/>
                          <a:cs typeface="Times New Roman" pitchFamily="18" charset="0"/>
                        </a:rPr>
                        <a:t>$ 480 </a:t>
                      </a:r>
                      <a:endParaRPr kumimoji="0" lang="es-EC" sz="1800" b="0" i="0" u="none" strike="noStrike" cap="none" normalizeH="0" baseline="0" smtClean="0">
                        <a:ln>
                          <a:noFill/>
                        </a:ln>
                        <a:solidFill>
                          <a:schemeClr val="tx1"/>
                        </a:solidFill>
                        <a:effectLst/>
                        <a:latin typeface="Verdana" pitchFamily="34" charset="0"/>
                        <a:ea typeface="Calibri" pitchFamily="34"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r>
              <a:tr h="390525">
                <a:tc>
                  <a:txBody>
                    <a:bodyPr/>
                    <a:lstStyle/>
                    <a:p>
                      <a:pPr marL="0" marR="0" lvl="0" indent="0" algn="l" defTabSz="914400" rtl="0" eaLnBrk="1" fontAlgn="base" latinLnBrk="0" hangingPunct="1">
                        <a:lnSpc>
                          <a:spcPct val="115000"/>
                        </a:lnSpc>
                        <a:spcBef>
                          <a:spcPct val="0"/>
                        </a:spcBef>
                        <a:spcAft>
                          <a:spcPct val="0"/>
                        </a:spcAft>
                        <a:buClr>
                          <a:schemeClr val="bg2"/>
                        </a:buClr>
                        <a:buSzPct val="75000"/>
                        <a:buFontTx/>
                        <a:buNone/>
                        <a:tabLst/>
                      </a:pPr>
                      <a:r>
                        <a:rPr kumimoji="0" lang="es-ES" sz="1800" b="0" i="0" u="none" strike="noStrike" cap="none" normalizeH="0" baseline="0" smtClean="0">
                          <a:ln>
                            <a:noFill/>
                          </a:ln>
                          <a:solidFill>
                            <a:srgbClr val="000000"/>
                          </a:solidFill>
                          <a:effectLst/>
                          <a:latin typeface="Verdana" pitchFamily="34" charset="0"/>
                          <a:cs typeface="Times New Roman" pitchFamily="18" charset="0"/>
                        </a:rPr>
                        <a:t>Radio</a:t>
                      </a:r>
                      <a:endParaRPr kumimoji="0" lang="es-EC" sz="1800" b="0" i="0" u="none" strike="noStrike" cap="none" normalizeH="0" baseline="0" smtClean="0">
                        <a:ln>
                          <a:noFill/>
                        </a:ln>
                        <a:solidFill>
                          <a:schemeClr val="tx1"/>
                        </a:solidFill>
                        <a:effectLst/>
                        <a:latin typeface="Verdana" pitchFamily="34" charset="0"/>
                        <a:ea typeface="Calibri" pitchFamily="34"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r" defTabSz="914400" rtl="0" eaLnBrk="1" fontAlgn="base" latinLnBrk="0" hangingPunct="1">
                        <a:lnSpc>
                          <a:spcPct val="115000"/>
                        </a:lnSpc>
                        <a:spcBef>
                          <a:spcPct val="0"/>
                        </a:spcBef>
                        <a:spcAft>
                          <a:spcPct val="0"/>
                        </a:spcAft>
                        <a:buClr>
                          <a:schemeClr val="bg2"/>
                        </a:buClr>
                        <a:buSzPct val="75000"/>
                        <a:buFontTx/>
                        <a:buNone/>
                        <a:tabLst/>
                      </a:pPr>
                      <a:r>
                        <a:rPr kumimoji="0" lang="es-ES" sz="1800" b="0" i="0" u="none" strike="noStrike" cap="none" normalizeH="0" baseline="0" smtClean="0">
                          <a:ln>
                            <a:noFill/>
                          </a:ln>
                          <a:solidFill>
                            <a:srgbClr val="000000"/>
                          </a:solidFill>
                          <a:effectLst/>
                          <a:latin typeface="Verdana" pitchFamily="34" charset="0"/>
                          <a:cs typeface="Times New Roman" pitchFamily="18" charset="0"/>
                        </a:rPr>
                        <a:t>$ 50,00 </a:t>
                      </a:r>
                      <a:endParaRPr kumimoji="0" lang="es-EC" sz="1800" b="0" i="0" u="none" strike="noStrike" cap="none" normalizeH="0" baseline="0" smtClean="0">
                        <a:ln>
                          <a:noFill/>
                        </a:ln>
                        <a:solidFill>
                          <a:schemeClr val="tx1"/>
                        </a:solidFill>
                        <a:effectLst/>
                        <a:latin typeface="Verdana" pitchFamily="34" charset="0"/>
                        <a:ea typeface="Calibri" pitchFamily="34"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r" defTabSz="914400" rtl="0" eaLnBrk="1" fontAlgn="base" latinLnBrk="0" hangingPunct="1">
                        <a:lnSpc>
                          <a:spcPct val="115000"/>
                        </a:lnSpc>
                        <a:spcBef>
                          <a:spcPct val="0"/>
                        </a:spcBef>
                        <a:spcAft>
                          <a:spcPct val="0"/>
                        </a:spcAft>
                        <a:buClr>
                          <a:schemeClr val="bg2"/>
                        </a:buClr>
                        <a:buSzPct val="75000"/>
                        <a:buFontTx/>
                        <a:buNone/>
                        <a:tabLst/>
                      </a:pPr>
                      <a:r>
                        <a:rPr kumimoji="0" lang="es-ES" sz="1800" b="0" i="0" u="none" strike="noStrike" cap="none" normalizeH="0" baseline="0" smtClean="0">
                          <a:ln>
                            <a:noFill/>
                          </a:ln>
                          <a:solidFill>
                            <a:srgbClr val="000000"/>
                          </a:solidFill>
                          <a:effectLst/>
                          <a:latin typeface="Verdana" pitchFamily="34" charset="0"/>
                          <a:cs typeface="Times New Roman" pitchFamily="18" charset="0"/>
                        </a:rPr>
                        <a:t>$ 600 </a:t>
                      </a:r>
                      <a:endParaRPr kumimoji="0" lang="es-EC" sz="1800" b="0" i="0" u="none" strike="noStrike" cap="none" normalizeH="0" baseline="0" smtClean="0">
                        <a:ln>
                          <a:noFill/>
                        </a:ln>
                        <a:solidFill>
                          <a:schemeClr val="tx1"/>
                        </a:solidFill>
                        <a:effectLst/>
                        <a:latin typeface="Verdana" pitchFamily="34" charset="0"/>
                        <a:ea typeface="Calibri" pitchFamily="34"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r>
              <a:tr h="390525">
                <a:tc>
                  <a:txBody>
                    <a:bodyPr/>
                    <a:lstStyle/>
                    <a:p>
                      <a:pPr marL="0" marR="0" lvl="0" indent="0" algn="l" defTabSz="914400" rtl="0" eaLnBrk="1" fontAlgn="base" latinLnBrk="0" hangingPunct="1">
                        <a:lnSpc>
                          <a:spcPct val="115000"/>
                        </a:lnSpc>
                        <a:spcBef>
                          <a:spcPct val="0"/>
                        </a:spcBef>
                        <a:spcAft>
                          <a:spcPct val="0"/>
                        </a:spcAft>
                        <a:buClr>
                          <a:schemeClr val="bg2"/>
                        </a:buClr>
                        <a:buSzPct val="75000"/>
                        <a:buFontTx/>
                        <a:buNone/>
                        <a:tabLst/>
                      </a:pPr>
                      <a:r>
                        <a:rPr kumimoji="0" lang="es-ES" sz="1800" b="0" i="0" u="none" strike="noStrike" cap="none" normalizeH="0" baseline="0" smtClean="0">
                          <a:ln>
                            <a:noFill/>
                          </a:ln>
                          <a:solidFill>
                            <a:srgbClr val="000000"/>
                          </a:solidFill>
                          <a:effectLst/>
                          <a:latin typeface="Verdana" pitchFamily="34" charset="0"/>
                          <a:cs typeface="Times New Roman" pitchFamily="18" charset="0"/>
                        </a:rPr>
                        <a:t>Televisión</a:t>
                      </a:r>
                      <a:endParaRPr kumimoji="0" lang="es-EC" sz="1800" b="0" i="0" u="none" strike="noStrike" cap="none" normalizeH="0" baseline="0" smtClean="0">
                        <a:ln>
                          <a:noFill/>
                        </a:ln>
                        <a:solidFill>
                          <a:schemeClr val="tx1"/>
                        </a:solidFill>
                        <a:effectLst/>
                        <a:latin typeface="Verdana" pitchFamily="34" charset="0"/>
                        <a:ea typeface="Calibri" pitchFamily="34"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r" defTabSz="914400" rtl="0" eaLnBrk="1" fontAlgn="base" latinLnBrk="0" hangingPunct="1">
                        <a:lnSpc>
                          <a:spcPct val="115000"/>
                        </a:lnSpc>
                        <a:spcBef>
                          <a:spcPct val="0"/>
                        </a:spcBef>
                        <a:spcAft>
                          <a:spcPct val="0"/>
                        </a:spcAft>
                        <a:buClr>
                          <a:schemeClr val="bg2"/>
                        </a:buClr>
                        <a:buSzPct val="75000"/>
                        <a:buFontTx/>
                        <a:buNone/>
                        <a:tabLst/>
                      </a:pPr>
                      <a:r>
                        <a:rPr kumimoji="0" lang="es-ES" sz="1800" b="0" i="0" u="none" strike="noStrike" cap="none" normalizeH="0" baseline="0" smtClean="0">
                          <a:ln>
                            <a:noFill/>
                          </a:ln>
                          <a:solidFill>
                            <a:srgbClr val="000000"/>
                          </a:solidFill>
                          <a:effectLst/>
                          <a:latin typeface="Verdana" pitchFamily="34" charset="0"/>
                          <a:cs typeface="Times New Roman" pitchFamily="18" charset="0"/>
                        </a:rPr>
                        <a:t>$ 100,00 </a:t>
                      </a:r>
                      <a:endParaRPr kumimoji="0" lang="es-EC" sz="1800" b="0" i="0" u="none" strike="noStrike" cap="none" normalizeH="0" baseline="0" smtClean="0">
                        <a:ln>
                          <a:noFill/>
                        </a:ln>
                        <a:solidFill>
                          <a:schemeClr val="tx1"/>
                        </a:solidFill>
                        <a:effectLst/>
                        <a:latin typeface="Verdana" pitchFamily="34" charset="0"/>
                        <a:ea typeface="Calibri" pitchFamily="34"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r" defTabSz="914400" rtl="0" eaLnBrk="1" fontAlgn="base" latinLnBrk="0" hangingPunct="1">
                        <a:lnSpc>
                          <a:spcPct val="115000"/>
                        </a:lnSpc>
                        <a:spcBef>
                          <a:spcPct val="0"/>
                        </a:spcBef>
                        <a:spcAft>
                          <a:spcPct val="0"/>
                        </a:spcAft>
                        <a:buClr>
                          <a:schemeClr val="bg2"/>
                        </a:buClr>
                        <a:buSzPct val="75000"/>
                        <a:buFontTx/>
                        <a:buNone/>
                        <a:tabLst/>
                      </a:pPr>
                      <a:r>
                        <a:rPr kumimoji="0" lang="es-ES" sz="1800" b="0" i="0" u="none" strike="noStrike" cap="none" normalizeH="0" baseline="0" smtClean="0">
                          <a:ln>
                            <a:noFill/>
                          </a:ln>
                          <a:solidFill>
                            <a:srgbClr val="000000"/>
                          </a:solidFill>
                          <a:effectLst/>
                          <a:latin typeface="Verdana" pitchFamily="34" charset="0"/>
                          <a:cs typeface="Times New Roman" pitchFamily="18" charset="0"/>
                        </a:rPr>
                        <a:t>$ 1.200 </a:t>
                      </a:r>
                      <a:endParaRPr kumimoji="0" lang="es-EC" sz="1800" b="0" i="0" u="none" strike="noStrike" cap="none" normalizeH="0" baseline="0" smtClean="0">
                        <a:ln>
                          <a:noFill/>
                        </a:ln>
                        <a:solidFill>
                          <a:schemeClr val="tx1"/>
                        </a:solidFill>
                        <a:effectLst/>
                        <a:latin typeface="Verdana" pitchFamily="34" charset="0"/>
                        <a:ea typeface="Calibri" pitchFamily="34"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r>
              <a:tr h="392113">
                <a:tc>
                  <a:txBody>
                    <a:bodyPr/>
                    <a:lstStyle/>
                    <a:p>
                      <a:pPr marL="0" marR="0" lvl="0" indent="0" algn="l" defTabSz="914400" rtl="0" eaLnBrk="1" fontAlgn="base" latinLnBrk="0" hangingPunct="1">
                        <a:lnSpc>
                          <a:spcPct val="115000"/>
                        </a:lnSpc>
                        <a:spcBef>
                          <a:spcPct val="0"/>
                        </a:spcBef>
                        <a:spcAft>
                          <a:spcPct val="0"/>
                        </a:spcAft>
                        <a:buClr>
                          <a:schemeClr val="bg2"/>
                        </a:buClr>
                        <a:buSzPct val="75000"/>
                        <a:buFontTx/>
                        <a:buNone/>
                        <a:tabLst/>
                      </a:pPr>
                      <a:r>
                        <a:rPr kumimoji="0" lang="es-ES" sz="1800" b="0" i="0" u="none" strike="noStrike" cap="none" normalizeH="0" baseline="0" smtClean="0">
                          <a:ln>
                            <a:noFill/>
                          </a:ln>
                          <a:solidFill>
                            <a:srgbClr val="000000"/>
                          </a:solidFill>
                          <a:effectLst/>
                          <a:latin typeface="Verdana" pitchFamily="34" charset="0"/>
                          <a:cs typeface="Times New Roman" pitchFamily="18" charset="0"/>
                        </a:rPr>
                        <a:t>Total</a:t>
                      </a:r>
                      <a:endParaRPr kumimoji="0" lang="es-EC" sz="1800" b="0" i="0" u="none" strike="noStrike" cap="none" normalizeH="0" baseline="0" smtClean="0">
                        <a:ln>
                          <a:noFill/>
                        </a:ln>
                        <a:solidFill>
                          <a:schemeClr val="tx1"/>
                        </a:solidFill>
                        <a:effectLst/>
                        <a:latin typeface="Verdana" pitchFamily="34" charset="0"/>
                        <a:ea typeface="Calibri" pitchFamily="34"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r" defTabSz="914400" rtl="0" eaLnBrk="1" fontAlgn="base" latinLnBrk="0" hangingPunct="1">
                        <a:lnSpc>
                          <a:spcPct val="115000"/>
                        </a:lnSpc>
                        <a:spcBef>
                          <a:spcPct val="0"/>
                        </a:spcBef>
                        <a:spcAft>
                          <a:spcPct val="0"/>
                        </a:spcAft>
                        <a:buClr>
                          <a:schemeClr val="bg2"/>
                        </a:buClr>
                        <a:buSzPct val="75000"/>
                        <a:buFontTx/>
                        <a:buNone/>
                        <a:tabLst/>
                      </a:pPr>
                      <a:r>
                        <a:rPr kumimoji="0" lang="es-ES" sz="1800" b="0" i="0" u="none" strike="noStrike" cap="none" normalizeH="0" baseline="0" smtClean="0">
                          <a:ln>
                            <a:noFill/>
                          </a:ln>
                          <a:solidFill>
                            <a:srgbClr val="000000"/>
                          </a:solidFill>
                          <a:effectLst/>
                          <a:latin typeface="Verdana" pitchFamily="34" charset="0"/>
                          <a:cs typeface="Times New Roman" pitchFamily="18" charset="0"/>
                        </a:rPr>
                        <a:t>$ 270,00 </a:t>
                      </a:r>
                      <a:endParaRPr kumimoji="0" lang="es-EC" sz="1800" b="0" i="0" u="none" strike="noStrike" cap="none" normalizeH="0" baseline="0" smtClean="0">
                        <a:ln>
                          <a:noFill/>
                        </a:ln>
                        <a:solidFill>
                          <a:schemeClr val="tx1"/>
                        </a:solidFill>
                        <a:effectLst/>
                        <a:latin typeface="Verdana" pitchFamily="34" charset="0"/>
                        <a:ea typeface="Calibri" pitchFamily="34"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r" defTabSz="914400" rtl="0" eaLnBrk="1" fontAlgn="base" latinLnBrk="0" hangingPunct="1">
                        <a:lnSpc>
                          <a:spcPct val="115000"/>
                        </a:lnSpc>
                        <a:spcBef>
                          <a:spcPct val="0"/>
                        </a:spcBef>
                        <a:spcAft>
                          <a:spcPct val="0"/>
                        </a:spcAft>
                        <a:buClr>
                          <a:schemeClr val="bg2"/>
                        </a:buClr>
                        <a:buSzPct val="75000"/>
                        <a:buFontTx/>
                        <a:buNone/>
                        <a:tabLst/>
                      </a:pPr>
                      <a:r>
                        <a:rPr kumimoji="0" lang="es-ES" sz="1800" b="0" i="0" u="none" strike="noStrike" cap="none" normalizeH="0" baseline="0" smtClean="0">
                          <a:ln>
                            <a:noFill/>
                          </a:ln>
                          <a:solidFill>
                            <a:srgbClr val="000000"/>
                          </a:solidFill>
                          <a:effectLst/>
                          <a:latin typeface="Verdana" pitchFamily="34" charset="0"/>
                          <a:cs typeface="Times New Roman" pitchFamily="18" charset="0"/>
                        </a:rPr>
                        <a:t>$ 3.240 </a:t>
                      </a:r>
                      <a:endParaRPr kumimoji="0" lang="es-EC" sz="1800" b="0" i="0" u="none" strike="noStrike" cap="none" normalizeH="0" baseline="0" smtClean="0">
                        <a:ln>
                          <a:noFill/>
                        </a:ln>
                        <a:solidFill>
                          <a:schemeClr val="tx1"/>
                        </a:solidFill>
                        <a:effectLst/>
                        <a:latin typeface="Verdana" pitchFamily="34" charset="0"/>
                        <a:ea typeface="Calibri" pitchFamily="34"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8" presetClass="entr" presetSubtype="0" accel="50000" fill="hold" grpId="0" nodeType="clickEffect">
                                  <p:stCondLst>
                                    <p:cond delay="0"/>
                                  </p:stCondLst>
                                  <p:iterate type="lt">
                                    <p:tmPct val="50000"/>
                                  </p:iterate>
                                  <p:childTnLst>
                                    <p:set>
                                      <p:cBhvr>
                                        <p:cTn id="6" dur="1" fill="hold">
                                          <p:stCondLst>
                                            <p:cond delay="0"/>
                                          </p:stCondLst>
                                        </p:cTn>
                                        <p:tgtEl>
                                          <p:spTgt spid="448515"/>
                                        </p:tgtEl>
                                        <p:attrNameLst>
                                          <p:attrName>style.visibility</p:attrName>
                                        </p:attrNameLst>
                                      </p:cBhvr>
                                      <p:to>
                                        <p:strVal val="visible"/>
                                      </p:to>
                                    </p:set>
                                    <p:set>
                                      <p:cBhvr>
                                        <p:cTn id="7" dur="455" fill="hold">
                                          <p:stCondLst>
                                            <p:cond delay="0"/>
                                          </p:stCondLst>
                                        </p:cTn>
                                        <p:tgtEl>
                                          <p:spTgt spid="448515"/>
                                        </p:tgtEl>
                                        <p:attrNameLst>
                                          <p:attrName>style.rotation</p:attrName>
                                        </p:attrNameLst>
                                      </p:cBhvr>
                                      <p:to>
                                        <p:strVal val="-45.0"/>
                                      </p:to>
                                    </p:set>
                                    <p:anim calcmode="lin" valueType="num">
                                      <p:cBhvr>
                                        <p:cTn id="8" dur="455" fill="hold">
                                          <p:stCondLst>
                                            <p:cond delay="455"/>
                                          </p:stCondLst>
                                        </p:cTn>
                                        <p:tgtEl>
                                          <p:spTgt spid="448515"/>
                                        </p:tgtEl>
                                        <p:attrNameLst>
                                          <p:attrName>style.rotation</p:attrName>
                                        </p:attrNameLst>
                                      </p:cBhvr>
                                      <p:tavLst>
                                        <p:tav tm="0">
                                          <p:val>
                                            <p:fltVal val="-45"/>
                                          </p:val>
                                        </p:tav>
                                        <p:tav tm="69900">
                                          <p:val>
                                            <p:fltVal val="45"/>
                                          </p:val>
                                        </p:tav>
                                        <p:tav tm="100000">
                                          <p:val>
                                            <p:fltVal val="0"/>
                                          </p:val>
                                        </p:tav>
                                      </p:tavLst>
                                    </p:anim>
                                    <p:anim calcmode="lin" valueType="num">
                                      <p:cBhvr>
                                        <p:cTn id="9" dur="455" fill="hold">
                                          <p:stCondLst>
                                            <p:cond delay="0"/>
                                          </p:stCondLst>
                                        </p:cTn>
                                        <p:tgtEl>
                                          <p:spTgt spid="448515"/>
                                        </p:tgtEl>
                                        <p:attrNameLst>
                                          <p:attrName>ppt_y</p:attrName>
                                        </p:attrNameLst>
                                      </p:cBhvr>
                                      <p:tavLst>
                                        <p:tav tm="0">
                                          <p:val>
                                            <p:strVal val="#ppt_y-1"/>
                                          </p:val>
                                        </p:tav>
                                        <p:tav tm="100000">
                                          <p:val>
                                            <p:strVal val="#ppt_y-(0.354*#ppt_w-0.172*#ppt_h)"/>
                                          </p:val>
                                        </p:tav>
                                      </p:tavLst>
                                    </p:anim>
                                    <p:anim calcmode="lin" valueType="num">
                                      <p:cBhvr>
                                        <p:cTn id="10" dur="156" decel="50000" autoRev="1" fill="hold">
                                          <p:stCondLst>
                                            <p:cond delay="455"/>
                                          </p:stCondLst>
                                        </p:cTn>
                                        <p:tgtEl>
                                          <p:spTgt spid="448515"/>
                                        </p:tgtEl>
                                        <p:attrNameLst>
                                          <p:attrName>ppt_y</p:attrName>
                                        </p:attrNameLst>
                                      </p:cBhvr>
                                      <p:tavLst>
                                        <p:tav tm="0">
                                          <p:val>
                                            <p:strVal val="#ppt_y-(0.354*#ppt_w-0.172*#ppt_h)"/>
                                          </p:val>
                                        </p:tav>
                                        <p:tav tm="100000">
                                          <p:val>
                                            <p:strVal val="#ppt_y-(0.354*#ppt_w-0.172*#ppt_h)-#ppt_h/2"/>
                                          </p:val>
                                        </p:tav>
                                      </p:tavLst>
                                    </p:anim>
                                    <p:anim calcmode="lin" valueType="num">
                                      <p:cBhvr>
                                        <p:cTn id="11" dur="136" fill="hold">
                                          <p:stCondLst>
                                            <p:cond delay="864"/>
                                          </p:stCondLst>
                                        </p:cTn>
                                        <p:tgtEl>
                                          <p:spTgt spid="448515"/>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8515"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2" descr="cancha-futbol"/>
          <p:cNvPicPr>
            <a:picLocks noChangeAspect="1" noChangeArrowheads="1"/>
          </p:cNvPicPr>
          <p:nvPr/>
        </p:nvPicPr>
        <p:blipFill>
          <a:blip r:embed="rId2" cstate="print">
            <a:lum bright="64000" contrast="-54000"/>
          </a:blip>
          <a:srcRect/>
          <a:stretch>
            <a:fillRect/>
          </a:stretch>
        </p:blipFill>
        <p:spPr bwMode="auto">
          <a:xfrm>
            <a:off x="250825" y="1557338"/>
            <a:ext cx="8893175" cy="5300662"/>
          </a:xfrm>
          <a:prstGeom prst="rect">
            <a:avLst/>
          </a:prstGeom>
          <a:noFill/>
          <a:ln w="9525">
            <a:noFill/>
            <a:miter lim="800000"/>
            <a:headEnd/>
            <a:tailEnd/>
          </a:ln>
        </p:spPr>
      </p:pic>
      <p:sp>
        <p:nvSpPr>
          <p:cNvPr id="447491" name="3 Título"/>
          <p:cNvSpPr>
            <a:spLocks/>
          </p:cNvSpPr>
          <p:nvPr/>
        </p:nvSpPr>
        <p:spPr bwMode="auto">
          <a:xfrm>
            <a:off x="250825" y="188913"/>
            <a:ext cx="8429625" cy="1571625"/>
          </a:xfrm>
          <a:prstGeom prst="rect">
            <a:avLst/>
          </a:prstGeom>
          <a:noFill/>
          <a:ln w="9525">
            <a:noFill/>
            <a:miter lim="800000"/>
            <a:headEnd/>
            <a:tailEnd/>
          </a:ln>
        </p:spPr>
        <p:txBody>
          <a:bodyPr anchor="ctr"/>
          <a:lstStyle/>
          <a:p>
            <a:r>
              <a:rPr lang="es-ES" sz="3800" b="1">
                <a:solidFill>
                  <a:schemeClr val="accent2"/>
                </a:solidFill>
                <a:latin typeface="Broadway" pitchFamily="82" charset="0"/>
              </a:rPr>
              <a:t>GASTOS FINANCIEROS</a:t>
            </a:r>
            <a:r>
              <a:rPr lang="es-EC" sz="3800">
                <a:solidFill>
                  <a:schemeClr val="accent2"/>
                </a:solidFill>
                <a:latin typeface="Broadway" pitchFamily="82" charset="0"/>
              </a:rPr>
              <a:t/>
            </a:r>
            <a:br>
              <a:rPr lang="es-EC" sz="3800">
                <a:solidFill>
                  <a:schemeClr val="accent2"/>
                </a:solidFill>
                <a:latin typeface="Broadway" pitchFamily="82" charset="0"/>
              </a:rPr>
            </a:br>
            <a:endParaRPr lang="es-EC" sz="3800">
              <a:solidFill>
                <a:schemeClr val="accent2"/>
              </a:solidFill>
              <a:latin typeface="Broadway" pitchFamily="82" charset="0"/>
            </a:endParaRPr>
          </a:p>
        </p:txBody>
      </p:sp>
      <p:graphicFrame>
        <p:nvGraphicFramePr>
          <p:cNvPr id="6" name="5 Tabla"/>
          <p:cNvGraphicFramePr>
            <a:graphicFrameLocks noGrp="1"/>
          </p:cNvGraphicFramePr>
          <p:nvPr>
            <p:ph/>
          </p:nvPr>
        </p:nvGraphicFramePr>
        <p:xfrm>
          <a:off x="457200" y="1700213"/>
          <a:ext cx="8229600" cy="4430712"/>
        </p:xfrm>
        <a:graphic>
          <a:graphicData uri="http://schemas.openxmlformats.org/drawingml/2006/table">
            <a:tbl>
              <a:tblPr/>
              <a:tblGrid>
                <a:gridCol w="981075"/>
                <a:gridCol w="2125663"/>
                <a:gridCol w="2127250"/>
                <a:gridCol w="1636712"/>
                <a:gridCol w="1358900"/>
              </a:tblGrid>
              <a:tr h="490538">
                <a:tc gridSpan="5">
                  <a:txBody>
                    <a:bodyPr/>
                    <a:lstStyle/>
                    <a:p>
                      <a:pPr marL="0" marR="0" lvl="0" indent="0" algn="ctr" defTabSz="914400" rtl="0" eaLnBrk="1" fontAlgn="base" latinLnBrk="0" hangingPunct="1">
                        <a:lnSpc>
                          <a:spcPct val="115000"/>
                        </a:lnSpc>
                        <a:spcBef>
                          <a:spcPct val="0"/>
                        </a:spcBef>
                        <a:spcAft>
                          <a:spcPct val="0"/>
                        </a:spcAft>
                        <a:buClr>
                          <a:schemeClr val="bg2"/>
                        </a:buClr>
                        <a:buSzPct val="75000"/>
                        <a:buFontTx/>
                        <a:buNone/>
                        <a:tabLst/>
                      </a:pPr>
                      <a:r>
                        <a:rPr kumimoji="0" lang="es-ES" sz="2000" b="0" i="0" u="none" strike="noStrike" cap="none" normalizeH="0" baseline="0" smtClean="0">
                          <a:ln>
                            <a:noFill/>
                          </a:ln>
                          <a:solidFill>
                            <a:srgbClr val="000000"/>
                          </a:solidFill>
                          <a:effectLst/>
                          <a:latin typeface="Verdana" pitchFamily="34" charset="0"/>
                          <a:cs typeface="Times New Roman" pitchFamily="18" charset="0"/>
                        </a:rPr>
                        <a:t>TABLA DE AMORTIZACIÒN</a:t>
                      </a:r>
                      <a:endParaRPr kumimoji="0" lang="es-EC" sz="1600" b="0" i="0" u="none" strike="noStrike" cap="none" normalizeH="0" baseline="0" smtClean="0">
                        <a:ln>
                          <a:noFill/>
                        </a:ln>
                        <a:solidFill>
                          <a:schemeClr val="tx1"/>
                        </a:solidFill>
                        <a:effectLst/>
                        <a:latin typeface="Verdana" pitchFamily="34" charset="0"/>
                        <a:ea typeface="Calibri" pitchFamily="34"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FF"/>
                    </a:solidFill>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r>
              <a:tr h="384175">
                <a:tc>
                  <a:txBody>
                    <a:bodyPr/>
                    <a:lstStyle/>
                    <a:p>
                      <a:pPr marL="0" marR="0" lvl="0" indent="0" algn="ctr" defTabSz="914400" rtl="0" eaLnBrk="1" fontAlgn="base" latinLnBrk="0" hangingPunct="1">
                        <a:lnSpc>
                          <a:spcPct val="115000"/>
                        </a:lnSpc>
                        <a:spcBef>
                          <a:spcPct val="0"/>
                        </a:spcBef>
                        <a:spcAft>
                          <a:spcPct val="0"/>
                        </a:spcAft>
                        <a:buClr>
                          <a:schemeClr val="bg2"/>
                        </a:buClr>
                        <a:buSzPct val="75000"/>
                        <a:buFontTx/>
                        <a:buNone/>
                        <a:tabLst/>
                      </a:pPr>
                      <a:r>
                        <a:rPr kumimoji="0" lang="es-ES" sz="1400" b="0" i="0" u="none" strike="noStrike" cap="none" normalizeH="0" baseline="0" smtClean="0">
                          <a:ln>
                            <a:noFill/>
                          </a:ln>
                          <a:solidFill>
                            <a:srgbClr val="000000"/>
                          </a:solidFill>
                          <a:effectLst/>
                          <a:latin typeface="Verdana" pitchFamily="34" charset="0"/>
                          <a:cs typeface="Times New Roman" pitchFamily="18" charset="0"/>
                        </a:rPr>
                        <a:t> </a:t>
                      </a:r>
                      <a:endParaRPr kumimoji="0" lang="es-EC" sz="1400" b="0" i="0" u="none" strike="noStrike" cap="none" normalizeH="0" baseline="0" smtClean="0">
                        <a:ln>
                          <a:noFill/>
                        </a:ln>
                        <a:solidFill>
                          <a:schemeClr val="tx1"/>
                        </a:solidFill>
                        <a:effectLst/>
                        <a:latin typeface="Verdana" pitchFamily="34" charset="0"/>
                        <a:ea typeface="Calibri" pitchFamily="34"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
                          <a:schemeClr val="bg2"/>
                        </a:buClr>
                        <a:buSzPct val="75000"/>
                        <a:buFontTx/>
                        <a:buNone/>
                        <a:tabLst/>
                      </a:pPr>
                      <a:r>
                        <a:rPr kumimoji="0" lang="es-ES" sz="1400" b="0" i="0" u="none" strike="noStrike" cap="none" normalizeH="0" baseline="0" smtClean="0">
                          <a:ln>
                            <a:noFill/>
                          </a:ln>
                          <a:solidFill>
                            <a:srgbClr val="000000"/>
                          </a:solidFill>
                          <a:effectLst/>
                          <a:latin typeface="Verdana" pitchFamily="34" charset="0"/>
                          <a:cs typeface="Times New Roman" pitchFamily="18" charset="0"/>
                        </a:rPr>
                        <a:t>Capital</a:t>
                      </a:r>
                      <a:endParaRPr kumimoji="0" lang="es-EC" sz="1400" b="0" i="0" u="none" strike="noStrike" cap="none" normalizeH="0" baseline="0" smtClean="0">
                        <a:ln>
                          <a:noFill/>
                        </a:ln>
                        <a:solidFill>
                          <a:schemeClr val="tx1"/>
                        </a:solidFill>
                        <a:effectLst/>
                        <a:latin typeface="Verdana" pitchFamily="34" charset="0"/>
                        <a:ea typeface="Calibri" pitchFamily="34"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
                          <a:schemeClr val="bg2"/>
                        </a:buClr>
                        <a:buSzPct val="75000"/>
                        <a:buFontTx/>
                        <a:buNone/>
                        <a:tabLst/>
                      </a:pPr>
                      <a:r>
                        <a:rPr kumimoji="0" lang="es-ES" sz="1400" b="0" i="0" u="none" strike="noStrike" cap="none" normalizeH="0" baseline="0" smtClean="0">
                          <a:ln>
                            <a:noFill/>
                          </a:ln>
                          <a:solidFill>
                            <a:srgbClr val="000000"/>
                          </a:solidFill>
                          <a:effectLst/>
                          <a:latin typeface="Verdana" pitchFamily="34" charset="0"/>
                          <a:cs typeface="Times New Roman" pitchFamily="18" charset="0"/>
                        </a:rPr>
                        <a:t>$ 74.826,56</a:t>
                      </a:r>
                      <a:endParaRPr kumimoji="0" lang="es-EC" sz="1400" b="0" i="0" u="none" strike="noStrike" cap="none" normalizeH="0" baseline="0" smtClean="0">
                        <a:ln>
                          <a:noFill/>
                        </a:ln>
                        <a:solidFill>
                          <a:schemeClr val="tx1"/>
                        </a:solidFill>
                        <a:effectLst/>
                        <a:latin typeface="Verdana" pitchFamily="34" charset="0"/>
                        <a:ea typeface="Calibri" pitchFamily="34"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
                          <a:schemeClr val="bg2"/>
                        </a:buClr>
                        <a:buSzPct val="75000"/>
                        <a:buFontTx/>
                        <a:buNone/>
                        <a:tabLst/>
                      </a:pPr>
                      <a:r>
                        <a:rPr kumimoji="0" lang="es-ES" sz="1400" b="0" i="0" u="none" strike="noStrike" cap="none" normalizeH="0" baseline="0" smtClean="0">
                          <a:ln>
                            <a:noFill/>
                          </a:ln>
                          <a:solidFill>
                            <a:srgbClr val="000000"/>
                          </a:solidFill>
                          <a:effectLst/>
                          <a:latin typeface="Verdana" pitchFamily="34" charset="0"/>
                          <a:cs typeface="Times New Roman" pitchFamily="18" charset="0"/>
                        </a:rPr>
                        <a:t> </a:t>
                      </a:r>
                      <a:endParaRPr kumimoji="0" lang="es-EC" sz="1400" b="0" i="0" u="none" strike="noStrike" cap="none" normalizeH="0" baseline="0" smtClean="0">
                        <a:ln>
                          <a:noFill/>
                        </a:ln>
                        <a:solidFill>
                          <a:schemeClr val="tx1"/>
                        </a:solidFill>
                        <a:effectLst/>
                        <a:latin typeface="Verdana" pitchFamily="34" charset="0"/>
                        <a:ea typeface="Calibri" pitchFamily="34"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
                          <a:schemeClr val="bg2"/>
                        </a:buClr>
                        <a:buSzPct val="75000"/>
                        <a:buFontTx/>
                        <a:buNone/>
                        <a:tabLst/>
                      </a:pPr>
                      <a:r>
                        <a:rPr kumimoji="0" lang="es-ES" sz="1400" b="0" i="0" u="none" strike="noStrike" cap="none" normalizeH="0" baseline="0" smtClean="0">
                          <a:ln>
                            <a:noFill/>
                          </a:ln>
                          <a:solidFill>
                            <a:srgbClr val="000000"/>
                          </a:solidFill>
                          <a:effectLst/>
                          <a:latin typeface="Verdana" pitchFamily="34" charset="0"/>
                          <a:cs typeface="Times New Roman" pitchFamily="18" charset="0"/>
                        </a:rPr>
                        <a:t> </a:t>
                      </a:r>
                      <a:endParaRPr kumimoji="0" lang="es-EC" sz="1400" b="0" i="0" u="none" strike="noStrike" cap="none" normalizeH="0" baseline="0" smtClean="0">
                        <a:ln>
                          <a:noFill/>
                        </a:ln>
                        <a:solidFill>
                          <a:schemeClr val="tx1"/>
                        </a:solidFill>
                        <a:effectLst/>
                        <a:latin typeface="Verdana" pitchFamily="34" charset="0"/>
                        <a:ea typeface="Calibri" pitchFamily="34"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85763">
                <a:tc>
                  <a:txBody>
                    <a:bodyPr/>
                    <a:lstStyle/>
                    <a:p>
                      <a:pPr marL="0" marR="0" lvl="0" indent="0" algn="ctr" defTabSz="914400" rtl="0" eaLnBrk="1" fontAlgn="base" latinLnBrk="0" hangingPunct="1">
                        <a:lnSpc>
                          <a:spcPct val="115000"/>
                        </a:lnSpc>
                        <a:spcBef>
                          <a:spcPct val="0"/>
                        </a:spcBef>
                        <a:spcAft>
                          <a:spcPct val="0"/>
                        </a:spcAft>
                        <a:buClr>
                          <a:schemeClr val="bg2"/>
                        </a:buClr>
                        <a:buSzPct val="75000"/>
                        <a:buFontTx/>
                        <a:buNone/>
                        <a:tabLst/>
                      </a:pPr>
                      <a:r>
                        <a:rPr kumimoji="0" lang="es-ES" sz="1400" b="0" i="0" u="none" strike="noStrike" cap="none" normalizeH="0" baseline="0" smtClean="0">
                          <a:ln>
                            <a:noFill/>
                          </a:ln>
                          <a:solidFill>
                            <a:srgbClr val="000000"/>
                          </a:solidFill>
                          <a:effectLst/>
                          <a:latin typeface="Verdana" pitchFamily="34" charset="0"/>
                          <a:cs typeface="Times New Roman" pitchFamily="18" charset="0"/>
                        </a:rPr>
                        <a:t> </a:t>
                      </a:r>
                      <a:endParaRPr kumimoji="0" lang="es-EC" sz="1400" b="0" i="0" u="none" strike="noStrike" cap="none" normalizeH="0" baseline="0" smtClean="0">
                        <a:ln>
                          <a:noFill/>
                        </a:ln>
                        <a:solidFill>
                          <a:schemeClr val="tx1"/>
                        </a:solidFill>
                        <a:effectLst/>
                        <a:latin typeface="Verdana" pitchFamily="34" charset="0"/>
                        <a:ea typeface="Calibri" pitchFamily="34"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
                          <a:schemeClr val="bg2"/>
                        </a:buClr>
                        <a:buSzPct val="75000"/>
                        <a:buFontTx/>
                        <a:buNone/>
                        <a:tabLst/>
                      </a:pPr>
                      <a:r>
                        <a:rPr kumimoji="0" lang="es-ES" sz="1400" b="0" i="0" u="none" strike="noStrike" cap="none" normalizeH="0" baseline="0" smtClean="0">
                          <a:ln>
                            <a:noFill/>
                          </a:ln>
                          <a:solidFill>
                            <a:srgbClr val="000000"/>
                          </a:solidFill>
                          <a:effectLst/>
                          <a:latin typeface="Verdana" pitchFamily="34" charset="0"/>
                          <a:cs typeface="Times New Roman" pitchFamily="18" charset="0"/>
                        </a:rPr>
                        <a:t>plazo</a:t>
                      </a:r>
                      <a:endParaRPr kumimoji="0" lang="es-EC" sz="1400" b="0" i="0" u="none" strike="noStrike" cap="none" normalizeH="0" baseline="0" smtClean="0">
                        <a:ln>
                          <a:noFill/>
                        </a:ln>
                        <a:solidFill>
                          <a:schemeClr val="tx1"/>
                        </a:solidFill>
                        <a:effectLst/>
                        <a:latin typeface="Verdana" pitchFamily="34" charset="0"/>
                        <a:ea typeface="Calibri" pitchFamily="34"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
                          <a:schemeClr val="bg2"/>
                        </a:buClr>
                        <a:buSzPct val="75000"/>
                        <a:buFontTx/>
                        <a:buNone/>
                        <a:tabLst/>
                      </a:pPr>
                      <a:r>
                        <a:rPr kumimoji="0" lang="es-ES" sz="1400" b="0" i="0" u="none" strike="noStrike" cap="none" normalizeH="0" baseline="0" smtClean="0">
                          <a:ln>
                            <a:noFill/>
                          </a:ln>
                          <a:solidFill>
                            <a:srgbClr val="000000"/>
                          </a:solidFill>
                          <a:effectLst/>
                          <a:latin typeface="Verdana" pitchFamily="34" charset="0"/>
                          <a:cs typeface="Times New Roman" pitchFamily="18" charset="0"/>
                        </a:rPr>
                        <a:t>5</a:t>
                      </a:r>
                      <a:endParaRPr kumimoji="0" lang="es-EC" sz="1400" b="0" i="0" u="none" strike="noStrike" cap="none" normalizeH="0" baseline="0" smtClean="0">
                        <a:ln>
                          <a:noFill/>
                        </a:ln>
                        <a:solidFill>
                          <a:schemeClr val="tx1"/>
                        </a:solidFill>
                        <a:effectLst/>
                        <a:latin typeface="Verdana" pitchFamily="34" charset="0"/>
                        <a:ea typeface="Calibri" pitchFamily="34"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
                          <a:schemeClr val="bg2"/>
                        </a:buClr>
                        <a:buSzPct val="75000"/>
                        <a:buFontTx/>
                        <a:buNone/>
                        <a:tabLst/>
                      </a:pPr>
                      <a:r>
                        <a:rPr kumimoji="0" lang="es-ES" sz="1400" b="0" i="0" u="none" strike="noStrike" cap="none" normalizeH="0" baseline="0" smtClean="0">
                          <a:ln>
                            <a:noFill/>
                          </a:ln>
                          <a:solidFill>
                            <a:srgbClr val="000000"/>
                          </a:solidFill>
                          <a:effectLst/>
                          <a:latin typeface="Verdana" pitchFamily="34" charset="0"/>
                          <a:cs typeface="Times New Roman" pitchFamily="18" charset="0"/>
                        </a:rPr>
                        <a:t> </a:t>
                      </a:r>
                      <a:endParaRPr kumimoji="0" lang="es-EC" sz="1400" b="0" i="0" u="none" strike="noStrike" cap="none" normalizeH="0" baseline="0" smtClean="0">
                        <a:ln>
                          <a:noFill/>
                        </a:ln>
                        <a:solidFill>
                          <a:schemeClr val="tx1"/>
                        </a:solidFill>
                        <a:effectLst/>
                        <a:latin typeface="Verdana" pitchFamily="34" charset="0"/>
                        <a:ea typeface="Calibri" pitchFamily="34"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
                          <a:schemeClr val="bg2"/>
                        </a:buClr>
                        <a:buSzPct val="75000"/>
                        <a:buFontTx/>
                        <a:buNone/>
                        <a:tabLst/>
                      </a:pPr>
                      <a:r>
                        <a:rPr kumimoji="0" lang="es-ES" sz="1400" b="0" i="0" u="none" strike="noStrike" cap="none" normalizeH="0" baseline="0" smtClean="0">
                          <a:ln>
                            <a:noFill/>
                          </a:ln>
                          <a:solidFill>
                            <a:srgbClr val="000000"/>
                          </a:solidFill>
                          <a:effectLst/>
                          <a:latin typeface="Verdana" pitchFamily="34" charset="0"/>
                          <a:cs typeface="Times New Roman" pitchFamily="18" charset="0"/>
                        </a:rPr>
                        <a:t> </a:t>
                      </a:r>
                      <a:endParaRPr kumimoji="0" lang="es-EC" sz="1400" b="0" i="0" u="none" strike="noStrike" cap="none" normalizeH="0" baseline="0" smtClean="0">
                        <a:ln>
                          <a:noFill/>
                        </a:ln>
                        <a:solidFill>
                          <a:schemeClr val="tx1"/>
                        </a:solidFill>
                        <a:effectLst/>
                        <a:latin typeface="Verdana" pitchFamily="34" charset="0"/>
                        <a:ea typeface="Calibri" pitchFamily="34"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85763">
                <a:tc>
                  <a:txBody>
                    <a:bodyPr/>
                    <a:lstStyle/>
                    <a:p>
                      <a:pPr marL="0" marR="0" lvl="0" indent="0" algn="ctr" defTabSz="914400" rtl="0" eaLnBrk="1" fontAlgn="base" latinLnBrk="0" hangingPunct="1">
                        <a:lnSpc>
                          <a:spcPct val="115000"/>
                        </a:lnSpc>
                        <a:spcBef>
                          <a:spcPct val="0"/>
                        </a:spcBef>
                        <a:spcAft>
                          <a:spcPct val="0"/>
                        </a:spcAft>
                        <a:buClr>
                          <a:schemeClr val="bg2"/>
                        </a:buClr>
                        <a:buSzPct val="75000"/>
                        <a:buFontTx/>
                        <a:buNone/>
                        <a:tabLst/>
                      </a:pPr>
                      <a:r>
                        <a:rPr kumimoji="0" lang="es-ES" sz="1400" b="0" i="0" u="none" strike="noStrike" cap="none" normalizeH="0" baseline="0" smtClean="0">
                          <a:ln>
                            <a:noFill/>
                          </a:ln>
                          <a:solidFill>
                            <a:srgbClr val="000000"/>
                          </a:solidFill>
                          <a:effectLst/>
                          <a:latin typeface="Verdana" pitchFamily="34" charset="0"/>
                          <a:cs typeface="Times New Roman" pitchFamily="18" charset="0"/>
                        </a:rPr>
                        <a:t> </a:t>
                      </a:r>
                      <a:endParaRPr kumimoji="0" lang="es-EC" sz="1400" b="0" i="0" u="none" strike="noStrike" cap="none" normalizeH="0" baseline="0" smtClean="0">
                        <a:ln>
                          <a:noFill/>
                        </a:ln>
                        <a:solidFill>
                          <a:schemeClr val="tx1"/>
                        </a:solidFill>
                        <a:effectLst/>
                        <a:latin typeface="Verdana" pitchFamily="34" charset="0"/>
                        <a:ea typeface="Calibri" pitchFamily="34"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
                          <a:schemeClr val="bg2"/>
                        </a:buClr>
                        <a:buSzPct val="75000"/>
                        <a:buFontTx/>
                        <a:buNone/>
                        <a:tabLst/>
                      </a:pPr>
                      <a:r>
                        <a:rPr kumimoji="0" lang="es-ES" sz="1400" b="0" i="0" u="none" strike="noStrike" cap="none" normalizeH="0" baseline="0" smtClean="0">
                          <a:ln>
                            <a:noFill/>
                          </a:ln>
                          <a:solidFill>
                            <a:srgbClr val="000000"/>
                          </a:solidFill>
                          <a:effectLst/>
                          <a:latin typeface="Verdana" pitchFamily="34" charset="0"/>
                          <a:cs typeface="Times New Roman" pitchFamily="18" charset="0"/>
                        </a:rPr>
                        <a:t>tasa</a:t>
                      </a:r>
                      <a:endParaRPr kumimoji="0" lang="es-EC" sz="1400" b="0" i="0" u="none" strike="noStrike" cap="none" normalizeH="0" baseline="0" smtClean="0">
                        <a:ln>
                          <a:noFill/>
                        </a:ln>
                        <a:solidFill>
                          <a:schemeClr val="tx1"/>
                        </a:solidFill>
                        <a:effectLst/>
                        <a:latin typeface="Verdana" pitchFamily="34" charset="0"/>
                        <a:ea typeface="Calibri" pitchFamily="34"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
                          <a:schemeClr val="bg2"/>
                        </a:buClr>
                        <a:buSzPct val="75000"/>
                        <a:buFontTx/>
                        <a:buNone/>
                        <a:tabLst/>
                      </a:pPr>
                      <a:r>
                        <a:rPr kumimoji="0" lang="es-ES" sz="1400" b="0" i="0" u="none" strike="noStrike" cap="none" normalizeH="0" baseline="0" smtClean="0">
                          <a:ln>
                            <a:noFill/>
                          </a:ln>
                          <a:solidFill>
                            <a:srgbClr val="000000"/>
                          </a:solidFill>
                          <a:effectLst/>
                          <a:latin typeface="Verdana" pitchFamily="34" charset="0"/>
                          <a:cs typeface="Times New Roman" pitchFamily="18" charset="0"/>
                        </a:rPr>
                        <a:t>11,50%</a:t>
                      </a:r>
                      <a:endParaRPr kumimoji="0" lang="es-EC" sz="1400" b="0" i="0" u="none" strike="noStrike" cap="none" normalizeH="0" baseline="0" smtClean="0">
                        <a:ln>
                          <a:noFill/>
                        </a:ln>
                        <a:solidFill>
                          <a:schemeClr val="tx1"/>
                        </a:solidFill>
                        <a:effectLst/>
                        <a:latin typeface="Verdana" pitchFamily="34" charset="0"/>
                        <a:ea typeface="Calibri" pitchFamily="34"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
                          <a:schemeClr val="bg2"/>
                        </a:buClr>
                        <a:buSzPct val="75000"/>
                        <a:buFontTx/>
                        <a:buNone/>
                        <a:tabLst/>
                      </a:pPr>
                      <a:r>
                        <a:rPr kumimoji="0" lang="es-ES" sz="1400" b="0" i="0" u="none" strike="noStrike" cap="none" normalizeH="0" baseline="0" smtClean="0">
                          <a:ln>
                            <a:noFill/>
                          </a:ln>
                          <a:solidFill>
                            <a:srgbClr val="000000"/>
                          </a:solidFill>
                          <a:effectLst/>
                          <a:latin typeface="Verdana" pitchFamily="34" charset="0"/>
                          <a:cs typeface="Times New Roman" pitchFamily="18" charset="0"/>
                        </a:rPr>
                        <a:t> </a:t>
                      </a:r>
                      <a:endParaRPr kumimoji="0" lang="es-EC" sz="1400" b="0" i="0" u="none" strike="noStrike" cap="none" normalizeH="0" baseline="0" smtClean="0">
                        <a:ln>
                          <a:noFill/>
                        </a:ln>
                        <a:solidFill>
                          <a:schemeClr val="tx1"/>
                        </a:solidFill>
                        <a:effectLst/>
                        <a:latin typeface="Verdana" pitchFamily="34" charset="0"/>
                        <a:ea typeface="Calibri" pitchFamily="34"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
                          <a:schemeClr val="bg2"/>
                        </a:buClr>
                        <a:buSzPct val="75000"/>
                        <a:buFontTx/>
                        <a:buNone/>
                        <a:tabLst/>
                      </a:pPr>
                      <a:r>
                        <a:rPr kumimoji="0" lang="es-ES" sz="1400" b="0" i="0" u="none" strike="noStrike" cap="none" normalizeH="0" baseline="0" smtClean="0">
                          <a:ln>
                            <a:noFill/>
                          </a:ln>
                          <a:solidFill>
                            <a:srgbClr val="000000"/>
                          </a:solidFill>
                          <a:effectLst/>
                          <a:latin typeface="Verdana" pitchFamily="34" charset="0"/>
                          <a:cs typeface="Times New Roman" pitchFamily="18" charset="0"/>
                        </a:rPr>
                        <a:t> </a:t>
                      </a:r>
                      <a:endParaRPr kumimoji="0" lang="es-EC" sz="1400" b="0" i="0" u="none" strike="noStrike" cap="none" normalizeH="0" baseline="0" smtClean="0">
                        <a:ln>
                          <a:noFill/>
                        </a:ln>
                        <a:solidFill>
                          <a:schemeClr val="tx1"/>
                        </a:solidFill>
                        <a:effectLst/>
                        <a:latin typeface="Verdana" pitchFamily="34" charset="0"/>
                        <a:ea typeface="Calibri" pitchFamily="34"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82588">
                <a:tc>
                  <a:txBody>
                    <a:bodyPr/>
                    <a:lstStyle/>
                    <a:p>
                      <a:pPr marL="0" marR="0" lvl="0" indent="0" algn="ctr" defTabSz="914400" rtl="0" eaLnBrk="1" fontAlgn="base" latinLnBrk="0" hangingPunct="1">
                        <a:lnSpc>
                          <a:spcPct val="115000"/>
                        </a:lnSpc>
                        <a:spcBef>
                          <a:spcPct val="0"/>
                        </a:spcBef>
                        <a:spcAft>
                          <a:spcPct val="0"/>
                        </a:spcAft>
                        <a:buClr>
                          <a:schemeClr val="bg2"/>
                        </a:buClr>
                        <a:buSzPct val="75000"/>
                        <a:buFontTx/>
                        <a:buNone/>
                        <a:tabLst/>
                      </a:pPr>
                      <a:r>
                        <a:rPr kumimoji="0" lang="es-ES" sz="1400" b="0" i="0" u="none" strike="noStrike" cap="none" normalizeH="0" baseline="0" smtClean="0">
                          <a:ln>
                            <a:noFill/>
                          </a:ln>
                          <a:solidFill>
                            <a:srgbClr val="000000"/>
                          </a:solidFill>
                          <a:effectLst/>
                          <a:latin typeface="Verdana" pitchFamily="34" charset="0"/>
                          <a:cs typeface="Times New Roman" pitchFamily="18" charset="0"/>
                        </a:rPr>
                        <a:t>Año</a:t>
                      </a:r>
                      <a:endParaRPr kumimoji="0" lang="es-EC" sz="1400" b="0" i="0" u="none" strike="noStrike" cap="none" normalizeH="0" baseline="0" smtClean="0">
                        <a:ln>
                          <a:noFill/>
                        </a:ln>
                        <a:solidFill>
                          <a:schemeClr val="tx1"/>
                        </a:solidFill>
                        <a:effectLst/>
                        <a:latin typeface="Verdana" pitchFamily="34" charset="0"/>
                        <a:ea typeface="Calibri" pitchFamily="34"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FF"/>
                    </a:solidFill>
                  </a:tcPr>
                </a:tc>
                <a:tc>
                  <a:txBody>
                    <a:bodyPr/>
                    <a:lstStyle/>
                    <a:p>
                      <a:pPr marL="0" marR="0" lvl="0" indent="0" algn="ctr" defTabSz="914400" rtl="0" eaLnBrk="1" fontAlgn="base" latinLnBrk="0" hangingPunct="1">
                        <a:lnSpc>
                          <a:spcPct val="115000"/>
                        </a:lnSpc>
                        <a:spcBef>
                          <a:spcPct val="0"/>
                        </a:spcBef>
                        <a:spcAft>
                          <a:spcPct val="0"/>
                        </a:spcAft>
                        <a:buClr>
                          <a:schemeClr val="bg2"/>
                        </a:buClr>
                        <a:buSzPct val="75000"/>
                        <a:buFontTx/>
                        <a:buNone/>
                        <a:tabLst/>
                      </a:pPr>
                      <a:r>
                        <a:rPr kumimoji="0" lang="es-ES" sz="1400" b="0" i="0" u="none" strike="noStrike" cap="none" normalizeH="0" baseline="0" smtClean="0">
                          <a:ln>
                            <a:noFill/>
                          </a:ln>
                          <a:solidFill>
                            <a:srgbClr val="000000"/>
                          </a:solidFill>
                          <a:effectLst/>
                          <a:latin typeface="Verdana" pitchFamily="34" charset="0"/>
                          <a:cs typeface="Times New Roman" pitchFamily="18" charset="0"/>
                        </a:rPr>
                        <a:t>Saldo de capital</a:t>
                      </a:r>
                      <a:endParaRPr kumimoji="0" lang="es-EC" sz="1400" b="0" i="0" u="none" strike="noStrike" cap="none" normalizeH="0" baseline="0" smtClean="0">
                        <a:ln>
                          <a:noFill/>
                        </a:ln>
                        <a:solidFill>
                          <a:schemeClr val="tx1"/>
                        </a:solidFill>
                        <a:effectLst/>
                        <a:latin typeface="Verdana" pitchFamily="34" charset="0"/>
                        <a:ea typeface="Calibri" pitchFamily="34"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FF"/>
                    </a:solidFill>
                  </a:tcPr>
                </a:tc>
                <a:tc>
                  <a:txBody>
                    <a:bodyPr/>
                    <a:lstStyle/>
                    <a:p>
                      <a:pPr marL="0" marR="0" lvl="0" indent="0" algn="ctr" defTabSz="914400" rtl="0" eaLnBrk="1" fontAlgn="base" latinLnBrk="0" hangingPunct="1">
                        <a:lnSpc>
                          <a:spcPct val="115000"/>
                        </a:lnSpc>
                        <a:spcBef>
                          <a:spcPct val="0"/>
                        </a:spcBef>
                        <a:spcAft>
                          <a:spcPct val="0"/>
                        </a:spcAft>
                        <a:buClr>
                          <a:schemeClr val="bg2"/>
                        </a:buClr>
                        <a:buSzPct val="75000"/>
                        <a:buFontTx/>
                        <a:buNone/>
                        <a:tabLst/>
                      </a:pPr>
                      <a:r>
                        <a:rPr kumimoji="0" lang="es-ES" sz="1400" b="0" i="0" u="none" strike="noStrike" cap="none" normalizeH="0" baseline="0" smtClean="0">
                          <a:ln>
                            <a:noFill/>
                          </a:ln>
                          <a:solidFill>
                            <a:srgbClr val="000000"/>
                          </a:solidFill>
                          <a:effectLst/>
                          <a:latin typeface="Verdana" pitchFamily="34" charset="0"/>
                          <a:cs typeface="Times New Roman" pitchFamily="18" charset="0"/>
                        </a:rPr>
                        <a:t>Pago de capital</a:t>
                      </a:r>
                      <a:endParaRPr kumimoji="0" lang="es-EC" sz="1400" b="0" i="0" u="none" strike="noStrike" cap="none" normalizeH="0" baseline="0" smtClean="0">
                        <a:ln>
                          <a:noFill/>
                        </a:ln>
                        <a:solidFill>
                          <a:schemeClr val="tx1"/>
                        </a:solidFill>
                        <a:effectLst/>
                        <a:latin typeface="Verdana" pitchFamily="34" charset="0"/>
                        <a:ea typeface="Calibri" pitchFamily="34"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FF"/>
                    </a:solidFill>
                  </a:tcPr>
                </a:tc>
                <a:tc>
                  <a:txBody>
                    <a:bodyPr/>
                    <a:lstStyle/>
                    <a:p>
                      <a:pPr marL="0" marR="0" lvl="0" indent="0" algn="ctr" defTabSz="914400" rtl="0" eaLnBrk="1" fontAlgn="base" latinLnBrk="0" hangingPunct="1">
                        <a:lnSpc>
                          <a:spcPct val="115000"/>
                        </a:lnSpc>
                        <a:spcBef>
                          <a:spcPct val="0"/>
                        </a:spcBef>
                        <a:spcAft>
                          <a:spcPct val="0"/>
                        </a:spcAft>
                        <a:buClr>
                          <a:schemeClr val="bg2"/>
                        </a:buClr>
                        <a:buSzPct val="75000"/>
                        <a:buFontTx/>
                        <a:buNone/>
                        <a:tabLst/>
                      </a:pPr>
                      <a:r>
                        <a:rPr kumimoji="0" lang="es-ES" sz="1400" b="0" i="0" u="none" strike="noStrike" cap="none" normalizeH="0" baseline="0" smtClean="0">
                          <a:ln>
                            <a:noFill/>
                          </a:ln>
                          <a:solidFill>
                            <a:srgbClr val="000000"/>
                          </a:solidFill>
                          <a:effectLst/>
                          <a:latin typeface="Verdana" pitchFamily="34" charset="0"/>
                          <a:cs typeface="Times New Roman" pitchFamily="18" charset="0"/>
                        </a:rPr>
                        <a:t>Intereses</a:t>
                      </a:r>
                      <a:endParaRPr kumimoji="0" lang="es-EC" sz="1400" b="0" i="0" u="none" strike="noStrike" cap="none" normalizeH="0" baseline="0" smtClean="0">
                        <a:ln>
                          <a:noFill/>
                        </a:ln>
                        <a:solidFill>
                          <a:schemeClr val="tx1"/>
                        </a:solidFill>
                        <a:effectLst/>
                        <a:latin typeface="Verdana" pitchFamily="34" charset="0"/>
                        <a:ea typeface="Calibri" pitchFamily="34"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FF"/>
                    </a:solidFill>
                  </a:tcPr>
                </a:tc>
                <a:tc>
                  <a:txBody>
                    <a:bodyPr/>
                    <a:lstStyle/>
                    <a:p>
                      <a:pPr marL="0" marR="0" lvl="0" indent="0" algn="ctr" defTabSz="914400" rtl="0" eaLnBrk="1" fontAlgn="base" latinLnBrk="0" hangingPunct="1">
                        <a:lnSpc>
                          <a:spcPct val="115000"/>
                        </a:lnSpc>
                        <a:spcBef>
                          <a:spcPct val="0"/>
                        </a:spcBef>
                        <a:spcAft>
                          <a:spcPct val="0"/>
                        </a:spcAft>
                        <a:buClr>
                          <a:schemeClr val="bg2"/>
                        </a:buClr>
                        <a:buSzPct val="75000"/>
                        <a:buFontTx/>
                        <a:buNone/>
                        <a:tabLst/>
                      </a:pPr>
                      <a:r>
                        <a:rPr kumimoji="0" lang="es-ES" sz="1400" b="0" i="0" u="none" strike="noStrike" cap="none" normalizeH="0" baseline="0" smtClean="0">
                          <a:ln>
                            <a:noFill/>
                          </a:ln>
                          <a:solidFill>
                            <a:srgbClr val="000000"/>
                          </a:solidFill>
                          <a:effectLst/>
                          <a:latin typeface="Verdana" pitchFamily="34" charset="0"/>
                          <a:cs typeface="Times New Roman" pitchFamily="18" charset="0"/>
                        </a:rPr>
                        <a:t>Cuotas</a:t>
                      </a:r>
                      <a:endParaRPr kumimoji="0" lang="es-EC" sz="1400" b="0" i="0" u="none" strike="noStrike" cap="none" normalizeH="0" baseline="0" smtClean="0">
                        <a:ln>
                          <a:noFill/>
                        </a:ln>
                        <a:solidFill>
                          <a:schemeClr val="tx1"/>
                        </a:solidFill>
                        <a:effectLst/>
                        <a:latin typeface="Verdana" pitchFamily="34" charset="0"/>
                        <a:ea typeface="Calibri" pitchFamily="34"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FF"/>
                    </a:solidFill>
                  </a:tcPr>
                </a:tc>
              </a:tr>
              <a:tr h="385763">
                <a:tc>
                  <a:txBody>
                    <a:bodyPr/>
                    <a:lstStyle/>
                    <a:p>
                      <a:pPr marL="0" marR="0" lvl="0" indent="0" algn="ctr" defTabSz="914400" rtl="0" eaLnBrk="1" fontAlgn="base" latinLnBrk="0" hangingPunct="1">
                        <a:lnSpc>
                          <a:spcPct val="115000"/>
                        </a:lnSpc>
                        <a:spcBef>
                          <a:spcPct val="0"/>
                        </a:spcBef>
                        <a:spcAft>
                          <a:spcPct val="0"/>
                        </a:spcAft>
                        <a:buClr>
                          <a:schemeClr val="bg2"/>
                        </a:buClr>
                        <a:buSzPct val="75000"/>
                        <a:buFontTx/>
                        <a:buNone/>
                        <a:tabLst/>
                      </a:pPr>
                      <a:r>
                        <a:rPr kumimoji="0" lang="es-ES" sz="1400" b="0" i="0" u="none" strike="noStrike" cap="none" normalizeH="0" baseline="0" smtClean="0">
                          <a:ln>
                            <a:noFill/>
                          </a:ln>
                          <a:solidFill>
                            <a:srgbClr val="000000"/>
                          </a:solidFill>
                          <a:effectLst/>
                          <a:latin typeface="Verdana" pitchFamily="34" charset="0"/>
                          <a:cs typeface="Times New Roman" pitchFamily="18" charset="0"/>
                        </a:rPr>
                        <a:t>0</a:t>
                      </a:r>
                      <a:endParaRPr kumimoji="0" lang="es-EC" sz="1400" b="0" i="0" u="none" strike="noStrike" cap="none" normalizeH="0" baseline="0" smtClean="0">
                        <a:ln>
                          <a:noFill/>
                        </a:ln>
                        <a:solidFill>
                          <a:schemeClr val="tx1"/>
                        </a:solidFill>
                        <a:effectLst/>
                        <a:latin typeface="Verdana" pitchFamily="34" charset="0"/>
                        <a:ea typeface="Calibri" pitchFamily="34"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15000"/>
                        </a:lnSpc>
                        <a:spcBef>
                          <a:spcPct val="0"/>
                        </a:spcBef>
                        <a:spcAft>
                          <a:spcPct val="0"/>
                        </a:spcAft>
                        <a:buClr>
                          <a:schemeClr val="bg2"/>
                        </a:buClr>
                        <a:buSzPct val="75000"/>
                        <a:buFontTx/>
                        <a:buNone/>
                        <a:tabLst/>
                      </a:pPr>
                      <a:r>
                        <a:rPr kumimoji="0" lang="es-ES" sz="1400" b="0" i="0" u="none" strike="noStrike" cap="none" normalizeH="0" baseline="0" smtClean="0">
                          <a:ln>
                            <a:noFill/>
                          </a:ln>
                          <a:solidFill>
                            <a:srgbClr val="000000"/>
                          </a:solidFill>
                          <a:effectLst/>
                          <a:latin typeface="Verdana" pitchFamily="34" charset="0"/>
                          <a:cs typeface="Times New Roman" pitchFamily="18" charset="0"/>
                        </a:rPr>
                        <a:t>$ 74.826,56</a:t>
                      </a:r>
                      <a:endParaRPr kumimoji="0" lang="es-EC" sz="1400" b="0" i="0" u="none" strike="noStrike" cap="none" normalizeH="0" baseline="0" smtClean="0">
                        <a:ln>
                          <a:noFill/>
                        </a:ln>
                        <a:solidFill>
                          <a:schemeClr val="tx1"/>
                        </a:solidFill>
                        <a:effectLst/>
                        <a:latin typeface="Verdana" pitchFamily="34" charset="0"/>
                        <a:ea typeface="Calibri" pitchFamily="34"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15000"/>
                        </a:lnSpc>
                        <a:spcBef>
                          <a:spcPct val="0"/>
                        </a:spcBef>
                        <a:spcAft>
                          <a:spcPct val="0"/>
                        </a:spcAft>
                        <a:buClr>
                          <a:schemeClr val="bg2"/>
                        </a:buClr>
                        <a:buSzPct val="75000"/>
                        <a:buFontTx/>
                        <a:buNone/>
                        <a:tabLst/>
                      </a:pPr>
                      <a:r>
                        <a:rPr kumimoji="0" lang="es-ES" sz="1400" b="0" i="0" u="none" strike="noStrike" cap="none" normalizeH="0" baseline="0" smtClean="0">
                          <a:ln>
                            <a:noFill/>
                          </a:ln>
                          <a:solidFill>
                            <a:srgbClr val="000000"/>
                          </a:solidFill>
                          <a:effectLst/>
                          <a:latin typeface="Verdana" pitchFamily="34" charset="0"/>
                          <a:cs typeface="Times New Roman" pitchFamily="18" charset="0"/>
                        </a:rPr>
                        <a:t> </a:t>
                      </a:r>
                      <a:endParaRPr kumimoji="0" lang="es-EC" sz="1400" b="0" i="0" u="none" strike="noStrike" cap="none" normalizeH="0" baseline="0" smtClean="0">
                        <a:ln>
                          <a:noFill/>
                        </a:ln>
                        <a:solidFill>
                          <a:schemeClr val="tx1"/>
                        </a:solidFill>
                        <a:effectLst/>
                        <a:latin typeface="Verdana" pitchFamily="34" charset="0"/>
                        <a:ea typeface="Calibri" pitchFamily="34"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15000"/>
                        </a:lnSpc>
                        <a:spcBef>
                          <a:spcPct val="0"/>
                        </a:spcBef>
                        <a:spcAft>
                          <a:spcPct val="0"/>
                        </a:spcAft>
                        <a:buClr>
                          <a:schemeClr val="bg2"/>
                        </a:buClr>
                        <a:buSzPct val="75000"/>
                        <a:buFontTx/>
                        <a:buNone/>
                        <a:tabLst/>
                      </a:pPr>
                      <a:r>
                        <a:rPr kumimoji="0" lang="es-ES" sz="1400" b="0" i="0" u="none" strike="noStrike" cap="none" normalizeH="0" baseline="0" smtClean="0">
                          <a:ln>
                            <a:noFill/>
                          </a:ln>
                          <a:solidFill>
                            <a:srgbClr val="000000"/>
                          </a:solidFill>
                          <a:effectLst/>
                          <a:latin typeface="Verdana" pitchFamily="34" charset="0"/>
                          <a:cs typeface="Times New Roman" pitchFamily="18" charset="0"/>
                        </a:rPr>
                        <a:t> </a:t>
                      </a:r>
                      <a:endParaRPr kumimoji="0" lang="es-EC" sz="1400" b="0" i="0" u="none" strike="noStrike" cap="none" normalizeH="0" baseline="0" smtClean="0">
                        <a:ln>
                          <a:noFill/>
                        </a:ln>
                        <a:solidFill>
                          <a:schemeClr val="tx1"/>
                        </a:solidFill>
                        <a:effectLst/>
                        <a:latin typeface="Verdana" pitchFamily="34" charset="0"/>
                        <a:ea typeface="Calibri" pitchFamily="34"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15000"/>
                        </a:lnSpc>
                        <a:spcBef>
                          <a:spcPct val="0"/>
                        </a:spcBef>
                        <a:spcAft>
                          <a:spcPct val="0"/>
                        </a:spcAft>
                        <a:buClr>
                          <a:schemeClr val="bg2"/>
                        </a:buClr>
                        <a:buSzPct val="75000"/>
                        <a:buFontTx/>
                        <a:buNone/>
                        <a:tabLst/>
                      </a:pPr>
                      <a:r>
                        <a:rPr kumimoji="0" lang="es-ES" sz="1400" b="0" i="0" u="none" strike="noStrike" cap="none" normalizeH="0" baseline="0" smtClean="0">
                          <a:ln>
                            <a:noFill/>
                          </a:ln>
                          <a:solidFill>
                            <a:srgbClr val="000000"/>
                          </a:solidFill>
                          <a:effectLst/>
                          <a:latin typeface="Verdana" pitchFamily="34" charset="0"/>
                          <a:cs typeface="Times New Roman" pitchFamily="18" charset="0"/>
                        </a:rPr>
                        <a:t> </a:t>
                      </a:r>
                      <a:endParaRPr kumimoji="0" lang="es-EC" sz="1400" b="0" i="0" u="none" strike="noStrike" cap="none" normalizeH="0" baseline="0" smtClean="0">
                        <a:ln>
                          <a:noFill/>
                        </a:ln>
                        <a:solidFill>
                          <a:schemeClr val="tx1"/>
                        </a:solidFill>
                        <a:effectLst/>
                        <a:latin typeface="Verdana" pitchFamily="34" charset="0"/>
                        <a:ea typeface="Calibri" pitchFamily="34"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r>
              <a:tr h="385763">
                <a:tc>
                  <a:txBody>
                    <a:bodyPr/>
                    <a:lstStyle/>
                    <a:p>
                      <a:pPr marL="0" marR="0" lvl="0" indent="0" algn="ctr" defTabSz="914400" rtl="0" eaLnBrk="1" fontAlgn="base" latinLnBrk="0" hangingPunct="1">
                        <a:lnSpc>
                          <a:spcPct val="115000"/>
                        </a:lnSpc>
                        <a:spcBef>
                          <a:spcPct val="0"/>
                        </a:spcBef>
                        <a:spcAft>
                          <a:spcPct val="0"/>
                        </a:spcAft>
                        <a:buClr>
                          <a:schemeClr val="bg2"/>
                        </a:buClr>
                        <a:buSzPct val="75000"/>
                        <a:buFontTx/>
                        <a:buNone/>
                        <a:tabLst/>
                      </a:pPr>
                      <a:r>
                        <a:rPr kumimoji="0" lang="es-ES" sz="1400" b="0" i="0" u="none" strike="noStrike" cap="none" normalizeH="0" baseline="0" smtClean="0">
                          <a:ln>
                            <a:noFill/>
                          </a:ln>
                          <a:solidFill>
                            <a:srgbClr val="000000"/>
                          </a:solidFill>
                          <a:effectLst/>
                          <a:latin typeface="Verdana" pitchFamily="34" charset="0"/>
                          <a:cs typeface="Times New Roman" pitchFamily="18" charset="0"/>
                        </a:rPr>
                        <a:t>1</a:t>
                      </a:r>
                      <a:endParaRPr kumimoji="0" lang="es-EC" sz="1400" b="0" i="0" u="none" strike="noStrike" cap="none" normalizeH="0" baseline="0" smtClean="0">
                        <a:ln>
                          <a:noFill/>
                        </a:ln>
                        <a:solidFill>
                          <a:schemeClr val="tx1"/>
                        </a:solidFill>
                        <a:effectLst/>
                        <a:latin typeface="Verdana" pitchFamily="34" charset="0"/>
                        <a:ea typeface="Calibri" pitchFamily="34"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15000"/>
                        </a:lnSpc>
                        <a:spcBef>
                          <a:spcPct val="0"/>
                        </a:spcBef>
                        <a:spcAft>
                          <a:spcPct val="0"/>
                        </a:spcAft>
                        <a:buClr>
                          <a:schemeClr val="bg2"/>
                        </a:buClr>
                        <a:buSzPct val="75000"/>
                        <a:buFontTx/>
                        <a:buNone/>
                        <a:tabLst/>
                      </a:pPr>
                      <a:r>
                        <a:rPr kumimoji="0" lang="es-ES" sz="1400" b="0" i="0" u="none" strike="noStrike" cap="none" normalizeH="0" baseline="0" smtClean="0">
                          <a:ln>
                            <a:noFill/>
                          </a:ln>
                          <a:solidFill>
                            <a:srgbClr val="000000"/>
                          </a:solidFill>
                          <a:effectLst/>
                          <a:latin typeface="Verdana" pitchFamily="34" charset="0"/>
                          <a:cs typeface="Times New Roman" pitchFamily="18" charset="0"/>
                        </a:rPr>
                        <a:t>$ 62.930,50</a:t>
                      </a:r>
                      <a:endParaRPr kumimoji="0" lang="es-EC" sz="1400" b="0" i="0" u="none" strike="noStrike" cap="none" normalizeH="0" baseline="0" smtClean="0">
                        <a:ln>
                          <a:noFill/>
                        </a:ln>
                        <a:solidFill>
                          <a:schemeClr val="tx1"/>
                        </a:solidFill>
                        <a:effectLst/>
                        <a:latin typeface="Verdana" pitchFamily="34" charset="0"/>
                        <a:ea typeface="Calibri" pitchFamily="34"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15000"/>
                        </a:lnSpc>
                        <a:spcBef>
                          <a:spcPct val="0"/>
                        </a:spcBef>
                        <a:spcAft>
                          <a:spcPct val="0"/>
                        </a:spcAft>
                        <a:buClr>
                          <a:schemeClr val="bg2"/>
                        </a:buClr>
                        <a:buSzPct val="75000"/>
                        <a:buFontTx/>
                        <a:buNone/>
                        <a:tabLst/>
                      </a:pPr>
                      <a:r>
                        <a:rPr kumimoji="0" lang="es-ES" sz="1400" b="0" i="0" u="none" strike="noStrike" cap="none" normalizeH="0" baseline="0" smtClean="0">
                          <a:ln>
                            <a:noFill/>
                          </a:ln>
                          <a:solidFill>
                            <a:srgbClr val="000000"/>
                          </a:solidFill>
                          <a:effectLst/>
                          <a:latin typeface="Verdana" pitchFamily="34" charset="0"/>
                          <a:cs typeface="Times New Roman" pitchFamily="18" charset="0"/>
                        </a:rPr>
                        <a:t>$ 11.896,06 </a:t>
                      </a:r>
                      <a:endParaRPr kumimoji="0" lang="es-EC" sz="1400" b="0" i="0" u="none" strike="noStrike" cap="none" normalizeH="0" baseline="0" smtClean="0">
                        <a:ln>
                          <a:noFill/>
                        </a:ln>
                        <a:solidFill>
                          <a:schemeClr val="tx1"/>
                        </a:solidFill>
                        <a:effectLst/>
                        <a:latin typeface="Verdana" pitchFamily="34" charset="0"/>
                        <a:ea typeface="Calibri" pitchFamily="34"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15000"/>
                        </a:lnSpc>
                        <a:spcBef>
                          <a:spcPct val="0"/>
                        </a:spcBef>
                        <a:spcAft>
                          <a:spcPct val="0"/>
                        </a:spcAft>
                        <a:buClr>
                          <a:schemeClr val="bg2"/>
                        </a:buClr>
                        <a:buSzPct val="75000"/>
                        <a:buFontTx/>
                        <a:buNone/>
                        <a:tabLst/>
                      </a:pPr>
                      <a:r>
                        <a:rPr kumimoji="0" lang="es-ES" sz="1400" b="0" i="0" u="none" strike="noStrike" cap="none" normalizeH="0" baseline="0" smtClean="0">
                          <a:ln>
                            <a:noFill/>
                          </a:ln>
                          <a:solidFill>
                            <a:srgbClr val="000000"/>
                          </a:solidFill>
                          <a:effectLst/>
                          <a:latin typeface="Verdana" pitchFamily="34" charset="0"/>
                          <a:cs typeface="Times New Roman" pitchFamily="18" charset="0"/>
                        </a:rPr>
                        <a:t>$ 8.605,05</a:t>
                      </a:r>
                      <a:endParaRPr kumimoji="0" lang="es-EC" sz="1400" b="0" i="0" u="none" strike="noStrike" cap="none" normalizeH="0" baseline="0" smtClean="0">
                        <a:ln>
                          <a:noFill/>
                        </a:ln>
                        <a:solidFill>
                          <a:schemeClr val="tx1"/>
                        </a:solidFill>
                        <a:effectLst/>
                        <a:latin typeface="Verdana" pitchFamily="34" charset="0"/>
                        <a:ea typeface="Calibri" pitchFamily="34"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15000"/>
                        </a:lnSpc>
                        <a:spcBef>
                          <a:spcPct val="0"/>
                        </a:spcBef>
                        <a:spcAft>
                          <a:spcPct val="0"/>
                        </a:spcAft>
                        <a:buClr>
                          <a:schemeClr val="bg2"/>
                        </a:buClr>
                        <a:buSzPct val="75000"/>
                        <a:buFontTx/>
                        <a:buNone/>
                        <a:tabLst/>
                      </a:pPr>
                      <a:r>
                        <a:rPr kumimoji="0" lang="es-ES" sz="1400" b="0" i="0" u="none" strike="noStrike" cap="none" normalizeH="0" baseline="0" smtClean="0">
                          <a:ln>
                            <a:noFill/>
                          </a:ln>
                          <a:solidFill>
                            <a:srgbClr val="000000"/>
                          </a:solidFill>
                          <a:effectLst/>
                          <a:latin typeface="Verdana" pitchFamily="34" charset="0"/>
                          <a:cs typeface="Times New Roman" pitchFamily="18" charset="0"/>
                        </a:rPr>
                        <a:t>$ 20.501,11 </a:t>
                      </a:r>
                      <a:endParaRPr kumimoji="0" lang="es-EC" sz="1400" b="0" i="0" u="none" strike="noStrike" cap="none" normalizeH="0" baseline="0" smtClean="0">
                        <a:ln>
                          <a:noFill/>
                        </a:ln>
                        <a:solidFill>
                          <a:schemeClr val="tx1"/>
                        </a:solidFill>
                        <a:effectLst/>
                        <a:latin typeface="Verdana" pitchFamily="34" charset="0"/>
                        <a:ea typeface="Calibri" pitchFamily="34"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r>
              <a:tr h="385763">
                <a:tc>
                  <a:txBody>
                    <a:bodyPr/>
                    <a:lstStyle/>
                    <a:p>
                      <a:pPr marL="0" marR="0" lvl="0" indent="0" algn="ctr" defTabSz="914400" rtl="0" eaLnBrk="1" fontAlgn="base" latinLnBrk="0" hangingPunct="1">
                        <a:lnSpc>
                          <a:spcPct val="115000"/>
                        </a:lnSpc>
                        <a:spcBef>
                          <a:spcPct val="0"/>
                        </a:spcBef>
                        <a:spcAft>
                          <a:spcPct val="0"/>
                        </a:spcAft>
                        <a:buClr>
                          <a:schemeClr val="bg2"/>
                        </a:buClr>
                        <a:buSzPct val="75000"/>
                        <a:buFontTx/>
                        <a:buNone/>
                        <a:tabLst/>
                      </a:pPr>
                      <a:r>
                        <a:rPr kumimoji="0" lang="es-ES" sz="1400" b="0" i="0" u="none" strike="noStrike" cap="none" normalizeH="0" baseline="0" smtClean="0">
                          <a:ln>
                            <a:noFill/>
                          </a:ln>
                          <a:solidFill>
                            <a:srgbClr val="000000"/>
                          </a:solidFill>
                          <a:effectLst/>
                          <a:latin typeface="Verdana" pitchFamily="34" charset="0"/>
                          <a:cs typeface="Times New Roman" pitchFamily="18" charset="0"/>
                        </a:rPr>
                        <a:t>2</a:t>
                      </a:r>
                      <a:endParaRPr kumimoji="0" lang="es-EC" sz="1400" b="0" i="0" u="none" strike="noStrike" cap="none" normalizeH="0" baseline="0" smtClean="0">
                        <a:ln>
                          <a:noFill/>
                        </a:ln>
                        <a:solidFill>
                          <a:schemeClr val="tx1"/>
                        </a:solidFill>
                        <a:effectLst/>
                        <a:latin typeface="Verdana" pitchFamily="34" charset="0"/>
                        <a:ea typeface="Calibri" pitchFamily="34"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15000"/>
                        </a:lnSpc>
                        <a:spcBef>
                          <a:spcPct val="0"/>
                        </a:spcBef>
                        <a:spcAft>
                          <a:spcPct val="0"/>
                        </a:spcAft>
                        <a:buClr>
                          <a:schemeClr val="bg2"/>
                        </a:buClr>
                        <a:buSzPct val="75000"/>
                        <a:buFontTx/>
                        <a:buNone/>
                        <a:tabLst/>
                      </a:pPr>
                      <a:r>
                        <a:rPr kumimoji="0" lang="es-ES" sz="1400" b="0" i="0" u="none" strike="noStrike" cap="none" normalizeH="0" baseline="0" smtClean="0">
                          <a:ln>
                            <a:noFill/>
                          </a:ln>
                          <a:solidFill>
                            <a:srgbClr val="000000"/>
                          </a:solidFill>
                          <a:effectLst/>
                          <a:latin typeface="Verdana" pitchFamily="34" charset="0"/>
                          <a:cs typeface="Times New Roman" pitchFamily="18" charset="0"/>
                        </a:rPr>
                        <a:t>$ 49.666,40</a:t>
                      </a:r>
                      <a:endParaRPr kumimoji="0" lang="es-EC" sz="1400" b="0" i="0" u="none" strike="noStrike" cap="none" normalizeH="0" baseline="0" smtClean="0">
                        <a:ln>
                          <a:noFill/>
                        </a:ln>
                        <a:solidFill>
                          <a:schemeClr val="tx1"/>
                        </a:solidFill>
                        <a:effectLst/>
                        <a:latin typeface="Verdana" pitchFamily="34" charset="0"/>
                        <a:ea typeface="Calibri" pitchFamily="34"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15000"/>
                        </a:lnSpc>
                        <a:spcBef>
                          <a:spcPct val="0"/>
                        </a:spcBef>
                        <a:spcAft>
                          <a:spcPct val="0"/>
                        </a:spcAft>
                        <a:buClr>
                          <a:schemeClr val="bg2"/>
                        </a:buClr>
                        <a:buSzPct val="75000"/>
                        <a:buFontTx/>
                        <a:buNone/>
                        <a:tabLst/>
                      </a:pPr>
                      <a:r>
                        <a:rPr kumimoji="0" lang="es-ES" sz="1400" b="0" i="0" u="none" strike="noStrike" cap="none" normalizeH="0" baseline="0" smtClean="0">
                          <a:ln>
                            <a:noFill/>
                          </a:ln>
                          <a:solidFill>
                            <a:srgbClr val="000000"/>
                          </a:solidFill>
                          <a:effectLst/>
                          <a:latin typeface="Verdana" pitchFamily="34" charset="0"/>
                          <a:cs typeface="Times New Roman" pitchFamily="18" charset="0"/>
                        </a:rPr>
                        <a:t>$ 13.264,11 </a:t>
                      </a:r>
                      <a:endParaRPr kumimoji="0" lang="es-EC" sz="1400" b="0" i="0" u="none" strike="noStrike" cap="none" normalizeH="0" baseline="0" smtClean="0">
                        <a:ln>
                          <a:noFill/>
                        </a:ln>
                        <a:solidFill>
                          <a:schemeClr val="tx1"/>
                        </a:solidFill>
                        <a:effectLst/>
                        <a:latin typeface="Verdana" pitchFamily="34" charset="0"/>
                        <a:ea typeface="Calibri" pitchFamily="34"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15000"/>
                        </a:lnSpc>
                        <a:spcBef>
                          <a:spcPct val="0"/>
                        </a:spcBef>
                        <a:spcAft>
                          <a:spcPct val="0"/>
                        </a:spcAft>
                        <a:buClr>
                          <a:schemeClr val="bg2"/>
                        </a:buClr>
                        <a:buSzPct val="75000"/>
                        <a:buFontTx/>
                        <a:buNone/>
                        <a:tabLst/>
                      </a:pPr>
                      <a:r>
                        <a:rPr kumimoji="0" lang="es-ES" sz="1400" b="0" i="0" u="none" strike="noStrike" cap="none" normalizeH="0" baseline="0" smtClean="0">
                          <a:ln>
                            <a:noFill/>
                          </a:ln>
                          <a:solidFill>
                            <a:srgbClr val="000000"/>
                          </a:solidFill>
                          <a:effectLst/>
                          <a:latin typeface="Verdana" pitchFamily="34" charset="0"/>
                          <a:cs typeface="Times New Roman" pitchFamily="18" charset="0"/>
                        </a:rPr>
                        <a:t>$ 7.237,01</a:t>
                      </a:r>
                      <a:endParaRPr kumimoji="0" lang="es-EC" sz="1400" b="0" i="0" u="none" strike="noStrike" cap="none" normalizeH="0" baseline="0" smtClean="0">
                        <a:ln>
                          <a:noFill/>
                        </a:ln>
                        <a:solidFill>
                          <a:schemeClr val="tx1"/>
                        </a:solidFill>
                        <a:effectLst/>
                        <a:latin typeface="Verdana" pitchFamily="34" charset="0"/>
                        <a:ea typeface="Calibri" pitchFamily="34"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15000"/>
                        </a:lnSpc>
                        <a:spcBef>
                          <a:spcPct val="0"/>
                        </a:spcBef>
                        <a:spcAft>
                          <a:spcPct val="0"/>
                        </a:spcAft>
                        <a:buClr>
                          <a:schemeClr val="bg2"/>
                        </a:buClr>
                        <a:buSzPct val="75000"/>
                        <a:buFontTx/>
                        <a:buNone/>
                        <a:tabLst/>
                      </a:pPr>
                      <a:r>
                        <a:rPr kumimoji="0" lang="es-ES" sz="1400" b="0" i="0" u="none" strike="noStrike" cap="none" normalizeH="0" baseline="0" smtClean="0">
                          <a:ln>
                            <a:noFill/>
                          </a:ln>
                          <a:solidFill>
                            <a:srgbClr val="000000"/>
                          </a:solidFill>
                          <a:effectLst/>
                          <a:latin typeface="Verdana" pitchFamily="34" charset="0"/>
                          <a:cs typeface="Times New Roman" pitchFamily="18" charset="0"/>
                        </a:rPr>
                        <a:t>$ 20.501,11 </a:t>
                      </a:r>
                      <a:endParaRPr kumimoji="0" lang="es-EC" sz="1400" b="0" i="0" u="none" strike="noStrike" cap="none" normalizeH="0" baseline="0" smtClean="0">
                        <a:ln>
                          <a:noFill/>
                        </a:ln>
                        <a:solidFill>
                          <a:schemeClr val="tx1"/>
                        </a:solidFill>
                        <a:effectLst/>
                        <a:latin typeface="Verdana" pitchFamily="34" charset="0"/>
                        <a:ea typeface="Calibri" pitchFamily="34"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r>
              <a:tr h="384175">
                <a:tc>
                  <a:txBody>
                    <a:bodyPr/>
                    <a:lstStyle/>
                    <a:p>
                      <a:pPr marL="0" marR="0" lvl="0" indent="0" algn="ctr" defTabSz="914400" rtl="0" eaLnBrk="1" fontAlgn="base" latinLnBrk="0" hangingPunct="1">
                        <a:lnSpc>
                          <a:spcPct val="115000"/>
                        </a:lnSpc>
                        <a:spcBef>
                          <a:spcPct val="0"/>
                        </a:spcBef>
                        <a:spcAft>
                          <a:spcPct val="0"/>
                        </a:spcAft>
                        <a:buClr>
                          <a:schemeClr val="bg2"/>
                        </a:buClr>
                        <a:buSzPct val="75000"/>
                        <a:buFontTx/>
                        <a:buNone/>
                        <a:tabLst/>
                      </a:pPr>
                      <a:r>
                        <a:rPr kumimoji="0" lang="es-ES" sz="1400" b="0" i="0" u="none" strike="noStrike" cap="none" normalizeH="0" baseline="0" smtClean="0">
                          <a:ln>
                            <a:noFill/>
                          </a:ln>
                          <a:solidFill>
                            <a:srgbClr val="000000"/>
                          </a:solidFill>
                          <a:effectLst/>
                          <a:latin typeface="Verdana" pitchFamily="34" charset="0"/>
                          <a:cs typeface="Times New Roman" pitchFamily="18" charset="0"/>
                        </a:rPr>
                        <a:t>3</a:t>
                      </a:r>
                      <a:endParaRPr kumimoji="0" lang="es-EC" sz="1400" b="0" i="0" u="none" strike="noStrike" cap="none" normalizeH="0" baseline="0" smtClean="0">
                        <a:ln>
                          <a:noFill/>
                        </a:ln>
                        <a:solidFill>
                          <a:schemeClr val="tx1"/>
                        </a:solidFill>
                        <a:effectLst/>
                        <a:latin typeface="Verdana" pitchFamily="34" charset="0"/>
                        <a:ea typeface="Calibri" pitchFamily="34"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15000"/>
                        </a:lnSpc>
                        <a:spcBef>
                          <a:spcPct val="0"/>
                        </a:spcBef>
                        <a:spcAft>
                          <a:spcPct val="0"/>
                        </a:spcAft>
                        <a:buClr>
                          <a:schemeClr val="bg2"/>
                        </a:buClr>
                        <a:buSzPct val="75000"/>
                        <a:buFontTx/>
                        <a:buNone/>
                        <a:tabLst/>
                      </a:pPr>
                      <a:r>
                        <a:rPr kumimoji="0" lang="es-ES" sz="1400" b="0" i="0" u="none" strike="noStrike" cap="none" normalizeH="0" baseline="0" smtClean="0">
                          <a:ln>
                            <a:noFill/>
                          </a:ln>
                          <a:solidFill>
                            <a:srgbClr val="000000"/>
                          </a:solidFill>
                          <a:effectLst/>
                          <a:latin typeface="Verdana" pitchFamily="34" charset="0"/>
                          <a:cs typeface="Times New Roman" pitchFamily="18" charset="0"/>
                        </a:rPr>
                        <a:t>$ 34.876,92</a:t>
                      </a:r>
                      <a:endParaRPr kumimoji="0" lang="es-EC" sz="1400" b="0" i="0" u="none" strike="noStrike" cap="none" normalizeH="0" baseline="0" smtClean="0">
                        <a:ln>
                          <a:noFill/>
                        </a:ln>
                        <a:solidFill>
                          <a:schemeClr val="tx1"/>
                        </a:solidFill>
                        <a:effectLst/>
                        <a:latin typeface="Verdana" pitchFamily="34" charset="0"/>
                        <a:ea typeface="Calibri" pitchFamily="34"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15000"/>
                        </a:lnSpc>
                        <a:spcBef>
                          <a:spcPct val="0"/>
                        </a:spcBef>
                        <a:spcAft>
                          <a:spcPct val="0"/>
                        </a:spcAft>
                        <a:buClr>
                          <a:schemeClr val="bg2"/>
                        </a:buClr>
                        <a:buSzPct val="75000"/>
                        <a:buFontTx/>
                        <a:buNone/>
                        <a:tabLst/>
                      </a:pPr>
                      <a:r>
                        <a:rPr kumimoji="0" lang="es-ES" sz="1400" b="0" i="0" u="none" strike="noStrike" cap="none" normalizeH="0" baseline="0" smtClean="0">
                          <a:ln>
                            <a:noFill/>
                          </a:ln>
                          <a:solidFill>
                            <a:srgbClr val="000000"/>
                          </a:solidFill>
                          <a:effectLst/>
                          <a:latin typeface="Verdana" pitchFamily="34" charset="0"/>
                          <a:cs typeface="Times New Roman" pitchFamily="18" charset="0"/>
                        </a:rPr>
                        <a:t>$ 14.789,48 </a:t>
                      </a:r>
                      <a:endParaRPr kumimoji="0" lang="es-EC" sz="1400" b="0" i="0" u="none" strike="noStrike" cap="none" normalizeH="0" baseline="0" smtClean="0">
                        <a:ln>
                          <a:noFill/>
                        </a:ln>
                        <a:solidFill>
                          <a:schemeClr val="tx1"/>
                        </a:solidFill>
                        <a:effectLst/>
                        <a:latin typeface="Verdana" pitchFamily="34" charset="0"/>
                        <a:ea typeface="Calibri" pitchFamily="34"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15000"/>
                        </a:lnSpc>
                        <a:spcBef>
                          <a:spcPct val="0"/>
                        </a:spcBef>
                        <a:spcAft>
                          <a:spcPct val="0"/>
                        </a:spcAft>
                        <a:buClr>
                          <a:schemeClr val="bg2"/>
                        </a:buClr>
                        <a:buSzPct val="75000"/>
                        <a:buFontTx/>
                        <a:buNone/>
                        <a:tabLst/>
                      </a:pPr>
                      <a:r>
                        <a:rPr kumimoji="0" lang="es-ES" sz="1400" b="0" i="0" u="none" strike="noStrike" cap="none" normalizeH="0" baseline="0" smtClean="0">
                          <a:ln>
                            <a:noFill/>
                          </a:ln>
                          <a:solidFill>
                            <a:srgbClr val="000000"/>
                          </a:solidFill>
                          <a:effectLst/>
                          <a:latin typeface="Verdana" pitchFamily="34" charset="0"/>
                          <a:cs typeface="Times New Roman" pitchFamily="18" charset="0"/>
                        </a:rPr>
                        <a:t>$ 5.711,64</a:t>
                      </a:r>
                      <a:endParaRPr kumimoji="0" lang="es-EC" sz="1400" b="0" i="0" u="none" strike="noStrike" cap="none" normalizeH="0" baseline="0" smtClean="0">
                        <a:ln>
                          <a:noFill/>
                        </a:ln>
                        <a:solidFill>
                          <a:schemeClr val="tx1"/>
                        </a:solidFill>
                        <a:effectLst/>
                        <a:latin typeface="Verdana" pitchFamily="34" charset="0"/>
                        <a:ea typeface="Calibri" pitchFamily="34"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15000"/>
                        </a:lnSpc>
                        <a:spcBef>
                          <a:spcPct val="0"/>
                        </a:spcBef>
                        <a:spcAft>
                          <a:spcPct val="0"/>
                        </a:spcAft>
                        <a:buClr>
                          <a:schemeClr val="bg2"/>
                        </a:buClr>
                        <a:buSzPct val="75000"/>
                        <a:buFontTx/>
                        <a:buNone/>
                        <a:tabLst/>
                      </a:pPr>
                      <a:r>
                        <a:rPr kumimoji="0" lang="es-ES" sz="1400" b="0" i="0" u="none" strike="noStrike" cap="none" normalizeH="0" baseline="0" smtClean="0">
                          <a:ln>
                            <a:noFill/>
                          </a:ln>
                          <a:solidFill>
                            <a:srgbClr val="000000"/>
                          </a:solidFill>
                          <a:effectLst/>
                          <a:latin typeface="Verdana" pitchFamily="34" charset="0"/>
                          <a:cs typeface="Times New Roman" pitchFamily="18" charset="0"/>
                        </a:rPr>
                        <a:t>$ 20.501,11 </a:t>
                      </a:r>
                      <a:endParaRPr kumimoji="0" lang="es-EC" sz="1400" b="0" i="0" u="none" strike="noStrike" cap="none" normalizeH="0" baseline="0" smtClean="0">
                        <a:ln>
                          <a:noFill/>
                        </a:ln>
                        <a:solidFill>
                          <a:schemeClr val="tx1"/>
                        </a:solidFill>
                        <a:effectLst/>
                        <a:latin typeface="Verdana" pitchFamily="34" charset="0"/>
                        <a:ea typeface="Calibri" pitchFamily="34"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r>
              <a:tr h="384175">
                <a:tc>
                  <a:txBody>
                    <a:bodyPr/>
                    <a:lstStyle/>
                    <a:p>
                      <a:pPr marL="0" marR="0" lvl="0" indent="0" algn="ctr" defTabSz="914400" rtl="0" eaLnBrk="1" fontAlgn="base" latinLnBrk="0" hangingPunct="1">
                        <a:lnSpc>
                          <a:spcPct val="115000"/>
                        </a:lnSpc>
                        <a:spcBef>
                          <a:spcPct val="0"/>
                        </a:spcBef>
                        <a:spcAft>
                          <a:spcPct val="0"/>
                        </a:spcAft>
                        <a:buClr>
                          <a:schemeClr val="bg2"/>
                        </a:buClr>
                        <a:buSzPct val="75000"/>
                        <a:buFontTx/>
                        <a:buNone/>
                        <a:tabLst/>
                      </a:pPr>
                      <a:r>
                        <a:rPr kumimoji="0" lang="es-ES" sz="1400" b="0" i="0" u="none" strike="noStrike" cap="none" normalizeH="0" baseline="0" smtClean="0">
                          <a:ln>
                            <a:noFill/>
                          </a:ln>
                          <a:solidFill>
                            <a:srgbClr val="000000"/>
                          </a:solidFill>
                          <a:effectLst/>
                          <a:latin typeface="Verdana" pitchFamily="34" charset="0"/>
                          <a:cs typeface="Times New Roman" pitchFamily="18" charset="0"/>
                        </a:rPr>
                        <a:t>4</a:t>
                      </a:r>
                      <a:endParaRPr kumimoji="0" lang="es-EC" sz="1400" b="0" i="0" u="none" strike="noStrike" cap="none" normalizeH="0" baseline="0" smtClean="0">
                        <a:ln>
                          <a:noFill/>
                        </a:ln>
                        <a:solidFill>
                          <a:schemeClr val="tx1"/>
                        </a:solidFill>
                        <a:effectLst/>
                        <a:latin typeface="Verdana" pitchFamily="34" charset="0"/>
                        <a:ea typeface="Calibri" pitchFamily="34"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15000"/>
                        </a:lnSpc>
                        <a:spcBef>
                          <a:spcPct val="0"/>
                        </a:spcBef>
                        <a:spcAft>
                          <a:spcPct val="0"/>
                        </a:spcAft>
                        <a:buClr>
                          <a:schemeClr val="bg2"/>
                        </a:buClr>
                        <a:buSzPct val="75000"/>
                        <a:buFontTx/>
                        <a:buNone/>
                        <a:tabLst/>
                      </a:pPr>
                      <a:r>
                        <a:rPr kumimoji="0" lang="es-ES" sz="1400" b="0" i="0" u="none" strike="noStrike" cap="none" normalizeH="0" baseline="0" smtClean="0">
                          <a:ln>
                            <a:noFill/>
                          </a:ln>
                          <a:solidFill>
                            <a:srgbClr val="000000"/>
                          </a:solidFill>
                          <a:effectLst/>
                          <a:latin typeface="Verdana" pitchFamily="34" charset="0"/>
                          <a:cs typeface="Times New Roman" pitchFamily="18" charset="0"/>
                        </a:rPr>
                        <a:t>$ 18.386,65</a:t>
                      </a:r>
                      <a:endParaRPr kumimoji="0" lang="es-EC" sz="1400" b="0" i="0" u="none" strike="noStrike" cap="none" normalizeH="0" baseline="0" smtClean="0">
                        <a:ln>
                          <a:noFill/>
                        </a:ln>
                        <a:solidFill>
                          <a:schemeClr val="tx1"/>
                        </a:solidFill>
                        <a:effectLst/>
                        <a:latin typeface="Verdana" pitchFamily="34" charset="0"/>
                        <a:ea typeface="Calibri" pitchFamily="34"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15000"/>
                        </a:lnSpc>
                        <a:spcBef>
                          <a:spcPct val="0"/>
                        </a:spcBef>
                        <a:spcAft>
                          <a:spcPct val="0"/>
                        </a:spcAft>
                        <a:buClr>
                          <a:schemeClr val="bg2"/>
                        </a:buClr>
                        <a:buSzPct val="75000"/>
                        <a:buFontTx/>
                        <a:buNone/>
                        <a:tabLst/>
                      </a:pPr>
                      <a:r>
                        <a:rPr kumimoji="0" lang="es-ES" sz="1400" b="0" i="0" u="none" strike="noStrike" cap="none" normalizeH="0" baseline="0" smtClean="0">
                          <a:ln>
                            <a:noFill/>
                          </a:ln>
                          <a:solidFill>
                            <a:srgbClr val="000000"/>
                          </a:solidFill>
                          <a:effectLst/>
                          <a:latin typeface="Verdana" pitchFamily="34" charset="0"/>
                          <a:cs typeface="Times New Roman" pitchFamily="18" charset="0"/>
                        </a:rPr>
                        <a:t>$ 16.490,27 </a:t>
                      </a:r>
                      <a:endParaRPr kumimoji="0" lang="es-EC" sz="1400" b="0" i="0" u="none" strike="noStrike" cap="none" normalizeH="0" baseline="0" smtClean="0">
                        <a:ln>
                          <a:noFill/>
                        </a:ln>
                        <a:solidFill>
                          <a:schemeClr val="tx1"/>
                        </a:solidFill>
                        <a:effectLst/>
                        <a:latin typeface="Verdana" pitchFamily="34" charset="0"/>
                        <a:ea typeface="Calibri" pitchFamily="34"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15000"/>
                        </a:lnSpc>
                        <a:spcBef>
                          <a:spcPct val="0"/>
                        </a:spcBef>
                        <a:spcAft>
                          <a:spcPct val="0"/>
                        </a:spcAft>
                        <a:buClr>
                          <a:schemeClr val="bg2"/>
                        </a:buClr>
                        <a:buSzPct val="75000"/>
                        <a:buFontTx/>
                        <a:buNone/>
                        <a:tabLst/>
                      </a:pPr>
                      <a:r>
                        <a:rPr kumimoji="0" lang="es-ES" sz="1400" b="0" i="0" u="none" strike="noStrike" cap="none" normalizeH="0" baseline="0" smtClean="0">
                          <a:ln>
                            <a:noFill/>
                          </a:ln>
                          <a:solidFill>
                            <a:srgbClr val="000000"/>
                          </a:solidFill>
                          <a:effectLst/>
                          <a:latin typeface="Verdana" pitchFamily="34" charset="0"/>
                          <a:cs typeface="Times New Roman" pitchFamily="18" charset="0"/>
                        </a:rPr>
                        <a:t>$ 4.010,85</a:t>
                      </a:r>
                      <a:endParaRPr kumimoji="0" lang="es-EC" sz="1400" b="0" i="0" u="none" strike="noStrike" cap="none" normalizeH="0" baseline="0" smtClean="0">
                        <a:ln>
                          <a:noFill/>
                        </a:ln>
                        <a:solidFill>
                          <a:schemeClr val="tx1"/>
                        </a:solidFill>
                        <a:effectLst/>
                        <a:latin typeface="Verdana" pitchFamily="34" charset="0"/>
                        <a:ea typeface="Calibri" pitchFamily="34"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15000"/>
                        </a:lnSpc>
                        <a:spcBef>
                          <a:spcPct val="0"/>
                        </a:spcBef>
                        <a:spcAft>
                          <a:spcPct val="0"/>
                        </a:spcAft>
                        <a:buClr>
                          <a:schemeClr val="bg2"/>
                        </a:buClr>
                        <a:buSzPct val="75000"/>
                        <a:buFontTx/>
                        <a:buNone/>
                        <a:tabLst/>
                      </a:pPr>
                      <a:r>
                        <a:rPr kumimoji="0" lang="es-ES" sz="1400" b="0" i="0" u="none" strike="noStrike" cap="none" normalizeH="0" baseline="0" smtClean="0">
                          <a:ln>
                            <a:noFill/>
                          </a:ln>
                          <a:solidFill>
                            <a:srgbClr val="000000"/>
                          </a:solidFill>
                          <a:effectLst/>
                          <a:latin typeface="Verdana" pitchFamily="34" charset="0"/>
                          <a:cs typeface="Times New Roman" pitchFamily="18" charset="0"/>
                        </a:rPr>
                        <a:t>$ 20.501,11 </a:t>
                      </a:r>
                      <a:endParaRPr kumimoji="0" lang="es-EC" sz="1400" b="0" i="0" u="none" strike="noStrike" cap="none" normalizeH="0" baseline="0" smtClean="0">
                        <a:ln>
                          <a:noFill/>
                        </a:ln>
                        <a:solidFill>
                          <a:schemeClr val="tx1"/>
                        </a:solidFill>
                        <a:effectLst/>
                        <a:latin typeface="Verdana" pitchFamily="34" charset="0"/>
                        <a:ea typeface="Calibri" pitchFamily="34"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r>
              <a:tr h="476250">
                <a:tc>
                  <a:txBody>
                    <a:bodyPr/>
                    <a:lstStyle/>
                    <a:p>
                      <a:pPr marL="0" marR="0" lvl="0" indent="0" algn="ctr" defTabSz="914400" rtl="0" eaLnBrk="1" fontAlgn="base" latinLnBrk="0" hangingPunct="1">
                        <a:lnSpc>
                          <a:spcPct val="115000"/>
                        </a:lnSpc>
                        <a:spcBef>
                          <a:spcPct val="0"/>
                        </a:spcBef>
                        <a:spcAft>
                          <a:spcPct val="0"/>
                        </a:spcAft>
                        <a:buClr>
                          <a:schemeClr val="bg2"/>
                        </a:buClr>
                        <a:buSzPct val="75000"/>
                        <a:buFontTx/>
                        <a:buNone/>
                        <a:tabLst/>
                      </a:pPr>
                      <a:r>
                        <a:rPr kumimoji="0" lang="es-ES" sz="1400" b="0" i="0" u="none" strike="noStrike" cap="none" normalizeH="0" baseline="0" smtClean="0">
                          <a:ln>
                            <a:noFill/>
                          </a:ln>
                          <a:solidFill>
                            <a:srgbClr val="000000"/>
                          </a:solidFill>
                          <a:effectLst/>
                          <a:latin typeface="Verdana" pitchFamily="34" charset="0"/>
                          <a:cs typeface="Times New Roman" pitchFamily="18" charset="0"/>
                        </a:rPr>
                        <a:t>5</a:t>
                      </a:r>
                      <a:endParaRPr kumimoji="0" lang="es-EC" sz="1400" b="0" i="0" u="none" strike="noStrike" cap="none" normalizeH="0" baseline="0" smtClean="0">
                        <a:ln>
                          <a:noFill/>
                        </a:ln>
                        <a:solidFill>
                          <a:schemeClr val="tx1"/>
                        </a:solidFill>
                        <a:effectLst/>
                        <a:latin typeface="Verdana" pitchFamily="34" charset="0"/>
                        <a:ea typeface="Calibri" pitchFamily="34"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15000"/>
                        </a:lnSpc>
                        <a:spcBef>
                          <a:spcPct val="0"/>
                        </a:spcBef>
                        <a:spcAft>
                          <a:spcPct val="0"/>
                        </a:spcAft>
                        <a:buClr>
                          <a:schemeClr val="bg2"/>
                        </a:buClr>
                        <a:buSzPct val="75000"/>
                        <a:buFontTx/>
                        <a:buNone/>
                        <a:tabLst/>
                      </a:pPr>
                      <a:r>
                        <a:rPr kumimoji="0" lang="es-ES" sz="1400" b="0" i="0" u="none" strike="noStrike" cap="none" normalizeH="0" baseline="0" smtClean="0">
                          <a:ln>
                            <a:noFill/>
                          </a:ln>
                          <a:solidFill>
                            <a:srgbClr val="000000"/>
                          </a:solidFill>
                          <a:effectLst/>
                          <a:latin typeface="Verdana" pitchFamily="34" charset="0"/>
                          <a:cs typeface="Times New Roman" pitchFamily="18" charset="0"/>
                        </a:rPr>
                        <a:t>$ 0,00</a:t>
                      </a:r>
                      <a:endParaRPr kumimoji="0" lang="es-EC" sz="1400" b="0" i="0" u="none" strike="noStrike" cap="none" normalizeH="0" baseline="0" smtClean="0">
                        <a:ln>
                          <a:noFill/>
                        </a:ln>
                        <a:solidFill>
                          <a:schemeClr val="tx1"/>
                        </a:solidFill>
                        <a:effectLst/>
                        <a:latin typeface="Verdana" pitchFamily="34" charset="0"/>
                        <a:ea typeface="Calibri" pitchFamily="34"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15000"/>
                        </a:lnSpc>
                        <a:spcBef>
                          <a:spcPct val="0"/>
                        </a:spcBef>
                        <a:spcAft>
                          <a:spcPct val="0"/>
                        </a:spcAft>
                        <a:buClr>
                          <a:schemeClr val="bg2"/>
                        </a:buClr>
                        <a:buSzPct val="75000"/>
                        <a:buFontTx/>
                        <a:buNone/>
                        <a:tabLst/>
                      </a:pPr>
                      <a:r>
                        <a:rPr kumimoji="0" lang="es-ES" sz="1400" b="0" i="0" u="none" strike="noStrike" cap="none" normalizeH="0" baseline="0" smtClean="0">
                          <a:ln>
                            <a:noFill/>
                          </a:ln>
                          <a:solidFill>
                            <a:srgbClr val="000000"/>
                          </a:solidFill>
                          <a:effectLst/>
                          <a:latin typeface="Verdana" pitchFamily="34" charset="0"/>
                          <a:cs typeface="Times New Roman" pitchFamily="18" charset="0"/>
                        </a:rPr>
                        <a:t>$ 18.386,65 </a:t>
                      </a:r>
                      <a:endParaRPr kumimoji="0" lang="es-EC" sz="1400" b="0" i="0" u="none" strike="noStrike" cap="none" normalizeH="0" baseline="0" smtClean="0">
                        <a:ln>
                          <a:noFill/>
                        </a:ln>
                        <a:solidFill>
                          <a:schemeClr val="tx1"/>
                        </a:solidFill>
                        <a:effectLst/>
                        <a:latin typeface="Verdana" pitchFamily="34" charset="0"/>
                        <a:ea typeface="Calibri" pitchFamily="34"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15000"/>
                        </a:lnSpc>
                        <a:spcBef>
                          <a:spcPct val="0"/>
                        </a:spcBef>
                        <a:spcAft>
                          <a:spcPct val="0"/>
                        </a:spcAft>
                        <a:buClr>
                          <a:schemeClr val="bg2"/>
                        </a:buClr>
                        <a:buSzPct val="75000"/>
                        <a:buFontTx/>
                        <a:buNone/>
                        <a:tabLst/>
                      </a:pPr>
                      <a:r>
                        <a:rPr kumimoji="0" lang="es-ES" sz="1400" b="0" i="0" u="none" strike="noStrike" cap="none" normalizeH="0" baseline="0" smtClean="0">
                          <a:ln>
                            <a:noFill/>
                          </a:ln>
                          <a:solidFill>
                            <a:srgbClr val="000000"/>
                          </a:solidFill>
                          <a:effectLst/>
                          <a:latin typeface="Verdana" pitchFamily="34" charset="0"/>
                          <a:cs typeface="Times New Roman" pitchFamily="18" charset="0"/>
                        </a:rPr>
                        <a:t>$ 2.114,46</a:t>
                      </a:r>
                      <a:endParaRPr kumimoji="0" lang="es-EC" sz="1400" b="0" i="0" u="none" strike="noStrike" cap="none" normalizeH="0" baseline="0" smtClean="0">
                        <a:ln>
                          <a:noFill/>
                        </a:ln>
                        <a:solidFill>
                          <a:schemeClr val="tx1"/>
                        </a:solidFill>
                        <a:effectLst/>
                        <a:latin typeface="Verdana" pitchFamily="34" charset="0"/>
                        <a:ea typeface="Calibri" pitchFamily="34"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15000"/>
                        </a:lnSpc>
                        <a:spcBef>
                          <a:spcPct val="0"/>
                        </a:spcBef>
                        <a:spcAft>
                          <a:spcPct val="0"/>
                        </a:spcAft>
                        <a:buClr>
                          <a:schemeClr val="bg2"/>
                        </a:buClr>
                        <a:buSzPct val="75000"/>
                        <a:buFontTx/>
                        <a:buNone/>
                        <a:tabLst/>
                      </a:pPr>
                      <a:r>
                        <a:rPr kumimoji="0" lang="es-ES" sz="1400" b="0" i="0" u="none" strike="noStrike" cap="none" normalizeH="0" baseline="0" smtClean="0">
                          <a:ln>
                            <a:noFill/>
                          </a:ln>
                          <a:solidFill>
                            <a:srgbClr val="000000"/>
                          </a:solidFill>
                          <a:effectLst/>
                          <a:latin typeface="Verdana" pitchFamily="34" charset="0"/>
                          <a:cs typeface="Times New Roman" pitchFamily="18" charset="0"/>
                        </a:rPr>
                        <a:t>$ 20.501,11 </a:t>
                      </a:r>
                      <a:endParaRPr kumimoji="0" lang="es-EC" sz="1400" b="0" i="0" u="none" strike="noStrike" cap="none" normalizeH="0" baseline="0" smtClean="0">
                        <a:ln>
                          <a:noFill/>
                        </a:ln>
                        <a:solidFill>
                          <a:schemeClr val="tx1"/>
                        </a:solidFill>
                        <a:effectLst/>
                        <a:latin typeface="Verdana" pitchFamily="34" charset="0"/>
                        <a:ea typeface="Calibri" pitchFamily="34"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8" presetClass="entr" presetSubtype="0" accel="50000" fill="hold" grpId="0" nodeType="clickEffect">
                                  <p:stCondLst>
                                    <p:cond delay="0"/>
                                  </p:stCondLst>
                                  <p:iterate type="lt">
                                    <p:tmPct val="50000"/>
                                  </p:iterate>
                                  <p:childTnLst>
                                    <p:set>
                                      <p:cBhvr>
                                        <p:cTn id="6" dur="1" fill="hold">
                                          <p:stCondLst>
                                            <p:cond delay="0"/>
                                          </p:stCondLst>
                                        </p:cTn>
                                        <p:tgtEl>
                                          <p:spTgt spid="447491"/>
                                        </p:tgtEl>
                                        <p:attrNameLst>
                                          <p:attrName>style.visibility</p:attrName>
                                        </p:attrNameLst>
                                      </p:cBhvr>
                                      <p:to>
                                        <p:strVal val="visible"/>
                                      </p:to>
                                    </p:set>
                                    <p:set>
                                      <p:cBhvr>
                                        <p:cTn id="7" dur="228" fill="hold">
                                          <p:stCondLst>
                                            <p:cond delay="0"/>
                                          </p:stCondLst>
                                        </p:cTn>
                                        <p:tgtEl>
                                          <p:spTgt spid="447491"/>
                                        </p:tgtEl>
                                        <p:attrNameLst>
                                          <p:attrName>style.rotation</p:attrName>
                                        </p:attrNameLst>
                                      </p:cBhvr>
                                      <p:to>
                                        <p:strVal val="-45.0"/>
                                      </p:to>
                                    </p:set>
                                    <p:anim calcmode="lin" valueType="num">
                                      <p:cBhvr>
                                        <p:cTn id="8" dur="228" fill="hold">
                                          <p:stCondLst>
                                            <p:cond delay="228"/>
                                          </p:stCondLst>
                                        </p:cTn>
                                        <p:tgtEl>
                                          <p:spTgt spid="447491"/>
                                        </p:tgtEl>
                                        <p:attrNameLst>
                                          <p:attrName>style.rotation</p:attrName>
                                        </p:attrNameLst>
                                      </p:cBhvr>
                                      <p:tavLst>
                                        <p:tav tm="0">
                                          <p:val>
                                            <p:fltVal val="-45"/>
                                          </p:val>
                                        </p:tav>
                                        <p:tav tm="69900">
                                          <p:val>
                                            <p:fltVal val="45"/>
                                          </p:val>
                                        </p:tav>
                                        <p:tav tm="100000">
                                          <p:val>
                                            <p:fltVal val="0"/>
                                          </p:val>
                                        </p:tav>
                                      </p:tavLst>
                                    </p:anim>
                                    <p:anim calcmode="lin" valueType="num">
                                      <p:cBhvr>
                                        <p:cTn id="9" dur="228" fill="hold">
                                          <p:stCondLst>
                                            <p:cond delay="0"/>
                                          </p:stCondLst>
                                        </p:cTn>
                                        <p:tgtEl>
                                          <p:spTgt spid="447491"/>
                                        </p:tgtEl>
                                        <p:attrNameLst>
                                          <p:attrName>ppt_y</p:attrName>
                                        </p:attrNameLst>
                                      </p:cBhvr>
                                      <p:tavLst>
                                        <p:tav tm="0">
                                          <p:val>
                                            <p:strVal val="#ppt_y-1"/>
                                          </p:val>
                                        </p:tav>
                                        <p:tav tm="100000">
                                          <p:val>
                                            <p:strVal val="#ppt_y-(0.354*#ppt_w-0.172*#ppt_h)"/>
                                          </p:val>
                                        </p:tav>
                                      </p:tavLst>
                                    </p:anim>
                                    <p:anim calcmode="lin" valueType="num">
                                      <p:cBhvr>
                                        <p:cTn id="10" dur="78" decel="50000" autoRev="1" fill="hold">
                                          <p:stCondLst>
                                            <p:cond delay="228"/>
                                          </p:stCondLst>
                                        </p:cTn>
                                        <p:tgtEl>
                                          <p:spTgt spid="447491"/>
                                        </p:tgtEl>
                                        <p:attrNameLst>
                                          <p:attrName>ppt_y</p:attrName>
                                        </p:attrNameLst>
                                      </p:cBhvr>
                                      <p:tavLst>
                                        <p:tav tm="0">
                                          <p:val>
                                            <p:strVal val="#ppt_y-(0.354*#ppt_w-0.172*#ppt_h)"/>
                                          </p:val>
                                        </p:tav>
                                        <p:tav tm="100000">
                                          <p:val>
                                            <p:strVal val="#ppt_y-(0.354*#ppt_w-0.172*#ppt_h)-#ppt_h/2"/>
                                          </p:val>
                                        </p:tav>
                                      </p:tavLst>
                                    </p:anim>
                                    <p:anim calcmode="lin" valueType="num">
                                      <p:cBhvr>
                                        <p:cTn id="11" dur="68" fill="hold">
                                          <p:stCondLst>
                                            <p:cond delay="432"/>
                                          </p:stCondLst>
                                        </p:cTn>
                                        <p:tgtEl>
                                          <p:spTgt spid="447491"/>
                                        </p:tgtEl>
                                        <p:attrNameLst>
                                          <p:attrName>ppt_y</p:attrName>
                                        </p:attrNameLst>
                                      </p:cBhvr>
                                      <p:tavLst>
                                        <p:tav tm="0">
                                          <p:val>
                                            <p:strVal val="#ppt_y-(0.354*#ppt_w-0.172*#ppt_h)"/>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38" presetClass="entr" presetSubtype="0" accel="50000" fill="hold" grpId="1" nodeType="clickEffect">
                                  <p:stCondLst>
                                    <p:cond delay="0"/>
                                  </p:stCondLst>
                                  <p:iterate type="lt">
                                    <p:tmPct val="50000"/>
                                  </p:iterate>
                                  <p:childTnLst>
                                    <p:set>
                                      <p:cBhvr>
                                        <p:cTn id="15" dur="1" fill="hold">
                                          <p:stCondLst>
                                            <p:cond delay="0"/>
                                          </p:stCondLst>
                                        </p:cTn>
                                        <p:tgtEl>
                                          <p:spTgt spid="447491"/>
                                        </p:tgtEl>
                                        <p:attrNameLst>
                                          <p:attrName>style.visibility</p:attrName>
                                        </p:attrNameLst>
                                      </p:cBhvr>
                                      <p:to>
                                        <p:strVal val="visible"/>
                                      </p:to>
                                    </p:set>
                                    <p:set>
                                      <p:cBhvr>
                                        <p:cTn id="16" dur="455" fill="hold">
                                          <p:stCondLst>
                                            <p:cond delay="0"/>
                                          </p:stCondLst>
                                        </p:cTn>
                                        <p:tgtEl>
                                          <p:spTgt spid="447491"/>
                                        </p:tgtEl>
                                        <p:attrNameLst>
                                          <p:attrName>style.rotation</p:attrName>
                                        </p:attrNameLst>
                                      </p:cBhvr>
                                      <p:to>
                                        <p:strVal val="-45.0"/>
                                      </p:to>
                                    </p:set>
                                    <p:anim calcmode="lin" valueType="num">
                                      <p:cBhvr>
                                        <p:cTn id="17" dur="455" fill="hold">
                                          <p:stCondLst>
                                            <p:cond delay="455"/>
                                          </p:stCondLst>
                                        </p:cTn>
                                        <p:tgtEl>
                                          <p:spTgt spid="447491"/>
                                        </p:tgtEl>
                                        <p:attrNameLst>
                                          <p:attrName>style.rotation</p:attrName>
                                        </p:attrNameLst>
                                      </p:cBhvr>
                                      <p:tavLst>
                                        <p:tav tm="0">
                                          <p:val>
                                            <p:fltVal val="-45"/>
                                          </p:val>
                                        </p:tav>
                                        <p:tav tm="69900">
                                          <p:val>
                                            <p:fltVal val="45"/>
                                          </p:val>
                                        </p:tav>
                                        <p:tav tm="100000">
                                          <p:val>
                                            <p:fltVal val="0"/>
                                          </p:val>
                                        </p:tav>
                                      </p:tavLst>
                                    </p:anim>
                                    <p:anim calcmode="lin" valueType="num">
                                      <p:cBhvr>
                                        <p:cTn id="18" dur="455" fill="hold">
                                          <p:stCondLst>
                                            <p:cond delay="0"/>
                                          </p:stCondLst>
                                        </p:cTn>
                                        <p:tgtEl>
                                          <p:spTgt spid="447491"/>
                                        </p:tgtEl>
                                        <p:attrNameLst>
                                          <p:attrName>ppt_y</p:attrName>
                                        </p:attrNameLst>
                                      </p:cBhvr>
                                      <p:tavLst>
                                        <p:tav tm="0">
                                          <p:val>
                                            <p:strVal val="#ppt_y-1"/>
                                          </p:val>
                                        </p:tav>
                                        <p:tav tm="100000">
                                          <p:val>
                                            <p:strVal val="#ppt_y-(0.354*#ppt_w-0.172*#ppt_h)"/>
                                          </p:val>
                                        </p:tav>
                                      </p:tavLst>
                                    </p:anim>
                                    <p:anim calcmode="lin" valueType="num">
                                      <p:cBhvr>
                                        <p:cTn id="19" dur="156" decel="50000" autoRev="1" fill="hold">
                                          <p:stCondLst>
                                            <p:cond delay="455"/>
                                          </p:stCondLst>
                                        </p:cTn>
                                        <p:tgtEl>
                                          <p:spTgt spid="447491"/>
                                        </p:tgtEl>
                                        <p:attrNameLst>
                                          <p:attrName>ppt_y</p:attrName>
                                        </p:attrNameLst>
                                      </p:cBhvr>
                                      <p:tavLst>
                                        <p:tav tm="0">
                                          <p:val>
                                            <p:strVal val="#ppt_y-(0.354*#ppt_w-0.172*#ppt_h)"/>
                                          </p:val>
                                        </p:tav>
                                        <p:tav tm="100000">
                                          <p:val>
                                            <p:strVal val="#ppt_y-(0.354*#ppt_w-0.172*#ppt_h)-#ppt_h/2"/>
                                          </p:val>
                                        </p:tav>
                                      </p:tavLst>
                                    </p:anim>
                                    <p:anim calcmode="lin" valueType="num">
                                      <p:cBhvr>
                                        <p:cTn id="20" dur="136" fill="hold">
                                          <p:stCondLst>
                                            <p:cond delay="864"/>
                                          </p:stCondLst>
                                        </p:cTn>
                                        <p:tgtEl>
                                          <p:spTgt spid="447491"/>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7491" grpId="0"/>
      <p:bldP spid="447491" grpId="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2" descr="cancha-futbol"/>
          <p:cNvPicPr>
            <a:picLocks noChangeAspect="1" noChangeArrowheads="1"/>
          </p:cNvPicPr>
          <p:nvPr/>
        </p:nvPicPr>
        <p:blipFill>
          <a:blip r:embed="rId2" cstate="print">
            <a:lum bright="64000" contrast="-54000"/>
          </a:blip>
          <a:srcRect/>
          <a:stretch>
            <a:fillRect/>
          </a:stretch>
        </p:blipFill>
        <p:spPr bwMode="auto">
          <a:xfrm>
            <a:off x="250825" y="1557338"/>
            <a:ext cx="8893175" cy="5300662"/>
          </a:xfrm>
          <a:prstGeom prst="rect">
            <a:avLst/>
          </a:prstGeom>
          <a:noFill/>
          <a:ln w="9525">
            <a:noFill/>
            <a:miter lim="800000"/>
            <a:headEnd/>
            <a:tailEnd/>
          </a:ln>
        </p:spPr>
      </p:pic>
      <p:sp>
        <p:nvSpPr>
          <p:cNvPr id="449539" name="3 Título"/>
          <p:cNvSpPr>
            <a:spLocks/>
          </p:cNvSpPr>
          <p:nvPr/>
        </p:nvSpPr>
        <p:spPr bwMode="auto">
          <a:xfrm>
            <a:off x="285750" y="214313"/>
            <a:ext cx="8429625" cy="1470025"/>
          </a:xfrm>
          <a:prstGeom prst="rect">
            <a:avLst/>
          </a:prstGeom>
          <a:noFill/>
          <a:ln w="9525">
            <a:noFill/>
            <a:miter lim="800000"/>
            <a:headEnd/>
            <a:tailEnd/>
          </a:ln>
        </p:spPr>
        <p:txBody>
          <a:bodyPr anchor="ctr"/>
          <a:lstStyle/>
          <a:p>
            <a:r>
              <a:rPr lang="es-ES" sz="3800" b="1">
                <a:solidFill>
                  <a:schemeClr val="accent2"/>
                </a:solidFill>
                <a:latin typeface="Broadway" pitchFamily="82" charset="0"/>
              </a:rPr>
              <a:t>GASTOS GENERALES</a:t>
            </a:r>
            <a:r>
              <a:rPr lang="es-EC" sz="5800">
                <a:solidFill>
                  <a:schemeClr val="tx2"/>
                </a:solidFill>
              </a:rPr>
              <a:t/>
            </a:r>
            <a:br>
              <a:rPr lang="es-EC" sz="5800">
                <a:solidFill>
                  <a:schemeClr val="tx2"/>
                </a:solidFill>
              </a:rPr>
            </a:br>
            <a:endParaRPr lang="es-EC" sz="5800">
              <a:solidFill>
                <a:schemeClr val="tx2"/>
              </a:solidFill>
            </a:endParaRPr>
          </a:p>
        </p:txBody>
      </p:sp>
      <p:sp>
        <p:nvSpPr>
          <p:cNvPr id="55300" name="4 Subtítulo"/>
          <p:cNvSpPr>
            <a:spLocks/>
          </p:cNvSpPr>
          <p:nvPr/>
        </p:nvSpPr>
        <p:spPr bwMode="auto">
          <a:xfrm>
            <a:off x="395288" y="1916113"/>
            <a:ext cx="8572500" cy="2214562"/>
          </a:xfrm>
          <a:prstGeom prst="rect">
            <a:avLst/>
          </a:prstGeom>
          <a:noFill/>
          <a:ln w="9525">
            <a:noFill/>
            <a:miter lim="800000"/>
            <a:headEnd/>
            <a:tailEnd/>
          </a:ln>
        </p:spPr>
        <p:txBody>
          <a:bodyPr/>
          <a:lstStyle/>
          <a:p>
            <a:pPr algn="just">
              <a:lnSpc>
                <a:spcPct val="80000"/>
              </a:lnSpc>
              <a:spcBef>
                <a:spcPct val="20000"/>
              </a:spcBef>
              <a:buClr>
                <a:schemeClr val="bg2"/>
              </a:buClr>
              <a:buSzPct val="75000"/>
              <a:buFont typeface="Wingdings" pitchFamily="2" charset="2"/>
              <a:buNone/>
            </a:pPr>
            <a:r>
              <a:rPr lang="es-ES">
                <a:latin typeface="Bookman Old Style" pitchFamily="18" charset="0"/>
              </a:rPr>
              <a:t>Los Gastos Generales corresponden al gasto por servicios básicos que se tendrá que pagar por el funcionamiento del complejo independientemente de la venta de horas, así como los suministros de oficina, materiales de limpieza y los permisos que haya que sacar anualmente para poder ajustarnos a la parte legal</a:t>
            </a:r>
            <a:endParaRPr lang="es-EC">
              <a:latin typeface="Bookman Old Style" pitchFamily="18" charset="0"/>
            </a:endParaRPr>
          </a:p>
        </p:txBody>
      </p:sp>
      <p:graphicFrame>
        <p:nvGraphicFramePr>
          <p:cNvPr id="449603" name="Group 67"/>
          <p:cNvGraphicFramePr>
            <a:graphicFrameLocks noGrp="1"/>
          </p:cNvGraphicFramePr>
          <p:nvPr>
            <p:ph/>
          </p:nvPr>
        </p:nvGraphicFramePr>
        <p:xfrm>
          <a:off x="900113" y="3644900"/>
          <a:ext cx="7931150" cy="2706688"/>
        </p:xfrm>
        <a:graphic>
          <a:graphicData uri="http://schemas.openxmlformats.org/drawingml/2006/table">
            <a:tbl>
              <a:tblPr/>
              <a:tblGrid>
                <a:gridCol w="2643187"/>
                <a:gridCol w="912813"/>
                <a:gridCol w="1116012"/>
                <a:gridCol w="1435100"/>
                <a:gridCol w="1824038"/>
              </a:tblGrid>
              <a:tr h="141288">
                <a:tc gridSpan="2">
                  <a:txBody>
                    <a:bodyPr/>
                    <a:lstStyle/>
                    <a:p>
                      <a:pPr marL="0" marR="0" lvl="0" indent="0" algn="l" defTabSz="914400" rtl="0" eaLnBrk="1" fontAlgn="base" latinLnBrk="0" hangingPunct="1">
                        <a:lnSpc>
                          <a:spcPct val="100000"/>
                        </a:lnSpc>
                        <a:spcBef>
                          <a:spcPct val="0"/>
                        </a:spcBef>
                        <a:spcAft>
                          <a:spcPct val="0"/>
                        </a:spcAft>
                        <a:buClr>
                          <a:schemeClr val="bg2"/>
                        </a:buClr>
                        <a:buSzPct val="75000"/>
                        <a:buFontTx/>
                        <a:buNone/>
                        <a:tabLst/>
                      </a:pPr>
                      <a:endParaRPr kumimoji="0" lang="es-ES" sz="1000" b="0" i="0" u="none" strike="noStrike" cap="none" normalizeH="0" baseline="0" smtClean="0">
                        <a:ln>
                          <a:noFill/>
                        </a:ln>
                        <a:solidFill>
                          <a:schemeClr val="tx1"/>
                        </a:solidFill>
                        <a:effectLst/>
                        <a:latin typeface="Verdana" pitchFamily="34" charset="0"/>
                        <a:cs typeface="Times New Roman" pitchFamily="18" charset="0"/>
                      </a:endParaRPr>
                    </a:p>
                  </a:txBody>
                  <a:tcPr marL="44450" marR="44450" marT="0" marB="0" anchor="b"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s-ES"/>
                    </a:p>
                  </a:txBody>
                  <a:tcPr/>
                </a:tc>
                <a:tc>
                  <a:txBody>
                    <a:bodyPr/>
                    <a:lstStyle/>
                    <a:p>
                      <a:pPr marL="0" marR="0" lvl="0" indent="0" algn="l" defTabSz="914400" rtl="0" eaLnBrk="1" fontAlgn="base" latinLnBrk="0" hangingPunct="1">
                        <a:lnSpc>
                          <a:spcPct val="100000"/>
                        </a:lnSpc>
                        <a:spcBef>
                          <a:spcPct val="0"/>
                        </a:spcBef>
                        <a:spcAft>
                          <a:spcPct val="0"/>
                        </a:spcAft>
                        <a:buClr>
                          <a:schemeClr val="bg2"/>
                        </a:buClr>
                        <a:buSzPct val="75000"/>
                        <a:buFontTx/>
                        <a:buNone/>
                        <a:tabLst/>
                      </a:pPr>
                      <a:endParaRPr kumimoji="0" lang="es-ES" sz="1000" b="0" i="0" u="none" strike="noStrike" cap="none" normalizeH="0" baseline="0" smtClean="0">
                        <a:ln>
                          <a:noFill/>
                        </a:ln>
                        <a:solidFill>
                          <a:schemeClr val="tx1"/>
                        </a:solidFill>
                        <a:effectLst/>
                        <a:latin typeface="Verdana" pitchFamily="34" charset="0"/>
                        <a:cs typeface="Times New Roman" pitchFamily="18" charset="0"/>
                      </a:endParaRPr>
                    </a:p>
                  </a:txBody>
                  <a:tcPr marL="44450" marR="44450" marT="0" marB="0" anchor="b"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bg2"/>
                        </a:buClr>
                        <a:buSzPct val="75000"/>
                        <a:buFontTx/>
                        <a:buNone/>
                        <a:tabLst/>
                      </a:pPr>
                      <a:endParaRPr kumimoji="0" lang="es-ES" sz="1000" b="0" i="0" u="none" strike="noStrike" cap="none" normalizeH="0" baseline="0" smtClean="0">
                        <a:ln>
                          <a:noFill/>
                        </a:ln>
                        <a:solidFill>
                          <a:schemeClr val="tx1"/>
                        </a:solidFill>
                        <a:effectLst/>
                        <a:latin typeface="Verdana" pitchFamily="34" charset="0"/>
                        <a:cs typeface="Times New Roman" pitchFamily="18" charset="0"/>
                      </a:endParaRPr>
                    </a:p>
                  </a:txBody>
                  <a:tcPr marL="44450" marR="44450" marT="0" marB="0" anchor="b"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bg2"/>
                        </a:buClr>
                        <a:buSzPct val="75000"/>
                        <a:buFontTx/>
                        <a:buNone/>
                        <a:tabLst/>
                      </a:pPr>
                      <a:endParaRPr kumimoji="0" lang="es-ES" sz="1000" b="0" i="0" u="none" strike="noStrike" cap="none" normalizeH="0" baseline="0" smtClean="0">
                        <a:ln>
                          <a:noFill/>
                        </a:ln>
                        <a:solidFill>
                          <a:schemeClr val="tx1"/>
                        </a:solidFill>
                        <a:effectLst/>
                        <a:latin typeface="Verdana" pitchFamily="34" charset="0"/>
                        <a:cs typeface="Times New Roman" pitchFamily="18" charset="0"/>
                      </a:endParaRPr>
                    </a:p>
                  </a:txBody>
                  <a:tcPr marL="44450" marR="44450" marT="0" marB="0" anchor="b"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r>
              <a:tr h="519113">
                <a:tc>
                  <a:txBody>
                    <a:bodyPr/>
                    <a:lstStyle/>
                    <a:p>
                      <a:pPr marL="0" marR="0" lvl="0" indent="0" algn="ctr" defTabSz="914400" rtl="0" eaLnBrk="1" fontAlgn="base" latinLnBrk="0" hangingPunct="1">
                        <a:lnSpc>
                          <a:spcPct val="115000"/>
                        </a:lnSpc>
                        <a:spcBef>
                          <a:spcPct val="0"/>
                        </a:spcBef>
                        <a:spcAft>
                          <a:spcPct val="0"/>
                        </a:spcAft>
                        <a:buClr>
                          <a:schemeClr val="bg2"/>
                        </a:buClr>
                        <a:buSzPct val="75000"/>
                        <a:buFontTx/>
                        <a:buNone/>
                        <a:tabLst/>
                      </a:pPr>
                      <a:r>
                        <a:rPr kumimoji="0" lang="es-ES" sz="1600" b="1" i="0" u="none" strike="noStrike" cap="none" normalizeH="0" baseline="0" smtClean="0">
                          <a:ln>
                            <a:noFill/>
                          </a:ln>
                          <a:solidFill>
                            <a:srgbClr val="000000"/>
                          </a:solidFill>
                          <a:effectLst/>
                          <a:latin typeface="Verdana" pitchFamily="34" charset="0"/>
                          <a:cs typeface="Times New Roman" pitchFamily="18" charset="0"/>
                        </a:rPr>
                        <a:t>Rubros</a:t>
                      </a:r>
                      <a:endParaRPr kumimoji="0" lang="es-EC" sz="1600" b="0" i="0" u="none" strike="noStrike" cap="none" normalizeH="0" baseline="0" smtClean="0">
                        <a:ln>
                          <a:noFill/>
                        </a:ln>
                        <a:solidFill>
                          <a:schemeClr val="tx1"/>
                        </a:solidFill>
                        <a:effectLst/>
                        <a:latin typeface="Verdana" pitchFamily="34" charset="0"/>
                        <a:ea typeface="Calibri" pitchFamily="34"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FF"/>
                    </a:solidFill>
                  </a:tcPr>
                </a:tc>
                <a:tc>
                  <a:txBody>
                    <a:bodyPr/>
                    <a:lstStyle/>
                    <a:p>
                      <a:pPr marL="0" marR="0" lvl="0" indent="0" algn="ctr" defTabSz="914400" rtl="0" eaLnBrk="1" fontAlgn="base" latinLnBrk="0" hangingPunct="1">
                        <a:lnSpc>
                          <a:spcPct val="115000"/>
                        </a:lnSpc>
                        <a:spcBef>
                          <a:spcPct val="0"/>
                        </a:spcBef>
                        <a:spcAft>
                          <a:spcPct val="0"/>
                        </a:spcAft>
                        <a:buClr>
                          <a:schemeClr val="bg2"/>
                        </a:buClr>
                        <a:buSzPct val="75000"/>
                        <a:buFontTx/>
                        <a:buNone/>
                        <a:tabLst/>
                      </a:pPr>
                      <a:r>
                        <a:rPr kumimoji="0" lang="es-ES" sz="1600" b="1" i="0" u="none" strike="noStrike" cap="none" normalizeH="0" baseline="0" smtClean="0">
                          <a:ln>
                            <a:noFill/>
                          </a:ln>
                          <a:solidFill>
                            <a:srgbClr val="000000"/>
                          </a:solidFill>
                          <a:effectLst/>
                          <a:latin typeface="Verdana" pitchFamily="34" charset="0"/>
                          <a:cs typeface="Times New Roman" pitchFamily="18" charset="0"/>
                        </a:rPr>
                        <a:t>Cant. Mens.</a:t>
                      </a:r>
                      <a:endParaRPr kumimoji="0" lang="es-EC" sz="1600" b="0" i="0" u="none" strike="noStrike" cap="none" normalizeH="0" baseline="0" smtClean="0">
                        <a:ln>
                          <a:noFill/>
                        </a:ln>
                        <a:solidFill>
                          <a:schemeClr val="tx1"/>
                        </a:solidFill>
                        <a:effectLst/>
                        <a:latin typeface="Verdana" pitchFamily="34" charset="0"/>
                        <a:ea typeface="Calibri" pitchFamily="34"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FF"/>
                    </a:solidFill>
                  </a:tcPr>
                </a:tc>
                <a:tc>
                  <a:txBody>
                    <a:bodyPr/>
                    <a:lstStyle/>
                    <a:p>
                      <a:pPr marL="0" marR="0" lvl="0" indent="0" algn="ctr" defTabSz="914400" rtl="0" eaLnBrk="1" fontAlgn="base" latinLnBrk="0" hangingPunct="1">
                        <a:lnSpc>
                          <a:spcPct val="115000"/>
                        </a:lnSpc>
                        <a:spcBef>
                          <a:spcPct val="0"/>
                        </a:spcBef>
                        <a:spcAft>
                          <a:spcPct val="0"/>
                        </a:spcAft>
                        <a:buClr>
                          <a:schemeClr val="bg2"/>
                        </a:buClr>
                        <a:buSzPct val="75000"/>
                        <a:buFontTx/>
                        <a:buNone/>
                        <a:tabLst/>
                      </a:pPr>
                      <a:r>
                        <a:rPr kumimoji="0" lang="es-ES" sz="1600" b="1" i="0" u="none" strike="noStrike" cap="none" normalizeH="0" baseline="0" smtClean="0">
                          <a:ln>
                            <a:noFill/>
                          </a:ln>
                          <a:solidFill>
                            <a:srgbClr val="000000"/>
                          </a:solidFill>
                          <a:effectLst/>
                          <a:latin typeface="Verdana" pitchFamily="34" charset="0"/>
                          <a:cs typeface="Times New Roman" pitchFamily="18" charset="0"/>
                        </a:rPr>
                        <a:t>Precio unitario</a:t>
                      </a:r>
                      <a:endParaRPr kumimoji="0" lang="es-EC" sz="1600" b="0" i="0" u="none" strike="noStrike" cap="none" normalizeH="0" baseline="0" smtClean="0">
                        <a:ln>
                          <a:noFill/>
                        </a:ln>
                        <a:solidFill>
                          <a:schemeClr val="tx1"/>
                        </a:solidFill>
                        <a:effectLst/>
                        <a:latin typeface="Verdana" pitchFamily="34" charset="0"/>
                        <a:ea typeface="Calibri" pitchFamily="34"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FF"/>
                    </a:solidFill>
                  </a:tcPr>
                </a:tc>
                <a:tc>
                  <a:txBody>
                    <a:bodyPr/>
                    <a:lstStyle/>
                    <a:p>
                      <a:pPr marL="0" marR="0" lvl="0" indent="0" algn="ctr" defTabSz="914400" rtl="0" eaLnBrk="1" fontAlgn="base" latinLnBrk="0" hangingPunct="1">
                        <a:lnSpc>
                          <a:spcPct val="115000"/>
                        </a:lnSpc>
                        <a:spcBef>
                          <a:spcPct val="0"/>
                        </a:spcBef>
                        <a:spcAft>
                          <a:spcPct val="0"/>
                        </a:spcAft>
                        <a:buClr>
                          <a:schemeClr val="bg2"/>
                        </a:buClr>
                        <a:buSzPct val="75000"/>
                        <a:buFontTx/>
                        <a:buNone/>
                        <a:tabLst/>
                      </a:pPr>
                      <a:r>
                        <a:rPr kumimoji="0" lang="es-ES" sz="1600" b="1" i="0" u="none" strike="noStrike" cap="none" normalizeH="0" baseline="0" smtClean="0">
                          <a:ln>
                            <a:noFill/>
                          </a:ln>
                          <a:solidFill>
                            <a:srgbClr val="000000"/>
                          </a:solidFill>
                          <a:effectLst/>
                          <a:latin typeface="Verdana" pitchFamily="34" charset="0"/>
                          <a:cs typeface="Times New Roman" pitchFamily="18" charset="0"/>
                        </a:rPr>
                        <a:t>Ingreso mensual</a:t>
                      </a:r>
                      <a:endParaRPr kumimoji="0" lang="es-EC" sz="1600" b="0" i="0" u="none" strike="noStrike" cap="none" normalizeH="0" baseline="0" smtClean="0">
                        <a:ln>
                          <a:noFill/>
                        </a:ln>
                        <a:solidFill>
                          <a:schemeClr val="tx1"/>
                        </a:solidFill>
                        <a:effectLst/>
                        <a:latin typeface="Verdana" pitchFamily="34" charset="0"/>
                        <a:ea typeface="Calibri" pitchFamily="34"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FF"/>
                    </a:solidFill>
                  </a:tcPr>
                </a:tc>
                <a:tc>
                  <a:txBody>
                    <a:bodyPr/>
                    <a:lstStyle/>
                    <a:p>
                      <a:pPr marL="0" marR="0" lvl="0" indent="0" algn="ctr" defTabSz="914400" rtl="0" eaLnBrk="1" fontAlgn="base" latinLnBrk="0" hangingPunct="1">
                        <a:lnSpc>
                          <a:spcPct val="115000"/>
                        </a:lnSpc>
                        <a:spcBef>
                          <a:spcPct val="0"/>
                        </a:spcBef>
                        <a:spcAft>
                          <a:spcPct val="0"/>
                        </a:spcAft>
                        <a:buClr>
                          <a:schemeClr val="bg2"/>
                        </a:buClr>
                        <a:buSzPct val="75000"/>
                        <a:buFontTx/>
                        <a:buNone/>
                        <a:tabLst/>
                      </a:pPr>
                      <a:r>
                        <a:rPr kumimoji="0" lang="es-ES" sz="1600" b="1" i="0" u="none" strike="noStrike" cap="none" normalizeH="0" baseline="0" smtClean="0">
                          <a:ln>
                            <a:noFill/>
                          </a:ln>
                          <a:solidFill>
                            <a:srgbClr val="000000"/>
                          </a:solidFill>
                          <a:effectLst/>
                          <a:latin typeface="Verdana" pitchFamily="34" charset="0"/>
                          <a:cs typeface="Times New Roman" pitchFamily="18" charset="0"/>
                        </a:rPr>
                        <a:t>Ingreso anual</a:t>
                      </a:r>
                      <a:endParaRPr kumimoji="0" lang="es-EC" sz="1600" b="0" i="0" u="none" strike="noStrike" cap="none" normalizeH="0" baseline="0" smtClean="0">
                        <a:ln>
                          <a:noFill/>
                        </a:ln>
                        <a:solidFill>
                          <a:schemeClr val="tx1"/>
                        </a:solidFill>
                        <a:effectLst/>
                        <a:latin typeface="Verdana" pitchFamily="34" charset="0"/>
                        <a:ea typeface="Calibri" pitchFamily="34"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FF"/>
                    </a:solidFill>
                  </a:tcPr>
                </a:tc>
              </a:tr>
              <a:tr h="284163">
                <a:tc>
                  <a:txBody>
                    <a:bodyPr/>
                    <a:lstStyle/>
                    <a:p>
                      <a:pPr marL="0" marR="0" lvl="0" indent="0" algn="ctr" defTabSz="914400" rtl="0" eaLnBrk="1" fontAlgn="base" latinLnBrk="0" hangingPunct="1">
                        <a:lnSpc>
                          <a:spcPct val="115000"/>
                        </a:lnSpc>
                        <a:spcBef>
                          <a:spcPct val="0"/>
                        </a:spcBef>
                        <a:spcAft>
                          <a:spcPct val="0"/>
                        </a:spcAft>
                        <a:buClr>
                          <a:schemeClr val="bg2"/>
                        </a:buClr>
                        <a:buSzPct val="75000"/>
                        <a:buFontTx/>
                        <a:buNone/>
                        <a:tabLst/>
                      </a:pPr>
                      <a:r>
                        <a:rPr kumimoji="0" lang="es-ES" sz="1600" b="0" i="0" u="none" strike="noStrike" cap="none" normalizeH="0" baseline="0" smtClean="0">
                          <a:ln>
                            <a:noFill/>
                          </a:ln>
                          <a:solidFill>
                            <a:srgbClr val="000000"/>
                          </a:solidFill>
                          <a:effectLst/>
                          <a:latin typeface="Verdana" pitchFamily="34" charset="0"/>
                          <a:cs typeface="Times New Roman" pitchFamily="18" charset="0"/>
                        </a:rPr>
                        <a:t>Bebidas hidratantes</a:t>
                      </a:r>
                      <a:endParaRPr kumimoji="0" lang="es-EC" sz="1600" b="0" i="0" u="none" strike="noStrike" cap="none" normalizeH="0" baseline="0" smtClean="0">
                        <a:ln>
                          <a:noFill/>
                        </a:ln>
                        <a:solidFill>
                          <a:schemeClr val="tx1"/>
                        </a:solidFill>
                        <a:effectLst/>
                        <a:latin typeface="Verdana" pitchFamily="34" charset="0"/>
                        <a:ea typeface="Calibri" pitchFamily="34"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15000"/>
                        </a:lnSpc>
                        <a:spcBef>
                          <a:spcPct val="0"/>
                        </a:spcBef>
                        <a:spcAft>
                          <a:spcPct val="0"/>
                        </a:spcAft>
                        <a:buClr>
                          <a:schemeClr val="bg2"/>
                        </a:buClr>
                        <a:buSzPct val="75000"/>
                        <a:buFontTx/>
                        <a:buNone/>
                        <a:tabLst/>
                      </a:pPr>
                      <a:r>
                        <a:rPr kumimoji="0" lang="es-ES" sz="1600" b="0" i="0" u="none" strike="noStrike" cap="none" normalizeH="0" baseline="0" smtClean="0">
                          <a:ln>
                            <a:noFill/>
                          </a:ln>
                          <a:solidFill>
                            <a:srgbClr val="000000"/>
                          </a:solidFill>
                          <a:effectLst/>
                          <a:latin typeface="Verdana" pitchFamily="34" charset="0"/>
                          <a:cs typeface="Times New Roman" pitchFamily="18" charset="0"/>
                        </a:rPr>
                        <a:t>700</a:t>
                      </a:r>
                      <a:endParaRPr kumimoji="0" lang="es-EC" sz="1600" b="0" i="0" u="none" strike="noStrike" cap="none" normalizeH="0" baseline="0" smtClean="0">
                        <a:ln>
                          <a:noFill/>
                        </a:ln>
                        <a:solidFill>
                          <a:schemeClr val="tx1"/>
                        </a:solidFill>
                        <a:effectLst/>
                        <a:latin typeface="Verdana" pitchFamily="34" charset="0"/>
                        <a:ea typeface="Calibri" pitchFamily="34"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15000"/>
                        </a:lnSpc>
                        <a:spcBef>
                          <a:spcPct val="0"/>
                        </a:spcBef>
                        <a:spcAft>
                          <a:spcPct val="0"/>
                        </a:spcAft>
                        <a:buClr>
                          <a:schemeClr val="bg2"/>
                        </a:buClr>
                        <a:buSzPct val="75000"/>
                        <a:buFontTx/>
                        <a:buNone/>
                        <a:tabLst/>
                      </a:pPr>
                      <a:r>
                        <a:rPr kumimoji="0" lang="es-ES" sz="1600" b="0" i="0" u="none" strike="noStrike" cap="none" normalizeH="0" baseline="0" smtClean="0">
                          <a:ln>
                            <a:noFill/>
                          </a:ln>
                          <a:solidFill>
                            <a:srgbClr val="000000"/>
                          </a:solidFill>
                          <a:effectLst/>
                          <a:latin typeface="Verdana" pitchFamily="34" charset="0"/>
                          <a:cs typeface="Times New Roman" pitchFamily="18" charset="0"/>
                        </a:rPr>
                        <a:t>$ 1,25 </a:t>
                      </a:r>
                      <a:endParaRPr kumimoji="0" lang="es-EC" sz="1600" b="0" i="0" u="none" strike="noStrike" cap="none" normalizeH="0" baseline="0" smtClean="0">
                        <a:ln>
                          <a:noFill/>
                        </a:ln>
                        <a:solidFill>
                          <a:schemeClr val="tx1"/>
                        </a:solidFill>
                        <a:effectLst/>
                        <a:latin typeface="Verdana" pitchFamily="34" charset="0"/>
                        <a:ea typeface="Calibri" pitchFamily="34"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15000"/>
                        </a:lnSpc>
                        <a:spcBef>
                          <a:spcPct val="0"/>
                        </a:spcBef>
                        <a:spcAft>
                          <a:spcPct val="0"/>
                        </a:spcAft>
                        <a:buClr>
                          <a:schemeClr val="bg2"/>
                        </a:buClr>
                        <a:buSzPct val="75000"/>
                        <a:buFontTx/>
                        <a:buNone/>
                        <a:tabLst/>
                      </a:pPr>
                      <a:r>
                        <a:rPr kumimoji="0" lang="es-ES" sz="1600" b="0" i="0" u="none" strike="noStrike" cap="none" normalizeH="0" baseline="0" smtClean="0">
                          <a:ln>
                            <a:noFill/>
                          </a:ln>
                          <a:solidFill>
                            <a:srgbClr val="000000"/>
                          </a:solidFill>
                          <a:effectLst/>
                          <a:latin typeface="Verdana" pitchFamily="34" charset="0"/>
                          <a:cs typeface="Times New Roman" pitchFamily="18" charset="0"/>
                        </a:rPr>
                        <a:t>$ 875,00 </a:t>
                      </a:r>
                      <a:endParaRPr kumimoji="0" lang="es-EC" sz="1600" b="0" i="0" u="none" strike="noStrike" cap="none" normalizeH="0" baseline="0" smtClean="0">
                        <a:ln>
                          <a:noFill/>
                        </a:ln>
                        <a:solidFill>
                          <a:schemeClr val="tx1"/>
                        </a:solidFill>
                        <a:effectLst/>
                        <a:latin typeface="Verdana" pitchFamily="34" charset="0"/>
                        <a:ea typeface="Calibri" pitchFamily="34"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15000"/>
                        </a:lnSpc>
                        <a:spcBef>
                          <a:spcPct val="0"/>
                        </a:spcBef>
                        <a:spcAft>
                          <a:spcPct val="0"/>
                        </a:spcAft>
                        <a:buClr>
                          <a:schemeClr val="bg2"/>
                        </a:buClr>
                        <a:buSzPct val="75000"/>
                        <a:buFontTx/>
                        <a:buNone/>
                        <a:tabLst/>
                      </a:pPr>
                      <a:r>
                        <a:rPr kumimoji="0" lang="es-ES" sz="1600" b="0" i="0" u="none" strike="noStrike" cap="none" normalizeH="0" baseline="0" smtClean="0">
                          <a:ln>
                            <a:noFill/>
                          </a:ln>
                          <a:solidFill>
                            <a:srgbClr val="000000"/>
                          </a:solidFill>
                          <a:effectLst/>
                          <a:latin typeface="Verdana" pitchFamily="34" charset="0"/>
                          <a:cs typeface="Times New Roman" pitchFamily="18" charset="0"/>
                        </a:rPr>
                        <a:t>$ 10.500,00 </a:t>
                      </a:r>
                      <a:endParaRPr kumimoji="0" lang="es-EC" sz="1600" b="0" i="0" u="none" strike="noStrike" cap="none" normalizeH="0" baseline="0" smtClean="0">
                        <a:ln>
                          <a:noFill/>
                        </a:ln>
                        <a:solidFill>
                          <a:schemeClr val="tx1"/>
                        </a:solidFill>
                        <a:effectLst/>
                        <a:latin typeface="Verdana" pitchFamily="34" charset="0"/>
                        <a:ea typeface="Calibri" pitchFamily="34"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r>
              <a:tr h="284163">
                <a:tc>
                  <a:txBody>
                    <a:bodyPr/>
                    <a:lstStyle/>
                    <a:p>
                      <a:pPr marL="0" marR="0" lvl="0" indent="0" algn="ctr" defTabSz="914400" rtl="0" eaLnBrk="1" fontAlgn="base" latinLnBrk="0" hangingPunct="1">
                        <a:lnSpc>
                          <a:spcPct val="115000"/>
                        </a:lnSpc>
                        <a:spcBef>
                          <a:spcPct val="0"/>
                        </a:spcBef>
                        <a:spcAft>
                          <a:spcPct val="0"/>
                        </a:spcAft>
                        <a:buClr>
                          <a:schemeClr val="bg2"/>
                        </a:buClr>
                        <a:buSzPct val="75000"/>
                        <a:buFontTx/>
                        <a:buNone/>
                        <a:tabLst/>
                      </a:pPr>
                      <a:r>
                        <a:rPr kumimoji="0" lang="es-ES" sz="1600" b="0" i="0" u="none" strike="noStrike" cap="none" normalizeH="0" baseline="0" smtClean="0">
                          <a:ln>
                            <a:noFill/>
                          </a:ln>
                          <a:solidFill>
                            <a:srgbClr val="000000"/>
                          </a:solidFill>
                          <a:effectLst/>
                          <a:latin typeface="Verdana" pitchFamily="34" charset="0"/>
                          <a:cs typeface="Times New Roman" pitchFamily="18" charset="0"/>
                        </a:rPr>
                        <a:t>Bebidas gaseosas</a:t>
                      </a:r>
                      <a:endParaRPr kumimoji="0" lang="es-EC" sz="1600" b="0" i="0" u="none" strike="noStrike" cap="none" normalizeH="0" baseline="0" smtClean="0">
                        <a:ln>
                          <a:noFill/>
                        </a:ln>
                        <a:solidFill>
                          <a:schemeClr val="tx1"/>
                        </a:solidFill>
                        <a:effectLst/>
                        <a:latin typeface="Verdana" pitchFamily="34" charset="0"/>
                        <a:ea typeface="Calibri" pitchFamily="34"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15000"/>
                        </a:lnSpc>
                        <a:spcBef>
                          <a:spcPct val="0"/>
                        </a:spcBef>
                        <a:spcAft>
                          <a:spcPct val="0"/>
                        </a:spcAft>
                        <a:buClr>
                          <a:schemeClr val="bg2"/>
                        </a:buClr>
                        <a:buSzPct val="75000"/>
                        <a:buFontTx/>
                        <a:buNone/>
                        <a:tabLst/>
                      </a:pPr>
                      <a:r>
                        <a:rPr kumimoji="0" lang="es-ES" sz="1600" b="0" i="0" u="none" strike="noStrike" cap="none" normalizeH="0" baseline="0" smtClean="0">
                          <a:ln>
                            <a:noFill/>
                          </a:ln>
                          <a:solidFill>
                            <a:srgbClr val="000000"/>
                          </a:solidFill>
                          <a:effectLst/>
                          <a:latin typeface="Verdana" pitchFamily="34" charset="0"/>
                          <a:cs typeface="Times New Roman" pitchFamily="18" charset="0"/>
                        </a:rPr>
                        <a:t>600</a:t>
                      </a:r>
                      <a:endParaRPr kumimoji="0" lang="es-EC" sz="1600" b="0" i="0" u="none" strike="noStrike" cap="none" normalizeH="0" baseline="0" smtClean="0">
                        <a:ln>
                          <a:noFill/>
                        </a:ln>
                        <a:solidFill>
                          <a:schemeClr val="tx1"/>
                        </a:solidFill>
                        <a:effectLst/>
                        <a:latin typeface="Verdana" pitchFamily="34" charset="0"/>
                        <a:ea typeface="Calibri" pitchFamily="34"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15000"/>
                        </a:lnSpc>
                        <a:spcBef>
                          <a:spcPct val="0"/>
                        </a:spcBef>
                        <a:spcAft>
                          <a:spcPct val="0"/>
                        </a:spcAft>
                        <a:buClr>
                          <a:schemeClr val="bg2"/>
                        </a:buClr>
                        <a:buSzPct val="75000"/>
                        <a:buFontTx/>
                        <a:buNone/>
                        <a:tabLst/>
                      </a:pPr>
                      <a:r>
                        <a:rPr kumimoji="0" lang="es-ES" sz="1600" b="0" i="0" u="none" strike="noStrike" cap="none" normalizeH="0" baseline="0" smtClean="0">
                          <a:ln>
                            <a:noFill/>
                          </a:ln>
                          <a:solidFill>
                            <a:srgbClr val="000000"/>
                          </a:solidFill>
                          <a:effectLst/>
                          <a:latin typeface="Verdana" pitchFamily="34" charset="0"/>
                          <a:cs typeface="Times New Roman" pitchFamily="18" charset="0"/>
                        </a:rPr>
                        <a:t>$ 0,60 </a:t>
                      </a:r>
                      <a:endParaRPr kumimoji="0" lang="es-EC" sz="1600" b="0" i="0" u="none" strike="noStrike" cap="none" normalizeH="0" baseline="0" smtClean="0">
                        <a:ln>
                          <a:noFill/>
                        </a:ln>
                        <a:solidFill>
                          <a:schemeClr val="tx1"/>
                        </a:solidFill>
                        <a:effectLst/>
                        <a:latin typeface="Verdana" pitchFamily="34" charset="0"/>
                        <a:ea typeface="Calibri" pitchFamily="34"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15000"/>
                        </a:lnSpc>
                        <a:spcBef>
                          <a:spcPct val="0"/>
                        </a:spcBef>
                        <a:spcAft>
                          <a:spcPct val="0"/>
                        </a:spcAft>
                        <a:buClr>
                          <a:schemeClr val="bg2"/>
                        </a:buClr>
                        <a:buSzPct val="75000"/>
                        <a:buFontTx/>
                        <a:buNone/>
                        <a:tabLst/>
                      </a:pPr>
                      <a:r>
                        <a:rPr kumimoji="0" lang="es-ES" sz="1600" b="0" i="0" u="none" strike="noStrike" cap="none" normalizeH="0" baseline="0" smtClean="0">
                          <a:ln>
                            <a:noFill/>
                          </a:ln>
                          <a:solidFill>
                            <a:srgbClr val="000000"/>
                          </a:solidFill>
                          <a:effectLst/>
                          <a:latin typeface="Verdana" pitchFamily="34" charset="0"/>
                          <a:cs typeface="Times New Roman" pitchFamily="18" charset="0"/>
                        </a:rPr>
                        <a:t>$ 360,00 </a:t>
                      </a:r>
                      <a:endParaRPr kumimoji="0" lang="es-EC" sz="1600" b="0" i="0" u="none" strike="noStrike" cap="none" normalizeH="0" baseline="0" smtClean="0">
                        <a:ln>
                          <a:noFill/>
                        </a:ln>
                        <a:solidFill>
                          <a:schemeClr val="tx1"/>
                        </a:solidFill>
                        <a:effectLst/>
                        <a:latin typeface="Verdana" pitchFamily="34" charset="0"/>
                        <a:ea typeface="Calibri" pitchFamily="34"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15000"/>
                        </a:lnSpc>
                        <a:spcBef>
                          <a:spcPct val="0"/>
                        </a:spcBef>
                        <a:spcAft>
                          <a:spcPct val="0"/>
                        </a:spcAft>
                        <a:buClr>
                          <a:schemeClr val="bg2"/>
                        </a:buClr>
                        <a:buSzPct val="75000"/>
                        <a:buFontTx/>
                        <a:buNone/>
                        <a:tabLst/>
                      </a:pPr>
                      <a:r>
                        <a:rPr kumimoji="0" lang="es-ES" sz="1600" b="0" i="0" u="none" strike="noStrike" cap="none" normalizeH="0" baseline="0" smtClean="0">
                          <a:ln>
                            <a:noFill/>
                          </a:ln>
                          <a:solidFill>
                            <a:srgbClr val="000000"/>
                          </a:solidFill>
                          <a:effectLst/>
                          <a:latin typeface="Verdana" pitchFamily="34" charset="0"/>
                          <a:cs typeface="Times New Roman" pitchFamily="18" charset="0"/>
                        </a:rPr>
                        <a:t>$ 4.320,00 </a:t>
                      </a:r>
                      <a:endParaRPr kumimoji="0" lang="es-EC" sz="1600" b="0" i="0" u="none" strike="noStrike" cap="none" normalizeH="0" baseline="0" smtClean="0">
                        <a:ln>
                          <a:noFill/>
                        </a:ln>
                        <a:solidFill>
                          <a:schemeClr val="tx1"/>
                        </a:solidFill>
                        <a:effectLst/>
                        <a:latin typeface="Verdana" pitchFamily="34" charset="0"/>
                        <a:ea typeface="Calibri" pitchFamily="34"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r>
              <a:tr h="284163">
                <a:tc>
                  <a:txBody>
                    <a:bodyPr/>
                    <a:lstStyle/>
                    <a:p>
                      <a:pPr marL="0" marR="0" lvl="0" indent="0" algn="ctr" defTabSz="914400" rtl="0" eaLnBrk="1" fontAlgn="base" latinLnBrk="0" hangingPunct="1">
                        <a:lnSpc>
                          <a:spcPct val="115000"/>
                        </a:lnSpc>
                        <a:spcBef>
                          <a:spcPct val="0"/>
                        </a:spcBef>
                        <a:spcAft>
                          <a:spcPct val="0"/>
                        </a:spcAft>
                        <a:buClr>
                          <a:schemeClr val="bg2"/>
                        </a:buClr>
                        <a:buSzPct val="75000"/>
                        <a:buFontTx/>
                        <a:buNone/>
                        <a:tabLst/>
                      </a:pPr>
                      <a:r>
                        <a:rPr kumimoji="0" lang="es-ES" sz="1600" b="0" i="0" u="none" strike="noStrike" cap="none" normalizeH="0" baseline="0" smtClean="0">
                          <a:ln>
                            <a:noFill/>
                          </a:ln>
                          <a:solidFill>
                            <a:srgbClr val="000000"/>
                          </a:solidFill>
                          <a:effectLst/>
                          <a:latin typeface="Verdana" pitchFamily="34" charset="0"/>
                          <a:cs typeface="Times New Roman" pitchFamily="18" charset="0"/>
                        </a:rPr>
                        <a:t>Bebidas Alcohólicas</a:t>
                      </a:r>
                      <a:endParaRPr kumimoji="0" lang="es-EC" sz="1600" b="0" i="0" u="none" strike="noStrike" cap="none" normalizeH="0" baseline="0" smtClean="0">
                        <a:ln>
                          <a:noFill/>
                        </a:ln>
                        <a:solidFill>
                          <a:schemeClr val="tx1"/>
                        </a:solidFill>
                        <a:effectLst/>
                        <a:latin typeface="Verdana" pitchFamily="34" charset="0"/>
                        <a:ea typeface="Calibri" pitchFamily="34"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15000"/>
                        </a:lnSpc>
                        <a:spcBef>
                          <a:spcPct val="0"/>
                        </a:spcBef>
                        <a:spcAft>
                          <a:spcPct val="0"/>
                        </a:spcAft>
                        <a:buClr>
                          <a:schemeClr val="bg2"/>
                        </a:buClr>
                        <a:buSzPct val="75000"/>
                        <a:buFontTx/>
                        <a:buNone/>
                        <a:tabLst/>
                      </a:pPr>
                      <a:r>
                        <a:rPr kumimoji="0" lang="es-ES" sz="1600" b="0" i="0" u="none" strike="noStrike" cap="none" normalizeH="0" baseline="0" smtClean="0">
                          <a:ln>
                            <a:noFill/>
                          </a:ln>
                          <a:solidFill>
                            <a:srgbClr val="000000"/>
                          </a:solidFill>
                          <a:effectLst/>
                          <a:latin typeface="Verdana" pitchFamily="34" charset="0"/>
                          <a:cs typeface="Times New Roman" pitchFamily="18" charset="0"/>
                        </a:rPr>
                        <a:t>1050</a:t>
                      </a:r>
                      <a:endParaRPr kumimoji="0" lang="es-EC" sz="1600" b="0" i="0" u="none" strike="noStrike" cap="none" normalizeH="0" baseline="0" smtClean="0">
                        <a:ln>
                          <a:noFill/>
                        </a:ln>
                        <a:solidFill>
                          <a:schemeClr val="tx1"/>
                        </a:solidFill>
                        <a:effectLst/>
                        <a:latin typeface="Verdana" pitchFamily="34" charset="0"/>
                        <a:ea typeface="Calibri" pitchFamily="34"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15000"/>
                        </a:lnSpc>
                        <a:spcBef>
                          <a:spcPct val="0"/>
                        </a:spcBef>
                        <a:spcAft>
                          <a:spcPct val="0"/>
                        </a:spcAft>
                        <a:buClr>
                          <a:schemeClr val="bg2"/>
                        </a:buClr>
                        <a:buSzPct val="75000"/>
                        <a:buFontTx/>
                        <a:buNone/>
                        <a:tabLst/>
                      </a:pPr>
                      <a:r>
                        <a:rPr kumimoji="0" lang="es-ES" sz="1600" b="0" i="0" u="none" strike="noStrike" cap="none" normalizeH="0" baseline="0" smtClean="0">
                          <a:ln>
                            <a:noFill/>
                          </a:ln>
                          <a:solidFill>
                            <a:srgbClr val="000000"/>
                          </a:solidFill>
                          <a:effectLst/>
                          <a:latin typeface="Verdana" pitchFamily="34" charset="0"/>
                          <a:cs typeface="Times New Roman" pitchFamily="18" charset="0"/>
                        </a:rPr>
                        <a:t>$ 1 </a:t>
                      </a:r>
                      <a:endParaRPr kumimoji="0" lang="es-EC" sz="1600" b="0" i="0" u="none" strike="noStrike" cap="none" normalizeH="0" baseline="0" smtClean="0">
                        <a:ln>
                          <a:noFill/>
                        </a:ln>
                        <a:solidFill>
                          <a:schemeClr val="tx1"/>
                        </a:solidFill>
                        <a:effectLst/>
                        <a:latin typeface="Verdana" pitchFamily="34" charset="0"/>
                        <a:ea typeface="Calibri" pitchFamily="34"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15000"/>
                        </a:lnSpc>
                        <a:spcBef>
                          <a:spcPct val="0"/>
                        </a:spcBef>
                        <a:spcAft>
                          <a:spcPct val="0"/>
                        </a:spcAft>
                        <a:buClr>
                          <a:schemeClr val="bg2"/>
                        </a:buClr>
                        <a:buSzPct val="75000"/>
                        <a:buFontTx/>
                        <a:buNone/>
                        <a:tabLst/>
                      </a:pPr>
                      <a:r>
                        <a:rPr kumimoji="0" lang="es-ES" sz="1600" b="0" i="0" u="none" strike="noStrike" cap="none" normalizeH="0" baseline="0" smtClean="0">
                          <a:ln>
                            <a:noFill/>
                          </a:ln>
                          <a:solidFill>
                            <a:srgbClr val="000000"/>
                          </a:solidFill>
                          <a:effectLst/>
                          <a:latin typeface="Verdana" pitchFamily="34" charset="0"/>
                          <a:cs typeface="Times New Roman" pitchFamily="18" charset="0"/>
                        </a:rPr>
                        <a:t>$ 1.050,00 </a:t>
                      </a:r>
                      <a:endParaRPr kumimoji="0" lang="es-EC" sz="1600" b="0" i="0" u="none" strike="noStrike" cap="none" normalizeH="0" baseline="0" smtClean="0">
                        <a:ln>
                          <a:noFill/>
                        </a:ln>
                        <a:solidFill>
                          <a:schemeClr val="tx1"/>
                        </a:solidFill>
                        <a:effectLst/>
                        <a:latin typeface="Verdana" pitchFamily="34" charset="0"/>
                        <a:ea typeface="Calibri" pitchFamily="34"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15000"/>
                        </a:lnSpc>
                        <a:spcBef>
                          <a:spcPct val="0"/>
                        </a:spcBef>
                        <a:spcAft>
                          <a:spcPct val="0"/>
                        </a:spcAft>
                        <a:buClr>
                          <a:schemeClr val="bg2"/>
                        </a:buClr>
                        <a:buSzPct val="75000"/>
                        <a:buFontTx/>
                        <a:buNone/>
                        <a:tabLst/>
                      </a:pPr>
                      <a:r>
                        <a:rPr kumimoji="0" lang="es-ES" sz="1600" b="0" i="0" u="none" strike="noStrike" cap="none" normalizeH="0" baseline="0" smtClean="0">
                          <a:ln>
                            <a:noFill/>
                          </a:ln>
                          <a:solidFill>
                            <a:srgbClr val="000000"/>
                          </a:solidFill>
                          <a:effectLst/>
                          <a:latin typeface="Verdana" pitchFamily="34" charset="0"/>
                          <a:cs typeface="Times New Roman" pitchFamily="18" charset="0"/>
                        </a:rPr>
                        <a:t>$ 12.600,00 </a:t>
                      </a:r>
                      <a:endParaRPr kumimoji="0" lang="es-EC" sz="1600" b="0" i="0" u="none" strike="noStrike" cap="none" normalizeH="0" baseline="0" smtClean="0">
                        <a:ln>
                          <a:noFill/>
                        </a:ln>
                        <a:solidFill>
                          <a:schemeClr val="tx1"/>
                        </a:solidFill>
                        <a:effectLst/>
                        <a:latin typeface="Verdana" pitchFamily="34" charset="0"/>
                        <a:ea typeface="Calibri" pitchFamily="34"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r>
              <a:tr h="285750">
                <a:tc>
                  <a:txBody>
                    <a:bodyPr/>
                    <a:lstStyle/>
                    <a:p>
                      <a:pPr marL="0" marR="0" lvl="0" indent="0" algn="ctr" defTabSz="914400" rtl="0" eaLnBrk="1" fontAlgn="base" latinLnBrk="0" hangingPunct="1">
                        <a:lnSpc>
                          <a:spcPct val="115000"/>
                        </a:lnSpc>
                        <a:spcBef>
                          <a:spcPct val="0"/>
                        </a:spcBef>
                        <a:spcAft>
                          <a:spcPct val="0"/>
                        </a:spcAft>
                        <a:buClr>
                          <a:schemeClr val="bg2"/>
                        </a:buClr>
                        <a:buSzPct val="75000"/>
                        <a:buFontTx/>
                        <a:buNone/>
                        <a:tabLst/>
                      </a:pPr>
                      <a:r>
                        <a:rPr kumimoji="0" lang="es-ES" sz="1600" b="0" i="0" u="none" strike="noStrike" cap="none" normalizeH="0" baseline="0" smtClean="0">
                          <a:ln>
                            <a:noFill/>
                          </a:ln>
                          <a:solidFill>
                            <a:srgbClr val="000000"/>
                          </a:solidFill>
                          <a:effectLst/>
                          <a:latin typeface="Verdana" pitchFamily="34" charset="0"/>
                          <a:cs typeface="Times New Roman" pitchFamily="18" charset="0"/>
                        </a:rPr>
                        <a:t>Botella de Agua</a:t>
                      </a:r>
                      <a:endParaRPr kumimoji="0" lang="es-EC" sz="1600" b="0" i="0" u="none" strike="noStrike" cap="none" normalizeH="0" baseline="0" smtClean="0">
                        <a:ln>
                          <a:noFill/>
                        </a:ln>
                        <a:solidFill>
                          <a:schemeClr val="tx1"/>
                        </a:solidFill>
                        <a:effectLst/>
                        <a:latin typeface="Verdana" pitchFamily="34" charset="0"/>
                        <a:ea typeface="Calibri" pitchFamily="34"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15000"/>
                        </a:lnSpc>
                        <a:spcBef>
                          <a:spcPct val="0"/>
                        </a:spcBef>
                        <a:spcAft>
                          <a:spcPct val="0"/>
                        </a:spcAft>
                        <a:buClr>
                          <a:schemeClr val="bg2"/>
                        </a:buClr>
                        <a:buSzPct val="75000"/>
                        <a:buFontTx/>
                        <a:buNone/>
                        <a:tabLst/>
                      </a:pPr>
                      <a:r>
                        <a:rPr kumimoji="0" lang="es-ES" sz="1600" b="0" i="0" u="none" strike="noStrike" cap="none" normalizeH="0" baseline="0" smtClean="0">
                          <a:ln>
                            <a:noFill/>
                          </a:ln>
                          <a:solidFill>
                            <a:srgbClr val="000000"/>
                          </a:solidFill>
                          <a:effectLst/>
                          <a:latin typeface="Verdana" pitchFamily="34" charset="0"/>
                          <a:cs typeface="Times New Roman" pitchFamily="18" charset="0"/>
                        </a:rPr>
                        <a:t>1400</a:t>
                      </a:r>
                      <a:endParaRPr kumimoji="0" lang="es-EC" sz="1600" b="0" i="0" u="none" strike="noStrike" cap="none" normalizeH="0" baseline="0" smtClean="0">
                        <a:ln>
                          <a:noFill/>
                        </a:ln>
                        <a:solidFill>
                          <a:schemeClr val="tx1"/>
                        </a:solidFill>
                        <a:effectLst/>
                        <a:latin typeface="Verdana" pitchFamily="34" charset="0"/>
                        <a:ea typeface="Calibri" pitchFamily="34"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15000"/>
                        </a:lnSpc>
                        <a:spcBef>
                          <a:spcPct val="0"/>
                        </a:spcBef>
                        <a:spcAft>
                          <a:spcPct val="0"/>
                        </a:spcAft>
                        <a:buClr>
                          <a:schemeClr val="bg2"/>
                        </a:buClr>
                        <a:buSzPct val="75000"/>
                        <a:buFontTx/>
                        <a:buNone/>
                        <a:tabLst/>
                      </a:pPr>
                      <a:r>
                        <a:rPr kumimoji="0" lang="es-ES" sz="1600" b="0" i="0" u="none" strike="noStrike" cap="none" normalizeH="0" baseline="0" smtClean="0">
                          <a:ln>
                            <a:noFill/>
                          </a:ln>
                          <a:solidFill>
                            <a:srgbClr val="000000"/>
                          </a:solidFill>
                          <a:effectLst/>
                          <a:latin typeface="Verdana" pitchFamily="34" charset="0"/>
                          <a:cs typeface="Times New Roman" pitchFamily="18" charset="0"/>
                        </a:rPr>
                        <a:t>$ 0,50 </a:t>
                      </a:r>
                      <a:endParaRPr kumimoji="0" lang="es-EC" sz="1600" b="0" i="0" u="none" strike="noStrike" cap="none" normalizeH="0" baseline="0" smtClean="0">
                        <a:ln>
                          <a:noFill/>
                        </a:ln>
                        <a:solidFill>
                          <a:schemeClr val="tx1"/>
                        </a:solidFill>
                        <a:effectLst/>
                        <a:latin typeface="Verdana" pitchFamily="34" charset="0"/>
                        <a:ea typeface="Calibri" pitchFamily="34"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15000"/>
                        </a:lnSpc>
                        <a:spcBef>
                          <a:spcPct val="0"/>
                        </a:spcBef>
                        <a:spcAft>
                          <a:spcPct val="0"/>
                        </a:spcAft>
                        <a:buClr>
                          <a:schemeClr val="bg2"/>
                        </a:buClr>
                        <a:buSzPct val="75000"/>
                        <a:buFontTx/>
                        <a:buNone/>
                        <a:tabLst/>
                      </a:pPr>
                      <a:r>
                        <a:rPr kumimoji="0" lang="es-ES" sz="1600" b="0" i="0" u="none" strike="noStrike" cap="none" normalizeH="0" baseline="0" smtClean="0">
                          <a:ln>
                            <a:noFill/>
                          </a:ln>
                          <a:solidFill>
                            <a:srgbClr val="000000"/>
                          </a:solidFill>
                          <a:effectLst/>
                          <a:latin typeface="Verdana" pitchFamily="34" charset="0"/>
                          <a:cs typeface="Times New Roman" pitchFamily="18" charset="0"/>
                        </a:rPr>
                        <a:t>$ 700,00 </a:t>
                      </a:r>
                      <a:endParaRPr kumimoji="0" lang="es-EC" sz="1600" b="0" i="0" u="none" strike="noStrike" cap="none" normalizeH="0" baseline="0" smtClean="0">
                        <a:ln>
                          <a:noFill/>
                        </a:ln>
                        <a:solidFill>
                          <a:schemeClr val="tx1"/>
                        </a:solidFill>
                        <a:effectLst/>
                        <a:latin typeface="Verdana" pitchFamily="34" charset="0"/>
                        <a:ea typeface="Calibri" pitchFamily="34"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15000"/>
                        </a:lnSpc>
                        <a:spcBef>
                          <a:spcPct val="0"/>
                        </a:spcBef>
                        <a:spcAft>
                          <a:spcPct val="0"/>
                        </a:spcAft>
                        <a:buClr>
                          <a:schemeClr val="bg2"/>
                        </a:buClr>
                        <a:buSzPct val="75000"/>
                        <a:buFontTx/>
                        <a:buNone/>
                        <a:tabLst/>
                      </a:pPr>
                      <a:r>
                        <a:rPr kumimoji="0" lang="es-ES" sz="1600" b="0" i="0" u="none" strike="noStrike" cap="none" normalizeH="0" baseline="0" smtClean="0">
                          <a:ln>
                            <a:noFill/>
                          </a:ln>
                          <a:solidFill>
                            <a:srgbClr val="000000"/>
                          </a:solidFill>
                          <a:effectLst/>
                          <a:latin typeface="Verdana" pitchFamily="34" charset="0"/>
                          <a:cs typeface="Times New Roman" pitchFamily="18" charset="0"/>
                        </a:rPr>
                        <a:t>$ 8.400,00 </a:t>
                      </a:r>
                      <a:endParaRPr kumimoji="0" lang="es-EC" sz="1600" b="0" i="0" u="none" strike="noStrike" cap="none" normalizeH="0" baseline="0" smtClean="0">
                        <a:ln>
                          <a:noFill/>
                        </a:ln>
                        <a:solidFill>
                          <a:schemeClr val="tx1"/>
                        </a:solidFill>
                        <a:effectLst/>
                        <a:latin typeface="Verdana" pitchFamily="34" charset="0"/>
                        <a:ea typeface="Calibri" pitchFamily="34"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r>
              <a:tr h="285750">
                <a:tc>
                  <a:txBody>
                    <a:bodyPr/>
                    <a:lstStyle/>
                    <a:p>
                      <a:pPr marL="0" marR="0" lvl="0" indent="0" algn="ctr" defTabSz="914400" rtl="0" eaLnBrk="1" fontAlgn="base" latinLnBrk="0" hangingPunct="1">
                        <a:lnSpc>
                          <a:spcPct val="115000"/>
                        </a:lnSpc>
                        <a:spcBef>
                          <a:spcPct val="0"/>
                        </a:spcBef>
                        <a:spcAft>
                          <a:spcPct val="0"/>
                        </a:spcAft>
                        <a:buClr>
                          <a:schemeClr val="bg2"/>
                        </a:buClr>
                        <a:buSzPct val="75000"/>
                        <a:buFontTx/>
                        <a:buNone/>
                        <a:tabLst/>
                      </a:pPr>
                      <a:r>
                        <a:rPr kumimoji="0" lang="es-ES" sz="1600" b="0" i="0" u="none" strike="noStrike" cap="none" normalizeH="0" baseline="0" smtClean="0">
                          <a:ln>
                            <a:noFill/>
                          </a:ln>
                          <a:solidFill>
                            <a:srgbClr val="000000"/>
                          </a:solidFill>
                          <a:effectLst/>
                          <a:latin typeface="Verdana" pitchFamily="34" charset="0"/>
                          <a:cs typeface="Times New Roman" pitchFamily="18" charset="0"/>
                        </a:rPr>
                        <a:t>Botellas de Guitig</a:t>
                      </a:r>
                      <a:endParaRPr kumimoji="0" lang="es-EC" sz="1600" b="0" i="0" u="none" strike="noStrike" cap="none" normalizeH="0" baseline="0" smtClean="0">
                        <a:ln>
                          <a:noFill/>
                        </a:ln>
                        <a:solidFill>
                          <a:schemeClr val="tx1"/>
                        </a:solidFill>
                        <a:effectLst/>
                        <a:latin typeface="Verdana" pitchFamily="34" charset="0"/>
                        <a:ea typeface="Calibri" pitchFamily="34"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15000"/>
                        </a:lnSpc>
                        <a:spcBef>
                          <a:spcPct val="0"/>
                        </a:spcBef>
                        <a:spcAft>
                          <a:spcPct val="0"/>
                        </a:spcAft>
                        <a:buClr>
                          <a:schemeClr val="bg2"/>
                        </a:buClr>
                        <a:buSzPct val="75000"/>
                        <a:buFontTx/>
                        <a:buNone/>
                        <a:tabLst/>
                      </a:pPr>
                      <a:r>
                        <a:rPr kumimoji="0" lang="es-ES" sz="1600" b="0" i="0" u="none" strike="noStrike" cap="none" normalizeH="0" baseline="0" smtClean="0">
                          <a:ln>
                            <a:noFill/>
                          </a:ln>
                          <a:solidFill>
                            <a:srgbClr val="000000"/>
                          </a:solidFill>
                          <a:effectLst/>
                          <a:latin typeface="Verdana" pitchFamily="34" charset="0"/>
                          <a:cs typeface="Times New Roman" pitchFamily="18" charset="0"/>
                        </a:rPr>
                        <a:t>900</a:t>
                      </a:r>
                      <a:endParaRPr kumimoji="0" lang="es-EC" sz="1600" b="0" i="0" u="none" strike="noStrike" cap="none" normalizeH="0" baseline="0" smtClean="0">
                        <a:ln>
                          <a:noFill/>
                        </a:ln>
                        <a:solidFill>
                          <a:schemeClr val="tx1"/>
                        </a:solidFill>
                        <a:effectLst/>
                        <a:latin typeface="Verdana" pitchFamily="34" charset="0"/>
                        <a:ea typeface="Calibri" pitchFamily="34"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15000"/>
                        </a:lnSpc>
                        <a:spcBef>
                          <a:spcPct val="0"/>
                        </a:spcBef>
                        <a:spcAft>
                          <a:spcPct val="0"/>
                        </a:spcAft>
                        <a:buClr>
                          <a:schemeClr val="bg2"/>
                        </a:buClr>
                        <a:buSzPct val="75000"/>
                        <a:buFontTx/>
                        <a:buNone/>
                        <a:tabLst/>
                      </a:pPr>
                      <a:r>
                        <a:rPr kumimoji="0" lang="es-ES" sz="1600" b="0" i="0" u="none" strike="noStrike" cap="none" normalizeH="0" baseline="0" smtClean="0">
                          <a:ln>
                            <a:noFill/>
                          </a:ln>
                          <a:solidFill>
                            <a:srgbClr val="000000"/>
                          </a:solidFill>
                          <a:effectLst/>
                          <a:latin typeface="Verdana" pitchFamily="34" charset="0"/>
                          <a:cs typeface="Times New Roman" pitchFamily="18" charset="0"/>
                        </a:rPr>
                        <a:t>$ 0,60 </a:t>
                      </a:r>
                      <a:endParaRPr kumimoji="0" lang="es-EC" sz="1600" b="0" i="0" u="none" strike="noStrike" cap="none" normalizeH="0" baseline="0" smtClean="0">
                        <a:ln>
                          <a:noFill/>
                        </a:ln>
                        <a:solidFill>
                          <a:schemeClr val="tx1"/>
                        </a:solidFill>
                        <a:effectLst/>
                        <a:latin typeface="Verdana" pitchFamily="34" charset="0"/>
                        <a:ea typeface="Calibri" pitchFamily="34"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15000"/>
                        </a:lnSpc>
                        <a:spcBef>
                          <a:spcPct val="0"/>
                        </a:spcBef>
                        <a:spcAft>
                          <a:spcPct val="0"/>
                        </a:spcAft>
                        <a:buClr>
                          <a:schemeClr val="bg2"/>
                        </a:buClr>
                        <a:buSzPct val="75000"/>
                        <a:buFontTx/>
                        <a:buNone/>
                        <a:tabLst/>
                      </a:pPr>
                      <a:r>
                        <a:rPr kumimoji="0" lang="es-ES" sz="1600" b="0" i="0" u="none" strike="noStrike" cap="none" normalizeH="0" baseline="0" smtClean="0">
                          <a:ln>
                            <a:noFill/>
                          </a:ln>
                          <a:solidFill>
                            <a:srgbClr val="000000"/>
                          </a:solidFill>
                          <a:effectLst/>
                          <a:latin typeface="Verdana" pitchFamily="34" charset="0"/>
                          <a:cs typeface="Times New Roman" pitchFamily="18" charset="0"/>
                        </a:rPr>
                        <a:t>$ 540,00 </a:t>
                      </a:r>
                      <a:endParaRPr kumimoji="0" lang="es-EC" sz="1600" b="0" i="0" u="none" strike="noStrike" cap="none" normalizeH="0" baseline="0" smtClean="0">
                        <a:ln>
                          <a:noFill/>
                        </a:ln>
                        <a:solidFill>
                          <a:schemeClr val="tx1"/>
                        </a:solidFill>
                        <a:effectLst/>
                        <a:latin typeface="Verdana" pitchFamily="34" charset="0"/>
                        <a:ea typeface="Calibri" pitchFamily="34"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15000"/>
                        </a:lnSpc>
                        <a:spcBef>
                          <a:spcPct val="0"/>
                        </a:spcBef>
                        <a:spcAft>
                          <a:spcPct val="0"/>
                        </a:spcAft>
                        <a:buClr>
                          <a:schemeClr val="bg2"/>
                        </a:buClr>
                        <a:buSzPct val="75000"/>
                        <a:buFontTx/>
                        <a:buNone/>
                        <a:tabLst/>
                      </a:pPr>
                      <a:r>
                        <a:rPr kumimoji="0" lang="es-ES" sz="1600" b="0" i="0" u="none" strike="noStrike" cap="none" normalizeH="0" baseline="0" smtClean="0">
                          <a:ln>
                            <a:noFill/>
                          </a:ln>
                          <a:solidFill>
                            <a:srgbClr val="000000"/>
                          </a:solidFill>
                          <a:effectLst/>
                          <a:latin typeface="Verdana" pitchFamily="34" charset="0"/>
                          <a:cs typeface="Times New Roman" pitchFamily="18" charset="0"/>
                        </a:rPr>
                        <a:t>$ 6.480,00 </a:t>
                      </a:r>
                      <a:endParaRPr kumimoji="0" lang="es-EC" sz="1600" b="0" i="0" u="none" strike="noStrike" cap="none" normalizeH="0" baseline="0" smtClean="0">
                        <a:ln>
                          <a:noFill/>
                        </a:ln>
                        <a:solidFill>
                          <a:schemeClr val="tx1"/>
                        </a:solidFill>
                        <a:effectLst/>
                        <a:latin typeface="Verdana" pitchFamily="34" charset="0"/>
                        <a:ea typeface="Calibri" pitchFamily="34"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r>
              <a:tr h="285750">
                <a:tc>
                  <a:txBody>
                    <a:bodyPr/>
                    <a:lstStyle/>
                    <a:p>
                      <a:pPr marL="0" marR="0" lvl="0" indent="0" algn="ctr" defTabSz="914400" rtl="0" eaLnBrk="1" fontAlgn="base" latinLnBrk="0" hangingPunct="1">
                        <a:lnSpc>
                          <a:spcPct val="115000"/>
                        </a:lnSpc>
                        <a:spcBef>
                          <a:spcPct val="0"/>
                        </a:spcBef>
                        <a:spcAft>
                          <a:spcPct val="0"/>
                        </a:spcAft>
                        <a:buClr>
                          <a:schemeClr val="bg2"/>
                        </a:buClr>
                        <a:buSzPct val="75000"/>
                        <a:buFontTx/>
                        <a:buNone/>
                        <a:tabLst/>
                      </a:pPr>
                      <a:r>
                        <a:rPr kumimoji="0" lang="es-ES" sz="1600" b="0" i="0" u="none" strike="noStrike" cap="none" normalizeH="0" baseline="0" smtClean="0">
                          <a:ln>
                            <a:noFill/>
                          </a:ln>
                          <a:solidFill>
                            <a:srgbClr val="000000"/>
                          </a:solidFill>
                          <a:effectLst/>
                          <a:latin typeface="Verdana" pitchFamily="34" charset="0"/>
                          <a:cs typeface="Times New Roman" pitchFamily="18" charset="0"/>
                        </a:rPr>
                        <a:t>Snacker</a:t>
                      </a:r>
                      <a:endParaRPr kumimoji="0" lang="es-EC" sz="1600" b="0" i="0" u="none" strike="noStrike" cap="none" normalizeH="0" baseline="0" smtClean="0">
                        <a:ln>
                          <a:noFill/>
                        </a:ln>
                        <a:solidFill>
                          <a:schemeClr val="tx1"/>
                        </a:solidFill>
                        <a:effectLst/>
                        <a:latin typeface="Verdana" pitchFamily="34" charset="0"/>
                        <a:ea typeface="Calibri" pitchFamily="34"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15000"/>
                        </a:lnSpc>
                        <a:spcBef>
                          <a:spcPct val="0"/>
                        </a:spcBef>
                        <a:spcAft>
                          <a:spcPct val="0"/>
                        </a:spcAft>
                        <a:buClr>
                          <a:schemeClr val="bg2"/>
                        </a:buClr>
                        <a:buSzPct val="75000"/>
                        <a:buFontTx/>
                        <a:buNone/>
                        <a:tabLst/>
                      </a:pPr>
                      <a:r>
                        <a:rPr kumimoji="0" lang="es-ES" sz="1600" b="0" i="0" u="none" strike="noStrike" cap="none" normalizeH="0" baseline="0" smtClean="0">
                          <a:ln>
                            <a:noFill/>
                          </a:ln>
                          <a:solidFill>
                            <a:srgbClr val="000000"/>
                          </a:solidFill>
                          <a:effectLst/>
                          <a:latin typeface="Verdana" pitchFamily="34" charset="0"/>
                          <a:cs typeface="Times New Roman" pitchFamily="18" charset="0"/>
                        </a:rPr>
                        <a:t>800</a:t>
                      </a:r>
                      <a:endParaRPr kumimoji="0" lang="es-EC" sz="1600" b="0" i="0" u="none" strike="noStrike" cap="none" normalizeH="0" baseline="0" smtClean="0">
                        <a:ln>
                          <a:noFill/>
                        </a:ln>
                        <a:solidFill>
                          <a:schemeClr val="tx1"/>
                        </a:solidFill>
                        <a:effectLst/>
                        <a:latin typeface="Verdana" pitchFamily="34" charset="0"/>
                        <a:ea typeface="Calibri" pitchFamily="34"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15000"/>
                        </a:lnSpc>
                        <a:spcBef>
                          <a:spcPct val="0"/>
                        </a:spcBef>
                        <a:spcAft>
                          <a:spcPct val="0"/>
                        </a:spcAft>
                        <a:buClr>
                          <a:schemeClr val="bg2"/>
                        </a:buClr>
                        <a:buSzPct val="75000"/>
                        <a:buFontTx/>
                        <a:buNone/>
                        <a:tabLst/>
                      </a:pPr>
                      <a:r>
                        <a:rPr kumimoji="0" lang="es-ES" sz="1600" b="0" i="0" u="none" strike="noStrike" cap="none" normalizeH="0" baseline="0" smtClean="0">
                          <a:ln>
                            <a:noFill/>
                          </a:ln>
                          <a:solidFill>
                            <a:srgbClr val="000000"/>
                          </a:solidFill>
                          <a:effectLst/>
                          <a:latin typeface="Verdana" pitchFamily="34" charset="0"/>
                          <a:cs typeface="Times New Roman" pitchFamily="18" charset="0"/>
                        </a:rPr>
                        <a:t>0,5</a:t>
                      </a:r>
                      <a:endParaRPr kumimoji="0" lang="es-EC" sz="1600" b="0" i="0" u="none" strike="noStrike" cap="none" normalizeH="0" baseline="0" smtClean="0">
                        <a:ln>
                          <a:noFill/>
                        </a:ln>
                        <a:solidFill>
                          <a:schemeClr val="tx1"/>
                        </a:solidFill>
                        <a:effectLst/>
                        <a:latin typeface="Verdana" pitchFamily="34" charset="0"/>
                        <a:ea typeface="Calibri" pitchFamily="34"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15000"/>
                        </a:lnSpc>
                        <a:spcBef>
                          <a:spcPct val="0"/>
                        </a:spcBef>
                        <a:spcAft>
                          <a:spcPct val="0"/>
                        </a:spcAft>
                        <a:buClr>
                          <a:schemeClr val="bg2"/>
                        </a:buClr>
                        <a:buSzPct val="75000"/>
                        <a:buFontTx/>
                        <a:buNone/>
                        <a:tabLst/>
                      </a:pPr>
                      <a:r>
                        <a:rPr kumimoji="0" lang="es-ES" sz="1600" b="0" i="0" u="none" strike="noStrike" cap="none" normalizeH="0" baseline="0" smtClean="0">
                          <a:ln>
                            <a:noFill/>
                          </a:ln>
                          <a:solidFill>
                            <a:srgbClr val="000000"/>
                          </a:solidFill>
                          <a:effectLst/>
                          <a:latin typeface="Verdana" pitchFamily="34" charset="0"/>
                          <a:cs typeface="Times New Roman" pitchFamily="18" charset="0"/>
                        </a:rPr>
                        <a:t>400</a:t>
                      </a:r>
                      <a:endParaRPr kumimoji="0" lang="es-EC" sz="1600" b="0" i="0" u="none" strike="noStrike" cap="none" normalizeH="0" baseline="0" smtClean="0">
                        <a:ln>
                          <a:noFill/>
                        </a:ln>
                        <a:solidFill>
                          <a:schemeClr val="tx1"/>
                        </a:solidFill>
                        <a:effectLst/>
                        <a:latin typeface="Verdana" pitchFamily="34" charset="0"/>
                        <a:ea typeface="Calibri" pitchFamily="34"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15000"/>
                        </a:lnSpc>
                        <a:spcBef>
                          <a:spcPct val="0"/>
                        </a:spcBef>
                        <a:spcAft>
                          <a:spcPct val="0"/>
                        </a:spcAft>
                        <a:buClr>
                          <a:schemeClr val="bg2"/>
                        </a:buClr>
                        <a:buSzPct val="75000"/>
                        <a:buFontTx/>
                        <a:buNone/>
                        <a:tabLst/>
                      </a:pPr>
                      <a:r>
                        <a:rPr kumimoji="0" lang="es-ES" sz="1600" b="0" i="0" u="none" strike="noStrike" cap="none" normalizeH="0" baseline="0" smtClean="0">
                          <a:ln>
                            <a:noFill/>
                          </a:ln>
                          <a:solidFill>
                            <a:srgbClr val="000000"/>
                          </a:solidFill>
                          <a:effectLst/>
                          <a:latin typeface="Verdana" pitchFamily="34" charset="0"/>
                          <a:cs typeface="Times New Roman" pitchFamily="18" charset="0"/>
                        </a:rPr>
                        <a:t>$ 4.800,00 </a:t>
                      </a:r>
                      <a:endParaRPr kumimoji="0" lang="es-EC" sz="1600" b="0" i="0" u="none" strike="noStrike" cap="none" normalizeH="0" baseline="0" smtClean="0">
                        <a:ln>
                          <a:noFill/>
                        </a:ln>
                        <a:solidFill>
                          <a:schemeClr val="tx1"/>
                        </a:solidFill>
                        <a:effectLst/>
                        <a:latin typeface="Verdana" pitchFamily="34" charset="0"/>
                        <a:ea typeface="Calibri" pitchFamily="34"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r>
              <a:tr h="284163">
                <a:tc>
                  <a:txBody>
                    <a:bodyPr/>
                    <a:lstStyle/>
                    <a:p>
                      <a:pPr marL="0" marR="0" lvl="0" indent="0" algn="ctr" defTabSz="914400" rtl="0" eaLnBrk="1" fontAlgn="base" latinLnBrk="0" hangingPunct="1">
                        <a:lnSpc>
                          <a:spcPct val="115000"/>
                        </a:lnSpc>
                        <a:spcBef>
                          <a:spcPct val="0"/>
                        </a:spcBef>
                        <a:spcAft>
                          <a:spcPct val="0"/>
                        </a:spcAft>
                        <a:buClr>
                          <a:schemeClr val="bg2"/>
                        </a:buClr>
                        <a:buSzPct val="75000"/>
                        <a:buFontTx/>
                        <a:buNone/>
                        <a:tabLst/>
                      </a:pPr>
                      <a:r>
                        <a:rPr kumimoji="0" lang="es-ES" sz="1600" b="0" i="0" u="none" strike="noStrike" cap="none" normalizeH="0" baseline="0" smtClean="0">
                          <a:ln>
                            <a:noFill/>
                          </a:ln>
                          <a:solidFill>
                            <a:srgbClr val="000000"/>
                          </a:solidFill>
                          <a:effectLst/>
                          <a:latin typeface="Verdana" pitchFamily="34" charset="0"/>
                          <a:cs typeface="Times New Roman" pitchFamily="18" charset="0"/>
                        </a:rPr>
                        <a:t>Total</a:t>
                      </a:r>
                      <a:endParaRPr kumimoji="0" lang="es-EC" sz="1600" b="0" i="0" u="none" strike="noStrike" cap="none" normalizeH="0" baseline="0" smtClean="0">
                        <a:ln>
                          <a:noFill/>
                        </a:ln>
                        <a:solidFill>
                          <a:schemeClr val="tx1"/>
                        </a:solidFill>
                        <a:effectLst/>
                        <a:latin typeface="Verdana" pitchFamily="34" charset="0"/>
                        <a:ea typeface="Calibri" pitchFamily="34"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15000"/>
                        </a:lnSpc>
                        <a:spcBef>
                          <a:spcPct val="0"/>
                        </a:spcBef>
                        <a:spcAft>
                          <a:spcPct val="0"/>
                        </a:spcAft>
                        <a:buClr>
                          <a:schemeClr val="bg2"/>
                        </a:buClr>
                        <a:buSzPct val="75000"/>
                        <a:buFontTx/>
                        <a:buNone/>
                        <a:tabLst/>
                      </a:pPr>
                      <a:r>
                        <a:rPr kumimoji="0" lang="es-ES" sz="1600" b="0" i="0" u="none" strike="noStrike" cap="none" normalizeH="0" baseline="0" smtClean="0">
                          <a:ln>
                            <a:noFill/>
                          </a:ln>
                          <a:solidFill>
                            <a:srgbClr val="000000"/>
                          </a:solidFill>
                          <a:effectLst/>
                          <a:latin typeface="Verdana" pitchFamily="34" charset="0"/>
                          <a:cs typeface="Times New Roman" pitchFamily="18" charset="0"/>
                        </a:rPr>
                        <a:t>5450</a:t>
                      </a:r>
                      <a:endParaRPr kumimoji="0" lang="es-EC" sz="1600" b="0" i="0" u="none" strike="noStrike" cap="none" normalizeH="0" baseline="0" smtClean="0">
                        <a:ln>
                          <a:noFill/>
                        </a:ln>
                        <a:solidFill>
                          <a:schemeClr val="tx1"/>
                        </a:solidFill>
                        <a:effectLst/>
                        <a:latin typeface="Verdana" pitchFamily="34" charset="0"/>
                        <a:ea typeface="Calibri" pitchFamily="34"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15000"/>
                        </a:lnSpc>
                        <a:spcBef>
                          <a:spcPct val="0"/>
                        </a:spcBef>
                        <a:spcAft>
                          <a:spcPct val="0"/>
                        </a:spcAft>
                        <a:buClr>
                          <a:schemeClr val="bg2"/>
                        </a:buClr>
                        <a:buSzPct val="75000"/>
                        <a:buFontTx/>
                        <a:buNone/>
                        <a:tabLst/>
                      </a:pPr>
                      <a:r>
                        <a:rPr kumimoji="0" lang="es-ES" sz="1600" b="0" i="0" u="none" strike="noStrike" cap="none" normalizeH="0" baseline="0" smtClean="0">
                          <a:ln>
                            <a:noFill/>
                          </a:ln>
                          <a:solidFill>
                            <a:srgbClr val="000000"/>
                          </a:solidFill>
                          <a:effectLst/>
                          <a:latin typeface="Verdana" pitchFamily="34" charset="0"/>
                          <a:cs typeface="Times New Roman" pitchFamily="18" charset="0"/>
                        </a:rPr>
                        <a:t> </a:t>
                      </a:r>
                      <a:endParaRPr kumimoji="0" lang="es-EC" sz="1600" b="0" i="0" u="none" strike="noStrike" cap="none" normalizeH="0" baseline="0" smtClean="0">
                        <a:ln>
                          <a:noFill/>
                        </a:ln>
                        <a:solidFill>
                          <a:schemeClr val="tx1"/>
                        </a:solidFill>
                        <a:effectLst/>
                        <a:latin typeface="Verdana" pitchFamily="34" charset="0"/>
                        <a:ea typeface="Calibri" pitchFamily="34"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15000"/>
                        </a:lnSpc>
                        <a:spcBef>
                          <a:spcPct val="0"/>
                        </a:spcBef>
                        <a:spcAft>
                          <a:spcPct val="0"/>
                        </a:spcAft>
                        <a:buClr>
                          <a:schemeClr val="bg2"/>
                        </a:buClr>
                        <a:buSzPct val="75000"/>
                        <a:buFontTx/>
                        <a:buNone/>
                        <a:tabLst/>
                      </a:pPr>
                      <a:r>
                        <a:rPr kumimoji="0" lang="es-ES" sz="1600" b="0" i="0" u="none" strike="noStrike" cap="none" normalizeH="0" baseline="0" smtClean="0">
                          <a:ln>
                            <a:noFill/>
                          </a:ln>
                          <a:solidFill>
                            <a:srgbClr val="000000"/>
                          </a:solidFill>
                          <a:effectLst/>
                          <a:latin typeface="Verdana" pitchFamily="34" charset="0"/>
                          <a:cs typeface="Times New Roman" pitchFamily="18" charset="0"/>
                        </a:rPr>
                        <a:t>$ 3.925,00 </a:t>
                      </a:r>
                      <a:endParaRPr kumimoji="0" lang="es-EC" sz="1600" b="0" i="0" u="none" strike="noStrike" cap="none" normalizeH="0" baseline="0" smtClean="0">
                        <a:ln>
                          <a:noFill/>
                        </a:ln>
                        <a:solidFill>
                          <a:schemeClr val="tx1"/>
                        </a:solidFill>
                        <a:effectLst/>
                        <a:latin typeface="Verdana" pitchFamily="34" charset="0"/>
                        <a:ea typeface="Calibri" pitchFamily="34"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15000"/>
                        </a:lnSpc>
                        <a:spcBef>
                          <a:spcPct val="0"/>
                        </a:spcBef>
                        <a:spcAft>
                          <a:spcPct val="0"/>
                        </a:spcAft>
                        <a:buClr>
                          <a:schemeClr val="bg2"/>
                        </a:buClr>
                        <a:buSzPct val="75000"/>
                        <a:buFontTx/>
                        <a:buNone/>
                        <a:tabLst/>
                      </a:pPr>
                      <a:r>
                        <a:rPr kumimoji="0" lang="es-ES" sz="1600" b="0" i="0" u="none" strike="noStrike" cap="none" normalizeH="0" baseline="0" smtClean="0">
                          <a:ln>
                            <a:noFill/>
                          </a:ln>
                          <a:solidFill>
                            <a:srgbClr val="000000"/>
                          </a:solidFill>
                          <a:effectLst/>
                          <a:latin typeface="Verdana" pitchFamily="34" charset="0"/>
                          <a:cs typeface="Times New Roman" pitchFamily="18" charset="0"/>
                        </a:rPr>
                        <a:t>$ 47.100,00 </a:t>
                      </a:r>
                      <a:endParaRPr kumimoji="0" lang="es-EC" sz="1600" b="0" i="0" u="none" strike="noStrike" cap="none" normalizeH="0" baseline="0" smtClean="0">
                        <a:ln>
                          <a:noFill/>
                        </a:ln>
                        <a:solidFill>
                          <a:schemeClr val="tx1"/>
                        </a:solidFill>
                        <a:effectLst/>
                        <a:latin typeface="Verdana" pitchFamily="34" charset="0"/>
                        <a:ea typeface="Calibri" pitchFamily="34"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8" presetClass="entr" presetSubtype="0" accel="50000" fill="hold" nodeType="clickEffect">
                                  <p:stCondLst>
                                    <p:cond delay="0"/>
                                  </p:stCondLst>
                                  <p:iterate type="lt">
                                    <p:tmPct val="50000"/>
                                  </p:iterate>
                                  <p:childTnLst>
                                    <p:set>
                                      <p:cBhvr>
                                        <p:cTn id="6" dur="1" fill="hold">
                                          <p:stCondLst>
                                            <p:cond delay="0"/>
                                          </p:stCondLst>
                                        </p:cTn>
                                        <p:tgtEl>
                                          <p:spTgt spid="449539">
                                            <p:txEl>
                                              <p:pRg st="0" end="0"/>
                                            </p:txEl>
                                          </p:spTgt>
                                        </p:tgtEl>
                                        <p:attrNameLst>
                                          <p:attrName>style.visibility</p:attrName>
                                        </p:attrNameLst>
                                      </p:cBhvr>
                                      <p:to>
                                        <p:strVal val="visible"/>
                                      </p:to>
                                    </p:set>
                                    <p:set>
                                      <p:cBhvr>
                                        <p:cTn id="7" dur="228" fill="hold">
                                          <p:stCondLst>
                                            <p:cond delay="0"/>
                                          </p:stCondLst>
                                        </p:cTn>
                                        <p:tgtEl>
                                          <p:spTgt spid="449539">
                                            <p:txEl>
                                              <p:pRg st="0" end="0"/>
                                            </p:txEl>
                                          </p:spTgt>
                                        </p:tgtEl>
                                        <p:attrNameLst>
                                          <p:attrName>style.rotation</p:attrName>
                                        </p:attrNameLst>
                                      </p:cBhvr>
                                      <p:to>
                                        <p:strVal val="-45.0"/>
                                      </p:to>
                                    </p:set>
                                    <p:anim calcmode="lin" valueType="num">
                                      <p:cBhvr>
                                        <p:cTn id="8" dur="228" fill="hold">
                                          <p:stCondLst>
                                            <p:cond delay="228"/>
                                          </p:stCondLst>
                                        </p:cTn>
                                        <p:tgtEl>
                                          <p:spTgt spid="449539">
                                            <p:txEl>
                                              <p:pRg st="0" end="0"/>
                                            </p:txEl>
                                          </p:spTgt>
                                        </p:tgtEl>
                                        <p:attrNameLst>
                                          <p:attrName>style.rotation</p:attrName>
                                        </p:attrNameLst>
                                      </p:cBhvr>
                                      <p:tavLst>
                                        <p:tav tm="0">
                                          <p:val>
                                            <p:fltVal val="-45"/>
                                          </p:val>
                                        </p:tav>
                                        <p:tav tm="69900">
                                          <p:val>
                                            <p:fltVal val="45"/>
                                          </p:val>
                                        </p:tav>
                                        <p:tav tm="100000">
                                          <p:val>
                                            <p:fltVal val="0"/>
                                          </p:val>
                                        </p:tav>
                                      </p:tavLst>
                                    </p:anim>
                                    <p:anim calcmode="lin" valueType="num">
                                      <p:cBhvr>
                                        <p:cTn id="9" dur="228" fill="hold">
                                          <p:stCondLst>
                                            <p:cond delay="0"/>
                                          </p:stCondLst>
                                        </p:cTn>
                                        <p:tgtEl>
                                          <p:spTgt spid="449539">
                                            <p:txEl>
                                              <p:pRg st="0" end="0"/>
                                            </p:txEl>
                                          </p:spTgt>
                                        </p:tgtEl>
                                        <p:attrNameLst>
                                          <p:attrName>ppt_y</p:attrName>
                                        </p:attrNameLst>
                                      </p:cBhvr>
                                      <p:tavLst>
                                        <p:tav tm="0">
                                          <p:val>
                                            <p:strVal val="#ppt_y-1"/>
                                          </p:val>
                                        </p:tav>
                                        <p:tav tm="100000">
                                          <p:val>
                                            <p:strVal val="#ppt_y-(0.354*#ppt_w-0.172*#ppt_h)"/>
                                          </p:val>
                                        </p:tav>
                                      </p:tavLst>
                                    </p:anim>
                                    <p:anim calcmode="lin" valueType="num">
                                      <p:cBhvr>
                                        <p:cTn id="10" dur="78" decel="50000" autoRev="1" fill="hold">
                                          <p:stCondLst>
                                            <p:cond delay="228"/>
                                          </p:stCondLst>
                                        </p:cTn>
                                        <p:tgtEl>
                                          <p:spTgt spid="449539">
                                            <p:txEl>
                                              <p:pRg st="0" end="0"/>
                                            </p:txEl>
                                          </p:spTgt>
                                        </p:tgtEl>
                                        <p:attrNameLst>
                                          <p:attrName>ppt_y</p:attrName>
                                        </p:attrNameLst>
                                      </p:cBhvr>
                                      <p:tavLst>
                                        <p:tav tm="0">
                                          <p:val>
                                            <p:strVal val="#ppt_y-(0.354*#ppt_w-0.172*#ppt_h)"/>
                                          </p:val>
                                        </p:tav>
                                        <p:tav tm="100000">
                                          <p:val>
                                            <p:strVal val="#ppt_y-(0.354*#ppt_w-0.172*#ppt_h)-#ppt_h/2"/>
                                          </p:val>
                                        </p:tav>
                                      </p:tavLst>
                                    </p:anim>
                                    <p:anim calcmode="lin" valueType="num">
                                      <p:cBhvr>
                                        <p:cTn id="11" dur="68" fill="hold">
                                          <p:stCondLst>
                                            <p:cond delay="432"/>
                                          </p:stCondLst>
                                        </p:cTn>
                                        <p:tgtEl>
                                          <p:spTgt spid="449539">
                                            <p:txEl>
                                              <p:pRg st="0" end="0"/>
                                            </p:txEl>
                                          </p:spTgt>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2" descr="cancha-futbol"/>
          <p:cNvPicPr>
            <a:picLocks noChangeAspect="1" noChangeArrowheads="1"/>
          </p:cNvPicPr>
          <p:nvPr/>
        </p:nvPicPr>
        <p:blipFill>
          <a:blip r:embed="rId2" cstate="print">
            <a:lum bright="64000" contrast="-54000"/>
          </a:blip>
          <a:srcRect/>
          <a:stretch>
            <a:fillRect/>
          </a:stretch>
        </p:blipFill>
        <p:spPr bwMode="auto">
          <a:xfrm>
            <a:off x="250825" y="1557338"/>
            <a:ext cx="8893175" cy="5300662"/>
          </a:xfrm>
          <a:prstGeom prst="rect">
            <a:avLst/>
          </a:prstGeom>
          <a:noFill/>
          <a:ln w="9525">
            <a:noFill/>
            <a:miter lim="800000"/>
            <a:headEnd/>
            <a:tailEnd/>
          </a:ln>
        </p:spPr>
      </p:pic>
      <p:sp>
        <p:nvSpPr>
          <p:cNvPr id="450563" name="3 Título"/>
          <p:cNvSpPr>
            <a:spLocks/>
          </p:cNvSpPr>
          <p:nvPr/>
        </p:nvSpPr>
        <p:spPr bwMode="auto">
          <a:xfrm>
            <a:off x="500063" y="285750"/>
            <a:ext cx="7772400" cy="1470025"/>
          </a:xfrm>
          <a:prstGeom prst="rect">
            <a:avLst/>
          </a:prstGeom>
          <a:noFill/>
          <a:ln w="9525">
            <a:noFill/>
            <a:miter lim="800000"/>
            <a:headEnd/>
            <a:tailEnd/>
          </a:ln>
        </p:spPr>
        <p:txBody>
          <a:bodyPr anchor="ctr"/>
          <a:lstStyle/>
          <a:p>
            <a:r>
              <a:rPr lang="es-ES" sz="3800">
                <a:solidFill>
                  <a:schemeClr val="accent2"/>
                </a:solidFill>
                <a:latin typeface="Broadway" pitchFamily="82" charset="0"/>
              </a:rPr>
              <a:t>FLUJO DE CAJA, VAN Y TIR</a:t>
            </a:r>
            <a:endParaRPr lang="es-EC" sz="3800">
              <a:solidFill>
                <a:schemeClr val="accent2"/>
              </a:solidFill>
              <a:latin typeface="Broadway" pitchFamily="82" charset="0"/>
            </a:endParaRPr>
          </a:p>
        </p:txBody>
      </p:sp>
      <p:sp>
        <p:nvSpPr>
          <p:cNvPr id="56324" name="5 Subtítulo"/>
          <p:cNvSpPr>
            <a:spLocks/>
          </p:cNvSpPr>
          <p:nvPr/>
        </p:nvSpPr>
        <p:spPr bwMode="auto">
          <a:xfrm>
            <a:off x="395288" y="1844675"/>
            <a:ext cx="8286750" cy="4429125"/>
          </a:xfrm>
          <a:prstGeom prst="rect">
            <a:avLst/>
          </a:prstGeom>
          <a:noFill/>
          <a:ln w="9525">
            <a:noFill/>
            <a:miter lim="800000"/>
            <a:headEnd/>
            <a:tailEnd/>
          </a:ln>
        </p:spPr>
        <p:txBody>
          <a:bodyPr/>
          <a:lstStyle/>
          <a:p>
            <a:pPr algn="just">
              <a:spcBef>
                <a:spcPct val="20000"/>
              </a:spcBef>
              <a:buClr>
                <a:schemeClr val="bg2"/>
              </a:buClr>
              <a:buSzPct val="75000"/>
              <a:buFont typeface="Wingdings" pitchFamily="2" charset="2"/>
              <a:buNone/>
            </a:pPr>
            <a:r>
              <a:rPr lang="es-EC">
                <a:latin typeface="Bookman Old Style" pitchFamily="18" charset="0"/>
              </a:rPr>
              <a:t>Vemos que en todo el transcurso del periodo desde el año 1 al 5 tenemos valores positivos en el flujo lo cual es favorable para la determinación para el  VAN y TIR; que nos sirve para evaluar si es recomendable o no el proyecto. </a:t>
            </a:r>
          </a:p>
          <a:p>
            <a:pPr>
              <a:spcBef>
                <a:spcPct val="20000"/>
              </a:spcBef>
              <a:buClr>
                <a:schemeClr val="bg2"/>
              </a:buClr>
              <a:buSzPct val="75000"/>
              <a:buFont typeface="Wingdings" pitchFamily="2" charset="2"/>
              <a:buNone/>
            </a:pPr>
            <a:endParaRPr lang="es-EC">
              <a:solidFill>
                <a:srgbClr val="898989"/>
              </a:solidFill>
              <a:latin typeface="Bookman Old Style"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8" presetClass="entr" presetSubtype="0" accel="50000" fill="hold" grpId="0" nodeType="clickEffect">
                                  <p:stCondLst>
                                    <p:cond delay="0"/>
                                  </p:stCondLst>
                                  <p:iterate type="lt">
                                    <p:tmPct val="50000"/>
                                  </p:iterate>
                                  <p:childTnLst>
                                    <p:set>
                                      <p:cBhvr>
                                        <p:cTn id="6" dur="1" fill="hold">
                                          <p:stCondLst>
                                            <p:cond delay="0"/>
                                          </p:stCondLst>
                                        </p:cTn>
                                        <p:tgtEl>
                                          <p:spTgt spid="450563"/>
                                        </p:tgtEl>
                                        <p:attrNameLst>
                                          <p:attrName>style.visibility</p:attrName>
                                        </p:attrNameLst>
                                      </p:cBhvr>
                                      <p:to>
                                        <p:strVal val="visible"/>
                                      </p:to>
                                    </p:set>
                                    <p:set>
                                      <p:cBhvr>
                                        <p:cTn id="7" dur="228" fill="hold">
                                          <p:stCondLst>
                                            <p:cond delay="0"/>
                                          </p:stCondLst>
                                        </p:cTn>
                                        <p:tgtEl>
                                          <p:spTgt spid="450563"/>
                                        </p:tgtEl>
                                        <p:attrNameLst>
                                          <p:attrName>style.rotation</p:attrName>
                                        </p:attrNameLst>
                                      </p:cBhvr>
                                      <p:to>
                                        <p:strVal val="-45.0"/>
                                      </p:to>
                                    </p:set>
                                    <p:anim calcmode="lin" valueType="num">
                                      <p:cBhvr>
                                        <p:cTn id="8" dur="228" fill="hold">
                                          <p:stCondLst>
                                            <p:cond delay="228"/>
                                          </p:stCondLst>
                                        </p:cTn>
                                        <p:tgtEl>
                                          <p:spTgt spid="450563"/>
                                        </p:tgtEl>
                                        <p:attrNameLst>
                                          <p:attrName>style.rotation</p:attrName>
                                        </p:attrNameLst>
                                      </p:cBhvr>
                                      <p:tavLst>
                                        <p:tav tm="0">
                                          <p:val>
                                            <p:fltVal val="-45"/>
                                          </p:val>
                                        </p:tav>
                                        <p:tav tm="69900">
                                          <p:val>
                                            <p:fltVal val="45"/>
                                          </p:val>
                                        </p:tav>
                                        <p:tav tm="100000">
                                          <p:val>
                                            <p:fltVal val="0"/>
                                          </p:val>
                                        </p:tav>
                                      </p:tavLst>
                                    </p:anim>
                                    <p:anim calcmode="lin" valueType="num">
                                      <p:cBhvr>
                                        <p:cTn id="9" dur="228" fill="hold">
                                          <p:stCondLst>
                                            <p:cond delay="0"/>
                                          </p:stCondLst>
                                        </p:cTn>
                                        <p:tgtEl>
                                          <p:spTgt spid="450563"/>
                                        </p:tgtEl>
                                        <p:attrNameLst>
                                          <p:attrName>ppt_y</p:attrName>
                                        </p:attrNameLst>
                                      </p:cBhvr>
                                      <p:tavLst>
                                        <p:tav tm="0">
                                          <p:val>
                                            <p:strVal val="#ppt_y-1"/>
                                          </p:val>
                                        </p:tav>
                                        <p:tav tm="100000">
                                          <p:val>
                                            <p:strVal val="#ppt_y-(0.354*#ppt_w-0.172*#ppt_h)"/>
                                          </p:val>
                                        </p:tav>
                                      </p:tavLst>
                                    </p:anim>
                                    <p:anim calcmode="lin" valueType="num">
                                      <p:cBhvr>
                                        <p:cTn id="10" dur="78" decel="50000" autoRev="1" fill="hold">
                                          <p:stCondLst>
                                            <p:cond delay="228"/>
                                          </p:stCondLst>
                                        </p:cTn>
                                        <p:tgtEl>
                                          <p:spTgt spid="450563"/>
                                        </p:tgtEl>
                                        <p:attrNameLst>
                                          <p:attrName>ppt_y</p:attrName>
                                        </p:attrNameLst>
                                      </p:cBhvr>
                                      <p:tavLst>
                                        <p:tav tm="0">
                                          <p:val>
                                            <p:strVal val="#ppt_y-(0.354*#ppt_w-0.172*#ppt_h)"/>
                                          </p:val>
                                        </p:tav>
                                        <p:tav tm="100000">
                                          <p:val>
                                            <p:strVal val="#ppt_y-(0.354*#ppt_w-0.172*#ppt_h)-#ppt_h/2"/>
                                          </p:val>
                                        </p:tav>
                                      </p:tavLst>
                                    </p:anim>
                                    <p:anim calcmode="lin" valueType="num">
                                      <p:cBhvr>
                                        <p:cTn id="11" dur="68" fill="hold">
                                          <p:stCondLst>
                                            <p:cond delay="432"/>
                                          </p:stCondLst>
                                        </p:cTn>
                                        <p:tgtEl>
                                          <p:spTgt spid="450563"/>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63"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2" descr="cancha-futbol"/>
          <p:cNvPicPr>
            <a:picLocks noChangeAspect="1" noChangeArrowheads="1"/>
          </p:cNvPicPr>
          <p:nvPr/>
        </p:nvPicPr>
        <p:blipFill>
          <a:blip r:embed="rId2" cstate="print">
            <a:lum bright="64000" contrast="-54000"/>
          </a:blip>
          <a:srcRect/>
          <a:stretch>
            <a:fillRect/>
          </a:stretch>
        </p:blipFill>
        <p:spPr bwMode="auto">
          <a:xfrm>
            <a:off x="250825" y="1557338"/>
            <a:ext cx="8893175" cy="5300662"/>
          </a:xfrm>
          <a:prstGeom prst="rect">
            <a:avLst/>
          </a:prstGeom>
          <a:noFill/>
          <a:ln w="9525">
            <a:noFill/>
            <a:miter lim="800000"/>
            <a:headEnd/>
            <a:tailEnd/>
          </a:ln>
        </p:spPr>
      </p:pic>
      <p:sp>
        <p:nvSpPr>
          <p:cNvPr id="452611" name="3 Título"/>
          <p:cNvSpPr>
            <a:spLocks/>
          </p:cNvSpPr>
          <p:nvPr/>
        </p:nvSpPr>
        <p:spPr bwMode="auto">
          <a:xfrm>
            <a:off x="755650" y="333375"/>
            <a:ext cx="7772400" cy="1000125"/>
          </a:xfrm>
          <a:prstGeom prst="rect">
            <a:avLst/>
          </a:prstGeom>
          <a:noFill/>
          <a:ln w="9525">
            <a:noFill/>
            <a:miter lim="800000"/>
            <a:headEnd/>
            <a:tailEnd/>
          </a:ln>
        </p:spPr>
        <p:txBody>
          <a:bodyPr anchor="ctr"/>
          <a:lstStyle/>
          <a:p>
            <a:r>
              <a:rPr lang="es-ES" sz="3800">
                <a:solidFill>
                  <a:schemeClr val="accent2"/>
                </a:solidFill>
                <a:latin typeface="Broadway" pitchFamily="82" charset="0"/>
              </a:rPr>
              <a:t>PAYBACK</a:t>
            </a:r>
            <a:endParaRPr lang="es-EC" sz="3800">
              <a:solidFill>
                <a:schemeClr val="accent2"/>
              </a:solidFill>
              <a:latin typeface="Broadway" pitchFamily="82" charset="0"/>
            </a:endParaRPr>
          </a:p>
        </p:txBody>
      </p:sp>
      <p:sp>
        <p:nvSpPr>
          <p:cNvPr id="57348" name="4 Subtítulo"/>
          <p:cNvSpPr>
            <a:spLocks/>
          </p:cNvSpPr>
          <p:nvPr/>
        </p:nvSpPr>
        <p:spPr bwMode="auto">
          <a:xfrm>
            <a:off x="468313" y="1773238"/>
            <a:ext cx="8358187" cy="2786062"/>
          </a:xfrm>
          <a:prstGeom prst="rect">
            <a:avLst/>
          </a:prstGeom>
          <a:noFill/>
          <a:ln w="9525">
            <a:noFill/>
            <a:miter lim="800000"/>
            <a:headEnd/>
            <a:tailEnd/>
          </a:ln>
        </p:spPr>
        <p:txBody>
          <a:bodyPr/>
          <a:lstStyle/>
          <a:p>
            <a:pPr algn="just">
              <a:lnSpc>
                <a:spcPts val="2600"/>
              </a:lnSpc>
              <a:spcBef>
                <a:spcPct val="20000"/>
              </a:spcBef>
              <a:buClr>
                <a:schemeClr val="bg2"/>
              </a:buClr>
              <a:buSzPct val="75000"/>
              <a:buFont typeface="Wingdings" pitchFamily="2" charset="2"/>
              <a:buNone/>
            </a:pPr>
            <a:r>
              <a:rPr lang="es-EC">
                <a:latin typeface="Bookman Old Style" pitchFamily="18" charset="0"/>
              </a:rPr>
              <a:t>Esto es el periodo de recuperación de la inversión que es el 3re. método más usado para evaluar un proyecto y tiene como objeto medir en cuanto tiempo se recupera la inversión. </a:t>
            </a:r>
          </a:p>
          <a:p>
            <a:pPr algn="just">
              <a:lnSpc>
                <a:spcPts val="2600"/>
              </a:lnSpc>
              <a:spcBef>
                <a:spcPct val="20000"/>
              </a:spcBef>
              <a:buClr>
                <a:schemeClr val="bg2"/>
              </a:buClr>
              <a:buSzPct val="75000"/>
              <a:buFont typeface="Wingdings" pitchFamily="2" charset="2"/>
              <a:buNone/>
            </a:pPr>
            <a:r>
              <a:rPr lang="es-EC">
                <a:latin typeface="Bookman Old Style" pitchFamily="18" charset="0"/>
              </a:rPr>
              <a:t>Lo vamos a realizar por el método:</a:t>
            </a:r>
          </a:p>
          <a:p>
            <a:pPr algn="just">
              <a:lnSpc>
                <a:spcPts val="2600"/>
              </a:lnSpc>
              <a:spcBef>
                <a:spcPct val="20000"/>
              </a:spcBef>
              <a:buClr>
                <a:schemeClr val="bg2"/>
              </a:buClr>
              <a:buSzPct val="75000"/>
              <a:buFont typeface="Wingdings" pitchFamily="2" charset="2"/>
              <a:buNone/>
            </a:pPr>
            <a:r>
              <a:rPr lang="es-EC">
                <a:latin typeface="Bookman Old Style" pitchFamily="18" charset="0"/>
              </a:rPr>
              <a:t>Método de periodo de recuperación descontado.</a:t>
            </a:r>
            <a:endParaRPr lang="es-ES">
              <a:latin typeface="Bookman Old Style" pitchFamily="18" charset="0"/>
            </a:endParaRPr>
          </a:p>
          <a:p>
            <a:pPr algn="just">
              <a:spcBef>
                <a:spcPct val="20000"/>
              </a:spcBef>
              <a:buClr>
                <a:schemeClr val="bg2"/>
              </a:buClr>
              <a:buSzPct val="75000"/>
              <a:buFont typeface="Wingdings" pitchFamily="2" charset="2"/>
              <a:buNone/>
            </a:pPr>
            <a:endParaRPr lang="es-EC">
              <a:latin typeface="Bookman Old Style" pitchFamily="18" charset="0"/>
            </a:endParaRPr>
          </a:p>
        </p:txBody>
      </p:sp>
      <p:pic>
        <p:nvPicPr>
          <p:cNvPr id="57349" name="Picture 1"/>
          <p:cNvPicPr>
            <a:picLocks noChangeAspect="1" noChangeArrowheads="1"/>
          </p:cNvPicPr>
          <p:nvPr/>
        </p:nvPicPr>
        <p:blipFill>
          <a:blip r:embed="rId3" cstate="print"/>
          <a:srcRect/>
          <a:stretch>
            <a:fillRect/>
          </a:stretch>
        </p:blipFill>
        <p:spPr bwMode="auto">
          <a:xfrm>
            <a:off x="684213" y="4000500"/>
            <a:ext cx="8001000" cy="28575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8" presetClass="entr" presetSubtype="0" accel="50000" fill="hold" grpId="0" nodeType="clickEffect">
                                  <p:stCondLst>
                                    <p:cond delay="0"/>
                                  </p:stCondLst>
                                  <p:iterate type="lt">
                                    <p:tmPct val="50000"/>
                                  </p:iterate>
                                  <p:childTnLst>
                                    <p:set>
                                      <p:cBhvr>
                                        <p:cTn id="6" dur="1" fill="hold">
                                          <p:stCondLst>
                                            <p:cond delay="0"/>
                                          </p:stCondLst>
                                        </p:cTn>
                                        <p:tgtEl>
                                          <p:spTgt spid="452611"/>
                                        </p:tgtEl>
                                        <p:attrNameLst>
                                          <p:attrName>style.visibility</p:attrName>
                                        </p:attrNameLst>
                                      </p:cBhvr>
                                      <p:to>
                                        <p:strVal val="visible"/>
                                      </p:to>
                                    </p:set>
                                    <p:set>
                                      <p:cBhvr>
                                        <p:cTn id="7" dur="228" fill="hold">
                                          <p:stCondLst>
                                            <p:cond delay="0"/>
                                          </p:stCondLst>
                                        </p:cTn>
                                        <p:tgtEl>
                                          <p:spTgt spid="452611"/>
                                        </p:tgtEl>
                                        <p:attrNameLst>
                                          <p:attrName>style.rotation</p:attrName>
                                        </p:attrNameLst>
                                      </p:cBhvr>
                                      <p:to>
                                        <p:strVal val="-45.0"/>
                                      </p:to>
                                    </p:set>
                                    <p:anim calcmode="lin" valueType="num">
                                      <p:cBhvr>
                                        <p:cTn id="8" dur="228" fill="hold">
                                          <p:stCondLst>
                                            <p:cond delay="228"/>
                                          </p:stCondLst>
                                        </p:cTn>
                                        <p:tgtEl>
                                          <p:spTgt spid="452611"/>
                                        </p:tgtEl>
                                        <p:attrNameLst>
                                          <p:attrName>style.rotation</p:attrName>
                                        </p:attrNameLst>
                                      </p:cBhvr>
                                      <p:tavLst>
                                        <p:tav tm="0">
                                          <p:val>
                                            <p:fltVal val="-45"/>
                                          </p:val>
                                        </p:tav>
                                        <p:tav tm="69900">
                                          <p:val>
                                            <p:fltVal val="45"/>
                                          </p:val>
                                        </p:tav>
                                        <p:tav tm="100000">
                                          <p:val>
                                            <p:fltVal val="0"/>
                                          </p:val>
                                        </p:tav>
                                      </p:tavLst>
                                    </p:anim>
                                    <p:anim calcmode="lin" valueType="num">
                                      <p:cBhvr>
                                        <p:cTn id="9" dur="228" fill="hold">
                                          <p:stCondLst>
                                            <p:cond delay="0"/>
                                          </p:stCondLst>
                                        </p:cTn>
                                        <p:tgtEl>
                                          <p:spTgt spid="452611"/>
                                        </p:tgtEl>
                                        <p:attrNameLst>
                                          <p:attrName>ppt_y</p:attrName>
                                        </p:attrNameLst>
                                      </p:cBhvr>
                                      <p:tavLst>
                                        <p:tav tm="0">
                                          <p:val>
                                            <p:strVal val="#ppt_y-1"/>
                                          </p:val>
                                        </p:tav>
                                        <p:tav tm="100000">
                                          <p:val>
                                            <p:strVal val="#ppt_y-(0.354*#ppt_w-0.172*#ppt_h)"/>
                                          </p:val>
                                        </p:tav>
                                      </p:tavLst>
                                    </p:anim>
                                    <p:anim calcmode="lin" valueType="num">
                                      <p:cBhvr>
                                        <p:cTn id="10" dur="78" decel="50000" autoRev="1" fill="hold">
                                          <p:stCondLst>
                                            <p:cond delay="228"/>
                                          </p:stCondLst>
                                        </p:cTn>
                                        <p:tgtEl>
                                          <p:spTgt spid="452611"/>
                                        </p:tgtEl>
                                        <p:attrNameLst>
                                          <p:attrName>ppt_y</p:attrName>
                                        </p:attrNameLst>
                                      </p:cBhvr>
                                      <p:tavLst>
                                        <p:tav tm="0">
                                          <p:val>
                                            <p:strVal val="#ppt_y-(0.354*#ppt_w-0.172*#ppt_h)"/>
                                          </p:val>
                                        </p:tav>
                                        <p:tav tm="100000">
                                          <p:val>
                                            <p:strVal val="#ppt_y-(0.354*#ppt_w-0.172*#ppt_h)-#ppt_h/2"/>
                                          </p:val>
                                        </p:tav>
                                      </p:tavLst>
                                    </p:anim>
                                    <p:anim calcmode="lin" valueType="num">
                                      <p:cBhvr>
                                        <p:cTn id="11" dur="68" fill="hold">
                                          <p:stCondLst>
                                            <p:cond delay="432"/>
                                          </p:stCondLst>
                                        </p:cTn>
                                        <p:tgtEl>
                                          <p:spTgt spid="452611"/>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2611"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2" descr="cancha-futbol"/>
          <p:cNvPicPr>
            <a:picLocks noChangeAspect="1" noChangeArrowheads="1"/>
          </p:cNvPicPr>
          <p:nvPr/>
        </p:nvPicPr>
        <p:blipFill>
          <a:blip r:embed="rId2" cstate="print">
            <a:lum bright="64000" contrast="-54000"/>
          </a:blip>
          <a:srcRect/>
          <a:stretch>
            <a:fillRect/>
          </a:stretch>
        </p:blipFill>
        <p:spPr bwMode="auto">
          <a:xfrm>
            <a:off x="250825" y="1557338"/>
            <a:ext cx="8893175" cy="5300662"/>
          </a:xfrm>
          <a:prstGeom prst="rect">
            <a:avLst/>
          </a:prstGeom>
          <a:noFill/>
          <a:ln w="9525">
            <a:noFill/>
            <a:miter lim="800000"/>
            <a:headEnd/>
            <a:tailEnd/>
          </a:ln>
        </p:spPr>
      </p:pic>
      <p:sp>
        <p:nvSpPr>
          <p:cNvPr id="451587" name="3 Título"/>
          <p:cNvSpPr>
            <a:spLocks/>
          </p:cNvSpPr>
          <p:nvPr/>
        </p:nvSpPr>
        <p:spPr bwMode="auto">
          <a:xfrm>
            <a:off x="785813" y="-214313"/>
            <a:ext cx="7772400" cy="1214438"/>
          </a:xfrm>
          <a:prstGeom prst="rect">
            <a:avLst/>
          </a:prstGeom>
          <a:noFill/>
          <a:ln w="9525">
            <a:noFill/>
            <a:miter lim="800000"/>
            <a:headEnd/>
            <a:tailEnd/>
          </a:ln>
        </p:spPr>
        <p:txBody>
          <a:bodyPr anchor="ctr"/>
          <a:lstStyle/>
          <a:p>
            <a:r>
              <a:rPr lang="es-ES" sz="3800">
                <a:solidFill>
                  <a:schemeClr val="accent2"/>
                </a:solidFill>
                <a:latin typeface="Broadway" pitchFamily="82" charset="0"/>
              </a:rPr>
              <a:t>FLUJO DE CAJA</a:t>
            </a:r>
            <a:endParaRPr lang="es-EC" sz="3800">
              <a:solidFill>
                <a:schemeClr val="accent2"/>
              </a:solidFill>
              <a:latin typeface="Broadway" pitchFamily="82" charset="0"/>
            </a:endParaRPr>
          </a:p>
        </p:txBody>
      </p:sp>
      <p:pic>
        <p:nvPicPr>
          <p:cNvPr id="58372" name="7 Imagen"/>
          <p:cNvPicPr>
            <a:picLocks noChangeAspect="1" noChangeArrowheads="1"/>
          </p:cNvPicPr>
          <p:nvPr/>
        </p:nvPicPr>
        <p:blipFill>
          <a:blip r:embed="rId3" cstate="print"/>
          <a:srcRect/>
          <a:stretch>
            <a:fillRect/>
          </a:stretch>
        </p:blipFill>
        <p:spPr bwMode="auto">
          <a:xfrm>
            <a:off x="179388" y="765175"/>
            <a:ext cx="8715375" cy="50006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8" presetClass="entr" presetSubtype="0" accel="50000" fill="hold" grpId="0" nodeType="clickEffect">
                                  <p:stCondLst>
                                    <p:cond delay="0"/>
                                  </p:stCondLst>
                                  <p:iterate type="lt">
                                    <p:tmPct val="50000"/>
                                  </p:iterate>
                                  <p:childTnLst>
                                    <p:set>
                                      <p:cBhvr>
                                        <p:cTn id="6" dur="1" fill="hold">
                                          <p:stCondLst>
                                            <p:cond delay="0"/>
                                          </p:stCondLst>
                                        </p:cTn>
                                        <p:tgtEl>
                                          <p:spTgt spid="451587"/>
                                        </p:tgtEl>
                                        <p:attrNameLst>
                                          <p:attrName>style.visibility</p:attrName>
                                        </p:attrNameLst>
                                      </p:cBhvr>
                                      <p:to>
                                        <p:strVal val="visible"/>
                                      </p:to>
                                    </p:set>
                                    <p:set>
                                      <p:cBhvr>
                                        <p:cTn id="7" dur="228" fill="hold">
                                          <p:stCondLst>
                                            <p:cond delay="0"/>
                                          </p:stCondLst>
                                        </p:cTn>
                                        <p:tgtEl>
                                          <p:spTgt spid="451587"/>
                                        </p:tgtEl>
                                        <p:attrNameLst>
                                          <p:attrName>style.rotation</p:attrName>
                                        </p:attrNameLst>
                                      </p:cBhvr>
                                      <p:to>
                                        <p:strVal val="-45.0"/>
                                      </p:to>
                                    </p:set>
                                    <p:anim calcmode="lin" valueType="num">
                                      <p:cBhvr>
                                        <p:cTn id="8" dur="228" fill="hold">
                                          <p:stCondLst>
                                            <p:cond delay="228"/>
                                          </p:stCondLst>
                                        </p:cTn>
                                        <p:tgtEl>
                                          <p:spTgt spid="451587"/>
                                        </p:tgtEl>
                                        <p:attrNameLst>
                                          <p:attrName>style.rotation</p:attrName>
                                        </p:attrNameLst>
                                      </p:cBhvr>
                                      <p:tavLst>
                                        <p:tav tm="0">
                                          <p:val>
                                            <p:fltVal val="-45"/>
                                          </p:val>
                                        </p:tav>
                                        <p:tav tm="69900">
                                          <p:val>
                                            <p:fltVal val="45"/>
                                          </p:val>
                                        </p:tav>
                                        <p:tav tm="100000">
                                          <p:val>
                                            <p:fltVal val="0"/>
                                          </p:val>
                                        </p:tav>
                                      </p:tavLst>
                                    </p:anim>
                                    <p:anim calcmode="lin" valueType="num">
                                      <p:cBhvr>
                                        <p:cTn id="9" dur="228" fill="hold">
                                          <p:stCondLst>
                                            <p:cond delay="0"/>
                                          </p:stCondLst>
                                        </p:cTn>
                                        <p:tgtEl>
                                          <p:spTgt spid="451587"/>
                                        </p:tgtEl>
                                        <p:attrNameLst>
                                          <p:attrName>ppt_y</p:attrName>
                                        </p:attrNameLst>
                                      </p:cBhvr>
                                      <p:tavLst>
                                        <p:tav tm="0">
                                          <p:val>
                                            <p:strVal val="#ppt_y-1"/>
                                          </p:val>
                                        </p:tav>
                                        <p:tav tm="100000">
                                          <p:val>
                                            <p:strVal val="#ppt_y-(0.354*#ppt_w-0.172*#ppt_h)"/>
                                          </p:val>
                                        </p:tav>
                                      </p:tavLst>
                                    </p:anim>
                                    <p:anim calcmode="lin" valueType="num">
                                      <p:cBhvr>
                                        <p:cTn id="10" dur="78" decel="50000" autoRev="1" fill="hold">
                                          <p:stCondLst>
                                            <p:cond delay="228"/>
                                          </p:stCondLst>
                                        </p:cTn>
                                        <p:tgtEl>
                                          <p:spTgt spid="451587"/>
                                        </p:tgtEl>
                                        <p:attrNameLst>
                                          <p:attrName>ppt_y</p:attrName>
                                        </p:attrNameLst>
                                      </p:cBhvr>
                                      <p:tavLst>
                                        <p:tav tm="0">
                                          <p:val>
                                            <p:strVal val="#ppt_y-(0.354*#ppt_w-0.172*#ppt_h)"/>
                                          </p:val>
                                        </p:tav>
                                        <p:tav tm="100000">
                                          <p:val>
                                            <p:strVal val="#ppt_y-(0.354*#ppt_w-0.172*#ppt_h)-#ppt_h/2"/>
                                          </p:val>
                                        </p:tav>
                                      </p:tavLst>
                                    </p:anim>
                                    <p:anim calcmode="lin" valueType="num">
                                      <p:cBhvr>
                                        <p:cTn id="11" dur="68" fill="hold">
                                          <p:stCondLst>
                                            <p:cond delay="432"/>
                                          </p:stCondLst>
                                        </p:cTn>
                                        <p:tgtEl>
                                          <p:spTgt spid="451587"/>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1587"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2" descr="cancha-futbol"/>
          <p:cNvPicPr>
            <a:picLocks noChangeAspect="1" noChangeArrowheads="1"/>
          </p:cNvPicPr>
          <p:nvPr/>
        </p:nvPicPr>
        <p:blipFill>
          <a:blip r:embed="rId2" cstate="print">
            <a:lum bright="64000" contrast="-54000"/>
          </a:blip>
          <a:srcRect/>
          <a:stretch>
            <a:fillRect/>
          </a:stretch>
        </p:blipFill>
        <p:spPr bwMode="auto">
          <a:xfrm>
            <a:off x="250825" y="1557338"/>
            <a:ext cx="8893175" cy="5300662"/>
          </a:xfrm>
          <a:prstGeom prst="rect">
            <a:avLst/>
          </a:prstGeom>
          <a:noFill/>
          <a:ln w="9525">
            <a:noFill/>
            <a:miter lim="800000"/>
            <a:headEnd/>
            <a:tailEnd/>
          </a:ln>
        </p:spPr>
      </p:pic>
      <p:sp>
        <p:nvSpPr>
          <p:cNvPr id="453635" name="3 Título"/>
          <p:cNvSpPr>
            <a:spLocks/>
          </p:cNvSpPr>
          <p:nvPr/>
        </p:nvSpPr>
        <p:spPr bwMode="auto">
          <a:xfrm>
            <a:off x="0" y="260350"/>
            <a:ext cx="8929688" cy="1470025"/>
          </a:xfrm>
          <a:prstGeom prst="rect">
            <a:avLst/>
          </a:prstGeom>
          <a:noFill/>
          <a:ln w="9525">
            <a:noFill/>
            <a:miter lim="800000"/>
            <a:headEnd/>
            <a:tailEnd/>
          </a:ln>
        </p:spPr>
        <p:txBody>
          <a:bodyPr anchor="ctr"/>
          <a:lstStyle/>
          <a:p>
            <a:pPr marL="342900" indent="-342900"/>
            <a:r>
              <a:rPr lang="es-ES" sz="3800" b="1">
                <a:solidFill>
                  <a:schemeClr val="accent2"/>
                </a:solidFill>
                <a:latin typeface="Broadway" pitchFamily="82" charset="0"/>
              </a:rPr>
              <a:t>ANÁLISIS DE SENSIBILIDAD</a:t>
            </a:r>
            <a:r>
              <a:rPr lang="es-EC" sz="3800">
                <a:solidFill>
                  <a:schemeClr val="accent2"/>
                </a:solidFill>
                <a:latin typeface="Broadway" pitchFamily="82" charset="0"/>
              </a:rPr>
              <a:t/>
            </a:r>
            <a:br>
              <a:rPr lang="es-EC" sz="3800">
                <a:solidFill>
                  <a:schemeClr val="accent2"/>
                </a:solidFill>
                <a:latin typeface="Broadway" pitchFamily="82" charset="0"/>
              </a:rPr>
            </a:br>
            <a:endParaRPr lang="es-EC" sz="3800">
              <a:solidFill>
                <a:schemeClr val="accent2"/>
              </a:solidFill>
              <a:latin typeface="Broadway" pitchFamily="82" charset="0"/>
            </a:endParaRPr>
          </a:p>
        </p:txBody>
      </p:sp>
      <p:sp>
        <p:nvSpPr>
          <p:cNvPr id="59396" name="4 Subtítulo"/>
          <p:cNvSpPr>
            <a:spLocks/>
          </p:cNvSpPr>
          <p:nvPr/>
        </p:nvSpPr>
        <p:spPr bwMode="auto">
          <a:xfrm>
            <a:off x="395288" y="1714500"/>
            <a:ext cx="8501062" cy="5143500"/>
          </a:xfrm>
          <a:prstGeom prst="rect">
            <a:avLst/>
          </a:prstGeom>
          <a:noFill/>
          <a:ln w="9525">
            <a:noFill/>
            <a:miter lim="800000"/>
            <a:headEnd/>
            <a:tailEnd/>
          </a:ln>
        </p:spPr>
        <p:txBody>
          <a:bodyPr/>
          <a:lstStyle/>
          <a:p>
            <a:pPr algn="just">
              <a:spcBef>
                <a:spcPct val="20000"/>
              </a:spcBef>
              <a:buClr>
                <a:schemeClr val="bg2"/>
              </a:buClr>
              <a:buSzPct val="75000"/>
              <a:buFont typeface="Wingdings" pitchFamily="2" charset="2"/>
              <a:buNone/>
            </a:pPr>
            <a:r>
              <a:rPr lang="es-ES">
                <a:latin typeface="Bookman Old Style" pitchFamily="18" charset="0"/>
              </a:rPr>
              <a:t>El análisis de sensibilidad permite determinar las variaciones que tendría el resultado del proyecto, ante cambios en las variables que han sido utilizadas para llevar a cabo la evaluación del mismo.</a:t>
            </a:r>
            <a:endParaRPr lang="es-EC">
              <a:latin typeface="Bookman Old Style" pitchFamily="18" charset="0"/>
            </a:endParaRPr>
          </a:p>
          <a:p>
            <a:pPr algn="just">
              <a:spcBef>
                <a:spcPct val="20000"/>
              </a:spcBef>
              <a:buClr>
                <a:schemeClr val="bg2"/>
              </a:buClr>
              <a:buSzPct val="75000"/>
              <a:buFont typeface="Wingdings" pitchFamily="2" charset="2"/>
              <a:buNone/>
            </a:pPr>
            <a:r>
              <a:rPr lang="es-ES">
                <a:latin typeface="Bookman Old Style" pitchFamily="18" charset="0"/>
              </a:rPr>
              <a:t> </a:t>
            </a:r>
            <a:endParaRPr lang="es-EC">
              <a:latin typeface="Bookman Old Style" pitchFamily="18" charset="0"/>
            </a:endParaRPr>
          </a:p>
          <a:p>
            <a:pPr algn="just">
              <a:spcBef>
                <a:spcPct val="20000"/>
              </a:spcBef>
              <a:buClr>
                <a:schemeClr val="bg2"/>
              </a:buClr>
              <a:buSzPct val="75000"/>
              <a:buFont typeface="Wingdings" pitchFamily="2" charset="2"/>
              <a:buNone/>
            </a:pPr>
            <a:r>
              <a:rPr lang="es-ES">
                <a:latin typeface="Bookman Old Style" pitchFamily="18" charset="0"/>
              </a:rPr>
              <a:t>Para el presente proyecto se ha determinado utilizar un modelo unidimensional, que permita establecer los cambios que sufría el VAN ante variaciones en los ingresos.</a:t>
            </a:r>
            <a:endParaRPr lang="es-EC">
              <a:latin typeface="Bookman Old Style" pitchFamily="18" charset="0"/>
            </a:endParaRPr>
          </a:p>
          <a:p>
            <a:pPr>
              <a:spcBef>
                <a:spcPct val="20000"/>
              </a:spcBef>
              <a:buClr>
                <a:schemeClr val="bg2"/>
              </a:buClr>
              <a:buSzPct val="75000"/>
              <a:buFont typeface="Wingdings" pitchFamily="2" charset="2"/>
              <a:buNone/>
            </a:pPr>
            <a:endParaRPr lang="es-EC">
              <a:solidFill>
                <a:srgbClr val="898989"/>
              </a:solidFill>
              <a:latin typeface="Bookman Old Style"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8" presetClass="entr" presetSubtype="0" accel="50000" fill="hold" grpId="0" nodeType="clickEffect">
                                  <p:stCondLst>
                                    <p:cond delay="0"/>
                                  </p:stCondLst>
                                  <p:iterate type="lt">
                                    <p:tmPct val="50000"/>
                                  </p:iterate>
                                  <p:childTnLst>
                                    <p:set>
                                      <p:cBhvr>
                                        <p:cTn id="6" dur="1" fill="hold">
                                          <p:stCondLst>
                                            <p:cond delay="0"/>
                                          </p:stCondLst>
                                        </p:cTn>
                                        <p:tgtEl>
                                          <p:spTgt spid="453635"/>
                                        </p:tgtEl>
                                        <p:attrNameLst>
                                          <p:attrName>style.visibility</p:attrName>
                                        </p:attrNameLst>
                                      </p:cBhvr>
                                      <p:to>
                                        <p:strVal val="visible"/>
                                      </p:to>
                                    </p:set>
                                    <p:set>
                                      <p:cBhvr>
                                        <p:cTn id="7" dur="228" fill="hold">
                                          <p:stCondLst>
                                            <p:cond delay="0"/>
                                          </p:stCondLst>
                                        </p:cTn>
                                        <p:tgtEl>
                                          <p:spTgt spid="453635"/>
                                        </p:tgtEl>
                                        <p:attrNameLst>
                                          <p:attrName>style.rotation</p:attrName>
                                        </p:attrNameLst>
                                      </p:cBhvr>
                                      <p:to>
                                        <p:strVal val="-45.0"/>
                                      </p:to>
                                    </p:set>
                                    <p:anim calcmode="lin" valueType="num">
                                      <p:cBhvr>
                                        <p:cTn id="8" dur="228" fill="hold">
                                          <p:stCondLst>
                                            <p:cond delay="228"/>
                                          </p:stCondLst>
                                        </p:cTn>
                                        <p:tgtEl>
                                          <p:spTgt spid="453635"/>
                                        </p:tgtEl>
                                        <p:attrNameLst>
                                          <p:attrName>style.rotation</p:attrName>
                                        </p:attrNameLst>
                                      </p:cBhvr>
                                      <p:tavLst>
                                        <p:tav tm="0">
                                          <p:val>
                                            <p:fltVal val="-45"/>
                                          </p:val>
                                        </p:tav>
                                        <p:tav tm="69900">
                                          <p:val>
                                            <p:fltVal val="45"/>
                                          </p:val>
                                        </p:tav>
                                        <p:tav tm="100000">
                                          <p:val>
                                            <p:fltVal val="0"/>
                                          </p:val>
                                        </p:tav>
                                      </p:tavLst>
                                    </p:anim>
                                    <p:anim calcmode="lin" valueType="num">
                                      <p:cBhvr>
                                        <p:cTn id="9" dur="228" fill="hold">
                                          <p:stCondLst>
                                            <p:cond delay="0"/>
                                          </p:stCondLst>
                                        </p:cTn>
                                        <p:tgtEl>
                                          <p:spTgt spid="453635"/>
                                        </p:tgtEl>
                                        <p:attrNameLst>
                                          <p:attrName>ppt_y</p:attrName>
                                        </p:attrNameLst>
                                      </p:cBhvr>
                                      <p:tavLst>
                                        <p:tav tm="0">
                                          <p:val>
                                            <p:strVal val="#ppt_y-1"/>
                                          </p:val>
                                        </p:tav>
                                        <p:tav tm="100000">
                                          <p:val>
                                            <p:strVal val="#ppt_y-(0.354*#ppt_w-0.172*#ppt_h)"/>
                                          </p:val>
                                        </p:tav>
                                      </p:tavLst>
                                    </p:anim>
                                    <p:anim calcmode="lin" valueType="num">
                                      <p:cBhvr>
                                        <p:cTn id="10" dur="78" decel="50000" autoRev="1" fill="hold">
                                          <p:stCondLst>
                                            <p:cond delay="228"/>
                                          </p:stCondLst>
                                        </p:cTn>
                                        <p:tgtEl>
                                          <p:spTgt spid="453635"/>
                                        </p:tgtEl>
                                        <p:attrNameLst>
                                          <p:attrName>ppt_y</p:attrName>
                                        </p:attrNameLst>
                                      </p:cBhvr>
                                      <p:tavLst>
                                        <p:tav tm="0">
                                          <p:val>
                                            <p:strVal val="#ppt_y-(0.354*#ppt_w-0.172*#ppt_h)"/>
                                          </p:val>
                                        </p:tav>
                                        <p:tav tm="100000">
                                          <p:val>
                                            <p:strVal val="#ppt_y-(0.354*#ppt_w-0.172*#ppt_h)-#ppt_h/2"/>
                                          </p:val>
                                        </p:tav>
                                      </p:tavLst>
                                    </p:anim>
                                    <p:anim calcmode="lin" valueType="num">
                                      <p:cBhvr>
                                        <p:cTn id="11" dur="68" fill="hold">
                                          <p:stCondLst>
                                            <p:cond delay="432"/>
                                          </p:stCondLst>
                                        </p:cTn>
                                        <p:tgtEl>
                                          <p:spTgt spid="453635"/>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3635"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2" descr="cancha-futbol"/>
          <p:cNvPicPr>
            <a:picLocks noChangeAspect="1" noChangeArrowheads="1"/>
          </p:cNvPicPr>
          <p:nvPr/>
        </p:nvPicPr>
        <p:blipFill>
          <a:blip r:embed="rId2" cstate="print">
            <a:lum bright="64000" contrast="-54000"/>
          </a:blip>
          <a:srcRect/>
          <a:stretch>
            <a:fillRect/>
          </a:stretch>
        </p:blipFill>
        <p:spPr bwMode="auto">
          <a:xfrm>
            <a:off x="250825" y="1557338"/>
            <a:ext cx="8893175" cy="5300662"/>
          </a:xfrm>
          <a:prstGeom prst="rect">
            <a:avLst/>
          </a:prstGeom>
          <a:noFill/>
          <a:ln w="9525">
            <a:noFill/>
            <a:miter lim="800000"/>
            <a:headEnd/>
            <a:tailEnd/>
          </a:ln>
        </p:spPr>
      </p:pic>
      <p:graphicFrame>
        <p:nvGraphicFramePr>
          <p:cNvPr id="6" name="5 Tabla"/>
          <p:cNvGraphicFramePr>
            <a:graphicFrameLocks noGrp="1"/>
          </p:cNvGraphicFramePr>
          <p:nvPr>
            <p:ph/>
          </p:nvPr>
        </p:nvGraphicFramePr>
        <p:xfrm>
          <a:off x="755650" y="476250"/>
          <a:ext cx="7715250" cy="3133725"/>
        </p:xfrm>
        <a:graphic>
          <a:graphicData uri="http://schemas.openxmlformats.org/drawingml/2006/table">
            <a:tbl>
              <a:tblPr/>
              <a:tblGrid>
                <a:gridCol w="250825"/>
                <a:gridCol w="1025525"/>
                <a:gridCol w="960438"/>
                <a:gridCol w="1049337"/>
                <a:gridCol w="1050925"/>
                <a:gridCol w="1050925"/>
                <a:gridCol w="1162050"/>
                <a:gridCol w="1165225"/>
              </a:tblGrid>
              <a:tr h="415925">
                <a:tc gridSpan="3">
                  <a:txBody>
                    <a:bodyPr/>
                    <a:lstStyle/>
                    <a:p>
                      <a:pPr marL="0" marR="0" lvl="0" indent="0" algn="l" defTabSz="914400" rtl="0" eaLnBrk="1" fontAlgn="base" latinLnBrk="0" hangingPunct="1">
                        <a:lnSpc>
                          <a:spcPct val="115000"/>
                        </a:lnSpc>
                        <a:spcBef>
                          <a:spcPct val="0"/>
                        </a:spcBef>
                        <a:spcAft>
                          <a:spcPct val="0"/>
                        </a:spcAft>
                        <a:buClr>
                          <a:schemeClr val="bg2"/>
                        </a:buClr>
                        <a:buSzPct val="75000"/>
                        <a:buFontTx/>
                        <a:buNone/>
                        <a:tabLst/>
                      </a:pPr>
                      <a:r>
                        <a:rPr kumimoji="0" lang="es-ES" sz="1000" b="1" i="0" u="none" strike="noStrike" cap="none" normalizeH="0" baseline="0" smtClean="0">
                          <a:ln>
                            <a:noFill/>
                          </a:ln>
                          <a:solidFill>
                            <a:srgbClr val="FFFFFF"/>
                          </a:solidFill>
                          <a:effectLst/>
                          <a:latin typeface="Verdana" pitchFamily="34" charset="0"/>
                          <a:cs typeface="Times New Roman" pitchFamily="18" charset="0"/>
                        </a:rPr>
                        <a:t>Resumen de escenario</a:t>
                      </a:r>
                      <a:endParaRPr kumimoji="0" lang="es-EC" sz="1000" b="0" i="0" u="none" strike="noStrike" cap="none" normalizeH="0" baseline="0" smtClean="0">
                        <a:ln>
                          <a:noFill/>
                        </a:ln>
                        <a:solidFill>
                          <a:schemeClr val="tx1"/>
                        </a:solidFill>
                        <a:effectLst/>
                        <a:latin typeface="Verdana" pitchFamily="34" charset="0"/>
                        <a:ea typeface="Calibri" pitchFamily="34" charset="0"/>
                        <a:cs typeface="Times New Roman" pitchFamily="18" charset="0"/>
                      </a:endParaRPr>
                    </a:p>
                  </a:txBody>
                  <a:tcPr marL="44450" marR="44450" marT="0" marB="0"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solidFill>
                      <a:srgbClr val="800080"/>
                    </a:solidFill>
                  </a:tcPr>
                </a:tc>
                <a:tc hMerge="1">
                  <a:txBody>
                    <a:bodyPr/>
                    <a:lstStyle/>
                    <a:p>
                      <a:endParaRPr lang="es-ES"/>
                    </a:p>
                  </a:txBody>
                  <a:tcPr/>
                </a:tc>
                <a:tc hMerge="1">
                  <a:txBody>
                    <a:bodyPr/>
                    <a:lstStyle/>
                    <a:p>
                      <a:endParaRPr lang="es-ES"/>
                    </a:p>
                  </a:txBody>
                  <a:tcPr/>
                </a:tc>
                <a:tc>
                  <a:txBody>
                    <a:bodyPr/>
                    <a:lstStyle/>
                    <a:p>
                      <a:pPr marL="0" marR="0" lvl="0" indent="0" algn="r" defTabSz="914400" rtl="0" eaLnBrk="1" fontAlgn="base" latinLnBrk="0" hangingPunct="1">
                        <a:lnSpc>
                          <a:spcPct val="115000"/>
                        </a:lnSpc>
                        <a:spcBef>
                          <a:spcPct val="0"/>
                        </a:spcBef>
                        <a:spcAft>
                          <a:spcPct val="0"/>
                        </a:spcAft>
                        <a:buClr>
                          <a:schemeClr val="bg2"/>
                        </a:buClr>
                        <a:buSzPct val="75000"/>
                        <a:buFontTx/>
                        <a:buNone/>
                        <a:tabLst/>
                      </a:pPr>
                      <a:r>
                        <a:rPr kumimoji="0" lang="es-ES" sz="900" b="0" i="0" u="none" strike="noStrike" cap="none" normalizeH="0" baseline="0" smtClean="0">
                          <a:ln>
                            <a:noFill/>
                          </a:ln>
                          <a:solidFill>
                            <a:srgbClr val="FFFFFF"/>
                          </a:solidFill>
                          <a:effectLst/>
                          <a:latin typeface="Verdana" pitchFamily="34" charset="0"/>
                          <a:cs typeface="Times New Roman" pitchFamily="18" charset="0"/>
                        </a:rPr>
                        <a:t> </a:t>
                      </a:r>
                      <a:endParaRPr kumimoji="0" lang="es-EC" sz="1000" b="0" i="0" u="none" strike="noStrike" cap="none" normalizeH="0" baseline="0" smtClean="0">
                        <a:ln>
                          <a:noFill/>
                        </a:ln>
                        <a:solidFill>
                          <a:schemeClr val="tx1"/>
                        </a:solidFill>
                        <a:effectLst/>
                        <a:latin typeface="Verdana" pitchFamily="34" charset="0"/>
                        <a:ea typeface="Calibri" pitchFamily="34" charset="0"/>
                        <a:cs typeface="Times New Roman" pitchFamily="18" charset="0"/>
                      </a:endParaRPr>
                    </a:p>
                  </a:txBody>
                  <a:tcPr marL="44450" marR="44450" marT="0" marB="0"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solidFill>
                      <a:srgbClr val="800080"/>
                    </a:solidFill>
                  </a:tcPr>
                </a:tc>
                <a:tc>
                  <a:txBody>
                    <a:bodyPr/>
                    <a:lstStyle/>
                    <a:p>
                      <a:pPr marL="0" marR="0" lvl="0" indent="0" algn="r" defTabSz="914400" rtl="0" eaLnBrk="1" fontAlgn="base" latinLnBrk="0" hangingPunct="1">
                        <a:lnSpc>
                          <a:spcPct val="115000"/>
                        </a:lnSpc>
                        <a:spcBef>
                          <a:spcPct val="0"/>
                        </a:spcBef>
                        <a:spcAft>
                          <a:spcPct val="0"/>
                        </a:spcAft>
                        <a:buClr>
                          <a:schemeClr val="bg2"/>
                        </a:buClr>
                        <a:buSzPct val="75000"/>
                        <a:buFontTx/>
                        <a:buNone/>
                        <a:tabLst/>
                      </a:pPr>
                      <a:r>
                        <a:rPr kumimoji="0" lang="es-ES" sz="900" b="0" i="0" u="none" strike="noStrike" cap="none" normalizeH="0" baseline="0" smtClean="0">
                          <a:ln>
                            <a:noFill/>
                          </a:ln>
                          <a:solidFill>
                            <a:srgbClr val="FFFFFF"/>
                          </a:solidFill>
                          <a:effectLst/>
                          <a:latin typeface="Verdana" pitchFamily="34" charset="0"/>
                          <a:cs typeface="Times New Roman" pitchFamily="18" charset="0"/>
                        </a:rPr>
                        <a:t> </a:t>
                      </a:r>
                      <a:endParaRPr kumimoji="0" lang="es-EC" sz="1000" b="0" i="0" u="none" strike="noStrike" cap="none" normalizeH="0" baseline="0" smtClean="0">
                        <a:ln>
                          <a:noFill/>
                        </a:ln>
                        <a:solidFill>
                          <a:schemeClr val="tx1"/>
                        </a:solidFill>
                        <a:effectLst/>
                        <a:latin typeface="Verdana" pitchFamily="34" charset="0"/>
                        <a:ea typeface="Calibri" pitchFamily="34" charset="0"/>
                        <a:cs typeface="Times New Roman" pitchFamily="18" charset="0"/>
                      </a:endParaRPr>
                    </a:p>
                  </a:txBody>
                  <a:tcPr marL="44450" marR="44450" marT="0" marB="0"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solidFill>
                      <a:srgbClr val="800080"/>
                    </a:solidFill>
                  </a:tcPr>
                </a:tc>
                <a:tc>
                  <a:txBody>
                    <a:bodyPr/>
                    <a:lstStyle/>
                    <a:p>
                      <a:pPr marL="0" marR="0" lvl="0" indent="0" algn="r" defTabSz="914400" rtl="0" eaLnBrk="1" fontAlgn="base" latinLnBrk="0" hangingPunct="1">
                        <a:lnSpc>
                          <a:spcPct val="115000"/>
                        </a:lnSpc>
                        <a:spcBef>
                          <a:spcPct val="0"/>
                        </a:spcBef>
                        <a:spcAft>
                          <a:spcPct val="0"/>
                        </a:spcAft>
                        <a:buClr>
                          <a:schemeClr val="bg2"/>
                        </a:buClr>
                        <a:buSzPct val="75000"/>
                        <a:buFontTx/>
                        <a:buNone/>
                        <a:tabLst/>
                      </a:pPr>
                      <a:r>
                        <a:rPr kumimoji="0" lang="es-ES" sz="900" b="0" i="0" u="none" strike="noStrike" cap="none" normalizeH="0" baseline="0" smtClean="0">
                          <a:ln>
                            <a:noFill/>
                          </a:ln>
                          <a:solidFill>
                            <a:srgbClr val="FFFFFF"/>
                          </a:solidFill>
                          <a:effectLst/>
                          <a:latin typeface="Verdana" pitchFamily="34" charset="0"/>
                          <a:cs typeface="Times New Roman" pitchFamily="18" charset="0"/>
                        </a:rPr>
                        <a:t> </a:t>
                      </a:r>
                      <a:endParaRPr kumimoji="0" lang="es-EC" sz="1000" b="0" i="0" u="none" strike="noStrike" cap="none" normalizeH="0" baseline="0" smtClean="0">
                        <a:ln>
                          <a:noFill/>
                        </a:ln>
                        <a:solidFill>
                          <a:schemeClr val="tx1"/>
                        </a:solidFill>
                        <a:effectLst/>
                        <a:latin typeface="Verdana" pitchFamily="34" charset="0"/>
                        <a:ea typeface="Calibri" pitchFamily="34" charset="0"/>
                        <a:cs typeface="Times New Roman" pitchFamily="18" charset="0"/>
                      </a:endParaRPr>
                    </a:p>
                  </a:txBody>
                  <a:tcPr marL="44450" marR="44450" marT="0" marB="0"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solidFill>
                      <a:srgbClr val="800080"/>
                    </a:solidFill>
                  </a:tcPr>
                </a:tc>
                <a:tc>
                  <a:txBody>
                    <a:bodyPr/>
                    <a:lstStyle/>
                    <a:p>
                      <a:pPr marL="0" marR="0" lvl="0" indent="0" algn="r" defTabSz="914400" rtl="0" eaLnBrk="1" fontAlgn="base" latinLnBrk="0" hangingPunct="1">
                        <a:lnSpc>
                          <a:spcPct val="115000"/>
                        </a:lnSpc>
                        <a:spcBef>
                          <a:spcPct val="0"/>
                        </a:spcBef>
                        <a:spcAft>
                          <a:spcPct val="0"/>
                        </a:spcAft>
                        <a:buClr>
                          <a:schemeClr val="bg2"/>
                        </a:buClr>
                        <a:buSzPct val="75000"/>
                        <a:buFontTx/>
                        <a:buNone/>
                        <a:tabLst/>
                      </a:pPr>
                      <a:r>
                        <a:rPr kumimoji="0" lang="es-ES" sz="900" b="0" i="0" u="none" strike="noStrike" cap="none" normalizeH="0" baseline="0" smtClean="0">
                          <a:ln>
                            <a:noFill/>
                          </a:ln>
                          <a:solidFill>
                            <a:srgbClr val="FFFFFF"/>
                          </a:solidFill>
                          <a:effectLst/>
                          <a:latin typeface="Verdana" pitchFamily="34" charset="0"/>
                          <a:cs typeface="Times New Roman" pitchFamily="18" charset="0"/>
                        </a:rPr>
                        <a:t> </a:t>
                      </a:r>
                      <a:endParaRPr kumimoji="0" lang="es-EC" sz="1000" b="0" i="0" u="none" strike="noStrike" cap="none" normalizeH="0" baseline="0" smtClean="0">
                        <a:ln>
                          <a:noFill/>
                        </a:ln>
                        <a:solidFill>
                          <a:schemeClr val="tx1"/>
                        </a:solidFill>
                        <a:effectLst/>
                        <a:latin typeface="Verdana" pitchFamily="34" charset="0"/>
                        <a:ea typeface="Calibri" pitchFamily="34" charset="0"/>
                        <a:cs typeface="Times New Roman" pitchFamily="18" charset="0"/>
                      </a:endParaRPr>
                    </a:p>
                  </a:txBody>
                  <a:tcPr marL="44450" marR="44450" marT="0" marB="0"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solidFill>
                      <a:srgbClr val="800080"/>
                    </a:solidFill>
                  </a:tcPr>
                </a:tc>
                <a:tc>
                  <a:txBody>
                    <a:bodyPr/>
                    <a:lstStyle/>
                    <a:p>
                      <a:pPr marL="0" marR="0" lvl="0" indent="0" algn="r" defTabSz="914400" rtl="0" eaLnBrk="1" fontAlgn="base" latinLnBrk="0" hangingPunct="1">
                        <a:lnSpc>
                          <a:spcPct val="115000"/>
                        </a:lnSpc>
                        <a:spcBef>
                          <a:spcPct val="0"/>
                        </a:spcBef>
                        <a:spcAft>
                          <a:spcPct val="0"/>
                        </a:spcAft>
                        <a:buClr>
                          <a:schemeClr val="bg2"/>
                        </a:buClr>
                        <a:buSzPct val="75000"/>
                        <a:buFontTx/>
                        <a:buNone/>
                        <a:tabLst/>
                      </a:pPr>
                      <a:r>
                        <a:rPr kumimoji="0" lang="es-ES" sz="900" b="0" i="0" u="none" strike="noStrike" cap="none" normalizeH="0" baseline="0" smtClean="0">
                          <a:ln>
                            <a:noFill/>
                          </a:ln>
                          <a:solidFill>
                            <a:srgbClr val="FFFFFF"/>
                          </a:solidFill>
                          <a:effectLst/>
                          <a:latin typeface="Verdana" pitchFamily="34" charset="0"/>
                          <a:cs typeface="Times New Roman" pitchFamily="18" charset="0"/>
                        </a:rPr>
                        <a:t> </a:t>
                      </a:r>
                      <a:endParaRPr kumimoji="0" lang="es-EC" sz="1000" b="0" i="0" u="none" strike="noStrike" cap="none" normalizeH="0" baseline="0" smtClean="0">
                        <a:ln>
                          <a:noFill/>
                        </a:ln>
                        <a:solidFill>
                          <a:schemeClr val="tx1"/>
                        </a:solidFill>
                        <a:effectLst/>
                        <a:latin typeface="Verdana" pitchFamily="34" charset="0"/>
                        <a:ea typeface="Calibri" pitchFamily="34" charset="0"/>
                        <a:cs typeface="Times New Roman" pitchFamily="18" charset="0"/>
                      </a:endParaRPr>
                    </a:p>
                  </a:txBody>
                  <a:tcPr marL="44450" marR="44450" marT="0" marB="0"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solidFill>
                      <a:srgbClr val="800080"/>
                    </a:solidFill>
                  </a:tcPr>
                </a:tc>
              </a:tr>
              <a:tr h="555625">
                <a:tc>
                  <a:txBody>
                    <a:bodyPr/>
                    <a:lstStyle/>
                    <a:p>
                      <a:pPr marL="0" marR="0" lvl="0" indent="0" algn="l" defTabSz="914400" rtl="0" eaLnBrk="1" fontAlgn="base" latinLnBrk="0" hangingPunct="1">
                        <a:lnSpc>
                          <a:spcPct val="115000"/>
                        </a:lnSpc>
                        <a:spcBef>
                          <a:spcPct val="0"/>
                        </a:spcBef>
                        <a:spcAft>
                          <a:spcPct val="0"/>
                        </a:spcAft>
                        <a:buClr>
                          <a:schemeClr val="bg2"/>
                        </a:buClr>
                        <a:buSzPct val="75000"/>
                        <a:buFontTx/>
                        <a:buNone/>
                        <a:tabLst/>
                      </a:pPr>
                      <a:r>
                        <a:rPr kumimoji="0" lang="es-ES" sz="1000" b="1" i="0" u="none" strike="noStrike" cap="none" normalizeH="0" baseline="0" smtClean="0">
                          <a:ln>
                            <a:noFill/>
                          </a:ln>
                          <a:solidFill>
                            <a:srgbClr val="FFFFFF"/>
                          </a:solidFill>
                          <a:effectLst/>
                          <a:latin typeface="Verdana" pitchFamily="34" charset="0"/>
                          <a:cs typeface="Times New Roman" pitchFamily="18" charset="0"/>
                        </a:rPr>
                        <a:t> </a:t>
                      </a:r>
                      <a:endParaRPr kumimoji="0" lang="es-EC" sz="1000" b="0" i="0" u="none" strike="noStrike" cap="none" normalizeH="0" baseline="0" smtClean="0">
                        <a:ln>
                          <a:noFill/>
                        </a:ln>
                        <a:solidFill>
                          <a:schemeClr val="tx1"/>
                        </a:solidFill>
                        <a:effectLst/>
                        <a:latin typeface="Verdana" pitchFamily="34" charset="0"/>
                        <a:ea typeface="Calibri" pitchFamily="34" charset="0"/>
                        <a:cs typeface="Times New Roman" pitchFamily="18" charset="0"/>
                      </a:endParaRPr>
                    </a:p>
                  </a:txBody>
                  <a:tcPr marL="44450" marR="44450" marT="0" marB="0" anchor="b"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solidFill>
                      <a:srgbClr val="800080"/>
                    </a:solidFill>
                  </a:tcPr>
                </a:tc>
                <a:tc>
                  <a:txBody>
                    <a:bodyPr/>
                    <a:lstStyle/>
                    <a:p>
                      <a:pPr marL="0" marR="0" lvl="0" indent="0" algn="l" defTabSz="914400" rtl="0" eaLnBrk="1" fontAlgn="base" latinLnBrk="0" hangingPunct="1">
                        <a:lnSpc>
                          <a:spcPct val="115000"/>
                        </a:lnSpc>
                        <a:spcBef>
                          <a:spcPct val="0"/>
                        </a:spcBef>
                        <a:spcAft>
                          <a:spcPct val="0"/>
                        </a:spcAft>
                        <a:buClr>
                          <a:schemeClr val="bg2"/>
                        </a:buClr>
                        <a:buSzPct val="75000"/>
                        <a:buFontTx/>
                        <a:buNone/>
                        <a:tabLst/>
                      </a:pPr>
                      <a:r>
                        <a:rPr kumimoji="0" lang="es-ES" sz="1000" b="1" i="0" u="none" strike="noStrike" cap="none" normalizeH="0" baseline="0" smtClean="0">
                          <a:ln>
                            <a:noFill/>
                          </a:ln>
                          <a:solidFill>
                            <a:srgbClr val="FFFFFF"/>
                          </a:solidFill>
                          <a:effectLst/>
                          <a:latin typeface="Verdana" pitchFamily="34" charset="0"/>
                          <a:cs typeface="Times New Roman" pitchFamily="18" charset="0"/>
                        </a:rPr>
                        <a:t> </a:t>
                      </a:r>
                      <a:endParaRPr kumimoji="0" lang="es-EC" sz="1000" b="0" i="0" u="none" strike="noStrike" cap="none" normalizeH="0" baseline="0" smtClean="0">
                        <a:ln>
                          <a:noFill/>
                        </a:ln>
                        <a:solidFill>
                          <a:schemeClr val="tx1"/>
                        </a:solidFill>
                        <a:effectLst/>
                        <a:latin typeface="Verdana" pitchFamily="34" charset="0"/>
                        <a:ea typeface="Calibri" pitchFamily="34" charset="0"/>
                        <a:cs typeface="Times New Roman" pitchFamily="18" charset="0"/>
                      </a:endParaRPr>
                    </a:p>
                  </a:txBody>
                  <a:tcPr marL="44450" marR="44450" marT="0" marB="0" anchor="b"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solidFill>
                      <a:srgbClr val="800080"/>
                    </a:solidFill>
                  </a:tcPr>
                </a:tc>
                <a:tc>
                  <a:txBody>
                    <a:bodyPr/>
                    <a:lstStyle/>
                    <a:p>
                      <a:pPr marL="0" marR="0" lvl="0" indent="0" algn="r" defTabSz="914400" rtl="0" eaLnBrk="1" fontAlgn="base" latinLnBrk="0" hangingPunct="1">
                        <a:lnSpc>
                          <a:spcPct val="115000"/>
                        </a:lnSpc>
                        <a:spcBef>
                          <a:spcPct val="0"/>
                        </a:spcBef>
                        <a:spcAft>
                          <a:spcPct val="0"/>
                        </a:spcAft>
                        <a:buClr>
                          <a:schemeClr val="bg2"/>
                        </a:buClr>
                        <a:buSzPct val="75000"/>
                        <a:buFontTx/>
                        <a:buNone/>
                        <a:tabLst/>
                      </a:pPr>
                      <a:r>
                        <a:rPr kumimoji="0" lang="es-ES" sz="1000" b="0" i="0" u="none" strike="noStrike" cap="none" normalizeH="0" baseline="0" smtClean="0">
                          <a:ln>
                            <a:noFill/>
                          </a:ln>
                          <a:solidFill>
                            <a:srgbClr val="FFFFFF"/>
                          </a:solidFill>
                          <a:effectLst/>
                          <a:latin typeface="Verdana" pitchFamily="34" charset="0"/>
                          <a:cs typeface="Times New Roman" pitchFamily="18" charset="0"/>
                        </a:rPr>
                        <a:t>Valores actuales:</a:t>
                      </a:r>
                      <a:endParaRPr kumimoji="0" lang="es-EC" sz="1000" b="0" i="0" u="none" strike="noStrike" cap="none" normalizeH="0" baseline="0" smtClean="0">
                        <a:ln>
                          <a:noFill/>
                        </a:ln>
                        <a:solidFill>
                          <a:schemeClr val="tx1"/>
                        </a:solidFill>
                        <a:effectLst/>
                        <a:latin typeface="Verdana" pitchFamily="34" charset="0"/>
                        <a:ea typeface="Calibri" pitchFamily="34" charset="0"/>
                        <a:cs typeface="Times New Roman" pitchFamily="18" charset="0"/>
                      </a:endParaRPr>
                    </a:p>
                  </a:txBody>
                  <a:tcPr marL="44450" marR="44450" marT="0" marB="0" anchor="b"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solidFill>
                      <a:srgbClr val="800080"/>
                    </a:solidFill>
                  </a:tcPr>
                </a:tc>
                <a:tc>
                  <a:txBody>
                    <a:bodyPr/>
                    <a:lstStyle/>
                    <a:p>
                      <a:pPr marL="0" marR="0" lvl="0" indent="0" algn="r" defTabSz="914400" rtl="0" eaLnBrk="1" fontAlgn="base" latinLnBrk="0" hangingPunct="1">
                        <a:lnSpc>
                          <a:spcPct val="115000"/>
                        </a:lnSpc>
                        <a:spcBef>
                          <a:spcPct val="0"/>
                        </a:spcBef>
                        <a:spcAft>
                          <a:spcPct val="0"/>
                        </a:spcAft>
                        <a:buClr>
                          <a:schemeClr val="bg2"/>
                        </a:buClr>
                        <a:buSzPct val="75000"/>
                        <a:buFontTx/>
                        <a:buNone/>
                        <a:tabLst/>
                      </a:pPr>
                      <a:r>
                        <a:rPr kumimoji="0" lang="es-ES" sz="1000" b="0" i="0" u="none" strike="noStrike" cap="none" normalizeH="0" baseline="0" smtClean="0">
                          <a:ln>
                            <a:noFill/>
                          </a:ln>
                          <a:solidFill>
                            <a:srgbClr val="FFFFFF"/>
                          </a:solidFill>
                          <a:effectLst/>
                          <a:latin typeface="Verdana" pitchFamily="34" charset="0"/>
                          <a:cs typeface="Times New Roman" pitchFamily="18" charset="0"/>
                        </a:rPr>
                        <a:t>-10%</a:t>
                      </a:r>
                      <a:endParaRPr kumimoji="0" lang="es-EC" sz="1000" b="0" i="0" u="none" strike="noStrike" cap="none" normalizeH="0" baseline="0" smtClean="0">
                        <a:ln>
                          <a:noFill/>
                        </a:ln>
                        <a:solidFill>
                          <a:schemeClr val="tx1"/>
                        </a:solidFill>
                        <a:effectLst/>
                        <a:latin typeface="Verdana" pitchFamily="34" charset="0"/>
                        <a:ea typeface="Calibri" pitchFamily="34" charset="0"/>
                        <a:cs typeface="Times New Roman" pitchFamily="18" charset="0"/>
                      </a:endParaRPr>
                    </a:p>
                  </a:txBody>
                  <a:tcPr marL="44450" marR="44450" marT="0" marB="0" anchor="b"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solidFill>
                      <a:srgbClr val="800080"/>
                    </a:solidFill>
                  </a:tcPr>
                </a:tc>
                <a:tc>
                  <a:txBody>
                    <a:bodyPr/>
                    <a:lstStyle/>
                    <a:p>
                      <a:pPr marL="0" marR="0" lvl="0" indent="0" algn="r" defTabSz="914400" rtl="0" eaLnBrk="1" fontAlgn="base" latinLnBrk="0" hangingPunct="1">
                        <a:lnSpc>
                          <a:spcPct val="115000"/>
                        </a:lnSpc>
                        <a:spcBef>
                          <a:spcPct val="0"/>
                        </a:spcBef>
                        <a:spcAft>
                          <a:spcPct val="0"/>
                        </a:spcAft>
                        <a:buClr>
                          <a:schemeClr val="bg2"/>
                        </a:buClr>
                        <a:buSzPct val="75000"/>
                        <a:buFontTx/>
                        <a:buNone/>
                        <a:tabLst/>
                      </a:pPr>
                      <a:r>
                        <a:rPr kumimoji="0" lang="es-ES" sz="1000" b="0" i="0" u="none" strike="noStrike" cap="none" normalizeH="0" baseline="0" smtClean="0">
                          <a:ln>
                            <a:noFill/>
                          </a:ln>
                          <a:solidFill>
                            <a:srgbClr val="FFFFFF"/>
                          </a:solidFill>
                          <a:effectLst/>
                          <a:latin typeface="Verdana" pitchFamily="34" charset="0"/>
                          <a:cs typeface="Times New Roman" pitchFamily="18" charset="0"/>
                        </a:rPr>
                        <a:t>-5%</a:t>
                      </a:r>
                      <a:endParaRPr kumimoji="0" lang="es-EC" sz="1000" b="0" i="0" u="none" strike="noStrike" cap="none" normalizeH="0" baseline="0" smtClean="0">
                        <a:ln>
                          <a:noFill/>
                        </a:ln>
                        <a:solidFill>
                          <a:schemeClr val="tx1"/>
                        </a:solidFill>
                        <a:effectLst/>
                        <a:latin typeface="Verdana" pitchFamily="34" charset="0"/>
                        <a:ea typeface="Calibri" pitchFamily="34" charset="0"/>
                        <a:cs typeface="Times New Roman" pitchFamily="18" charset="0"/>
                      </a:endParaRPr>
                    </a:p>
                  </a:txBody>
                  <a:tcPr marL="44450" marR="44450" marT="0" marB="0" anchor="b"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solidFill>
                      <a:srgbClr val="800080"/>
                    </a:solidFill>
                  </a:tcPr>
                </a:tc>
                <a:tc>
                  <a:txBody>
                    <a:bodyPr/>
                    <a:lstStyle/>
                    <a:p>
                      <a:pPr marL="0" marR="0" lvl="0" indent="0" algn="r" defTabSz="914400" rtl="0" eaLnBrk="1" fontAlgn="base" latinLnBrk="0" hangingPunct="1">
                        <a:lnSpc>
                          <a:spcPct val="115000"/>
                        </a:lnSpc>
                        <a:spcBef>
                          <a:spcPct val="0"/>
                        </a:spcBef>
                        <a:spcAft>
                          <a:spcPct val="0"/>
                        </a:spcAft>
                        <a:buClr>
                          <a:schemeClr val="bg2"/>
                        </a:buClr>
                        <a:buSzPct val="75000"/>
                        <a:buFontTx/>
                        <a:buNone/>
                        <a:tabLst/>
                      </a:pPr>
                      <a:r>
                        <a:rPr kumimoji="0" lang="es-ES" sz="1000" b="0" i="0" u="none" strike="noStrike" cap="none" normalizeH="0" baseline="0" smtClean="0">
                          <a:ln>
                            <a:noFill/>
                          </a:ln>
                          <a:solidFill>
                            <a:srgbClr val="FFFFFF"/>
                          </a:solidFill>
                          <a:effectLst/>
                          <a:latin typeface="Verdana" pitchFamily="34" charset="0"/>
                          <a:cs typeface="Times New Roman" pitchFamily="18" charset="0"/>
                        </a:rPr>
                        <a:t>0</a:t>
                      </a:r>
                      <a:endParaRPr kumimoji="0" lang="es-EC" sz="1000" b="0" i="0" u="none" strike="noStrike" cap="none" normalizeH="0" baseline="0" smtClean="0">
                        <a:ln>
                          <a:noFill/>
                        </a:ln>
                        <a:solidFill>
                          <a:schemeClr val="tx1"/>
                        </a:solidFill>
                        <a:effectLst/>
                        <a:latin typeface="Verdana" pitchFamily="34" charset="0"/>
                        <a:ea typeface="Calibri" pitchFamily="34" charset="0"/>
                        <a:cs typeface="Times New Roman" pitchFamily="18" charset="0"/>
                      </a:endParaRPr>
                    </a:p>
                  </a:txBody>
                  <a:tcPr marL="44450" marR="44450" marT="0" marB="0" anchor="b"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solidFill>
                      <a:srgbClr val="800080"/>
                    </a:solidFill>
                  </a:tcPr>
                </a:tc>
                <a:tc>
                  <a:txBody>
                    <a:bodyPr/>
                    <a:lstStyle/>
                    <a:p>
                      <a:pPr marL="0" marR="0" lvl="0" indent="0" algn="r" defTabSz="914400" rtl="0" eaLnBrk="1" fontAlgn="base" latinLnBrk="0" hangingPunct="1">
                        <a:lnSpc>
                          <a:spcPct val="115000"/>
                        </a:lnSpc>
                        <a:spcBef>
                          <a:spcPct val="0"/>
                        </a:spcBef>
                        <a:spcAft>
                          <a:spcPct val="0"/>
                        </a:spcAft>
                        <a:buClr>
                          <a:schemeClr val="bg2"/>
                        </a:buClr>
                        <a:buSzPct val="75000"/>
                        <a:buFontTx/>
                        <a:buNone/>
                        <a:tabLst/>
                      </a:pPr>
                      <a:r>
                        <a:rPr kumimoji="0" lang="es-ES" sz="1000" b="0" i="0" u="none" strike="noStrike" cap="none" normalizeH="0" baseline="0" smtClean="0">
                          <a:ln>
                            <a:noFill/>
                          </a:ln>
                          <a:solidFill>
                            <a:srgbClr val="FFFFFF"/>
                          </a:solidFill>
                          <a:effectLst/>
                          <a:latin typeface="Verdana" pitchFamily="34" charset="0"/>
                          <a:cs typeface="Times New Roman" pitchFamily="18" charset="0"/>
                        </a:rPr>
                        <a:t>5%</a:t>
                      </a:r>
                      <a:endParaRPr kumimoji="0" lang="es-EC" sz="1000" b="0" i="0" u="none" strike="noStrike" cap="none" normalizeH="0" baseline="0" smtClean="0">
                        <a:ln>
                          <a:noFill/>
                        </a:ln>
                        <a:solidFill>
                          <a:schemeClr val="tx1"/>
                        </a:solidFill>
                        <a:effectLst/>
                        <a:latin typeface="Verdana" pitchFamily="34" charset="0"/>
                        <a:ea typeface="Calibri" pitchFamily="34" charset="0"/>
                        <a:cs typeface="Times New Roman" pitchFamily="18" charset="0"/>
                      </a:endParaRPr>
                    </a:p>
                  </a:txBody>
                  <a:tcPr marL="44450" marR="44450" marT="0" marB="0" anchor="b"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solidFill>
                      <a:srgbClr val="800080"/>
                    </a:solidFill>
                  </a:tcPr>
                </a:tc>
                <a:tc>
                  <a:txBody>
                    <a:bodyPr/>
                    <a:lstStyle/>
                    <a:p>
                      <a:pPr marL="0" marR="0" lvl="0" indent="0" algn="r" defTabSz="914400" rtl="0" eaLnBrk="1" fontAlgn="base" latinLnBrk="0" hangingPunct="1">
                        <a:lnSpc>
                          <a:spcPct val="115000"/>
                        </a:lnSpc>
                        <a:spcBef>
                          <a:spcPct val="0"/>
                        </a:spcBef>
                        <a:spcAft>
                          <a:spcPct val="0"/>
                        </a:spcAft>
                        <a:buClr>
                          <a:schemeClr val="bg2"/>
                        </a:buClr>
                        <a:buSzPct val="75000"/>
                        <a:buFontTx/>
                        <a:buNone/>
                        <a:tabLst/>
                      </a:pPr>
                      <a:r>
                        <a:rPr kumimoji="0" lang="es-ES" sz="1000" b="0" i="0" u="none" strike="noStrike" cap="none" normalizeH="0" baseline="0" smtClean="0">
                          <a:ln>
                            <a:noFill/>
                          </a:ln>
                          <a:solidFill>
                            <a:srgbClr val="FFFFFF"/>
                          </a:solidFill>
                          <a:effectLst/>
                          <a:latin typeface="Verdana" pitchFamily="34" charset="0"/>
                          <a:cs typeface="Times New Roman" pitchFamily="18" charset="0"/>
                        </a:rPr>
                        <a:t>10%</a:t>
                      </a:r>
                      <a:endParaRPr kumimoji="0" lang="es-EC" sz="1000" b="0" i="0" u="none" strike="noStrike" cap="none" normalizeH="0" baseline="0" smtClean="0">
                        <a:ln>
                          <a:noFill/>
                        </a:ln>
                        <a:solidFill>
                          <a:schemeClr val="tx1"/>
                        </a:solidFill>
                        <a:effectLst/>
                        <a:latin typeface="Verdana" pitchFamily="34" charset="0"/>
                        <a:ea typeface="Calibri" pitchFamily="34" charset="0"/>
                        <a:cs typeface="Times New Roman" pitchFamily="18" charset="0"/>
                      </a:endParaRPr>
                    </a:p>
                  </a:txBody>
                  <a:tcPr marL="44450" marR="44450" marT="0" marB="0" anchor="b"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solidFill>
                      <a:srgbClr val="800080"/>
                    </a:solidFill>
                  </a:tcPr>
                </a:tc>
              </a:tr>
              <a:tr h="509588">
                <a:tc gridSpan="2">
                  <a:txBody>
                    <a:bodyPr/>
                    <a:lstStyle/>
                    <a:p>
                      <a:pPr marL="0" marR="0" lvl="0" indent="0" algn="l" defTabSz="914400" rtl="0" eaLnBrk="1" fontAlgn="base" latinLnBrk="0" hangingPunct="1">
                        <a:lnSpc>
                          <a:spcPct val="115000"/>
                        </a:lnSpc>
                        <a:spcBef>
                          <a:spcPct val="0"/>
                        </a:spcBef>
                        <a:spcAft>
                          <a:spcPct val="0"/>
                        </a:spcAft>
                        <a:buClr>
                          <a:schemeClr val="bg2"/>
                        </a:buClr>
                        <a:buSzPct val="75000"/>
                        <a:buFontTx/>
                        <a:buNone/>
                        <a:tabLst/>
                      </a:pPr>
                      <a:r>
                        <a:rPr kumimoji="0" lang="es-ES" sz="1000" b="1" i="0" u="none" strike="noStrike" cap="none" normalizeH="0" baseline="0" smtClean="0">
                          <a:ln>
                            <a:noFill/>
                          </a:ln>
                          <a:solidFill>
                            <a:srgbClr val="000080"/>
                          </a:solidFill>
                          <a:effectLst/>
                          <a:latin typeface="Verdana" pitchFamily="34" charset="0"/>
                          <a:cs typeface="Times New Roman" pitchFamily="18" charset="0"/>
                        </a:rPr>
                        <a:t>Celdas cambiantes:</a:t>
                      </a:r>
                      <a:endParaRPr kumimoji="0" lang="es-EC" sz="1000" b="0" i="0" u="none" strike="noStrike" cap="none" normalizeH="0" baseline="0" smtClean="0">
                        <a:ln>
                          <a:noFill/>
                        </a:ln>
                        <a:solidFill>
                          <a:schemeClr val="tx1"/>
                        </a:solidFill>
                        <a:effectLst/>
                        <a:latin typeface="Verdana" pitchFamily="34" charset="0"/>
                        <a:ea typeface="Calibri" pitchFamily="34" charset="0"/>
                        <a:cs typeface="Times New Roman" pitchFamily="18" charset="0"/>
                      </a:endParaRPr>
                    </a:p>
                  </a:txBody>
                  <a:tcPr marL="44450" marR="44450" marT="0" marB="0"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hMerge="1">
                  <a:txBody>
                    <a:bodyPr/>
                    <a:lstStyle/>
                    <a:p>
                      <a:endParaRPr lang="es-ES"/>
                    </a:p>
                  </a:txBody>
                  <a:tcPr/>
                </a:tc>
                <a:tc>
                  <a:txBody>
                    <a:bodyPr/>
                    <a:lstStyle/>
                    <a:p>
                      <a:pPr marL="0" marR="0" lvl="0" indent="0" algn="l" defTabSz="914400" rtl="0" eaLnBrk="1" fontAlgn="base" latinLnBrk="0" hangingPunct="1">
                        <a:lnSpc>
                          <a:spcPct val="115000"/>
                        </a:lnSpc>
                        <a:spcBef>
                          <a:spcPct val="0"/>
                        </a:spcBef>
                        <a:spcAft>
                          <a:spcPct val="0"/>
                        </a:spcAft>
                        <a:buClr>
                          <a:schemeClr val="bg2"/>
                        </a:buClr>
                        <a:buSzPct val="75000"/>
                        <a:buFontTx/>
                        <a:buNone/>
                        <a:tabLst/>
                      </a:pPr>
                      <a:r>
                        <a:rPr kumimoji="0" lang="es-ES" sz="1000" b="0" i="0" u="none" strike="noStrike" cap="none" normalizeH="0" baseline="0" smtClean="0">
                          <a:ln>
                            <a:noFill/>
                          </a:ln>
                          <a:solidFill>
                            <a:srgbClr val="000000"/>
                          </a:solidFill>
                          <a:effectLst/>
                          <a:latin typeface="Verdana" pitchFamily="34" charset="0"/>
                          <a:cs typeface="Times New Roman" pitchFamily="18" charset="0"/>
                        </a:rPr>
                        <a:t> </a:t>
                      </a:r>
                      <a:endParaRPr kumimoji="0" lang="es-EC" sz="1000" b="0" i="0" u="none" strike="noStrike" cap="none" normalizeH="0" baseline="0" smtClean="0">
                        <a:ln>
                          <a:noFill/>
                        </a:ln>
                        <a:solidFill>
                          <a:schemeClr val="tx1"/>
                        </a:solidFill>
                        <a:effectLst/>
                        <a:latin typeface="Verdana" pitchFamily="34" charset="0"/>
                        <a:ea typeface="Calibri" pitchFamily="34" charset="0"/>
                        <a:cs typeface="Times New Roman" pitchFamily="18" charset="0"/>
                      </a:endParaRPr>
                    </a:p>
                  </a:txBody>
                  <a:tcPr marL="44450" marR="44450" marT="0" marB="0"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
                          <a:schemeClr val="bg2"/>
                        </a:buClr>
                        <a:buSzPct val="75000"/>
                        <a:buFontTx/>
                        <a:buNone/>
                        <a:tabLst/>
                      </a:pPr>
                      <a:r>
                        <a:rPr kumimoji="0" lang="es-ES" sz="1000" b="0" i="0" u="none" strike="noStrike" cap="none" normalizeH="0" baseline="0" smtClean="0">
                          <a:ln>
                            <a:noFill/>
                          </a:ln>
                          <a:solidFill>
                            <a:srgbClr val="000000"/>
                          </a:solidFill>
                          <a:effectLst/>
                          <a:latin typeface="Verdana" pitchFamily="34" charset="0"/>
                          <a:cs typeface="Times New Roman" pitchFamily="18" charset="0"/>
                        </a:rPr>
                        <a:t> </a:t>
                      </a:r>
                      <a:endParaRPr kumimoji="0" lang="es-EC" sz="1000" b="0" i="0" u="none" strike="noStrike" cap="none" normalizeH="0" baseline="0" smtClean="0">
                        <a:ln>
                          <a:noFill/>
                        </a:ln>
                        <a:solidFill>
                          <a:schemeClr val="tx1"/>
                        </a:solidFill>
                        <a:effectLst/>
                        <a:latin typeface="Verdana" pitchFamily="34" charset="0"/>
                        <a:ea typeface="Calibri" pitchFamily="34" charset="0"/>
                        <a:cs typeface="Times New Roman" pitchFamily="18" charset="0"/>
                      </a:endParaRPr>
                    </a:p>
                  </a:txBody>
                  <a:tcPr marL="44450" marR="44450" marT="0" marB="0"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
                          <a:schemeClr val="bg2"/>
                        </a:buClr>
                        <a:buSzPct val="75000"/>
                        <a:buFontTx/>
                        <a:buNone/>
                        <a:tabLst/>
                      </a:pPr>
                      <a:r>
                        <a:rPr kumimoji="0" lang="es-ES" sz="1000" b="0" i="0" u="none" strike="noStrike" cap="none" normalizeH="0" baseline="0" smtClean="0">
                          <a:ln>
                            <a:noFill/>
                          </a:ln>
                          <a:solidFill>
                            <a:srgbClr val="000000"/>
                          </a:solidFill>
                          <a:effectLst/>
                          <a:latin typeface="Verdana" pitchFamily="34" charset="0"/>
                          <a:cs typeface="Times New Roman" pitchFamily="18" charset="0"/>
                        </a:rPr>
                        <a:t> </a:t>
                      </a:r>
                      <a:endParaRPr kumimoji="0" lang="es-EC" sz="1000" b="0" i="0" u="none" strike="noStrike" cap="none" normalizeH="0" baseline="0" smtClean="0">
                        <a:ln>
                          <a:noFill/>
                        </a:ln>
                        <a:solidFill>
                          <a:schemeClr val="tx1"/>
                        </a:solidFill>
                        <a:effectLst/>
                        <a:latin typeface="Verdana" pitchFamily="34" charset="0"/>
                        <a:ea typeface="Calibri" pitchFamily="34" charset="0"/>
                        <a:cs typeface="Times New Roman" pitchFamily="18" charset="0"/>
                      </a:endParaRPr>
                    </a:p>
                  </a:txBody>
                  <a:tcPr marL="44450" marR="44450" marT="0" marB="0"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
                          <a:schemeClr val="bg2"/>
                        </a:buClr>
                        <a:buSzPct val="75000"/>
                        <a:buFontTx/>
                        <a:buNone/>
                        <a:tabLst/>
                      </a:pPr>
                      <a:r>
                        <a:rPr kumimoji="0" lang="es-ES" sz="1000" b="0" i="0" u="none" strike="noStrike" cap="none" normalizeH="0" baseline="0" smtClean="0">
                          <a:ln>
                            <a:noFill/>
                          </a:ln>
                          <a:solidFill>
                            <a:srgbClr val="000000"/>
                          </a:solidFill>
                          <a:effectLst/>
                          <a:latin typeface="Verdana" pitchFamily="34" charset="0"/>
                          <a:cs typeface="Times New Roman" pitchFamily="18" charset="0"/>
                        </a:rPr>
                        <a:t> </a:t>
                      </a:r>
                      <a:endParaRPr kumimoji="0" lang="es-EC" sz="1000" b="0" i="0" u="none" strike="noStrike" cap="none" normalizeH="0" baseline="0" smtClean="0">
                        <a:ln>
                          <a:noFill/>
                        </a:ln>
                        <a:solidFill>
                          <a:schemeClr val="tx1"/>
                        </a:solidFill>
                        <a:effectLst/>
                        <a:latin typeface="Verdana" pitchFamily="34" charset="0"/>
                        <a:ea typeface="Calibri" pitchFamily="34" charset="0"/>
                        <a:cs typeface="Times New Roman" pitchFamily="18" charset="0"/>
                      </a:endParaRPr>
                    </a:p>
                  </a:txBody>
                  <a:tcPr marL="44450" marR="44450" marT="0" marB="0"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
                          <a:schemeClr val="bg2"/>
                        </a:buClr>
                        <a:buSzPct val="75000"/>
                        <a:buFontTx/>
                        <a:buNone/>
                        <a:tabLst/>
                      </a:pPr>
                      <a:r>
                        <a:rPr kumimoji="0" lang="es-ES" sz="1000" b="0" i="0" u="none" strike="noStrike" cap="none" normalizeH="0" baseline="0" smtClean="0">
                          <a:ln>
                            <a:noFill/>
                          </a:ln>
                          <a:solidFill>
                            <a:srgbClr val="000000"/>
                          </a:solidFill>
                          <a:effectLst/>
                          <a:latin typeface="Verdana" pitchFamily="34" charset="0"/>
                          <a:cs typeface="Times New Roman" pitchFamily="18" charset="0"/>
                        </a:rPr>
                        <a:t> </a:t>
                      </a:r>
                      <a:endParaRPr kumimoji="0" lang="es-EC" sz="1000" b="0" i="0" u="none" strike="noStrike" cap="none" normalizeH="0" baseline="0" smtClean="0">
                        <a:ln>
                          <a:noFill/>
                        </a:ln>
                        <a:solidFill>
                          <a:schemeClr val="tx1"/>
                        </a:solidFill>
                        <a:effectLst/>
                        <a:latin typeface="Verdana" pitchFamily="34" charset="0"/>
                        <a:ea typeface="Calibri" pitchFamily="34" charset="0"/>
                        <a:cs typeface="Times New Roman" pitchFamily="18" charset="0"/>
                      </a:endParaRPr>
                    </a:p>
                  </a:txBody>
                  <a:tcPr marL="44450" marR="44450" marT="0" marB="0"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
                          <a:schemeClr val="bg2"/>
                        </a:buClr>
                        <a:buSzPct val="75000"/>
                        <a:buFontTx/>
                        <a:buNone/>
                        <a:tabLst/>
                      </a:pPr>
                      <a:r>
                        <a:rPr kumimoji="0" lang="es-ES" sz="1000" b="0" i="0" u="none" strike="noStrike" cap="none" normalizeH="0" baseline="0" smtClean="0">
                          <a:ln>
                            <a:noFill/>
                          </a:ln>
                          <a:solidFill>
                            <a:srgbClr val="000000"/>
                          </a:solidFill>
                          <a:effectLst/>
                          <a:latin typeface="Verdana" pitchFamily="34" charset="0"/>
                          <a:cs typeface="Times New Roman" pitchFamily="18" charset="0"/>
                        </a:rPr>
                        <a:t> </a:t>
                      </a:r>
                      <a:endParaRPr kumimoji="0" lang="es-EC" sz="1000" b="0" i="0" u="none" strike="noStrike" cap="none" normalizeH="0" baseline="0" smtClean="0">
                        <a:ln>
                          <a:noFill/>
                        </a:ln>
                        <a:solidFill>
                          <a:schemeClr val="tx1"/>
                        </a:solidFill>
                        <a:effectLst/>
                        <a:latin typeface="Verdana" pitchFamily="34" charset="0"/>
                        <a:ea typeface="Calibri" pitchFamily="34" charset="0"/>
                        <a:cs typeface="Times New Roman" pitchFamily="18" charset="0"/>
                      </a:endParaRPr>
                    </a:p>
                  </a:txBody>
                  <a:tcPr marL="44450" marR="44450" marT="0" marB="0"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81000">
                <a:tc>
                  <a:txBody>
                    <a:bodyPr/>
                    <a:lstStyle/>
                    <a:p>
                      <a:pPr marL="0" marR="0" lvl="0" indent="0" algn="l" defTabSz="914400" rtl="0" eaLnBrk="1" fontAlgn="base" latinLnBrk="0" hangingPunct="1">
                        <a:lnSpc>
                          <a:spcPct val="115000"/>
                        </a:lnSpc>
                        <a:spcBef>
                          <a:spcPct val="0"/>
                        </a:spcBef>
                        <a:spcAft>
                          <a:spcPct val="0"/>
                        </a:spcAft>
                        <a:buClr>
                          <a:schemeClr val="bg2"/>
                        </a:buClr>
                        <a:buSzPct val="75000"/>
                        <a:buFontTx/>
                        <a:buNone/>
                        <a:tabLst/>
                      </a:pPr>
                      <a:r>
                        <a:rPr kumimoji="0" lang="es-ES" sz="1000" b="1" i="0" u="none" strike="noStrike" cap="none" normalizeH="0" baseline="0" smtClean="0">
                          <a:ln>
                            <a:noFill/>
                          </a:ln>
                          <a:solidFill>
                            <a:srgbClr val="000000"/>
                          </a:solidFill>
                          <a:effectLst/>
                          <a:latin typeface="Verdana" pitchFamily="34" charset="0"/>
                          <a:cs typeface="Times New Roman" pitchFamily="18" charset="0"/>
                        </a:rPr>
                        <a:t> </a:t>
                      </a:r>
                      <a:endParaRPr kumimoji="0" lang="es-EC" sz="1000" b="0" i="0" u="none" strike="noStrike" cap="none" normalizeH="0" baseline="0" smtClean="0">
                        <a:ln>
                          <a:noFill/>
                        </a:ln>
                        <a:solidFill>
                          <a:schemeClr val="tx1"/>
                        </a:solidFill>
                        <a:effectLst/>
                        <a:latin typeface="Verdana" pitchFamily="34" charset="0"/>
                        <a:ea typeface="Calibri" pitchFamily="34" charset="0"/>
                        <a:cs typeface="Times New Roman" pitchFamily="18" charset="0"/>
                      </a:endParaRPr>
                    </a:p>
                  </a:txBody>
                  <a:tcPr marL="44450" marR="44450" marT="0" marB="0"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l" defTabSz="914400" rtl="0" eaLnBrk="1" fontAlgn="base" latinLnBrk="0" hangingPunct="1">
                        <a:lnSpc>
                          <a:spcPct val="115000"/>
                        </a:lnSpc>
                        <a:spcBef>
                          <a:spcPct val="0"/>
                        </a:spcBef>
                        <a:spcAft>
                          <a:spcPct val="0"/>
                        </a:spcAft>
                        <a:buClr>
                          <a:schemeClr val="bg2"/>
                        </a:buClr>
                        <a:buSzPct val="75000"/>
                        <a:buFontTx/>
                        <a:buNone/>
                        <a:tabLst/>
                      </a:pPr>
                      <a:r>
                        <a:rPr kumimoji="0" lang="es-ES" sz="1000" b="1" i="0" u="none" strike="noStrike" cap="none" normalizeH="0" baseline="0" smtClean="0">
                          <a:ln>
                            <a:noFill/>
                          </a:ln>
                          <a:solidFill>
                            <a:srgbClr val="000000"/>
                          </a:solidFill>
                          <a:effectLst/>
                          <a:latin typeface="Verdana" pitchFamily="34" charset="0"/>
                          <a:cs typeface="Times New Roman" pitchFamily="18" charset="0"/>
                        </a:rPr>
                        <a:t>$E$42</a:t>
                      </a:r>
                      <a:endParaRPr kumimoji="0" lang="es-EC" sz="1000" b="0" i="0" u="none" strike="noStrike" cap="none" normalizeH="0" baseline="0" smtClean="0">
                        <a:ln>
                          <a:noFill/>
                        </a:ln>
                        <a:solidFill>
                          <a:schemeClr val="tx1"/>
                        </a:solidFill>
                        <a:effectLst/>
                        <a:latin typeface="Verdana" pitchFamily="34" charset="0"/>
                        <a:ea typeface="Calibri" pitchFamily="34" charset="0"/>
                        <a:cs typeface="Times New Roman" pitchFamily="18" charset="0"/>
                      </a:endParaRPr>
                    </a:p>
                  </a:txBody>
                  <a:tcPr marL="44450" marR="44450" marT="0" marB="0"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l" defTabSz="914400" rtl="0" eaLnBrk="1" fontAlgn="base" latinLnBrk="0" hangingPunct="1">
                        <a:lnSpc>
                          <a:spcPct val="100000"/>
                        </a:lnSpc>
                        <a:spcBef>
                          <a:spcPct val="0"/>
                        </a:spcBef>
                        <a:spcAft>
                          <a:spcPct val="0"/>
                        </a:spcAft>
                        <a:buClr>
                          <a:schemeClr val="bg2"/>
                        </a:buClr>
                        <a:buSzPct val="75000"/>
                        <a:buFontTx/>
                        <a:buNone/>
                        <a:tabLst/>
                      </a:pPr>
                      <a:endParaRPr kumimoji="0" lang="es-ES" sz="1000" b="0" i="0" u="none" strike="noStrike" cap="none" normalizeH="0" baseline="0" smtClean="0">
                        <a:ln>
                          <a:noFill/>
                        </a:ln>
                        <a:solidFill>
                          <a:schemeClr val="tx1"/>
                        </a:solidFill>
                        <a:effectLst/>
                        <a:latin typeface="Verdana" pitchFamily="34" charset="0"/>
                      </a:endParaRPr>
                    </a:p>
                  </a:txBody>
                  <a:tcPr marL="44450" marR="44450" marT="0" marB="0"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ct val="0"/>
                        </a:spcAft>
                        <a:buClr>
                          <a:schemeClr val="bg2"/>
                        </a:buClr>
                        <a:buSzPct val="75000"/>
                        <a:buFontTx/>
                        <a:buNone/>
                        <a:tabLst/>
                      </a:pPr>
                      <a:r>
                        <a:rPr kumimoji="0" lang="es-ES" sz="1000" b="0" i="0" u="none" strike="noStrike" cap="none" normalizeH="0" baseline="0" smtClean="0">
                          <a:ln>
                            <a:noFill/>
                          </a:ln>
                          <a:solidFill>
                            <a:srgbClr val="000000"/>
                          </a:solidFill>
                          <a:effectLst/>
                          <a:latin typeface="Verdana" pitchFamily="34" charset="0"/>
                          <a:cs typeface="Times New Roman" pitchFamily="18" charset="0"/>
                        </a:rPr>
                        <a:t>-10%</a:t>
                      </a:r>
                      <a:endParaRPr kumimoji="0" lang="es-EC" sz="1000" b="0" i="0" u="none" strike="noStrike" cap="none" normalizeH="0" baseline="0" smtClean="0">
                        <a:ln>
                          <a:noFill/>
                        </a:ln>
                        <a:solidFill>
                          <a:schemeClr val="tx1"/>
                        </a:solidFill>
                        <a:effectLst/>
                        <a:latin typeface="Verdana" pitchFamily="34" charset="0"/>
                        <a:ea typeface="Calibri" pitchFamily="34" charset="0"/>
                        <a:cs typeface="Times New Roman" pitchFamily="18" charset="0"/>
                      </a:endParaRPr>
                    </a:p>
                  </a:txBody>
                  <a:tcPr marL="44450" marR="44450" marT="0" marB="0"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r" defTabSz="914400" rtl="0" eaLnBrk="1" fontAlgn="base" latinLnBrk="0" hangingPunct="1">
                        <a:lnSpc>
                          <a:spcPct val="115000"/>
                        </a:lnSpc>
                        <a:spcBef>
                          <a:spcPct val="0"/>
                        </a:spcBef>
                        <a:spcAft>
                          <a:spcPct val="0"/>
                        </a:spcAft>
                        <a:buClr>
                          <a:schemeClr val="bg2"/>
                        </a:buClr>
                        <a:buSzPct val="75000"/>
                        <a:buFontTx/>
                        <a:buNone/>
                        <a:tabLst/>
                      </a:pPr>
                      <a:r>
                        <a:rPr kumimoji="0" lang="es-ES" sz="1000" b="0" i="0" u="none" strike="noStrike" cap="none" normalizeH="0" baseline="0" smtClean="0">
                          <a:ln>
                            <a:noFill/>
                          </a:ln>
                          <a:solidFill>
                            <a:srgbClr val="000000"/>
                          </a:solidFill>
                          <a:effectLst/>
                          <a:latin typeface="Verdana" pitchFamily="34" charset="0"/>
                          <a:cs typeface="Times New Roman" pitchFamily="18" charset="0"/>
                        </a:rPr>
                        <a:t>-5%</a:t>
                      </a:r>
                      <a:endParaRPr kumimoji="0" lang="es-EC" sz="1000" b="0" i="0" u="none" strike="noStrike" cap="none" normalizeH="0" baseline="0" smtClean="0">
                        <a:ln>
                          <a:noFill/>
                        </a:ln>
                        <a:solidFill>
                          <a:schemeClr val="tx1"/>
                        </a:solidFill>
                        <a:effectLst/>
                        <a:latin typeface="Verdana" pitchFamily="34" charset="0"/>
                        <a:ea typeface="Calibri" pitchFamily="34" charset="0"/>
                        <a:cs typeface="Times New Roman" pitchFamily="18" charset="0"/>
                      </a:endParaRPr>
                    </a:p>
                  </a:txBody>
                  <a:tcPr marL="44450" marR="44450" marT="0" marB="0"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r" defTabSz="914400" rtl="0" eaLnBrk="1" fontAlgn="base" latinLnBrk="0" hangingPunct="1">
                        <a:lnSpc>
                          <a:spcPct val="115000"/>
                        </a:lnSpc>
                        <a:spcBef>
                          <a:spcPct val="0"/>
                        </a:spcBef>
                        <a:spcAft>
                          <a:spcPct val="0"/>
                        </a:spcAft>
                        <a:buClr>
                          <a:schemeClr val="bg2"/>
                        </a:buClr>
                        <a:buSzPct val="75000"/>
                        <a:buFontTx/>
                        <a:buNone/>
                        <a:tabLst/>
                      </a:pPr>
                      <a:r>
                        <a:rPr kumimoji="0" lang="es-ES" sz="1000" b="0" i="0" u="none" strike="noStrike" cap="none" normalizeH="0" baseline="0" smtClean="0">
                          <a:ln>
                            <a:noFill/>
                          </a:ln>
                          <a:solidFill>
                            <a:srgbClr val="000000"/>
                          </a:solidFill>
                          <a:effectLst/>
                          <a:latin typeface="Verdana" pitchFamily="34" charset="0"/>
                          <a:cs typeface="Times New Roman" pitchFamily="18" charset="0"/>
                        </a:rPr>
                        <a:t>0%</a:t>
                      </a:r>
                      <a:endParaRPr kumimoji="0" lang="es-EC" sz="1000" b="0" i="0" u="none" strike="noStrike" cap="none" normalizeH="0" baseline="0" smtClean="0">
                        <a:ln>
                          <a:noFill/>
                        </a:ln>
                        <a:solidFill>
                          <a:schemeClr val="tx1"/>
                        </a:solidFill>
                        <a:effectLst/>
                        <a:latin typeface="Verdana" pitchFamily="34" charset="0"/>
                        <a:ea typeface="Calibri" pitchFamily="34" charset="0"/>
                        <a:cs typeface="Times New Roman" pitchFamily="18" charset="0"/>
                      </a:endParaRPr>
                    </a:p>
                  </a:txBody>
                  <a:tcPr marL="44450" marR="44450" marT="0" marB="0"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r" defTabSz="914400" rtl="0" eaLnBrk="1" fontAlgn="base" latinLnBrk="0" hangingPunct="1">
                        <a:lnSpc>
                          <a:spcPct val="115000"/>
                        </a:lnSpc>
                        <a:spcBef>
                          <a:spcPct val="0"/>
                        </a:spcBef>
                        <a:spcAft>
                          <a:spcPct val="0"/>
                        </a:spcAft>
                        <a:buClr>
                          <a:schemeClr val="bg2"/>
                        </a:buClr>
                        <a:buSzPct val="75000"/>
                        <a:buFontTx/>
                        <a:buNone/>
                        <a:tabLst/>
                      </a:pPr>
                      <a:r>
                        <a:rPr kumimoji="0" lang="es-ES" sz="1000" b="0" i="0" u="none" strike="noStrike" cap="none" normalizeH="0" baseline="0" smtClean="0">
                          <a:ln>
                            <a:noFill/>
                          </a:ln>
                          <a:solidFill>
                            <a:srgbClr val="000000"/>
                          </a:solidFill>
                          <a:effectLst/>
                          <a:latin typeface="Verdana" pitchFamily="34" charset="0"/>
                          <a:cs typeface="Times New Roman" pitchFamily="18" charset="0"/>
                        </a:rPr>
                        <a:t>5%</a:t>
                      </a:r>
                      <a:endParaRPr kumimoji="0" lang="es-EC" sz="1000" b="0" i="0" u="none" strike="noStrike" cap="none" normalizeH="0" baseline="0" smtClean="0">
                        <a:ln>
                          <a:noFill/>
                        </a:ln>
                        <a:solidFill>
                          <a:schemeClr val="tx1"/>
                        </a:solidFill>
                        <a:effectLst/>
                        <a:latin typeface="Verdana" pitchFamily="34" charset="0"/>
                        <a:ea typeface="Calibri" pitchFamily="34" charset="0"/>
                        <a:cs typeface="Times New Roman" pitchFamily="18" charset="0"/>
                      </a:endParaRPr>
                    </a:p>
                  </a:txBody>
                  <a:tcPr marL="44450" marR="44450" marT="0" marB="0"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r" defTabSz="914400" rtl="0" eaLnBrk="1" fontAlgn="base" latinLnBrk="0" hangingPunct="1">
                        <a:lnSpc>
                          <a:spcPct val="115000"/>
                        </a:lnSpc>
                        <a:spcBef>
                          <a:spcPct val="0"/>
                        </a:spcBef>
                        <a:spcAft>
                          <a:spcPct val="0"/>
                        </a:spcAft>
                        <a:buClr>
                          <a:schemeClr val="bg2"/>
                        </a:buClr>
                        <a:buSzPct val="75000"/>
                        <a:buFontTx/>
                        <a:buNone/>
                        <a:tabLst/>
                      </a:pPr>
                      <a:r>
                        <a:rPr kumimoji="0" lang="es-ES" sz="1000" b="0" i="0" u="none" strike="noStrike" cap="none" normalizeH="0" baseline="0" smtClean="0">
                          <a:ln>
                            <a:noFill/>
                          </a:ln>
                          <a:solidFill>
                            <a:srgbClr val="000000"/>
                          </a:solidFill>
                          <a:effectLst/>
                          <a:latin typeface="Verdana" pitchFamily="34" charset="0"/>
                          <a:cs typeface="Times New Roman" pitchFamily="18" charset="0"/>
                        </a:rPr>
                        <a:t>10%</a:t>
                      </a:r>
                      <a:endParaRPr kumimoji="0" lang="es-EC" sz="1000" b="0" i="0" u="none" strike="noStrike" cap="none" normalizeH="0" baseline="0" smtClean="0">
                        <a:ln>
                          <a:noFill/>
                        </a:ln>
                        <a:solidFill>
                          <a:schemeClr val="tx1"/>
                        </a:solidFill>
                        <a:effectLst/>
                        <a:latin typeface="Verdana" pitchFamily="34" charset="0"/>
                        <a:ea typeface="Calibri" pitchFamily="34" charset="0"/>
                        <a:cs typeface="Times New Roman" pitchFamily="18" charset="0"/>
                      </a:endParaRPr>
                    </a:p>
                  </a:txBody>
                  <a:tcPr marL="44450" marR="44450" marT="0" marB="0"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r>
              <a:tr h="509588">
                <a:tc gridSpan="2">
                  <a:txBody>
                    <a:bodyPr/>
                    <a:lstStyle/>
                    <a:p>
                      <a:pPr marL="0" marR="0" lvl="0" indent="0" algn="l" defTabSz="914400" rtl="0" eaLnBrk="1" fontAlgn="base" latinLnBrk="0" hangingPunct="1">
                        <a:lnSpc>
                          <a:spcPct val="115000"/>
                        </a:lnSpc>
                        <a:spcBef>
                          <a:spcPct val="0"/>
                        </a:spcBef>
                        <a:spcAft>
                          <a:spcPct val="0"/>
                        </a:spcAft>
                        <a:buClr>
                          <a:schemeClr val="bg2"/>
                        </a:buClr>
                        <a:buSzPct val="75000"/>
                        <a:buFontTx/>
                        <a:buNone/>
                        <a:tabLst/>
                      </a:pPr>
                      <a:r>
                        <a:rPr kumimoji="0" lang="es-ES" sz="1000" b="1" i="0" u="none" strike="noStrike" cap="none" normalizeH="0" baseline="0" smtClean="0">
                          <a:ln>
                            <a:noFill/>
                          </a:ln>
                          <a:solidFill>
                            <a:srgbClr val="000080"/>
                          </a:solidFill>
                          <a:effectLst/>
                          <a:latin typeface="Verdana" pitchFamily="34" charset="0"/>
                          <a:cs typeface="Times New Roman" pitchFamily="18" charset="0"/>
                        </a:rPr>
                        <a:t>Celdas de resultado:</a:t>
                      </a:r>
                      <a:endParaRPr kumimoji="0" lang="es-EC" sz="1000" b="0" i="0" u="none" strike="noStrike" cap="none" normalizeH="0" baseline="0" smtClean="0">
                        <a:ln>
                          <a:noFill/>
                        </a:ln>
                        <a:solidFill>
                          <a:schemeClr val="tx1"/>
                        </a:solidFill>
                        <a:effectLst/>
                        <a:latin typeface="Verdana" pitchFamily="34" charset="0"/>
                        <a:ea typeface="Calibri" pitchFamily="34" charset="0"/>
                        <a:cs typeface="Times New Roman" pitchFamily="18" charset="0"/>
                      </a:endParaRPr>
                    </a:p>
                  </a:txBody>
                  <a:tcPr marL="44450" marR="44450" marT="0" marB="0"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hMerge="1">
                  <a:txBody>
                    <a:bodyPr/>
                    <a:lstStyle/>
                    <a:p>
                      <a:endParaRPr lang="es-ES"/>
                    </a:p>
                  </a:txBody>
                  <a:tcPr/>
                </a:tc>
                <a:tc>
                  <a:txBody>
                    <a:bodyPr/>
                    <a:lstStyle/>
                    <a:p>
                      <a:pPr marL="0" marR="0" lvl="0" indent="0" algn="l" defTabSz="914400" rtl="0" eaLnBrk="1" fontAlgn="base" latinLnBrk="0" hangingPunct="1">
                        <a:lnSpc>
                          <a:spcPct val="115000"/>
                        </a:lnSpc>
                        <a:spcBef>
                          <a:spcPct val="0"/>
                        </a:spcBef>
                        <a:spcAft>
                          <a:spcPct val="0"/>
                        </a:spcAft>
                        <a:buClr>
                          <a:schemeClr val="bg2"/>
                        </a:buClr>
                        <a:buSzPct val="75000"/>
                        <a:buFontTx/>
                        <a:buNone/>
                        <a:tabLst/>
                      </a:pPr>
                      <a:r>
                        <a:rPr kumimoji="0" lang="es-ES" sz="1000" b="0" i="0" u="none" strike="noStrike" cap="none" normalizeH="0" baseline="0" smtClean="0">
                          <a:ln>
                            <a:noFill/>
                          </a:ln>
                          <a:solidFill>
                            <a:srgbClr val="000000"/>
                          </a:solidFill>
                          <a:effectLst/>
                          <a:latin typeface="Verdana" pitchFamily="34" charset="0"/>
                          <a:cs typeface="Times New Roman" pitchFamily="18" charset="0"/>
                        </a:rPr>
                        <a:t> </a:t>
                      </a:r>
                      <a:endParaRPr kumimoji="0" lang="es-EC" sz="1000" b="0" i="0" u="none" strike="noStrike" cap="none" normalizeH="0" baseline="0" smtClean="0">
                        <a:ln>
                          <a:noFill/>
                        </a:ln>
                        <a:solidFill>
                          <a:schemeClr val="tx1"/>
                        </a:solidFill>
                        <a:effectLst/>
                        <a:latin typeface="Verdana" pitchFamily="34" charset="0"/>
                        <a:ea typeface="Calibri" pitchFamily="34" charset="0"/>
                        <a:cs typeface="Times New Roman" pitchFamily="18" charset="0"/>
                      </a:endParaRPr>
                    </a:p>
                  </a:txBody>
                  <a:tcPr marL="44450" marR="44450" marT="0" marB="0"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
                          <a:schemeClr val="bg2"/>
                        </a:buClr>
                        <a:buSzPct val="75000"/>
                        <a:buFontTx/>
                        <a:buNone/>
                        <a:tabLst/>
                      </a:pPr>
                      <a:r>
                        <a:rPr kumimoji="0" lang="es-ES" sz="1000" b="0" i="0" u="none" strike="noStrike" cap="none" normalizeH="0" baseline="0" smtClean="0">
                          <a:ln>
                            <a:noFill/>
                          </a:ln>
                          <a:solidFill>
                            <a:srgbClr val="000000"/>
                          </a:solidFill>
                          <a:effectLst/>
                          <a:latin typeface="Verdana" pitchFamily="34" charset="0"/>
                          <a:cs typeface="Times New Roman" pitchFamily="18" charset="0"/>
                        </a:rPr>
                        <a:t> </a:t>
                      </a:r>
                      <a:endParaRPr kumimoji="0" lang="es-EC" sz="1000" b="0" i="0" u="none" strike="noStrike" cap="none" normalizeH="0" baseline="0" smtClean="0">
                        <a:ln>
                          <a:noFill/>
                        </a:ln>
                        <a:solidFill>
                          <a:schemeClr val="tx1"/>
                        </a:solidFill>
                        <a:effectLst/>
                        <a:latin typeface="Verdana" pitchFamily="34" charset="0"/>
                        <a:ea typeface="Calibri" pitchFamily="34" charset="0"/>
                        <a:cs typeface="Times New Roman" pitchFamily="18" charset="0"/>
                      </a:endParaRPr>
                    </a:p>
                  </a:txBody>
                  <a:tcPr marL="44450" marR="44450" marT="0" marB="0"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
                          <a:schemeClr val="bg2"/>
                        </a:buClr>
                        <a:buSzPct val="75000"/>
                        <a:buFontTx/>
                        <a:buNone/>
                        <a:tabLst/>
                      </a:pPr>
                      <a:r>
                        <a:rPr kumimoji="0" lang="es-ES" sz="1000" b="0" i="0" u="none" strike="noStrike" cap="none" normalizeH="0" baseline="0" smtClean="0">
                          <a:ln>
                            <a:noFill/>
                          </a:ln>
                          <a:solidFill>
                            <a:srgbClr val="000000"/>
                          </a:solidFill>
                          <a:effectLst/>
                          <a:latin typeface="Verdana" pitchFamily="34" charset="0"/>
                          <a:cs typeface="Times New Roman" pitchFamily="18" charset="0"/>
                        </a:rPr>
                        <a:t> </a:t>
                      </a:r>
                      <a:endParaRPr kumimoji="0" lang="es-EC" sz="1000" b="0" i="0" u="none" strike="noStrike" cap="none" normalizeH="0" baseline="0" smtClean="0">
                        <a:ln>
                          <a:noFill/>
                        </a:ln>
                        <a:solidFill>
                          <a:schemeClr val="tx1"/>
                        </a:solidFill>
                        <a:effectLst/>
                        <a:latin typeface="Verdana" pitchFamily="34" charset="0"/>
                        <a:ea typeface="Calibri" pitchFamily="34" charset="0"/>
                        <a:cs typeface="Times New Roman" pitchFamily="18" charset="0"/>
                      </a:endParaRPr>
                    </a:p>
                  </a:txBody>
                  <a:tcPr marL="44450" marR="44450" marT="0" marB="0"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
                          <a:schemeClr val="bg2"/>
                        </a:buClr>
                        <a:buSzPct val="75000"/>
                        <a:buFontTx/>
                        <a:buNone/>
                        <a:tabLst/>
                      </a:pPr>
                      <a:r>
                        <a:rPr kumimoji="0" lang="es-ES" sz="1000" b="0" i="0" u="none" strike="noStrike" cap="none" normalizeH="0" baseline="0" smtClean="0">
                          <a:ln>
                            <a:noFill/>
                          </a:ln>
                          <a:solidFill>
                            <a:srgbClr val="000000"/>
                          </a:solidFill>
                          <a:effectLst/>
                          <a:latin typeface="Verdana" pitchFamily="34" charset="0"/>
                          <a:cs typeface="Times New Roman" pitchFamily="18" charset="0"/>
                        </a:rPr>
                        <a:t> </a:t>
                      </a:r>
                      <a:endParaRPr kumimoji="0" lang="es-EC" sz="1000" b="0" i="0" u="none" strike="noStrike" cap="none" normalizeH="0" baseline="0" smtClean="0">
                        <a:ln>
                          <a:noFill/>
                        </a:ln>
                        <a:solidFill>
                          <a:schemeClr val="tx1"/>
                        </a:solidFill>
                        <a:effectLst/>
                        <a:latin typeface="Verdana" pitchFamily="34" charset="0"/>
                        <a:ea typeface="Calibri" pitchFamily="34" charset="0"/>
                        <a:cs typeface="Times New Roman" pitchFamily="18" charset="0"/>
                      </a:endParaRPr>
                    </a:p>
                  </a:txBody>
                  <a:tcPr marL="44450" marR="44450" marT="0" marB="0"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
                          <a:schemeClr val="bg2"/>
                        </a:buClr>
                        <a:buSzPct val="75000"/>
                        <a:buFontTx/>
                        <a:buNone/>
                        <a:tabLst/>
                      </a:pPr>
                      <a:r>
                        <a:rPr kumimoji="0" lang="es-ES" sz="1000" b="0" i="0" u="none" strike="noStrike" cap="none" normalizeH="0" baseline="0" smtClean="0">
                          <a:ln>
                            <a:noFill/>
                          </a:ln>
                          <a:solidFill>
                            <a:srgbClr val="000000"/>
                          </a:solidFill>
                          <a:effectLst/>
                          <a:latin typeface="Verdana" pitchFamily="34" charset="0"/>
                          <a:cs typeface="Times New Roman" pitchFamily="18" charset="0"/>
                        </a:rPr>
                        <a:t> </a:t>
                      </a:r>
                      <a:endParaRPr kumimoji="0" lang="es-EC" sz="1000" b="0" i="0" u="none" strike="noStrike" cap="none" normalizeH="0" baseline="0" smtClean="0">
                        <a:ln>
                          <a:noFill/>
                        </a:ln>
                        <a:solidFill>
                          <a:schemeClr val="tx1"/>
                        </a:solidFill>
                        <a:effectLst/>
                        <a:latin typeface="Verdana" pitchFamily="34" charset="0"/>
                        <a:ea typeface="Calibri" pitchFamily="34" charset="0"/>
                        <a:cs typeface="Times New Roman" pitchFamily="18" charset="0"/>
                      </a:endParaRPr>
                    </a:p>
                  </a:txBody>
                  <a:tcPr marL="44450" marR="44450" marT="0" marB="0"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
                          <a:schemeClr val="bg2"/>
                        </a:buClr>
                        <a:buSzPct val="75000"/>
                        <a:buFontTx/>
                        <a:buNone/>
                        <a:tabLst/>
                      </a:pPr>
                      <a:r>
                        <a:rPr kumimoji="0" lang="es-ES" sz="1000" b="0" i="0" u="none" strike="noStrike" cap="none" normalizeH="0" baseline="0" smtClean="0">
                          <a:ln>
                            <a:noFill/>
                          </a:ln>
                          <a:solidFill>
                            <a:srgbClr val="000000"/>
                          </a:solidFill>
                          <a:effectLst/>
                          <a:latin typeface="Verdana" pitchFamily="34" charset="0"/>
                          <a:cs typeface="Times New Roman" pitchFamily="18" charset="0"/>
                        </a:rPr>
                        <a:t> </a:t>
                      </a:r>
                      <a:endParaRPr kumimoji="0" lang="es-EC" sz="1000" b="0" i="0" u="none" strike="noStrike" cap="none" normalizeH="0" baseline="0" smtClean="0">
                        <a:ln>
                          <a:noFill/>
                        </a:ln>
                        <a:solidFill>
                          <a:schemeClr val="tx1"/>
                        </a:solidFill>
                        <a:effectLst/>
                        <a:latin typeface="Verdana" pitchFamily="34" charset="0"/>
                        <a:ea typeface="Calibri" pitchFamily="34" charset="0"/>
                        <a:cs typeface="Times New Roman" pitchFamily="18" charset="0"/>
                      </a:endParaRPr>
                    </a:p>
                  </a:txBody>
                  <a:tcPr marL="44450" marR="44450" marT="0" marB="0"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81000">
                <a:tc>
                  <a:txBody>
                    <a:bodyPr/>
                    <a:lstStyle/>
                    <a:p>
                      <a:pPr marL="0" marR="0" lvl="0" indent="0" algn="l" defTabSz="914400" rtl="0" eaLnBrk="1" fontAlgn="base" latinLnBrk="0" hangingPunct="1">
                        <a:lnSpc>
                          <a:spcPct val="115000"/>
                        </a:lnSpc>
                        <a:spcBef>
                          <a:spcPct val="0"/>
                        </a:spcBef>
                        <a:spcAft>
                          <a:spcPct val="0"/>
                        </a:spcAft>
                        <a:buClr>
                          <a:schemeClr val="bg2"/>
                        </a:buClr>
                        <a:buSzPct val="75000"/>
                        <a:buFontTx/>
                        <a:buNone/>
                        <a:tabLst/>
                      </a:pPr>
                      <a:r>
                        <a:rPr kumimoji="0" lang="es-ES" sz="1000" b="1" i="0" u="none" strike="noStrike" cap="none" normalizeH="0" baseline="0" smtClean="0">
                          <a:ln>
                            <a:noFill/>
                          </a:ln>
                          <a:solidFill>
                            <a:srgbClr val="000080"/>
                          </a:solidFill>
                          <a:effectLst/>
                          <a:latin typeface="Verdana" pitchFamily="34" charset="0"/>
                          <a:cs typeface="Times New Roman" pitchFamily="18" charset="0"/>
                        </a:rPr>
                        <a:t> </a:t>
                      </a:r>
                      <a:endParaRPr kumimoji="0" lang="es-EC" sz="1000" b="0" i="0" u="none" strike="noStrike" cap="none" normalizeH="0" baseline="0" smtClean="0">
                        <a:ln>
                          <a:noFill/>
                        </a:ln>
                        <a:solidFill>
                          <a:schemeClr val="tx1"/>
                        </a:solidFill>
                        <a:effectLst/>
                        <a:latin typeface="Verdana" pitchFamily="34" charset="0"/>
                        <a:ea typeface="Calibri" pitchFamily="34" charset="0"/>
                        <a:cs typeface="Times New Roman" pitchFamily="18" charset="0"/>
                      </a:endParaRPr>
                    </a:p>
                  </a:txBody>
                  <a:tcPr marL="44450" marR="44450" marT="0" marB="0"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solidFill>
                      <a:srgbClr val="C0C0C0"/>
                    </a:solidFill>
                  </a:tcPr>
                </a:tc>
                <a:tc>
                  <a:txBody>
                    <a:bodyPr/>
                    <a:lstStyle/>
                    <a:p>
                      <a:pPr marL="0" marR="0" lvl="0" indent="0" algn="l" defTabSz="914400" rtl="0" eaLnBrk="1" fontAlgn="base" latinLnBrk="0" hangingPunct="1">
                        <a:lnSpc>
                          <a:spcPct val="115000"/>
                        </a:lnSpc>
                        <a:spcBef>
                          <a:spcPct val="0"/>
                        </a:spcBef>
                        <a:spcAft>
                          <a:spcPct val="0"/>
                        </a:spcAft>
                        <a:buClr>
                          <a:schemeClr val="bg2"/>
                        </a:buClr>
                        <a:buSzPct val="75000"/>
                        <a:buFontTx/>
                        <a:buNone/>
                        <a:tabLst/>
                      </a:pPr>
                      <a:r>
                        <a:rPr kumimoji="0" lang="es-ES" sz="1000" b="1" i="0" u="none" strike="noStrike" cap="none" normalizeH="0" baseline="0" smtClean="0">
                          <a:ln>
                            <a:noFill/>
                          </a:ln>
                          <a:solidFill>
                            <a:srgbClr val="000080"/>
                          </a:solidFill>
                          <a:effectLst/>
                          <a:latin typeface="Verdana" pitchFamily="34" charset="0"/>
                          <a:cs typeface="Times New Roman" pitchFamily="18" charset="0"/>
                        </a:rPr>
                        <a:t>$C$36</a:t>
                      </a:r>
                      <a:endParaRPr kumimoji="0" lang="es-EC" sz="1000" b="0" i="0" u="none" strike="noStrike" cap="none" normalizeH="0" baseline="0" smtClean="0">
                        <a:ln>
                          <a:noFill/>
                        </a:ln>
                        <a:solidFill>
                          <a:schemeClr val="tx1"/>
                        </a:solidFill>
                        <a:effectLst/>
                        <a:latin typeface="Verdana" pitchFamily="34" charset="0"/>
                        <a:ea typeface="Calibri" pitchFamily="34" charset="0"/>
                        <a:cs typeface="Times New Roman" pitchFamily="18" charset="0"/>
                      </a:endParaRPr>
                    </a:p>
                  </a:txBody>
                  <a:tcPr marL="44450" marR="44450" marT="0" marB="0"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solidFill>
                      <a:srgbClr val="C0C0C0"/>
                    </a:solidFill>
                  </a:tcPr>
                </a:tc>
                <a:tc>
                  <a:txBody>
                    <a:bodyPr/>
                    <a:lstStyle/>
                    <a:p>
                      <a:pPr marL="0" marR="0" lvl="0" indent="0" algn="l" defTabSz="914400" rtl="0" eaLnBrk="1" fontAlgn="base" latinLnBrk="0" hangingPunct="1">
                        <a:lnSpc>
                          <a:spcPct val="100000"/>
                        </a:lnSpc>
                        <a:spcBef>
                          <a:spcPct val="0"/>
                        </a:spcBef>
                        <a:spcAft>
                          <a:spcPct val="0"/>
                        </a:spcAft>
                        <a:buClr>
                          <a:schemeClr val="bg2"/>
                        </a:buClr>
                        <a:buSzPct val="75000"/>
                        <a:buFontTx/>
                        <a:buNone/>
                        <a:tabLst/>
                      </a:pPr>
                      <a:endParaRPr kumimoji="0" lang="es-ES" sz="1000" b="0" i="0" u="none" strike="noStrike" cap="none" normalizeH="0" baseline="0" smtClean="0">
                        <a:ln>
                          <a:noFill/>
                        </a:ln>
                        <a:solidFill>
                          <a:schemeClr val="tx1"/>
                        </a:solidFill>
                        <a:effectLst/>
                        <a:latin typeface="Verdana" pitchFamily="34" charset="0"/>
                      </a:endParaRPr>
                    </a:p>
                  </a:txBody>
                  <a:tcPr marL="44450" marR="44450" marT="0" marB="0"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
                          <a:schemeClr val="bg2"/>
                        </a:buClr>
                        <a:buSzPct val="75000"/>
                        <a:buFontTx/>
                        <a:buNone/>
                        <a:tabLst/>
                      </a:pPr>
                      <a:r>
                        <a:rPr kumimoji="0" lang="es-ES" sz="1000" b="0" i="0" u="none" strike="noStrike" cap="none" normalizeH="0" baseline="0" smtClean="0">
                          <a:ln>
                            <a:noFill/>
                          </a:ln>
                          <a:solidFill>
                            <a:srgbClr val="000000"/>
                          </a:solidFill>
                          <a:effectLst/>
                          <a:latin typeface="Verdana" pitchFamily="34" charset="0"/>
                          <a:cs typeface="Times New Roman" pitchFamily="18" charset="0"/>
                        </a:rPr>
                        <a:t>89.471,37</a:t>
                      </a:r>
                      <a:endParaRPr kumimoji="0" lang="es-EC" sz="1000" b="0" i="0" u="none" strike="noStrike" cap="none" normalizeH="0" baseline="0" smtClean="0">
                        <a:ln>
                          <a:noFill/>
                        </a:ln>
                        <a:solidFill>
                          <a:schemeClr val="tx1"/>
                        </a:solidFill>
                        <a:effectLst/>
                        <a:latin typeface="Verdana" pitchFamily="34" charset="0"/>
                        <a:ea typeface="Calibri" pitchFamily="34" charset="0"/>
                        <a:cs typeface="Times New Roman" pitchFamily="18" charset="0"/>
                      </a:endParaRPr>
                    </a:p>
                  </a:txBody>
                  <a:tcPr marL="44450" marR="44450" marT="0" marB="0"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
                          <a:schemeClr val="bg2"/>
                        </a:buClr>
                        <a:buSzPct val="75000"/>
                        <a:buFontTx/>
                        <a:buNone/>
                        <a:tabLst/>
                      </a:pPr>
                      <a:r>
                        <a:rPr kumimoji="0" lang="es-ES" sz="1000" b="0" i="0" u="none" strike="noStrike" cap="none" normalizeH="0" baseline="0" smtClean="0">
                          <a:ln>
                            <a:noFill/>
                          </a:ln>
                          <a:solidFill>
                            <a:srgbClr val="000000"/>
                          </a:solidFill>
                          <a:effectLst/>
                          <a:latin typeface="Verdana" pitchFamily="34" charset="0"/>
                          <a:cs typeface="Times New Roman" pitchFamily="18" charset="0"/>
                        </a:rPr>
                        <a:t>93.282,36</a:t>
                      </a:r>
                      <a:endParaRPr kumimoji="0" lang="es-EC" sz="1000" b="0" i="0" u="none" strike="noStrike" cap="none" normalizeH="0" baseline="0" smtClean="0">
                        <a:ln>
                          <a:noFill/>
                        </a:ln>
                        <a:solidFill>
                          <a:schemeClr val="tx1"/>
                        </a:solidFill>
                        <a:effectLst/>
                        <a:latin typeface="Verdana" pitchFamily="34" charset="0"/>
                        <a:ea typeface="Calibri" pitchFamily="34" charset="0"/>
                        <a:cs typeface="Times New Roman" pitchFamily="18" charset="0"/>
                      </a:endParaRPr>
                    </a:p>
                  </a:txBody>
                  <a:tcPr marL="44450" marR="44450" marT="0" marB="0"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
                          <a:schemeClr val="bg2"/>
                        </a:buClr>
                        <a:buSzPct val="75000"/>
                        <a:buFontTx/>
                        <a:buNone/>
                        <a:tabLst/>
                      </a:pPr>
                      <a:r>
                        <a:rPr kumimoji="0" lang="es-ES" sz="1000" b="0" i="0" u="none" strike="noStrike" cap="none" normalizeH="0" baseline="0" smtClean="0">
                          <a:ln>
                            <a:noFill/>
                          </a:ln>
                          <a:solidFill>
                            <a:srgbClr val="000000"/>
                          </a:solidFill>
                          <a:effectLst/>
                          <a:latin typeface="Verdana" pitchFamily="34" charset="0"/>
                          <a:cs typeface="Times New Roman" pitchFamily="18" charset="0"/>
                        </a:rPr>
                        <a:t>97.093,35</a:t>
                      </a:r>
                      <a:endParaRPr kumimoji="0" lang="es-EC" sz="1000" b="0" i="0" u="none" strike="noStrike" cap="none" normalizeH="0" baseline="0" smtClean="0">
                        <a:ln>
                          <a:noFill/>
                        </a:ln>
                        <a:solidFill>
                          <a:schemeClr val="tx1"/>
                        </a:solidFill>
                        <a:effectLst/>
                        <a:latin typeface="Verdana" pitchFamily="34" charset="0"/>
                        <a:ea typeface="Calibri" pitchFamily="34" charset="0"/>
                        <a:cs typeface="Times New Roman" pitchFamily="18" charset="0"/>
                      </a:endParaRPr>
                    </a:p>
                  </a:txBody>
                  <a:tcPr marL="44450" marR="44450" marT="0" marB="0"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
                          <a:schemeClr val="bg2"/>
                        </a:buClr>
                        <a:buSzPct val="75000"/>
                        <a:buFontTx/>
                        <a:buNone/>
                        <a:tabLst/>
                      </a:pPr>
                      <a:r>
                        <a:rPr kumimoji="0" lang="es-ES" sz="1000" b="0" i="0" u="none" strike="noStrike" cap="none" normalizeH="0" baseline="0" smtClean="0">
                          <a:ln>
                            <a:noFill/>
                          </a:ln>
                          <a:solidFill>
                            <a:srgbClr val="000000"/>
                          </a:solidFill>
                          <a:effectLst/>
                          <a:latin typeface="Verdana" pitchFamily="34" charset="0"/>
                          <a:cs typeface="Times New Roman" pitchFamily="18" charset="0"/>
                        </a:rPr>
                        <a:t>100.904,34</a:t>
                      </a:r>
                      <a:endParaRPr kumimoji="0" lang="es-EC" sz="1000" b="0" i="0" u="none" strike="noStrike" cap="none" normalizeH="0" baseline="0" smtClean="0">
                        <a:ln>
                          <a:noFill/>
                        </a:ln>
                        <a:solidFill>
                          <a:schemeClr val="tx1"/>
                        </a:solidFill>
                        <a:effectLst/>
                        <a:latin typeface="Verdana" pitchFamily="34" charset="0"/>
                        <a:ea typeface="Calibri" pitchFamily="34" charset="0"/>
                        <a:cs typeface="Times New Roman" pitchFamily="18" charset="0"/>
                      </a:endParaRPr>
                    </a:p>
                  </a:txBody>
                  <a:tcPr marL="44450" marR="44450" marT="0" marB="0"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
                          <a:schemeClr val="bg2"/>
                        </a:buClr>
                        <a:buSzPct val="75000"/>
                        <a:buFontTx/>
                        <a:buNone/>
                        <a:tabLst/>
                      </a:pPr>
                      <a:r>
                        <a:rPr kumimoji="0" lang="es-ES" sz="1000" b="0" i="0" u="none" strike="noStrike" cap="none" normalizeH="0" baseline="0" smtClean="0">
                          <a:ln>
                            <a:noFill/>
                          </a:ln>
                          <a:solidFill>
                            <a:srgbClr val="000000"/>
                          </a:solidFill>
                          <a:effectLst/>
                          <a:latin typeface="Verdana" pitchFamily="34" charset="0"/>
                          <a:cs typeface="Times New Roman" pitchFamily="18" charset="0"/>
                        </a:rPr>
                        <a:t>104.715,33</a:t>
                      </a:r>
                      <a:endParaRPr kumimoji="0" lang="es-EC" sz="1000" b="0" i="0" u="none" strike="noStrike" cap="none" normalizeH="0" baseline="0" smtClean="0">
                        <a:ln>
                          <a:noFill/>
                        </a:ln>
                        <a:solidFill>
                          <a:schemeClr val="tx1"/>
                        </a:solidFill>
                        <a:effectLst/>
                        <a:latin typeface="Verdana" pitchFamily="34" charset="0"/>
                        <a:ea typeface="Calibri" pitchFamily="34" charset="0"/>
                        <a:cs typeface="Times New Roman" pitchFamily="18" charset="0"/>
                      </a:endParaRPr>
                    </a:p>
                  </a:txBody>
                  <a:tcPr marL="44450" marR="44450" marT="0" marB="0"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81000">
                <a:tc>
                  <a:txBody>
                    <a:bodyPr/>
                    <a:lstStyle/>
                    <a:p>
                      <a:pPr marL="0" marR="0" lvl="0" indent="0" algn="l" defTabSz="914400" rtl="0" eaLnBrk="1" fontAlgn="base" latinLnBrk="0" hangingPunct="1">
                        <a:lnSpc>
                          <a:spcPct val="115000"/>
                        </a:lnSpc>
                        <a:spcBef>
                          <a:spcPct val="0"/>
                        </a:spcBef>
                        <a:spcAft>
                          <a:spcPct val="0"/>
                        </a:spcAft>
                        <a:buClr>
                          <a:schemeClr val="bg2"/>
                        </a:buClr>
                        <a:buSzPct val="75000"/>
                        <a:buFontTx/>
                        <a:buNone/>
                        <a:tabLst/>
                      </a:pPr>
                      <a:r>
                        <a:rPr kumimoji="0" lang="es-ES" sz="1000" b="1" i="0" u="none" strike="noStrike" cap="none" normalizeH="0" baseline="0" smtClean="0">
                          <a:ln>
                            <a:noFill/>
                          </a:ln>
                          <a:solidFill>
                            <a:srgbClr val="000000"/>
                          </a:solidFill>
                          <a:effectLst/>
                          <a:latin typeface="Verdana" pitchFamily="34" charset="0"/>
                          <a:cs typeface="Times New Roman" pitchFamily="18" charset="0"/>
                        </a:rPr>
                        <a:t> </a:t>
                      </a:r>
                      <a:endParaRPr kumimoji="0" lang="es-EC" sz="1000" b="0" i="0" u="none" strike="noStrike" cap="none" normalizeH="0" baseline="0" smtClean="0">
                        <a:ln>
                          <a:noFill/>
                        </a:ln>
                        <a:solidFill>
                          <a:schemeClr val="tx1"/>
                        </a:solidFill>
                        <a:effectLst/>
                        <a:latin typeface="Verdana" pitchFamily="34" charset="0"/>
                        <a:ea typeface="Calibri" pitchFamily="34" charset="0"/>
                        <a:cs typeface="Times New Roman" pitchFamily="18" charset="0"/>
                      </a:endParaRPr>
                    </a:p>
                  </a:txBody>
                  <a:tcPr marL="44450" marR="44450" marT="0" marB="0" anchor="b"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l" defTabSz="914400" rtl="0" eaLnBrk="1" fontAlgn="base" latinLnBrk="0" hangingPunct="1">
                        <a:lnSpc>
                          <a:spcPct val="115000"/>
                        </a:lnSpc>
                        <a:spcBef>
                          <a:spcPct val="0"/>
                        </a:spcBef>
                        <a:spcAft>
                          <a:spcPct val="0"/>
                        </a:spcAft>
                        <a:buClr>
                          <a:schemeClr val="bg2"/>
                        </a:buClr>
                        <a:buSzPct val="75000"/>
                        <a:buFontTx/>
                        <a:buNone/>
                        <a:tabLst/>
                      </a:pPr>
                      <a:r>
                        <a:rPr kumimoji="0" lang="es-ES" sz="1000" b="1" i="0" u="none" strike="noStrike" cap="none" normalizeH="0" baseline="0" smtClean="0">
                          <a:ln>
                            <a:noFill/>
                          </a:ln>
                          <a:solidFill>
                            <a:srgbClr val="000000"/>
                          </a:solidFill>
                          <a:effectLst/>
                          <a:latin typeface="Verdana" pitchFamily="34" charset="0"/>
                          <a:cs typeface="Times New Roman" pitchFamily="18" charset="0"/>
                        </a:rPr>
                        <a:t>$C$37</a:t>
                      </a:r>
                      <a:endParaRPr kumimoji="0" lang="es-EC" sz="1000" b="0" i="0" u="none" strike="noStrike" cap="none" normalizeH="0" baseline="0" smtClean="0">
                        <a:ln>
                          <a:noFill/>
                        </a:ln>
                        <a:solidFill>
                          <a:schemeClr val="tx1"/>
                        </a:solidFill>
                        <a:effectLst/>
                        <a:latin typeface="Verdana" pitchFamily="34" charset="0"/>
                        <a:ea typeface="Calibri" pitchFamily="34" charset="0"/>
                        <a:cs typeface="Times New Roman" pitchFamily="18" charset="0"/>
                      </a:endParaRPr>
                    </a:p>
                  </a:txBody>
                  <a:tcPr marL="44450" marR="44450" marT="0" marB="0" anchor="b"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l" defTabSz="914400" rtl="0" eaLnBrk="1" fontAlgn="base" latinLnBrk="0" hangingPunct="1">
                        <a:lnSpc>
                          <a:spcPct val="115000"/>
                        </a:lnSpc>
                        <a:spcBef>
                          <a:spcPct val="0"/>
                        </a:spcBef>
                        <a:spcAft>
                          <a:spcPct val="0"/>
                        </a:spcAft>
                        <a:buClr>
                          <a:schemeClr val="bg2"/>
                        </a:buClr>
                        <a:buSzPct val="75000"/>
                        <a:buFontTx/>
                        <a:buNone/>
                        <a:tabLst/>
                      </a:pPr>
                      <a:r>
                        <a:rPr kumimoji="0" lang="es-ES" sz="1000" b="0" i="0" u="none" strike="noStrike" cap="none" normalizeH="0" baseline="0" smtClean="0">
                          <a:ln>
                            <a:noFill/>
                          </a:ln>
                          <a:solidFill>
                            <a:srgbClr val="000000"/>
                          </a:solidFill>
                          <a:effectLst/>
                          <a:latin typeface="Verdana" pitchFamily="34" charset="0"/>
                          <a:cs typeface="Times New Roman" pitchFamily="18" charset="0"/>
                        </a:rPr>
                        <a:t> </a:t>
                      </a:r>
                      <a:endParaRPr kumimoji="0" lang="es-EC" sz="1000" b="0" i="0" u="none" strike="noStrike" cap="none" normalizeH="0" baseline="0" smtClean="0">
                        <a:ln>
                          <a:noFill/>
                        </a:ln>
                        <a:solidFill>
                          <a:schemeClr val="tx1"/>
                        </a:solidFill>
                        <a:effectLst/>
                        <a:latin typeface="Verdana" pitchFamily="34" charset="0"/>
                        <a:ea typeface="Calibri" pitchFamily="34" charset="0"/>
                        <a:cs typeface="Times New Roman" pitchFamily="18" charset="0"/>
                      </a:endParaRPr>
                    </a:p>
                  </a:txBody>
                  <a:tcPr marL="44450" marR="44450" marT="0" marB="0" anchor="b" horzOverflow="overflow">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ct val="0"/>
                        </a:spcAft>
                        <a:buClr>
                          <a:schemeClr val="bg2"/>
                        </a:buClr>
                        <a:buSzPct val="75000"/>
                        <a:buFontTx/>
                        <a:buNone/>
                        <a:tabLst/>
                      </a:pPr>
                      <a:r>
                        <a:rPr kumimoji="0" lang="es-ES" sz="1000" b="0" i="0" u="none" strike="noStrike" cap="none" normalizeH="0" baseline="0" smtClean="0">
                          <a:ln>
                            <a:noFill/>
                          </a:ln>
                          <a:solidFill>
                            <a:srgbClr val="000000"/>
                          </a:solidFill>
                          <a:effectLst/>
                          <a:latin typeface="Verdana" pitchFamily="34" charset="0"/>
                          <a:cs typeface="Times New Roman" pitchFamily="18" charset="0"/>
                        </a:rPr>
                        <a:t>51%</a:t>
                      </a:r>
                      <a:endParaRPr kumimoji="0" lang="es-EC" sz="1000" b="0" i="0" u="none" strike="noStrike" cap="none" normalizeH="0" baseline="0" smtClean="0">
                        <a:ln>
                          <a:noFill/>
                        </a:ln>
                        <a:solidFill>
                          <a:schemeClr val="tx1"/>
                        </a:solidFill>
                        <a:effectLst/>
                        <a:latin typeface="Verdana" pitchFamily="34" charset="0"/>
                        <a:ea typeface="Calibri" pitchFamily="34"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ct val="0"/>
                        </a:spcAft>
                        <a:buClr>
                          <a:schemeClr val="bg2"/>
                        </a:buClr>
                        <a:buSzPct val="75000"/>
                        <a:buFontTx/>
                        <a:buNone/>
                        <a:tabLst/>
                      </a:pPr>
                      <a:r>
                        <a:rPr kumimoji="0" lang="es-ES" sz="1000" b="0" i="0" u="none" strike="noStrike" cap="none" normalizeH="0" baseline="0" smtClean="0">
                          <a:ln>
                            <a:noFill/>
                          </a:ln>
                          <a:solidFill>
                            <a:srgbClr val="000000"/>
                          </a:solidFill>
                          <a:effectLst/>
                          <a:latin typeface="Verdana" pitchFamily="34" charset="0"/>
                          <a:cs typeface="Times New Roman" pitchFamily="18" charset="0"/>
                        </a:rPr>
                        <a:t>54%</a:t>
                      </a:r>
                      <a:endParaRPr kumimoji="0" lang="es-EC" sz="1000" b="0" i="0" u="none" strike="noStrike" cap="none" normalizeH="0" baseline="0" smtClean="0">
                        <a:ln>
                          <a:noFill/>
                        </a:ln>
                        <a:solidFill>
                          <a:schemeClr val="tx1"/>
                        </a:solidFill>
                        <a:effectLst/>
                        <a:latin typeface="Verdana" pitchFamily="34" charset="0"/>
                        <a:ea typeface="Calibri" pitchFamily="34"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ct val="0"/>
                        </a:spcAft>
                        <a:buClr>
                          <a:schemeClr val="bg2"/>
                        </a:buClr>
                        <a:buSzPct val="75000"/>
                        <a:buFontTx/>
                        <a:buNone/>
                        <a:tabLst/>
                      </a:pPr>
                      <a:r>
                        <a:rPr kumimoji="0" lang="es-ES" sz="1000" b="0" i="0" u="none" strike="noStrike" cap="none" normalizeH="0" baseline="0" smtClean="0">
                          <a:ln>
                            <a:noFill/>
                          </a:ln>
                          <a:solidFill>
                            <a:srgbClr val="000000"/>
                          </a:solidFill>
                          <a:effectLst/>
                          <a:latin typeface="Verdana" pitchFamily="34" charset="0"/>
                          <a:cs typeface="Times New Roman" pitchFamily="18" charset="0"/>
                        </a:rPr>
                        <a:t>56%</a:t>
                      </a:r>
                      <a:endParaRPr kumimoji="0" lang="es-EC" sz="1000" b="0" i="0" u="none" strike="noStrike" cap="none" normalizeH="0" baseline="0" smtClean="0">
                        <a:ln>
                          <a:noFill/>
                        </a:ln>
                        <a:solidFill>
                          <a:schemeClr val="tx1"/>
                        </a:solidFill>
                        <a:effectLst/>
                        <a:latin typeface="Verdana" pitchFamily="34" charset="0"/>
                        <a:ea typeface="Calibri" pitchFamily="34"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ct val="0"/>
                        </a:spcAft>
                        <a:buClr>
                          <a:schemeClr val="bg2"/>
                        </a:buClr>
                        <a:buSzPct val="75000"/>
                        <a:buFontTx/>
                        <a:buNone/>
                        <a:tabLst/>
                      </a:pPr>
                      <a:r>
                        <a:rPr kumimoji="0" lang="es-ES" sz="1000" b="0" i="0" u="none" strike="noStrike" cap="none" normalizeH="0" baseline="0" smtClean="0">
                          <a:ln>
                            <a:noFill/>
                          </a:ln>
                          <a:solidFill>
                            <a:srgbClr val="000000"/>
                          </a:solidFill>
                          <a:effectLst/>
                          <a:latin typeface="Verdana" pitchFamily="34" charset="0"/>
                          <a:cs typeface="Times New Roman" pitchFamily="18" charset="0"/>
                        </a:rPr>
                        <a:t>58%</a:t>
                      </a:r>
                      <a:endParaRPr kumimoji="0" lang="es-EC" sz="1000" b="0" i="0" u="none" strike="noStrike" cap="none" normalizeH="0" baseline="0" smtClean="0">
                        <a:ln>
                          <a:noFill/>
                        </a:ln>
                        <a:solidFill>
                          <a:schemeClr val="tx1"/>
                        </a:solidFill>
                        <a:effectLst/>
                        <a:latin typeface="Verdana" pitchFamily="34" charset="0"/>
                        <a:ea typeface="Calibri" pitchFamily="34"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ct val="0"/>
                        </a:spcAft>
                        <a:buClr>
                          <a:schemeClr val="bg2"/>
                        </a:buClr>
                        <a:buSzPct val="75000"/>
                        <a:buFontTx/>
                        <a:buNone/>
                        <a:tabLst/>
                      </a:pPr>
                      <a:r>
                        <a:rPr kumimoji="0" lang="es-ES" sz="1000" b="0" i="0" u="none" strike="noStrike" cap="none" normalizeH="0" baseline="0" smtClean="0">
                          <a:ln>
                            <a:noFill/>
                          </a:ln>
                          <a:solidFill>
                            <a:srgbClr val="000000"/>
                          </a:solidFill>
                          <a:effectLst/>
                          <a:latin typeface="Verdana" pitchFamily="34" charset="0"/>
                          <a:cs typeface="Times New Roman" pitchFamily="18" charset="0"/>
                        </a:rPr>
                        <a:t>60%</a:t>
                      </a:r>
                      <a:endParaRPr kumimoji="0" lang="es-EC" sz="1000" b="0" i="0" u="none" strike="noStrike" cap="none" normalizeH="0" baseline="0" smtClean="0">
                        <a:ln>
                          <a:noFill/>
                        </a:ln>
                        <a:solidFill>
                          <a:schemeClr val="tx1"/>
                        </a:solidFill>
                        <a:effectLst/>
                        <a:latin typeface="Verdana" pitchFamily="34" charset="0"/>
                        <a:ea typeface="Calibri" pitchFamily="34" charset="0"/>
                        <a:cs typeface="Times New Roman" pitchFamily="18" charset="0"/>
                      </a:endParaRPr>
                    </a:p>
                  </a:txBody>
                  <a:tcPr marL="44450" marR="4445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pic>
        <p:nvPicPr>
          <p:cNvPr id="60485" name="Gráfico 1"/>
          <p:cNvPicPr>
            <a:picLocks noChangeArrowheads="1"/>
          </p:cNvPicPr>
          <p:nvPr/>
        </p:nvPicPr>
        <p:blipFill>
          <a:blip r:embed="rId3" cstate="print"/>
          <a:srcRect b="-145"/>
          <a:stretch>
            <a:fillRect/>
          </a:stretch>
        </p:blipFill>
        <p:spPr bwMode="auto">
          <a:xfrm>
            <a:off x="468313" y="3789363"/>
            <a:ext cx="4357687" cy="2705100"/>
          </a:xfrm>
          <a:prstGeom prst="rect">
            <a:avLst/>
          </a:prstGeom>
          <a:noFill/>
          <a:ln w="9525">
            <a:noFill/>
            <a:miter lim="800000"/>
            <a:headEnd/>
            <a:tailEnd/>
          </a:ln>
        </p:spPr>
      </p:pic>
      <p:pic>
        <p:nvPicPr>
          <p:cNvPr id="60486" name="Gráfico 2"/>
          <p:cNvPicPr>
            <a:picLocks noChangeArrowheads="1"/>
          </p:cNvPicPr>
          <p:nvPr/>
        </p:nvPicPr>
        <p:blipFill>
          <a:blip r:embed="rId4" cstate="print"/>
          <a:srcRect/>
          <a:stretch>
            <a:fillRect/>
          </a:stretch>
        </p:blipFill>
        <p:spPr bwMode="auto">
          <a:xfrm>
            <a:off x="4932363" y="3716338"/>
            <a:ext cx="4010025" cy="2778125"/>
          </a:xfrm>
          <a:prstGeom prst="rect">
            <a:avLst/>
          </a:prstGeom>
          <a:noFill/>
          <a:ln w="9525">
            <a:noFill/>
            <a:miter lim="800000"/>
            <a:headEnd/>
            <a:tailEnd/>
          </a:ln>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2" descr="cancha-futbol"/>
          <p:cNvPicPr>
            <a:picLocks noChangeAspect="1" noChangeArrowheads="1"/>
          </p:cNvPicPr>
          <p:nvPr/>
        </p:nvPicPr>
        <p:blipFill>
          <a:blip r:embed="rId2" cstate="print">
            <a:lum bright="64000" contrast="-54000"/>
          </a:blip>
          <a:srcRect/>
          <a:stretch>
            <a:fillRect/>
          </a:stretch>
        </p:blipFill>
        <p:spPr bwMode="auto">
          <a:xfrm>
            <a:off x="250825" y="1557338"/>
            <a:ext cx="8893175" cy="5300662"/>
          </a:xfrm>
          <a:prstGeom prst="rect">
            <a:avLst/>
          </a:prstGeom>
          <a:noFill/>
          <a:ln w="9525">
            <a:noFill/>
            <a:miter lim="800000"/>
            <a:headEnd/>
            <a:tailEnd/>
          </a:ln>
        </p:spPr>
      </p:pic>
      <p:sp>
        <p:nvSpPr>
          <p:cNvPr id="455683" name="3 Título"/>
          <p:cNvSpPr>
            <a:spLocks/>
          </p:cNvSpPr>
          <p:nvPr/>
        </p:nvSpPr>
        <p:spPr bwMode="auto">
          <a:xfrm>
            <a:off x="468313" y="260350"/>
            <a:ext cx="8286750" cy="1470025"/>
          </a:xfrm>
          <a:prstGeom prst="rect">
            <a:avLst/>
          </a:prstGeom>
          <a:noFill/>
          <a:ln w="9525">
            <a:noFill/>
            <a:miter lim="800000"/>
            <a:headEnd/>
            <a:tailEnd/>
          </a:ln>
        </p:spPr>
        <p:txBody>
          <a:bodyPr anchor="ctr"/>
          <a:lstStyle/>
          <a:p>
            <a:r>
              <a:rPr lang="es-ES" sz="3800" b="1">
                <a:solidFill>
                  <a:schemeClr val="accent2"/>
                </a:solidFill>
                <a:latin typeface="Broadway" pitchFamily="82" charset="0"/>
              </a:rPr>
              <a:t>CONCLUSIONES</a:t>
            </a:r>
            <a:r>
              <a:rPr lang="es-EC" sz="3800">
                <a:solidFill>
                  <a:schemeClr val="tx2"/>
                </a:solidFill>
                <a:latin typeface="Broadway" pitchFamily="82" charset="0"/>
              </a:rPr>
              <a:t/>
            </a:r>
            <a:br>
              <a:rPr lang="es-EC" sz="3800">
                <a:solidFill>
                  <a:schemeClr val="tx2"/>
                </a:solidFill>
                <a:latin typeface="Broadway" pitchFamily="82" charset="0"/>
              </a:rPr>
            </a:br>
            <a:endParaRPr lang="es-EC" sz="3800">
              <a:solidFill>
                <a:schemeClr val="tx2"/>
              </a:solidFill>
              <a:latin typeface="Broadway" pitchFamily="82" charset="0"/>
            </a:endParaRPr>
          </a:p>
        </p:txBody>
      </p:sp>
      <p:sp>
        <p:nvSpPr>
          <p:cNvPr id="61444" name="4 Subtítulo"/>
          <p:cNvSpPr>
            <a:spLocks/>
          </p:cNvSpPr>
          <p:nvPr/>
        </p:nvSpPr>
        <p:spPr bwMode="auto">
          <a:xfrm>
            <a:off x="323850" y="1125538"/>
            <a:ext cx="8501063" cy="5357812"/>
          </a:xfrm>
          <a:prstGeom prst="rect">
            <a:avLst/>
          </a:prstGeom>
          <a:noFill/>
          <a:ln w="9525">
            <a:noFill/>
            <a:miter lim="800000"/>
            <a:headEnd/>
            <a:tailEnd/>
          </a:ln>
        </p:spPr>
        <p:txBody>
          <a:bodyPr/>
          <a:lstStyle/>
          <a:p>
            <a:pPr algn="just">
              <a:spcBef>
                <a:spcPct val="20000"/>
              </a:spcBef>
              <a:buClr>
                <a:schemeClr val="bg2"/>
              </a:buClr>
              <a:buSzPct val="75000"/>
              <a:buFont typeface="Wingdings" pitchFamily="2" charset="2"/>
              <a:buNone/>
            </a:pPr>
            <a:r>
              <a:rPr lang="es-ES">
                <a:latin typeface="Bookman Old Style" pitchFamily="18" charset="0"/>
              </a:rPr>
              <a:t>La utilización del césped sintético como superficie deportiva ha revolucionado esta industria ya que no solo trae consigo beneficios para los deportistas sino que brinda muchas ventajas a los inversionistas que apuestan a este tipo de negocios, sobre todo en lo que respecta al mantenimiento de las superficies deportivas.</a:t>
            </a:r>
            <a:endParaRPr lang="es-EC">
              <a:latin typeface="Bookman Old Style" pitchFamily="18" charset="0"/>
            </a:endParaRPr>
          </a:p>
          <a:p>
            <a:pPr algn="just">
              <a:spcBef>
                <a:spcPct val="20000"/>
              </a:spcBef>
              <a:buClr>
                <a:schemeClr val="bg2"/>
              </a:buClr>
              <a:buSzPct val="75000"/>
              <a:buFont typeface="Wingdings" pitchFamily="2" charset="2"/>
              <a:buNone/>
            </a:pPr>
            <a:r>
              <a:rPr lang="es-ES">
                <a:latin typeface="Bookman Old Style" pitchFamily="18" charset="0"/>
              </a:rPr>
              <a:t>De acuerdo a los resultados obtenidos en el análisis financiero se concluye que el negocio es rentable ya que las medidas de valor como son el VAN donde se obtuvo $ </a:t>
            </a:r>
            <a:r>
              <a:rPr lang="es-EC">
                <a:latin typeface="Bookman Old Style" pitchFamily="18" charset="0"/>
              </a:rPr>
              <a:t>$ 97.093,35 </a:t>
            </a:r>
            <a:r>
              <a:rPr lang="es-ES">
                <a:latin typeface="Bookman Old Style" pitchFamily="18" charset="0"/>
              </a:rPr>
              <a:t> y una TIR de 58% superan los requerimientos básicos, en un horizonte de 5 años.</a:t>
            </a:r>
            <a:endParaRPr lang="es-EC">
              <a:latin typeface="Bookman Old Style" pitchFamily="18" charset="0"/>
            </a:endParaRPr>
          </a:p>
          <a:p>
            <a:pPr algn="just">
              <a:spcBef>
                <a:spcPct val="20000"/>
              </a:spcBef>
              <a:buClr>
                <a:schemeClr val="bg2"/>
              </a:buClr>
              <a:buSzPct val="75000"/>
              <a:buFont typeface="Wingdings" pitchFamily="2" charset="2"/>
              <a:buNone/>
            </a:pPr>
            <a:r>
              <a:rPr lang="es-ES">
                <a:latin typeface="Bookman Old Style" pitchFamily="18" charset="0"/>
              </a:rPr>
              <a:t>La TMAR va a tener volatilidad debido al factor del riesgo país por ello hemos analizado y cuando la TMAR se incrementa el VAN  disminuye.</a:t>
            </a:r>
            <a:endParaRPr lang="es-EC">
              <a:latin typeface="Bookman Old Style" pitchFamily="18" charset="0"/>
            </a:endParaRPr>
          </a:p>
          <a:p>
            <a:pPr>
              <a:spcBef>
                <a:spcPct val="20000"/>
              </a:spcBef>
              <a:buClr>
                <a:schemeClr val="bg2"/>
              </a:buClr>
              <a:buSzPct val="75000"/>
              <a:buFont typeface="Wingdings" pitchFamily="2" charset="2"/>
              <a:buNone/>
            </a:pPr>
            <a:endParaRPr lang="es-EC">
              <a:solidFill>
                <a:srgbClr val="898989"/>
              </a:solidFill>
              <a:latin typeface="Bookman Old Style"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8" presetClass="entr" presetSubtype="0" accel="50000" fill="hold" grpId="0" nodeType="clickEffect">
                                  <p:stCondLst>
                                    <p:cond delay="0"/>
                                  </p:stCondLst>
                                  <p:iterate type="lt">
                                    <p:tmPct val="50000"/>
                                  </p:iterate>
                                  <p:childTnLst>
                                    <p:set>
                                      <p:cBhvr>
                                        <p:cTn id="6" dur="1" fill="hold">
                                          <p:stCondLst>
                                            <p:cond delay="0"/>
                                          </p:stCondLst>
                                        </p:cTn>
                                        <p:tgtEl>
                                          <p:spTgt spid="455683"/>
                                        </p:tgtEl>
                                        <p:attrNameLst>
                                          <p:attrName>style.visibility</p:attrName>
                                        </p:attrNameLst>
                                      </p:cBhvr>
                                      <p:to>
                                        <p:strVal val="visible"/>
                                      </p:to>
                                    </p:set>
                                    <p:set>
                                      <p:cBhvr>
                                        <p:cTn id="7" dur="455" fill="hold">
                                          <p:stCondLst>
                                            <p:cond delay="0"/>
                                          </p:stCondLst>
                                        </p:cTn>
                                        <p:tgtEl>
                                          <p:spTgt spid="455683"/>
                                        </p:tgtEl>
                                        <p:attrNameLst>
                                          <p:attrName>style.rotation</p:attrName>
                                        </p:attrNameLst>
                                      </p:cBhvr>
                                      <p:to>
                                        <p:strVal val="-45.0"/>
                                      </p:to>
                                    </p:set>
                                    <p:anim calcmode="lin" valueType="num">
                                      <p:cBhvr>
                                        <p:cTn id="8" dur="455" fill="hold">
                                          <p:stCondLst>
                                            <p:cond delay="455"/>
                                          </p:stCondLst>
                                        </p:cTn>
                                        <p:tgtEl>
                                          <p:spTgt spid="455683"/>
                                        </p:tgtEl>
                                        <p:attrNameLst>
                                          <p:attrName>style.rotation</p:attrName>
                                        </p:attrNameLst>
                                      </p:cBhvr>
                                      <p:tavLst>
                                        <p:tav tm="0">
                                          <p:val>
                                            <p:fltVal val="-45"/>
                                          </p:val>
                                        </p:tav>
                                        <p:tav tm="69900">
                                          <p:val>
                                            <p:fltVal val="45"/>
                                          </p:val>
                                        </p:tav>
                                        <p:tav tm="100000">
                                          <p:val>
                                            <p:fltVal val="0"/>
                                          </p:val>
                                        </p:tav>
                                      </p:tavLst>
                                    </p:anim>
                                    <p:anim calcmode="lin" valueType="num">
                                      <p:cBhvr>
                                        <p:cTn id="9" dur="455" fill="hold">
                                          <p:stCondLst>
                                            <p:cond delay="0"/>
                                          </p:stCondLst>
                                        </p:cTn>
                                        <p:tgtEl>
                                          <p:spTgt spid="455683"/>
                                        </p:tgtEl>
                                        <p:attrNameLst>
                                          <p:attrName>ppt_y</p:attrName>
                                        </p:attrNameLst>
                                      </p:cBhvr>
                                      <p:tavLst>
                                        <p:tav tm="0">
                                          <p:val>
                                            <p:strVal val="#ppt_y-1"/>
                                          </p:val>
                                        </p:tav>
                                        <p:tav tm="100000">
                                          <p:val>
                                            <p:strVal val="#ppt_y-(0.354*#ppt_w-0.172*#ppt_h)"/>
                                          </p:val>
                                        </p:tav>
                                      </p:tavLst>
                                    </p:anim>
                                    <p:anim calcmode="lin" valueType="num">
                                      <p:cBhvr>
                                        <p:cTn id="10" dur="156" decel="50000" autoRev="1" fill="hold">
                                          <p:stCondLst>
                                            <p:cond delay="455"/>
                                          </p:stCondLst>
                                        </p:cTn>
                                        <p:tgtEl>
                                          <p:spTgt spid="455683"/>
                                        </p:tgtEl>
                                        <p:attrNameLst>
                                          <p:attrName>ppt_y</p:attrName>
                                        </p:attrNameLst>
                                      </p:cBhvr>
                                      <p:tavLst>
                                        <p:tav tm="0">
                                          <p:val>
                                            <p:strVal val="#ppt_y-(0.354*#ppt_w-0.172*#ppt_h)"/>
                                          </p:val>
                                        </p:tav>
                                        <p:tav tm="100000">
                                          <p:val>
                                            <p:strVal val="#ppt_y-(0.354*#ppt_w-0.172*#ppt_h)-#ppt_h/2"/>
                                          </p:val>
                                        </p:tav>
                                      </p:tavLst>
                                    </p:anim>
                                    <p:anim calcmode="lin" valueType="num">
                                      <p:cBhvr>
                                        <p:cTn id="11" dur="136" fill="hold">
                                          <p:stCondLst>
                                            <p:cond delay="864"/>
                                          </p:stCondLst>
                                        </p:cTn>
                                        <p:tgtEl>
                                          <p:spTgt spid="455683"/>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5683"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2" descr="cancha-futbol"/>
          <p:cNvPicPr>
            <a:picLocks noChangeAspect="1" noChangeArrowheads="1"/>
          </p:cNvPicPr>
          <p:nvPr/>
        </p:nvPicPr>
        <p:blipFill>
          <a:blip r:embed="rId2" cstate="print">
            <a:lum bright="64000" contrast="-54000"/>
          </a:blip>
          <a:srcRect/>
          <a:stretch>
            <a:fillRect/>
          </a:stretch>
        </p:blipFill>
        <p:spPr bwMode="auto">
          <a:xfrm>
            <a:off x="250825" y="1557338"/>
            <a:ext cx="8893175" cy="5300662"/>
          </a:xfrm>
          <a:prstGeom prst="rect">
            <a:avLst/>
          </a:prstGeom>
          <a:noFill/>
          <a:ln w="9525">
            <a:noFill/>
            <a:miter lim="800000"/>
            <a:headEnd/>
            <a:tailEnd/>
          </a:ln>
        </p:spPr>
      </p:pic>
      <p:sp>
        <p:nvSpPr>
          <p:cNvPr id="519171" name="3 Título"/>
          <p:cNvSpPr>
            <a:spLocks/>
          </p:cNvSpPr>
          <p:nvPr/>
        </p:nvSpPr>
        <p:spPr bwMode="auto">
          <a:xfrm>
            <a:off x="395288" y="260350"/>
            <a:ext cx="8358187" cy="1470025"/>
          </a:xfrm>
          <a:prstGeom prst="rect">
            <a:avLst/>
          </a:prstGeom>
          <a:noFill/>
          <a:ln w="9525">
            <a:noFill/>
            <a:miter lim="800000"/>
            <a:headEnd/>
            <a:tailEnd/>
          </a:ln>
        </p:spPr>
        <p:txBody>
          <a:bodyPr anchor="ctr"/>
          <a:lstStyle/>
          <a:p>
            <a:r>
              <a:rPr lang="es-ES" sz="3800" b="1">
                <a:solidFill>
                  <a:schemeClr val="accent2"/>
                </a:solidFill>
                <a:latin typeface="Broadway" pitchFamily="82" charset="0"/>
              </a:rPr>
              <a:t>RECOMENDACIONES</a:t>
            </a:r>
            <a:r>
              <a:rPr lang="es-EC" sz="3800">
                <a:solidFill>
                  <a:schemeClr val="tx2"/>
                </a:solidFill>
                <a:latin typeface="Broadway" pitchFamily="82" charset="0"/>
              </a:rPr>
              <a:t/>
            </a:r>
            <a:br>
              <a:rPr lang="es-EC" sz="3800">
                <a:solidFill>
                  <a:schemeClr val="tx2"/>
                </a:solidFill>
                <a:latin typeface="Broadway" pitchFamily="82" charset="0"/>
              </a:rPr>
            </a:br>
            <a:endParaRPr lang="es-EC" sz="3800">
              <a:solidFill>
                <a:schemeClr val="tx2"/>
              </a:solidFill>
              <a:latin typeface="Broadway" pitchFamily="82" charset="0"/>
            </a:endParaRPr>
          </a:p>
        </p:txBody>
      </p:sp>
      <p:sp>
        <p:nvSpPr>
          <p:cNvPr id="62468" name="4 Subtítulo"/>
          <p:cNvSpPr>
            <a:spLocks/>
          </p:cNvSpPr>
          <p:nvPr/>
        </p:nvSpPr>
        <p:spPr bwMode="auto">
          <a:xfrm>
            <a:off x="428625" y="1357313"/>
            <a:ext cx="8358188" cy="5286375"/>
          </a:xfrm>
          <a:prstGeom prst="rect">
            <a:avLst/>
          </a:prstGeom>
          <a:noFill/>
          <a:ln w="9525">
            <a:noFill/>
            <a:miter lim="800000"/>
            <a:headEnd/>
            <a:tailEnd/>
          </a:ln>
        </p:spPr>
        <p:txBody>
          <a:bodyPr/>
          <a:lstStyle/>
          <a:p>
            <a:pPr algn="just">
              <a:spcBef>
                <a:spcPct val="20000"/>
              </a:spcBef>
              <a:buClr>
                <a:schemeClr val="bg2"/>
              </a:buClr>
              <a:buSzPct val="75000"/>
              <a:buFont typeface="Wingdings" pitchFamily="2" charset="2"/>
              <a:buNone/>
            </a:pPr>
            <a:r>
              <a:rPr lang="es-ES"/>
              <a:t>Se recomienda poner mucho énfasis en el desarrollo de actividades que se convierten en fuentes de otros ingresos como son la escuela para niños y la venta de espacio publicitarios; puesto que son un componente importante de los flujos de caja. </a:t>
            </a:r>
          </a:p>
          <a:p>
            <a:pPr algn="just">
              <a:spcBef>
                <a:spcPct val="20000"/>
              </a:spcBef>
              <a:buClr>
                <a:schemeClr val="bg2"/>
              </a:buClr>
              <a:buSzPct val="75000"/>
              <a:buFont typeface="Wingdings" pitchFamily="2" charset="2"/>
              <a:buNone/>
            </a:pPr>
            <a:endParaRPr lang="es-ES"/>
          </a:p>
          <a:p>
            <a:pPr algn="just">
              <a:spcBef>
                <a:spcPct val="20000"/>
              </a:spcBef>
              <a:buClr>
                <a:schemeClr val="bg2"/>
              </a:buClr>
              <a:buSzPct val="75000"/>
              <a:buFont typeface="Wingdings" pitchFamily="2" charset="2"/>
              <a:buNone/>
            </a:pPr>
            <a:r>
              <a:rPr lang="es-ES"/>
              <a:t>La variedad de deportes que pueden ser practicados en este tipo de superficies los convierte en un potencial de inversión que podría ser investigado y desarrollados en el futuro.</a:t>
            </a:r>
          </a:p>
          <a:p>
            <a:pPr algn="just">
              <a:spcBef>
                <a:spcPct val="20000"/>
              </a:spcBef>
              <a:buClr>
                <a:schemeClr val="bg2"/>
              </a:buClr>
              <a:buSzPct val="75000"/>
              <a:buFont typeface="Wingdings" pitchFamily="2" charset="2"/>
              <a:buNone/>
            </a:pPr>
            <a:endParaRPr lang="es-EC"/>
          </a:p>
          <a:p>
            <a:pPr algn="just">
              <a:spcBef>
                <a:spcPct val="20000"/>
              </a:spcBef>
              <a:buClr>
                <a:schemeClr val="bg2"/>
              </a:buClr>
              <a:buSzPct val="75000"/>
              <a:buFont typeface="Wingdings" pitchFamily="2" charset="2"/>
              <a:buNone/>
            </a:pPr>
            <a:r>
              <a:rPr lang="es-ES"/>
              <a:t>De manera general se puede recomendar a los inversionistas la implementación del proyecto ya que como se presentó en las conclusiones muestra resultados favorables.</a:t>
            </a:r>
            <a:endParaRPr lang="es-EC"/>
          </a:p>
          <a:p>
            <a:pPr algn="just">
              <a:spcBef>
                <a:spcPct val="20000"/>
              </a:spcBef>
              <a:buClr>
                <a:schemeClr val="bg2"/>
              </a:buClr>
              <a:buSzPct val="75000"/>
              <a:buFont typeface="Wingdings" pitchFamily="2" charset="2"/>
              <a:buNone/>
            </a:pPr>
            <a:endParaRPr lang="es-EC"/>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8" presetClass="entr" presetSubtype="0" accel="50000" fill="hold" grpId="0" nodeType="clickEffect">
                                  <p:stCondLst>
                                    <p:cond delay="0"/>
                                  </p:stCondLst>
                                  <p:iterate type="lt">
                                    <p:tmPct val="50000"/>
                                  </p:iterate>
                                  <p:childTnLst>
                                    <p:set>
                                      <p:cBhvr>
                                        <p:cTn id="6" dur="1" fill="hold">
                                          <p:stCondLst>
                                            <p:cond delay="0"/>
                                          </p:stCondLst>
                                        </p:cTn>
                                        <p:tgtEl>
                                          <p:spTgt spid="519171"/>
                                        </p:tgtEl>
                                        <p:attrNameLst>
                                          <p:attrName>style.visibility</p:attrName>
                                        </p:attrNameLst>
                                      </p:cBhvr>
                                      <p:to>
                                        <p:strVal val="visible"/>
                                      </p:to>
                                    </p:set>
                                    <p:set>
                                      <p:cBhvr>
                                        <p:cTn id="7" dur="228" fill="hold">
                                          <p:stCondLst>
                                            <p:cond delay="0"/>
                                          </p:stCondLst>
                                        </p:cTn>
                                        <p:tgtEl>
                                          <p:spTgt spid="519171"/>
                                        </p:tgtEl>
                                        <p:attrNameLst>
                                          <p:attrName>style.rotation</p:attrName>
                                        </p:attrNameLst>
                                      </p:cBhvr>
                                      <p:to>
                                        <p:strVal val="-45.0"/>
                                      </p:to>
                                    </p:set>
                                    <p:anim calcmode="lin" valueType="num">
                                      <p:cBhvr>
                                        <p:cTn id="8" dur="228" fill="hold">
                                          <p:stCondLst>
                                            <p:cond delay="228"/>
                                          </p:stCondLst>
                                        </p:cTn>
                                        <p:tgtEl>
                                          <p:spTgt spid="519171"/>
                                        </p:tgtEl>
                                        <p:attrNameLst>
                                          <p:attrName>style.rotation</p:attrName>
                                        </p:attrNameLst>
                                      </p:cBhvr>
                                      <p:tavLst>
                                        <p:tav tm="0">
                                          <p:val>
                                            <p:fltVal val="-45"/>
                                          </p:val>
                                        </p:tav>
                                        <p:tav tm="69900">
                                          <p:val>
                                            <p:fltVal val="45"/>
                                          </p:val>
                                        </p:tav>
                                        <p:tav tm="100000">
                                          <p:val>
                                            <p:fltVal val="0"/>
                                          </p:val>
                                        </p:tav>
                                      </p:tavLst>
                                    </p:anim>
                                    <p:anim calcmode="lin" valueType="num">
                                      <p:cBhvr>
                                        <p:cTn id="9" dur="228" fill="hold">
                                          <p:stCondLst>
                                            <p:cond delay="0"/>
                                          </p:stCondLst>
                                        </p:cTn>
                                        <p:tgtEl>
                                          <p:spTgt spid="519171"/>
                                        </p:tgtEl>
                                        <p:attrNameLst>
                                          <p:attrName>ppt_y</p:attrName>
                                        </p:attrNameLst>
                                      </p:cBhvr>
                                      <p:tavLst>
                                        <p:tav tm="0">
                                          <p:val>
                                            <p:strVal val="#ppt_y-1"/>
                                          </p:val>
                                        </p:tav>
                                        <p:tav tm="100000">
                                          <p:val>
                                            <p:strVal val="#ppt_y-(0.354*#ppt_w-0.172*#ppt_h)"/>
                                          </p:val>
                                        </p:tav>
                                      </p:tavLst>
                                    </p:anim>
                                    <p:anim calcmode="lin" valueType="num">
                                      <p:cBhvr>
                                        <p:cTn id="10" dur="78" decel="50000" autoRev="1" fill="hold">
                                          <p:stCondLst>
                                            <p:cond delay="228"/>
                                          </p:stCondLst>
                                        </p:cTn>
                                        <p:tgtEl>
                                          <p:spTgt spid="519171"/>
                                        </p:tgtEl>
                                        <p:attrNameLst>
                                          <p:attrName>ppt_y</p:attrName>
                                        </p:attrNameLst>
                                      </p:cBhvr>
                                      <p:tavLst>
                                        <p:tav tm="0">
                                          <p:val>
                                            <p:strVal val="#ppt_y-(0.354*#ppt_w-0.172*#ppt_h)"/>
                                          </p:val>
                                        </p:tav>
                                        <p:tav tm="100000">
                                          <p:val>
                                            <p:strVal val="#ppt_y-(0.354*#ppt_w-0.172*#ppt_h)-#ppt_h/2"/>
                                          </p:val>
                                        </p:tav>
                                      </p:tavLst>
                                    </p:anim>
                                    <p:anim calcmode="lin" valueType="num">
                                      <p:cBhvr>
                                        <p:cTn id="11" dur="68" fill="hold">
                                          <p:stCondLst>
                                            <p:cond delay="432"/>
                                          </p:stCondLst>
                                        </p:cTn>
                                        <p:tgtEl>
                                          <p:spTgt spid="519171"/>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917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cancha-futbol"/>
          <p:cNvPicPr>
            <a:picLocks noChangeAspect="1" noChangeArrowheads="1"/>
          </p:cNvPicPr>
          <p:nvPr/>
        </p:nvPicPr>
        <p:blipFill>
          <a:blip r:embed="rId2" cstate="print">
            <a:lum bright="64000" contrast="-54000"/>
          </a:blip>
          <a:srcRect/>
          <a:stretch>
            <a:fillRect/>
          </a:stretch>
        </p:blipFill>
        <p:spPr bwMode="auto">
          <a:xfrm>
            <a:off x="250825" y="1557338"/>
            <a:ext cx="8893175" cy="5300662"/>
          </a:xfrm>
          <a:prstGeom prst="rect">
            <a:avLst/>
          </a:prstGeom>
          <a:noFill/>
          <a:ln w="9525">
            <a:noFill/>
            <a:miter lim="800000"/>
            <a:headEnd/>
            <a:tailEnd/>
          </a:ln>
        </p:spPr>
      </p:pic>
      <p:sp>
        <p:nvSpPr>
          <p:cNvPr id="415748" name="Rectangle 4"/>
          <p:cNvSpPr>
            <a:spLocks noChangeArrowheads="1"/>
          </p:cNvSpPr>
          <p:nvPr/>
        </p:nvSpPr>
        <p:spPr bwMode="auto">
          <a:xfrm>
            <a:off x="179388" y="549275"/>
            <a:ext cx="8640762" cy="671513"/>
          </a:xfrm>
          <a:prstGeom prst="rect">
            <a:avLst/>
          </a:prstGeom>
          <a:noFill/>
          <a:ln w="9525">
            <a:noFill/>
            <a:miter lim="800000"/>
            <a:headEnd/>
            <a:tailEnd/>
          </a:ln>
        </p:spPr>
        <p:txBody>
          <a:bodyPr anchor="ctr">
            <a:spAutoFit/>
          </a:bodyPr>
          <a:lstStyle/>
          <a:p>
            <a:r>
              <a:rPr lang="es-EC" sz="3800" b="1">
                <a:solidFill>
                  <a:schemeClr val="accent2"/>
                </a:solidFill>
                <a:latin typeface="Broadway" pitchFamily="82" charset="0"/>
              </a:rPr>
              <a:t>Estudio de Mercado y su análisis</a:t>
            </a:r>
            <a:r>
              <a:rPr lang="es-ES" sz="3800">
                <a:solidFill>
                  <a:schemeClr val="accent2"/>
                </a:solidFill>
                <a:latin typeface="Broadway" pitchFamily="82" charset="0"/>
              </a:rPr>
              <a:t> </a:t>
            </a:r>
          </a:p>
        </p:txBody>
      </p:sp>
      <p:sp>
        <p:nvSpPr>
          <p:cNvPr id="415749" name="Rectangle 5"/>
          <p:cNvSpPr>
            <a:spLocks noChangeArrowheads="1"/>
          </p:cNvSpPr>
          <p:nvPr/>
        </p:nvSpPr>
        <p:spPr bwMode="auto">
          <a:xfrm>
            <a:off x="395288" y="1892300"/>
            <a:ext cx="8135937" cy="4446588"/>
          </a:xfrm>
          <a:prstGeom prst="rect">
            <a:avLst/>
          </a:prstGeom>
          <a:noFill/>
          <a:ln w="9525">
            <a:noFill/>
            <a:miter lim="800000"/>
            <a:headEnd/>
            <a:tailEnd/>
          </a:ln>
        </p:spPr>
        <p:txBody>
          <a:bodyPr anchor="ctr">
            <a:spAutoFit/>
          </a:bodyPr>
          <a:lstStyle/>
          <a:p>
            <a:pPr algn="just"/>
            <a:r>
              <a:rPr lang="es-EC" sz="2200" b="1">
                <a:latin typeface="Baskerville Old Face" pitchFamily="18" charset="0"/>
              </a:rPr>
              <a:t>Definición del proyecto</a:t>
            </a:r>
          </a:p>
          <a:p>
            <a:pPr algn="just"/>
            <a:r>
              <a:rPr lang="es-EC" sz="2200">
                <a:latin typeface="Baskerville Old Face" pitchFamily="18" charset="0"/>
              </a:rPr>
              <a:t>El proyecto va a ser la construcción de una cancha de césped sintético en el cantón Gral. Villamil Playas.</a:t>
            </a:r>
          </a:p>
          <a:p>
            <a:pPr algn="just"/>
            <a:r>
              <a:rPr lang="es-ES" sz="2200" b="1">
                <a:latin typeface="Baskerville Old Face" pitchFamily="18" charset="0"/>
              </a:rPr>
              <a:t>Instalaciones</a:t>
            </a:r>
            <a:endParaRPr lang="es-ES" sz="2200">
              <a:latin typeface="Baskerville Old Face" pitchFamily="18" charset="0"/>
            </a:endParaRPr>
          </a:p>
          <a:p>
            <a:pPr algn="just"/>
            <a:r>
              <a:rPr lang="es-ES" sz="2200">
                <a:latin typeface="Baskerville Old Face" pitchFamily="18" charset="0"/>
              </a:rPr>
              <a:t>Se dispondrá de 1 canchas sintética de 38mts. de largo por 20mts. de ancho. Los arcos son de 3mts. de ancho por 2mts. de alto.  </a:t>
            </a:r>
          </a:p>
          <a:p>
            <a:pPr algn="just"/>
            <a:r>
              <a:rPr lang="es-ES" sz="2200">
                <a:latin typeface="Baskerville Old Face" pitchFamily="18" charset="0"/>
              </a:rPr>
              <a:t>El césped está elaborado a base de materiales artificiales, cuenta con una altura aproximada de 5cm y está relleno de un compuesto de gránulos de caucho. </a:t>
            </a:r>
          </a:p>
          <a:p>
            <a:pPr algn="just"/>
            <a:r>
              <a:rPr lang="es-ES" sz="2200" b="1">
                <a:latin typeface="Baskerville Old Face" pitchFamily="18" charset="0"/>
              </a:rPr>
              <a:t>Tribunas</a:t>
            </a:r>
            <a:endParaRPr lang="es-ES" sz="2200">
              <a:latin typeface="Baskerville Old Face" pitchFamily="18" charset="0"/>
            </a:endParaRPr>
          </a:p>
          <a:p>
            <a:pPr algn="just"/>
            <a:r>
              <a:rPr lang="es-ES" sz="2200">
                <a:latin typeface="Baskerville Old Face" pitchFamily="18" charset="0"/>
              </a:rPr>
              <a:t>Las tribunas contaran con asientos individuales para mayor comodidad de los espectadores.</a:t>
            </a:r>
            <a:endParaRPr lang="es-ES" sz="2200" b="1">
              <a:latin typeface="Baskerville Old Face" pitchFamily="18" charset="0"/>
            </a:endParaRPr>
          </a:p>
          <a:p>
            <a:pPr algn="just"/>
            <a:r>
              <a:rPr lang="es-ES" sz="2200">
                <a:latin typeface="Baskerville Old Face" pitchFamily="18" charset="0"/>
              </a:rPr>
              <a:t>.</a:t>
            </a:r>
            <a:endParaRPr lang="es-EC" sz="2200">
              <a:latin typeface="Baskerville Old Face"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8" presetClass="entr" presetSubtype="0" accel="50000" fill="hold" grpId="0" nodeType="clickEffect">
                                  <p:stCondLst>
                                    <p:cond delay="0"/>
                                  </p:stCondLst>
                                  <p:iterate type="lt">
                                    <p:tmPct val="50000"/>
                                  </p:iterate>
                                  <p:childTnLst>
                                    <p:set>
                                      <p:cBhvr>
                                        <p:cTn id="6" dur="1" fill="hold">
                                          <p:stCondLst>
                                            <p:cond delay="0"/>
                                          </p:stCondLst>
                                        </p:cTn>
                                        <p:tgtEl>
                                          <p:spTgt spid="415748"/>
                                        </p:tgtEl>
                                        <p:attrNameLst>
                                          <p:attrName>style.visibility</p:attrName>
                                        </p:attrNameLst>
                                      </p:cBhvr>
                                      <p:to>
                                        <p:strVal val="visible"/>
                                      </p:to>
                                    </p:set>
                                    <p:set>
                                      <p:cBhvr>
                                        <p:cTn id="7" dur="228" fill="hold">
                                          <p:stCondLst>
                                            <p:cond delay="0"/>
                                          </p:stCondLst>
                                        </p:cTn>
                                        <p:tgtEl>
                                          <p:spTgt spid="415748"/>
                                        </p:tgtEl>
                                        <p:attrNameLst>
                                          <p:attrName>style.rotation</p:attrName>
                                        </p:attrNameLst>
                                      </p:cBhvr>
                                      <p:to>
                                        <p:strVal val="-45.0"/>
                                      </p:to>
                                    </p:set>
                                    <p:anim calcmode="lin" valueType="num">
                                      <p:cBhvr>
                                        <p:cTn id="8" dur="228" fill="hold">
                                          <p:stCondLst>
                                            <p:cond delay="228"/>
                                          </p:stCondLst>
                                        </p:cTn>
                                        <p:tgtEl>
                                          <p:spTgt spid="415748"/>
                                        </p:tgtEl>
                                        <p:attrNameLst>
                                          <p:attrName>style.rotation</p:attrName>
                                        </p:attrNameLst>
                                      </p:cBhvr>
                                      <p:tavLst>
                                        <p:tav tm="0">
                                          <p:val>
                                            <p:fltVal val="-45"/>
                                          </p:val>
                                        </p:tav>
                                        <p:tav tm="69900">
                                          <p:val>
                                            <p:fltVal val="45"/>
                                          </p:val>
                                        </p:tav>
                                        <p:tav tm="100000">
                                          <p:val>
                                            <p:fltVal val="0"/>
                                          </p:val>
                                        </p:tav>
                                      </p:tavLst>
                                    </p:anim>
                                    <p:anim calcmode="lin" valueType="num">
                                      <p:cBhvr>
                                        <p:cTn id="9" dur="228" fill="hold">
                                          <p:stCondLst>
                                            <p:cond delay="0"/>
                                          </p:stCondLst>
                                        </p:cTn>
                                        <p:tgtEl>
                                          <p:spTgt spid="415748"/>
                                        </p:tgtEl>
                                        <p:attrNameLst>
                                          <p:attrName>ppt_y</p:attrName>
                                        </p:attrNameLst>
                                      </p:cBhvr>
                                      <p:tavLst>
                                        <p:tav tm="0">
                                          <p:val>
                                            <p:strVal val="#ppt_y-1"/>
                                          </p:val>
                                        </p:tav>
                                        <p:tav tm="100000">
                                          <p:val>
                                            <p:strVal val="#ppt_y-(0.354*#ppt_w-0.172*#ppt_h)"/>
                                          </p:val>
                                        </p:tav>
                                      </p:tavLst>
                                    </p:anim>
                                    <p:anim calcmode="lin" valueType="num">
                                      <p:cBhvr>
                                        <p:cTn id="10" dur="78" decel="50000" autoRev="1" fill="hold">
                                          <p:stCondLst>
                                            <p:cond delay="228"/>
                                          </p:stCondLst>
                                        </p:cTn>
                                        <p:tgtEl>
                                          <p:spTgt spid="415748"/>
                                        </p:tgtEl>
                                        <p:attrNameLst>
                                          <p:attrName>ppt_y</p:attrName>
                                        </p:attrNameLst>
                                      </p:cBhvr>
                                      <p:tavLst>
                                        <p:tav tm="0">
                                          <p:val>
                                            <p:strVal val="#ppt_y-(0.354*#ppt_w-0.172*#ppt_h)"/>
                                          </p:val>
                                        </p:tav>
                                        <p:tav tm="100000">
                                          <p:val>
                                            <p:strVal val="#ppt_y-(0.354*#ppt_w-0.172*#ppt_h)-#ppt_h/2"/>
                                          </p:val>
                                        </p:tav>
                                      </p:tavLst>
                                    </p:anim>
                                    <p:anim calcmode="lin" valueType="num">
                                      <p:cBhvr>
                                        <p:cTn id="11" dur="68" fill="hold">
                                          <p:stCondLst>
                                            <p:cond delay="432"/>
                                          </p:stCondLst>
                                        </p:cTn>
                                        <p:tgtEl>
                                          <p:spTgt spid="415748"/>
                                        </p:tgtEl>
                                        <p:attrNameLst>
                                          <p:attrName>ppt_y</p:attrName>
                                        </p:attrNameLst>
                                      </p:cBhvr>
                                      <p:tavLst>
                                        <p:tav tm="0">
                                          <p:val>
                                            <p:strVal val="#ppt_y-(0.354*#ppt_w-0.172*#ppt_h)"/>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grpId="0" nodeType="clickEffect">
                                  <p:stCondLst>
                                    <p:cond delay="0"/>
                                  </p:stCondLst>
                                  <p:childTnLst>
                                    <p:set>
                                      <p:cBhvr>
                                        <p:cTn id="15" dur="1" fill="hold">
                                          <p:stCondLst>
                                            <p:cond delay="0"/>
                                          </p:stCondLst>
                                        </p:cTn>
                                        <p:tgtEl>
                                          <p:spTgt spid="415749"/>
                                        </p:tgtEl>
                                        <p:attrNameLst>
                                          <p:attrName>style.visibility</p:attrName>
                                        </p:attrNameLst>
                                      </p:cBhvr>
                                      <p:to>
                                        <p:strVal val="visible"/>
                                      </p:to>
                                    </p:set>
                                    <p:anim calcmode="lin" valueType="num">
                                      <p:cBhvr additive="base">
                                        <p:cTn id="16" dur="500" fill="hold"/>
                                        <p:tgtEl>
                                          <p:spTgt spid="415749"/>
                                        </p:tgtEl>
                                        <p:attrNameLst>
                                          <p:attrName>ppt_x</p:attrName>
                                        </p:attrNameLst>
                                      </p:cBhvr>
                                      <p:tavLst>
                                        <p:tav tm="0">
                                          <p:val>
                                            <p:strVal val="#ppt_x"/>
                                          </p:val>
                                        </p:tav>
                                        <p:tav tm="100000">
                                          <p:val>
                                            <p:strVal val="#ppt_x"/>
                                          </p:val>
                                        </p:tav>
                                      </p:tavLst>
                                    </p:anim>
                                    <p:anim calcmode="lin" valueType="num">
                                      <p:cBhvr additive="base">
                                        <p:cTn id="17" dur="500" fill="hold"/>
                                        <p:tgtEl>
                                          <p:spTgt spid="41574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5748" grpId="0"/>
      <p:bldP spid="415749"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2" descr="cancha-futbol"/>
          <p:cNvPicPr>
            <a:picLocks noChangeAspect="1" noChangeArrowheads="1"/>
          </p:cNvPicPr>
          <p:nvPr/>
        </p:nvPicPr>
        <p:blipFill>
          <a:blip r:embed="rId2" cstate="print">
            <a:lum bright="64000" contrast="-54000"/>
          </a:blip>
          <a:srcRect/>
          <a:stretch>
            <a:fillRect/>
          </a:stretch>
        </p:blipFill>
        <p:spPr bwMode="auto">
          <a:xfrm>
            <a:off x="250825" y="1557338"/>
            <a:ext cx="8893175" cy="5300662"/>
          </a:xfrm>
          <a:prstGeom prst="rect">
            <a:avLst/>
          </a:prstGeom>
          <a:noFill/>
          <a:ln w="9525">
            <a:noFill/>
            <a:miter lim="800000"/>
            <a:headEnd/>
            <a:tailEnd/>
          </a:ln>
        </p:spPr>
      </p:pic>
      <p:sp>
        <p:nvSpPr>
          <p:cNvPr id="456707" name="Text Box 3"/>
          <p:cNvSpPr txBox="1">
            <a:spLocks noChangeArrowheads="1"/>
          </p:cNvSpPr>
          <p:nvPr/>
        </p:nvSpPr>
        <p:spPr bwMode="auto">
          <a:xfrm>
            <a:off x="1331913" y="2895600"/>
            <a:ext cx="6769100" cy="1189038"/>
          </a:xfrm>
          <a:prstGeom prst="rect">
            <a:avLst/>
          </a:prstGeom>
          <a:noFill/>
          <a:ln w="9525">
            <a:noFill/>
            <a:miter lim="800000"/>
            <a:headEnd/>
            <a:tailEnd/>
          </a:ln>
        </p:spPr>
        <p:txBody>
          <a:bodyPr>
            <a:spAutoFit/>
          </a:bodyPr>
          <a:lstStyle/>
          <a:p>
            <a:r>
              <a:rPr lang="es-EC" sz="7200" b="1">
                <a:solidFill>
                  <a:schemeClr val="accent2"/>
                </a:solidFill>
              </a:rPr>
              <a:t>GRACIAS</a:t>
            </a:r>
            <a:endParaRPr lang="es-ES" sz="7200" b="1">
              <a:solidFill>
                <a:schemeClr val="accent2"/>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456707"/>
                                        </p:tgtEl>
                                        <p:attrNameLst>
                                          <p:attrName>style.visibility</p:attrName>
                                        </p:attrNameLst>
                                      </p:cBhvr>
                                      <p:to>
                                        <p:strVal val="visible"/>
                                      </p:to>
                                    </p:set>
                                    <p:animEffect transition="in" filter="fade">
                                      <p:cBhvr>
                                        <p:cTn id="7" dur="1000"/>
                                        <p:tgtEl>
                                          <p:spTgt spid="456707"/>
                                        </p:tgtEl>
                                      </p:cBhvr>
                                    </p:animEffect>
                                    <p:anim calcmode="lin" valueType="num">
                                      <p:cBhvr>
                                        <p:cTn id="8" dur="1000" fill="hold"/>
                                        <p:tgtEl>
                                          <p:spTgt spid="456707"/>
                                        </p:tgtEl>
                                        <p:attrNameLst>
                                          <p:attrName>ppt_x</p:attrName>
                                        </p:attrNameLst>
                                      </p:cBhvr>
                                      <p:tavLst>
                                        <p:tav tm="0">
                                          <p:val>
                                            <p:strVal val="#ppt_x"/>
                                          </p:val>
                                        </p:tav>
                                        <p:tav tm="100000">
                                          <p:val>
                                            <p:strVal val="#ppt_x"/>
                                          </p:val>
                                        </p:tav>
                                      </p:tavLst>
                                    </p:anim>
                                    <p:anim calcmode="lin" valueType="num">
                                      <p:cBhvr>
                                        <p:cTn id="9" dur="1000" fill="hold"/>
                                        <p:tgtEl>
                                          <p:spTgt spid="45670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670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cancha-futbol"/>
          <p:cNvPicPr>
            <a:picLocks noChangeAspect="1" noChangeArrowheads="1"/>
          </p:cNvPicPr>
          <p:nvPr/>
        </p:nvPicPr>
        <p:blipFill>
          <a:blip r:embed="rId2" cstate="print">
            <a:lum bright="64000" contrast="-54000"/>
          </a:blip>
          <a:srcRect/>
          <a:stretch>
            <a:fillRect/>
          </a:stretch>
        </p:blipFill>
        <p:spPr bwMode="auto">
          <a:xfrm>
            <a:off x="250825" y="1557338"/>
            <a:ext cx="8893175" cy="5300662"/>
          </a:xfrm>
          <a:prstGeom prst="rect">
            <a:avLst/>
          </a:prstGeom>
          <a:noFill/>
          <a:ln w="9525">
            <a:noFill/>
            <a:miter lim="800000"/>
            <a:headEnd/>
            <a:tailEnd/>
          </a:ln>
        </p:spPr>
      </p:pic>
      <p:sp>
        <p:nvSpPr>
          <p:cNvPr id="416771" name="Rectangle 3"/>
          <p:cNvSpPr>
            <a:spLocks noChangeArrowheads="1"/>
          </p:cNvSpPr>
          <p:nvPr/>
        </p:nvSpPr>
        <p:spPr bwMode="auto">
          <a:xfrm>
            <a:off x="468313" y="1557338"/>
            <a:ext cx="8497887" cy="3743325"/>
          </a:xfrm>
          <a:prstGeom prst="rect">
            <a:avLst/>
          </a:prstGeom>
          <a:noFill/>
          <a:ln w="9525">
            <a:noFill/>
            <a:miter lim="800000"/>
            <a:headEnd/>
            <a:tailEnd/>
          </a:ln>
        </p:spPr>
        <p:txBody>
          <a:bodyPr anchor="ctr">
            <a:spAutoFit/>
          </a:bodyPr>
          <a:lstStyle/>
          <a:p>
            <a:pPr algn="l"/>
            <a:r>
              <a:rPr lang="es-EC" b="1">
                <a:latin typeface="Baskerville Old Face" pitchFamily="18" charset="0"/>
              </a:rPr>
              <a:t>Alquiler</a:t>
            </a:r>
            <a:endParaRPr lang="es-ES">
              <a:latin typeface="Baskerville Old Face" pitchFamily="18" charset="0"/>
            </a:endParaRPr>
          </a:p>
          <a:p>
            <a:pPr algn="l"/>
            <a:r>
              <a:rPr lang="es-EC">
                <a:latin typeface="Baskerville Old Face" pitchFamily="18" charset="0"/>
              </a:rPr>
              <a:t>Vamos a disponer de una cancha la cual puede ser alquilada mediante previa reserva por un período de 1 (una) hora.</a:t>
            </a:r>
            <a:endParaRPr lang="es-ES">
              <a:latin typeface="Baskerville Old Face" pitchFamily="18" charset="0"/>
            </a:endParaRPr>
          </a:p>
          <a:p>
            <a:pPr algn="l"/>
            <a:r>
              <a:rPr lang="es-EC">
                <a:latin typeface="Baskerville Old Face" pitchFamily="18" charset="0"/>
              </a:rPr>
              <a:t>Además vamos a brindar los siguientes servicios:</a:t>
            </a:r>
            <a:endParaRPr lang="es-ES">
              <a:latin typeface="Baskerville Old Face" pitchFamily="18" charset="0"/>
            </a:endParaRPr>
          </a:p>
          <a:p>
            <a:pPr algn="l"/>
            <a:r>
              <a:rPr lang="es-EC" b="1">
                <a:latin typeface="Baskerville Old Face" pitchFamily="18" charset="0"/>
              </a:rPr>
              <a:t>Escuela de fútbol</a:t>
            </a:r>
            <a:endParaRPr lang="es-ES">
              <a:latin typeface="Baskerville Old Face" pitchFamily="18" charset="0"/>
            </a:endParaRPr>
          </a:p>
          <a:p>
            <a:pPr algn="l"/>
            <a:r>
              <a:rPr lang="es-EC">
                <a:latin typeface="Baskerville Old Face" pitchFamily="18" charset="0"/>
              </a:rPr>
              <a:t>Contaremos con una escuela de fútbol para niños de 5 a 12 años contará con personal capacitado para la enseñanza del deporte Rey.</a:t>
            </a:r>
          </a:p>
          <a:p>
            <a:pPr algn="just"/>
            <a:r>
              <a:rPr lang="es-ES">
                <a:latin typeface="Baskerville Old Face" pitchFamily="18" charset="0"/>
              </a:rPr>
              <a:t>Bar heladería</a:t>
            </a:r>
          </a:p>
          <a:p>
            <a:pPr algn="just"/>
            <a:r>
              <a:rPr lang="es-ES">
                <a:latin typeface="Baskerville Old Face" pitchFamily="18" charset="0"/>
              </a:rPr>
              <a:t>Contaremos con un bar donde exista una gran variedad de productos, bebidas y helados</a:t>
            </a:r>
            <a:endParaRPr lang="es-EC">
              <a:latin typeface="Baskerville Old Face" pitchFamily="18" charset="0"/>
            </a:endParaRPr>
          </a:p>
        </p:txBody>
      </p:sp>
      <p:sp>
        <p:nvSpPr>
          <p:cNvPr id="416772" name="Rectangle 4"/>
          <p:cNvSpPr>
            <a:spLocks noChangeArrowheads="1"/>
          </p:cNvSpPr>
          <p:nvPr/>
        </p:nvSpPr>
        <p:spPr bwMode="auto">
          <a:xfrm>
            <a:off x="3179763" y="635000"/>
            <a:ext cx="2976562" cy="671513"/>
          </a:xfrm>
          <a:prstGeom prst="rect">
            <a:avLst/>
          </a:prstGeom>
          <a:noFill/>
          <a:ln w="9525">
            <a:noFill/>
            <a:miter lim="800000"/>
            <a:headEnd/>
            <a:tailEnd/>
          </a:ln>
        </p:spPr>
        <p:txBody>
          <a:bodyPr anchor="ctr">
            <a:spAutoFit/>
          </a:bodyPr>
          <a:lstStyle/>
          <a:p>
            <a:r>
              <a:rPr lang="es-EC" sz="3800" b="1">
                <a:solidFill>
                  <a:schemeClr val="accent2"/>
                </a:solidFill>
                <a:latin typeface="Broadway" pitchFamily="82" charset="0"/>
              </a:rPr>
              <a:t>Servicios</a:t>
            </a:r>
            <a:r>
              <a:rPr lang="es-ES" sz="3800">
                <a:solidFill>
                  <a:schemeClr val="accent2"/>
                </a:solidFill>
                <a:latin typeface="Broadway" pitchFamily="82" charset="0"/>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8" presetClass="entr" presetSubtype="0" accel="50000" fill="hold" grpId="0" nodeType="clickEffect">
                                  <p:stCondLst>
                                    <p:cond delay="0"/>
                                  </p:stCondLst>
                                  <p:iterate type="lt">
                                    <p:tmPct val="50000"/>
                                  </p:iterate>
                                  <p:childTnLst>
                                    <p:set>
                                      <p:cBhvr>
                                        <p:cTn id="6" dur="1" fill="hold">
                                          <p:stCondLst>
                                            <p:cond delay="0"/>
                                          </p:stCondLst>
                                        </p:cTn>
                                        <p:tgtEl>
                                          <p:spTgt spid="416772"/>
                                        </p:tgtEl>
                                        <p:attrNameLst>
                                          <p:attrName>style.visibility</p:attrName>
                                        </p:attrNameLst>
                                      </p:cBhvr>
                                      <p:to>
                                        <p:strVal val="visible"/>
                                      </p:to>
                                    </p:set>
                                    <p:set>
                                      <p:cBhvr>
                                        <p:cTn id="7" dur="455" fill="hold">
                                          <p:stCondLst>
                                            <p:cond delay="0"/>
                                          </p:stCondLst>
                                        </p:cTn>
                                        <p:tgtEl>
                                          <p:spTgt spid="416772"/>
                                        </p:tgtEl>
                                        <p:attrNameLst>
                                          <p:attrName>style.rotation</p:attrName>
                                        </p:attrNameLst>
                                      </p:cBhvr>
                                      <p:to>
                                        <p:strVal val="-45.0"/>
                                      </p:to>
                                    </p:set>
                                    <p:anim calcmode="lin" valueType="num">
                                      <p:cBhvr>
                                        <p:cTn id="8" dur="455" fill="hold">
                                          <p:stCondLst>
                                            <p:cond delay="455"/>
                                          </p:stCondLst>
                                        </p:cTn>
                                        <p:tgtEl>
                                          <p:spTgt spid="416772"/>
                                        </p:tgtEl>
                                        <p:attrNameLst>
                                          <p:attrName>style.rotation</p:attrName>
                                        </p:attrNameLst>
                                      </p:cBhvr>
                                      <p:tavLst>
                                        <p:tav tm="0">
                                          <p:val>
                                            <p:fltVal val="-45"/>
                                          </p:val>
                                        </p:tav>
                                        <p:tav tm="69900">
                                          <p:val>
                                            <p:fltVal val="45"/>
                                          </p:val>
                                        </p:tav>
                                        <p:tav tm="100000">
                                          <p:val>
                                            <p:fltVal val="0"/>
                                          </p:val>
                                        </p:tav>
                                      </p:tavLst>
                                    </p:anim>
                                    <p:anim calcmode="lin" valueType="num">
                                      <p:cBhvr>
                                        <p:cTn id="9" dur="455" fill="hold">
                                          <p:stCondLst>
                                            <p:cond delay="0"/>
                                          </p:stCondLst>
                                        </p:cTn>
                                        <p:tgtEl>
                                          <p:spTgt spid="416772"/>
                                        </p:tgtEl>
                                        <p:attrNameLst>
                                          <p:attrName>ppt_y</p:attrName>
                                        </p:attrNameLst>
                                      </p:cBhvr>
                                      <p:tavLst>
                                        <p:tav tm="0">
                                          <p:val>
                                            <p:strVal val="#ppt_y-1"/>
                                          </p:val>
                                        </p:tav>
                                        <p:tav tm="100000">
                                          <p:val>
                                            <p:strVal val="#ppt_y-(0.354*#ppt_w-0.172*#ppt_h)"/>
                                          </p:val>
                                        </p:tav>
                                      </p:tavLst>
                                    </p:anim>
                                    <p:anim calcmode="lin" valueType="num">
                                      <p:cBhvr>
                                        <p:cTn id="10" dur="156" decel="50000" autoRev="1" fill="hold">
                                          <p:stCondLst>
                                            <p:cond delay="455"/>
                                          </p:stCondLst>
                                        </p:cTn>
                                        <p:tgtEl>
                                          <p:spTgt spid="416772"/>
                                        </p:tgtEl>
                                        <p:attrNameLst>
                                          <p:attrName>ppt_y</p:attrName>
                                        </p:attrNameLst>
                                      </p:cBhvr>
                                      <p:tavLst>
                                        <p:tav tm="0">
                                          <p:val>
                                            <p:strVal val="#ppt_y-(0.354*#ppt_w-0.172*#ppt_h)"/>
                                          </p:val>
                                        </p:tav>
                                        <p:tav tm="100000">
                                          <p:val>
                                            <p:strVal val="#ppt_y-(0.354*#ppt_w-0.172*#ppt_h)-#ppt_h/2"/>
                                          </p:val>
                                        </p:tav>
                                      </p:tavLst>
                                    </p:anim>
                                    <p:anim calcmode="lin" valueType="num">
                                      <p:cBhvr>
                                        <p:cTn id="11" dur="136" fill="hold">
                                          <p:stCondLst>
                                            <p:cond delay="864"/>
                                          </p:stCondLst>
                                        </p:cTn>
                                        <p:tgtEl>
                                          <p:spTgt spid="416772"/>
                                        </p:tgtEl>
                                        <p:attrNameLst>
                                          <p:attrName>ppt_y</p:attrName>
                                        </p:attrNameLst>
                                      </p:cBhvr>
                                      <p:tavLst>
                                        <p:tav tm="0">
                                          <p:val>
                                            <p:strVal val="#ppt_y-(0.354*#ppt_w-0.172*#ppt_h)"/>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grpId="0" nodeType="clickEffect">
                                  <p:stCondLst>
                                    <p:cond delay="0"/>
                                  </p:stCondLst>
                                  <p:childTnLst>
                                    <p:set>
                                      <p:cBhvr>
                                        <p:cTn id="15" dur="1" fill="hold">
                                          <p:stCondLst>
                                            <p:cond delay="0"/>
                                          </p:stCondLst>
                                        </p:cTn>
                                        <p:tgtEl>
                                          <p:spTgt spid="416771"/>
                                        </p:tgtEl>
                                        <p:attrNameLst>
                                          <p:attrName>style.visibility</p:attrName>
                                        </p:attrNameLst>
                                      </p:cBhvr>
                                      <p:to>
                                        <p:strVal val="visible"/>
                                      </p:to>
                                    </p:set>
                                    <p:anim calcmode="lin" valueType="num">
                                      <p:cBhvr additive="base">
                                        <p:cTn id="16" dur="500" fill="hold"/>
                                        <p:tgtEl>
                                          <p:spTgt spid="416771"/>
                                        </p:tgtEl>
                                        <p:attrNameLst>
                                          <p:attrName>ppt_x</p:attrName>
                                        </p:attrNameLst>
                                      </p:cBhvr>
                                      <p:tavLst>
                                        <p:tav tm="0">
                                          <p:val>
                                            <p:strVal val="#ppt_x"/>
                                          </p:val>
                                        </p:tav>
                                        <p:tav tm="100000">
                                          <p:val>
                                            <p:strVal val="#ppt_x"/>
                                          </p:val>
                                        </p:tav>
                                      </p:tavLst>
                                    </p:anim>
                                    <p:anim calcmode="lin" valueType="num">
                                      <p:cBhvr additive="base">
                                        <p:cTn id="17" dur="500" fill="hold"/>
                                        <p:tgtEl>
                                          <p:spTgt spid="41677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6771" grpId="0"/>
      <p:bldP spid="41677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cancha-futbol"/>
          <p:cNvPicPr>
            <a:picLocks noChangeAspect="1" noChangeArrowheads="1"/>
          </p:cNvPicPr>
          <p:nvPr/>
        </p:nvPicPr>
        <p:blipFill>
          <a:blip r:embed="rId2" cstate="print">
            <a:lum bright="64000" contrast="-54000"/>
          </a:blip>
          <a:srcRect/>
          <a:stretch>
            <a:fillRect/>
          </a:stretch>
        </p:blipFill>
        <p:spPr bwMode="auto">
          <a:xfrm>
            <a:off x="250825" y="1557338"/>
            <a:ext cx="8893175" cy="5300662"/>
          </a:xfrm>
          <a:prstGeom prst="rect">
            <a:avLst/>
          </a:prstGeom>
          <a:noFill/>
          <a:ln w="9525">
            <a:noFill/>
            <a:miter lim="800000"/>
            <a:headEnd/>
            <a:tailEnd/>
          </a:ln>
        </p:spPr>
      </p:pic>
      <p:sp>
        <p:nvSpPr>
          <p:cNvPr id="417795" name="Rectangle 3"/>
          <p:cNvSpPr>
            <a:spLocks noChangeArrowheads="1"/>
          </p:cNvSpPr>
          <p:nvPr/>
        </p:nvSpPr>
        <p:spPr bwMode="auto">
          <a:xfrm>
            <a:off x="468313" y="1557338"/>
            <a:ext cx="8158162" cy="4748212"/>
          </a:xfrm>
          <a:prstGeom prst="rect">
            <a:avLst/>
          </a:prstGeom>
          <a:noFill/>
          <a:ln w="9525">
            <a:noFill/>
            <a:miter lim="800000"/>
            <a:headEnd/>
            <a:tailEnd/>
          </a:ln>
        </p:spPr>
        <p:txBody>
          <a:bodyPr anchor="ctr">
            <a:spAutoFit/>
          </a:bodyPr>
          <a:lstStyle/>
          <a:p>
            <a:pPr algn="l">
              <a:tabLst>
                <a:tab pos="457200" algn="l"/>
              </a:tabLst>
            </a:pPr>
            <a:endParaRPr lang="es-ES" sz="1800"/>
          </a:p>
          <a:p>
            <a:pPr algn="l">
              <a:tabLst>
                <a:tab pos="457200" algn="l"/>
              </a:tabLst>
            </a:pPr>
            <a:r>
              <a:rPr lang="es-EC" sz="1800" b="1"/>
              <a:t>                     </a:t>
            </a:r>
            <a:r>
              <a:rPr lang="es-EC" b="1">
                <a:latin typeface="Baskerville Old Face" pitchFamily="18" charset="0"/>
              </a:rPr>
              <a:t>Micro segmentación</a:t>
            </a:r>
            <a:endParaRPr lang="es-ES">
              <a:latin typeface="Baskerville Old Face" pitchFamily="18" charset="0"/>
            </a:endParaRPr>
          </a:p>
          <a:p>
            <a:pPr algn="l">
              <a:tabLst>
                <a:tab pos="457200" algn="l"/>
              </a:tabLst>
            </a:pPr>
            <a:r>
              <a:rPr lang="es-EC" b="1">
                <a:latin typeface="Baskerville Old Face" pitchFamily="18" charset="0"/>
              </a:rPr>
              <a:t>Geográfica</a:t>
            </a:r>
            <a:endParaRPr lang="es-ES">
              <a:latin typeface="Baskerville Old Face" pitchFamily="18" charset="0"/>
            </a:endParaRPr>
          </a:p>
          <a:p>
            <a:pPr algn="l">
              <a:tabLst>
                <a:tab pos="457200" algn="l"/>
              </a:tabLst>
            </a:pPr>
            <a:r>
              <a:rPr lang="es-EC">
                <a:latin typeface="Baskerville Old Face" pitchFamily="18" charset="0"/>
              </a:rPr>
              <a:t>	</a:t>
            </a:r>
            <a:r>
              <a:rPr lang="es-EC" b="1">
                <a:latin typeface="Baskerville Old Face" pitchFamily="18" charset="0"/>
              </a:rPr>
              <a:t>Variable geográfica:</a:t>
            </a:r>
            <a:r>
              <a:rPr lang="es-EC">
                <a:latin typeface="Baskerville Old Face" pitchFamily="18" charset="0"/>
              </a:rPr>
              <a:t> Cantón playas → General Villamil</a:t>
            </a:r>
          </a:p>
          <a:p>
            <a:pPr algn="l">
              <a:tabLst>
                <a:tab pos="457200" algn="l"/>
              </a:tabLst>
            </a:pPr>
            <a:r>
              <a:rPr lang="es-EC">
                <a:latin typeface="Baskerville Old Face" pitchFamily="18" charset="0"/>
              </a:rPr>
              <a:t> </a:t>
            </a:r>
            <a:endParaRPr lang="es-ES">
              <a:latin typeface="Baskerville Old Face" pitchFamily="18" charset="0"/>
            </a:endParaRPr>
          </a:p>
          <a:p>
            <a:pPr algn="l">
              <a:tabLst>
                <a:tab pos="457200" algn="l"/>
              </a:tabLst>
            </a:pPr>
            <a:r>
              <a:rPr lang="es-EC" b="1">
                <a:latin typeface="Baskerville Old Face" pitchFamily="18" charset="0"/>
              </a:rPr>
              <a:t>Socio demográfica </a:t>
            </a:r>
            <a:endParaRPr lang="es-ES">
              <a:latin typeface="Baskerville Old Face" pitchFamily="18" charset="0"/>
            </a:endParaRPr>
          </a:p>
          <a:p>
            <a:pPr algn="l">
              <a:tabLst>
                <a:tab pos="457200" algn="l"/>
              </a:tabLst>
            </a:pPr>
            <a:r>
              <a:rPr lang="es-EC">
                <a:latin typeface="Baskerville Old Face" pitchFamily="18" charset="0"/>
              </a:rPr>
              <a:t>	Sexo: Hombres </a:t>
            </a:r>
            <a:endParaRPr lang="es-ES">
              <a:latin typeface="Baskerville Old Face" pitchFamily="18" charset="0"/>
            </a:endParaRPr>
          </a:p>
          <a:p>
            <a:pPr algn="l">
              <a:tabLst>
                <a:tab pos="457200" algn="l"/>
              </a:tabLst>
            </a:pPr>
            <a:r>
              <a:rPr lang="es-EC">
                <a:latin typeface="Baskerville Old Face" pitchFamily="18" charset="0"/>
              </a:rPr>
              <a:t>	Edad: De 14 a 55 años	</a:t>
            </a:r>
            <a:endParaRPr lang="es-ES">
              <a:latin typeface="Baskerville Old Face" pitchFamily="18" charset="0"/>
            </a:endParaRPr>
          </a:p>
          <a:p>
            <a:pPr algn="l">
              <a:tabLst>
                <a:tab pos="457200" algn="l"/>
              </a:tabLst>
            </a:pPr>
            <a:r>
              <a:rPr lang="es-EC">
                <a:latin typeface="Baskerville Old Face" pitchFamily="18" charset="0"/>
              </a:rPr>
              <a:t>	Clase social: Media, media alta y alta</a:t>
            </a:r>
          </a:p>
          <a:p>
            <a:pPr algn="l">
              <a:tabLst>
                <a:tab pos="457200" algn="l"/>
              </a:tabLst>
            </a:pPr>
            <a:endParaRPr lang="es-ES">
              <a:latin typeface="Baskerville Old Face" pitchFamily="18" charset="0"/>
            </a:endParaRPr>
          </a:p>
          <a:p>
            <a:pPr algn="l">
              <a:tabLst>
                <a:tab pos="457200" algn="l"/>
              </a:tabLst>
            </a:pPr>
            <a:r>
              <a:rPr lang="es-EC" b="1">
                <a:latin typeface="Baskerville Old Face" pitchFamily="18" charset="0"/>
              </a:rPr>
              <a:t>Conductual</a:t>
            </a:r>
            <a:endParaRPr lang="es-ES">
              <a:latin typeface="Baskerville Old Face" pitchFamily="18" charset="0"/>
            </a:endParaRPr>
          </a:p>
          <a:p>
            <a:pPr algn="l">
              <a:tabLst>
                <a:tab pos="457200" algn="l"/>
              </a:tabLst>
            </a:pPr>
            <a:r>
              <a:rPr lang="es-EC">
                <a:latin typeface="Baskerville Old Face" pitchFamily="18" charset="0"/>
              </a:rPr>
              <a:t>	Personas que disfrutan de la práctica de fútbol como deporte o diversión.</a:t>
            </a:r>
          </a:p>
        </p:txBody>
      </p:sp>
      <p:sp>
        <p:nvSpPr>
          <p:cNvPr id="417796" name="Rectangle 4"/>
          <p:cNvSpPr>
            <a:spLocks noChangeArrowheads="1"/>
          </p:cNvSpPr>
          <p:nvPr/>
        </p:nvSpPr>
        <p:spPr bwMode="auto">
          <a:xfrm>
            <a:off x="971550" y="476250"/>
            <a:ext cx="7777163" cy="671513"/>
          </a:xfrm>
          <a:prstGeom prst="rect">
            <a:avLst/>
          </a:prstGeom>
          <a:noFill/>
          <a:ln w="9525">
            <a:noFill/>
            <a:miter lim="800000"/>
            <a:headEnd/>
            <a:tailEnd/>
          </a:ln>
        </p:spPr>
        <p:txBody>
          <a:bodyPr>
            <a:spAutoFit/>
          </a:bodyPr>
          <a:lstStyle/>
          <a:p>
            <a:r>
              <a:rPr lang="es-ES" sz="3800" b="1">
                <a:solidFill>
                  <a:schemeClr val="accent2"/>
                </a:solidFill>
                <a:latin typeface="Broadway" pitchFamily="82" charset="0"/>
              </a:rPr>
              <a:t>Segmentación del mercado</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8" presetClass="entr" presetSubtype="0" accel="50000" fill="hold" grpId="0" nodeType="clickEffect">
                                  <p:stCondLst>
                                    <p:cond delay="0"/>
                                  </p:stCondLst>
                                  <p:iterate type="lt">
                                    <p:tmPct val="50000"/>
                                  </p:iterate>
                                  <p:childTnLst>
                                    <p:set>
                                      <p:cBhvr>
                                        <p:cTn id="6" dur="1" fill="hold">
                                          <p:stCondLst>
                                            <p:cond delay="0"/>
                                          </p:stCondLst>
                                        </p:cTn>
                                        <p:tgtEl>
                                          <p:spTgt spid="417796"/>
                                        </p:tgtEl>
                                        <p:attrNameLst>
                                          <p:attrName>style.visibility</p:attrName>
                                        </p:attrNameLst>
                                      </p:cBhvr>
                                      <p:to>
                                        <p:strVal val="visible"/>
                                      </p:to>
                                    </p:set>
                                    <p:set>
                                      <p:cBhvr>
                                        <p:cTn id="7" dur="455" fill="hold">
                                          <p:stCondLst>
                                            <p:cond delay="0"/>
                                          </p:stCondLst>
                                        </p:cTn>
                                        <p:tgtEl>
                                          <p:spTgt spid="417796"/>
                                        </p:tgtEl>
                                        <p:attrNameLst>
                                          <p:attrName>style.rotation</p:attrName>
                                        </p:attrNameLst>
                                      </p:cBhvr>
                                      <p:to>
                                        <p:strVal val="-45.0"/>
                                      </p:to>
                                    </p:set>
                                    <p:anim calcmode="lin" valueType="num">
                                      <p:cBhvr>
                                        <p:cTn id="8" dur="455" fill="hold">
                                          <p:stCondLst>
                                            <p:cond delay="455"/>
                                          </p:stCondLst>
                                        </p:cTn>
                                        <p:tgtEl>
                                          <p:spTgt spid="417796"/>
                                        </p:tgtEl>
                                        <p:attrNameLst>
                                          <p:attrName>style.rotation</p:attrName>
                                        </p:attrNameLst>
                                      </p:cBhvr>
                                      <p:tavLst>
                                        <p:tav tm="0">
                                          <p:val>
                                            <p:fltVal val="-45"/>
                                          </p:val>
                                        </p:tav>
                                        <p:tav tm="69900">
                                          <p:val>
                                            <p:fltVal val="45"/>
                                          </p:val>
                                        </p:tav>
                                        <p:tav tm="100000">
                                          <p:val>
                                            <p:fltVal val="0"/>
                                          </p:val>
                                        </p:tav>
                                      </p:tavLst>
                                    </p:anim>
                                    <p:anim calcmode="lin" valueType="num">
                                      <p:cBhvr>
                                        <p:cTn id="9" dur="455" fill="hold">
                                          <p:stCondLst>
                                            <p:cond delay="0"/>
                                          </p:stCondLst>
                                        </p:cTn>
                                        <p:tgtEl>
                                          <p:spTgt spid="417796"/>
                                        </p:tgtEl>
                                        <p:attrNameLst>
                                          <p:attrName>ppt_y</p:attrName>
                                        </p:attrNameLst>
                                      </p:cBhvr>
                                      <p:tavLst>
                                        <p:tav tm="0">
                                          <p:val>
                                            <p:strVal val="#ppt_y-1"/>
                                          </p:val>
                                        </p:tav>
                                        <p:tav tm="100000">
                                          <p:val>
                                            <p:strVal val="#ppt_y-(0.354*#ppt_w-0.172*#ppt_h)"/>
                                          </p:val>
                                        </p:tav>
                                      </p:tavLst>
                                    </p:anim>
                                    <p:anim calcmode="lin" valueType="num">
                                      <p:cBhvr>
                                        <p:cTn id="10" dur="156" decel="50000" autoRev="1" fill="hold">
                                          <p:stCondLst>
                                            <p:cond delay="455"/>
                                          </p:stCondLst>
                                        </p:cTn>
                                        <p:tgtEl>
                                          <p:spTgt spid="417796"/>
                                        </p:tgtEl>
                                        <p:attrNameLst>
                                          <p:attrName>ppt_y</p:attrName>
                                        </p:attrNameLst>
                                      </p:cBhvr>
                                      <p:tavLst>
                                        <p:tav tm="0">
                                          <p:val>
                                            <p:strVal val="#ppt_y-(0.354*#ppt_w-0.172*#ppt_h)"/>
                                          </p:val>
                                        </p:tav>
                                        <p:tav tm="100000">
                                          <p:val>
                                            <p:strVal val="#ppt_y-(0.354*#ppt_w-0.172*#ppt_h)-#ppt_h/2"/>
                                          </p:val>
                                        </p:tav>
                                      </p:tavLst>
                                    </p:anim>
                                    <p:anim calcmode="lin" valueType="num">
                                      <p:cBhvr>
                                        <p:cTn id="11" dur="136" fill="hold">
                                          <p:stCondLst>
                                            <p:cond delay="864"/>
                                          </p:stCondLst>
                                        </p:cTn>
                                        <p:tgtEl>
                                          <p:spTgt spid="417796"/>
                                        </p:tgtEl>
                                        <p:attrNameLst>
                                          <p:attrName>ppt_y</p:attrName>
                                        </p:attrNameLst>
                                      </p:cBhvr>
                                      <p:tavLst>
                                        <p:tav tm="0">
                                          <p:val>
                                            <p:strVal val="#ppt_y-(0.354*#ppt_w-0.172*#ppt_h)"/>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grpId="0" nodeType="clickEffect">
                                  <p:stCondLst>
                                    <p:cond delay="0"/>
                                  </p:stCondLst>
                                  <p:childTnLst>
                                    <p:set>
                                      <p:cBhvr>
                                        <p:cTn id="15" dur="1" fill="hold">
                                          <p:stCondLst>
                                            <p:cond delay="0"/>
                                          </p:stCondLst>
                                        </p:cTn>
                                        <p:tgtEl>
                                          <p:spTgt spid="417795"/>
                                        </p:tgtEl>
                                        <p:attrNameLst>
                                          <p:attrName>style.visibility</p:attrName>
                                        </p:attrNameLst>
                                      </p:cBhvr>
                                      <p:to>
                                        <p:strVal val="visible"/>
                                      </p:to>
                                    </p:set>
                                    <p:anim calcmode="lin" valueType="num">
                                      <p:cBhvr additive="base">
                                        <p:cTn id="16" dur="500" fill="hold"/>
                                        <p:tgtEl>
                                          <p:spTgt spid="417795"/>
                                        </p:tgtEl>
                                        <p:attrNameLst>
                                          <p:attrName>ppt_x</p:attrName>
                                        </p:attrNameLst>
                                      </p:cBhvr>
                                      <p:tavLst>
                                        <p:tav tm="0">
                                          <p:val>
                                            <p:strVal val="#ppt_x"/>
                                          </p:val>
                                        </p:tav>
                                        <p:tav tm="100000">
                                          <p:val>
                                            <p:strVal val="#ppt_x"/>
                                          </p:val>
                                        </p:tav>
                                      </p:tavLst>
                                    </p:anim>
                                    <p:anim calcmode="lin" valueType="num">
                                      <p:cBhvr additive="base">
                                        <p:cTn id="17" dur="500" fill="hold"/>
                                        <p:tgtEl>
                                          <p:spTgt spid="41779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7795" grpId="0"/>
      <p:bldP spid="41779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2" descr="cancha-futbol"/>
          <p:cNvPicPr>
            <a:picLocks noChangeAspect="1" noChangeArrowheads="1"/>
          </p:cNvPicPr>
          <p:nvPr/>
        </p:nvPicPr>
        <p:blipFill>
          <a:blip r:embed="rId3" cstate="print">
            <a:lum bright="64000" contrast="-54000"/>
          </a:blip>
          <a:srcRect/>
          <a:stretch>
            <a:fillRect/>
          </a:stretch>
        </p:blipFill>
        <p:spPr bwMode="auto">
          <a:xfrm>
            <a:off x="250825" y="1557338"/>
            <a:ext cx="8893175" cy="5300662"/>
          </a:xfrm>
          <a:prstGeom prst="rect">
            <a:avLst/>
          </a:prstGeom>
          <a:noFill/>
          <a:ln w="9525">
            <a:noFill/>
            <a:miter lim="800000"/>
            <a:headEnd/>
            <a:tailEnd/>
          </a:ln>
        </p:spPr>
      </p:pic>
      <p:sp>
        <p:nvSpPr>
          <p:cNvPr id="419843" name="Rectangle 3"/>
          <p:cNvSpPr>
            <a:spLocks noChangeArrowheads="1"/>
          </p:cNvSpPr>
          <p:nvPr/>
        </p:nvSpPr>
        <p:spPr bwMode="auto">
          <a:xfrm>
            <a:off x="755650" y="404813"/>
            <a:ext cx="7632700" cy="671512"/>
          </a:xfrm>
          <a:prstGeom prst="rect">
            <a:avLst/>
          </a:prstGeom>
          <a:noFill/>
          <a:ln w="9525">
            <a:noFill/>
            <a:miter lim="800000"/>
            <a:headEnd/>
            <a:tailEnd/>
          </a:ln>
          <a:effectLst/>
        </p:spPr>
        <p:txBody>
          <a:bodyPr>
            <a:spAutoFit/>
          </a:bodyPr>
          <a:lstStyle/>
          <a:p>
            <a:pPr>
              <a:defRPr/>
            </a:pPr>
            <a:r>
              <a:rPr lang="es-ES" sz="3800" b="1">
                <a:solidFill>
                  <a:schemeClr val="accent2"/>
                </a:solidFill>
                <a:effectLst>
                  <a:outerShdw blurRad="38100" dist="38100" dir="2700000" algn="tl">
                    <a:srgbClr val="C0C0C0"/>
                  </a:outerShdw>
                </a:effectLst>
                <a:latin typeface="Broadway" pitchFamily="82" charset="0"/>
              </a:rPr>
              <a:t>Investigación Descriptiva</a:t>
            </a:r>
          </a:p>
        </p:txBody>
      </p:sp>
      <p:sp>
        <p:nvSpPr>
          <p:cNvPr id="419844" name="Rectangle 4"/>
          <p:cNvSpPr>
            <a:spLocks noChangeArrowheads="1"/>
          </p:cNvSpPr>
          <p:nvPr/>
        </p:nvSpPr>
        <p:spPr bwMode="auto">
          <a:xfrm>
            <a:off x="468313" y="1598613"/>
            <a:ext cx="8424862" cy="4108450"/>
          </a:xfrm>
          <a:prstGeom prst="rect">
            <a:avLst/>
          </a:prstGeom>
          <a:noFill/>
          <a:ln w="9525">
            <a:noFill/>
            <a:miter lim="800000"/>
            <a:headEnd/>
            <a:tailEnd/>
          </a:ln>
          <a:effectLst/>
        </p:spPr>
        <p:txBody>
          <a:bodyPr>
            <a:spAutoFit/>
          </a:bodyPr>
          <a:lstStyle/>
          <a:p>
            <a:pPr algn="l">
              <a:defRPr/>
            </a:pPr>
            <a:r>
              <a:rPr lang="es-ES">
                <a:effectLst>
                  <a:outerShdw blurRad="38100" dist="38100" dir="2700000" algn="tl">
                    <a:srgbClr val="C0C0C0"/>
                  </a:outerShdw>
                </a:effectLst>
                <a:latin typeface="Baskerville Old Face" pitchFamily="18" charset="0"/>
              </a:rPr>
              <a:t>Determinación de la muestra</a:t>
            </a:r>
          </a:p>
          <a:p>
            <a:pPr algn="l">
              <a:defRPr/>
            </a:pPr>
            <a:r>
              <a:rPr lang="es-ES">
                <a:effectLst>
                  <a:outerShdw blurRad="38100" dist="38100" dir="2700000" algn="tl">
                    <a:srgbClr val="C0C0C0"/>
                  </a:outerShdw>
                </a:effectLst>
                <a:latin typeface="Baskerville Old Face" pitchFamily="18" charset="0"/>
              </a:rPr>
              <a:t>	Población Infinita o Desconocida</a:t>
            </a:r>
          </a:p>
          <a:p>
            <a:pPr algn="l">
              <a:defRPr/>
            </a:pPr>
            <a:endParaRPr lang="es-ES">
              <a:effectLst>
                <a:outerShdw blurRad="38100" dist="38100" dir="2700000" algn="tl">
                  <a:srgbClr val="C0C0C0"/>
                </a:outerShdw>
              </a:effectLst>
              <a:latin typeface="Baskerville Old Face" pitchFamily="18" charset="0"/>
            </a:endParaRPr>
          </a:p>
          <a:p>
            <a:pPr algn="l">
              <a:defRPr/>
            </a:pPr>
            <a:endParaRPr lang="es-ES">
              <a:effectLst>
                <a:outerShdw blurRad="38100" dist="38100" dir="2700000" algn="tl">
                  <a:srgbClr val="C0C0C0"/>
                </a:outerShdw>
              </a:effectLst>
              <a:latin typeface="Baskerville Old Face" pitchFamily="18" charset="0"/>
            </a:endParaRPr>
          </a:p>
          <a:p>
            <a:pPr algn="l">
              <a:defRPr/>
            </a:pPr>
            <a:endParaRPr lang="es-ES">
              <a:effectLst>
                <a:outerShdw blurRad="38100" dist="38100" dir="2700000" algn="tl">
                  <a:srgbClr val="C0C0C0"/>
                </a:outerShdw>
              </a:effectLst>
              <a:latin typeface="Baskerville Old Face" pitchFamily="18" charset="0"/>
            </a:endParaRPr>
          </a:p>
          <a:p>
            <a:pPr algn="l">
              <a:defRPr/>
            </a:pPr>
            <a:endParaRPr lang="es-ES">
              <a:effectLst>
                <a:outerShdw blurRad="38100" dist="38100" dir="2700000" algn="tl">
                  <a:srgbClr val="C0C0C0"/>
                </a:outerShdw>
              </a:effectLst>
              <a:latin typeface="Baskerville Old Face" pitchFamily="18" charset="0"/>
            </a:endParaRPr>
          </a:p>
          <a:p>
            <a:pPr algn="l">
              <a:defRPr/>
            </a:pPr>
            <a:r>
              <a:rPr lang="es-ES">
                <a:effectLst>
                  <a:outerShdw blurRad="38100" dist="38100" dir="2700000" algn="tl">
                    <a:srgbClr val="C0C0C0"/>
                  </a:outerShdw>
                </a:effectLst>
                <a:latin typeface="Baskerville Old Face" pitchFamily="18" charset="0"/>
              </a:rPr>
              <a:t>Donde:</a:t>
            </a:r>
          </a:p>
          <a:p>
            <a:pPr algn="l">
              <a:defRPr/>
            </a:pPr>
            <a:r>
              <a:rPr lang="es-ES">
                <a:effectLst>
                  <a:outerShdw blurRad="38100" dist="38100" dir="2700000" algn="tl">
                    <a:srgbClr val="C0C0C0"/>
                  </a:outerShdw>
                </a:effectLst>
                <a:latin typeface="Baskerville Old Face" pitchFamily="18" charset="0"/>
              </a:rPr>
              <a:t>	Z = Nivel de confianza del 94% que representa 1.96</a:t>
            </a:r>
          </a:p>
          <a:p>
            <a:pPr algn="l">
              <a:defRPr/>
            </a:pPr>
            <a:r>
              <a:rPr lang="es-ES">
                <a:effectLst>
                  <a:outerShdw blurRad="38100" dist="38100" dir="2700000" algn="tl">
                    <a:srgbClr val="C0C0C0"/>
                  </a:outerShdw>
                </a:effectLst>
                <a:latin typeface="Baskerville Old Face" pitchFamily="18" charset="0"/>
              </a:rPr>
              <a:t>	P = 0.5</a:t>
            </a:r>
          </a:p>
          <a:p>
            <a:pPr algn="l">
              <a:defRPr/>
            </a:pPr>
            <a:r>
              <a:rPr lang="es-ES">
                <a:effectLst>
                  <a:outerShdw blurRad="38100" dist="38100" dir="2700000" algn="tl">
                    <a:srgbClr val="C0C0C0"/>
                  </a:outerShdw>
                </a:effectLst>
                <a:latin typeface="Baskerville Old Face" pitchFamily="18" charset="0"/>
              </a:rPr>
              <a:t>	Q = 0.5</a:t>
            </a:r>
          </a:p>
          <a:p>
            <a:pPr algn="l">
              <a:defRPr/>
            </a:pPr>
            <a:r>
              <a:rPr lang="es-ES">
                <a:effectLst>
                  <a:outerShdw blurRad="38100" dist="38100" dir="2700000" algn="tl">
                    <a:srgbClr val="C0C0C0"/>
                  </a:outerShdw>
                </a:effectLst>
                <a:latin typeface="Baskerville Old Face" pitchFamily="18" charset="0"/>
              </a:rPr>
              <a:t>	e = Error del 6%</a:t>
            </a:r>
            <a:r>
              <a:rPr lang="es-ES">
                <a:latin typeface="Baskerville Old Face" pitchFamily="18" charset="0"/>
              </a:rPr>
              <a:t> </a:t>
            </a:r>
          </a:p>
        </p:txBody>
      </p:sp>
      <p:graphicFrame>
        <p:nvGraphicFramePr>
          <p:cNvPr id="419845" name="Object 4"/>
          <p:cNvGraphicFramePr>
            <a:graphicFrameLocks noChangeAspect="1"/>
          </p:cNvGraphicFramePr>
          <p:nvPr>
            <p:ph sz="half" idx="1"/>
          </p:nvPr>
        </p:nvGraphicFramePr>
        <p:xfrm>
          <a:off x="3419475" y="2781300"/>
          <a:ext cx="1657350" cy="815975"/>
        </p:xfrm>
        <a:graphic>
          <a:graphicData uri="http://schemas.openxmlformats.org/presentationml/2006/ole">
            <p:oleObj spid="_x0000_s1026" name="Ecuación" r:id="rId4" imgW="850531" imgH="418918" progId="Equation.3">
              <p:embed/>
            </p:oleObj>
          </a:graphicData>
        </a:graphic>
      </p:graphicFrame>
      <p:graphicFrame>
        <p:nvGraphicFramePr>
          <p:cNvPr id="419847" name="Object 6"/>
          <p:cNvGraphicFramePr>
            <a:graphicFrameLocks noChangeAspect="1"/>
          </p:cNvGraphicFramePr>
          <p:nvPr>
            <p:ph sz="half" idx="2"/>
          </p:nvPr>
        </p:nvGraphicFramePr>
        <p:xfrm>
          <a:off x="4427538" y="4724400"/>
          <a:ext cx="2952750" cy="800100"/>
        </p:xfrm>
        <a:graphic>
          <a:graphicData uri="http://schemas.openxmlformats.org/presentationml/2006/ole">
            <p:oleObj spid="_x0000_s1027" name="Ecuación" r:id="rId5" imgW="2247840" imgH="609480" progId="Equation.3">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8" presetClass="entr" presetSubtype="0" accel="50000" fill="hold" grpId="0" nodeType="clickEffect">
                                  <p:stCondLst>
                                    <p:cond delay="0"/>
                                  </p:stCondLst>
                                  <p:iterate type="lt">
                                    <p:tmPct val="50000"/>
                                  </p:iterate>
                                  <p:childTnLst>
                                    <p:set>
                                      <p:cBhvr>
                                        <p:cTn id="6" dur="1" fill="hold">
                                          <p:stCondLst>
                                            <p:cond delay="0"/>
                                          </p:stCondLst>
                                        </p:cTn>
                                        <p:tgtEl>
                                          <p:spTgt spid="419843"/>
                                        </p:tgtEl>
                                        <p:attrNameLst>
                                          <p:attrName>style.visibility</p:attrName>
                                        </p:attrNameLst>
                                      </p:cBhvr>
                                      <p:to>
                                        <p:strVal val="visible"/>
                                      </p:to>
                                    </p:set>
                                    <p:set>
                                      <p:cBhvr>
                                        <p:cTn id="7" dur="455" fill="hold">
                                          <p:stCondLst>
                                            <p:cond delay="0"/>
                                          </p:stCondLst>
                                        </p:cTn>
                                        <p:tgtEl>
                                          <p:spTgt spid="419843"/>
                                        </p:tgtEl>
                                        <p:attrNameLst>
                                          <p:attrName>style.rotation</p:attrName>
                                        </p:attrNameLst>
                                      </p:cBhvr>
                                      <p:to>
                                        <p:strVal val="-45.0"/>
                                      </p:to>
                                    </p:set>
                                    <p:anim calcmode="lin" valueType="num">
                                      <p:cBhvr>
                                        <p:cTn id="8" dur="455" fill="hold">
                                          <p:stCondLst>
                                            <p:cond delay="455"/>
                                          </p:stCondLst>
                                        </p:cTn>
                                        <p:tgtEl>
                                          <p:spTgt spid="419843"/>
                                        </p:tgtEl>
                                        <p:attrNameLst>
                                          <p:attrName>style.rotation</p:attrName>
                                        </p:attrNameLst>
                                      </p:cBhvr>
                                      <p:tavLst>
                                        <p:tav tm="0">
                                          <p:val>
                                            <p:fltVal val="-45"/>
                                          </p:val>
                                        </p:tav>
                                        <p:tav tm="69900">
                                          <p:val>
                                            <p:fltVal val="45"/>
                                          </p:val>
                                        </p:tav>
                                        <p:tav tm="100000">
                                          <p:val>
                                            <p:fltVal val="0"/>
                                          </p:val>
                                        </p:tav>
                                      </p:tavLst>
                                    </p:anim>
                                    <p:anim calcmode="lin" valueType="num">
                                      <p:cBhvr>
                                        <p:cTn id="9" dur="455" fill="hold">
                                          <p:stCondLst>
                                            <p:cond delay="0"/>
                                          </p:stCondLst>
                                        </p:cTn>
                                        <p:tgtEl>
                                          <p:spTgt spid="419843"/>
                                        </p:tgtEl>
                                        <p:attrNameLst>
                                          <p:attrName>ppt_y</p:attrName>
                                        </p:attrNameLst>
                                      </p:cBhvr>
                                      <p:tavLst>
                                        <p:tav tm="0">
                                          <p:val>
                                            <p:strVal val="#ppt_y-1"/>
                                          </p:val>
                                        </p:tav>
                                        <p:tav tm="100000">
                                          <p:val>
                                            <p:strVal val="#ppt_y-(0.354*#ppt_w-0.172*#ppt_h)"/>
                                          </p:val>
                                        </p:tav>
                                      </p:tavLst>
                                    </p:anim>
                                    <p:anim calcmode="lin" valueType="num">
                                      <p:cBhvr>
                                        <p:cTn id="10" dur="156" decel="50000" autoRev="1" fill="hold">
                                          <p:stCondLst>
                                            <p:cond delay="455"/>
                                          </p:stCondLst>
                                        </p:cTn>
                                        <p:tgtEl>
                                          <p:spTgt spid="419843"/>
                                        </p:tgtEl>
                                        <p:attrNameLst>
                                          <p:attrName>ppt_y</p:attrName>
                                        </p:attrNameLst>
                                      </p:cBhvr>
                                      <p:tavLst>
                                        <p:tav tm="0">
                                          <p:val>
                                            <p:strVal val="#ppt_y-(0.354*#ppt_w-0.172*#ppt_h)"/>
                                          </p:val>
                                        </p:tav>
                                        <p:tav tm="100000">
                                          <p:val>
                                            <p:strVal val="#ppt_y-(0.354*#ppt_w-0.172*#ppt_h)-#ppt_h/2"/>
                                          </p:val>
                                        </p:tav>
                                      </p:tavLst>
                                    </p:anim>
                                    <p:anim calcmode="lin" valueType="num">
                                      <p:cBhvr>
                                        <p:cTn id="11" dur="136" fill="hold">
                                          <p:stCondLst>
                                            <p:cond delay="864"/>
                                          </p:stCondLst>
                                        </p:cTn>
                                        <p:tgtEl>
                                          <p:spTgt spid="419843"/>
                                        </p:tgtEl>
                                        <p:attrNameLst>
                                          <p:attrName>ppt_y</p:attrName>
                                        </p:attrNameLst>
                                      </p:cBhvr>
                                      <p:tavLst>
                                        <p:tav tm="0">
                                          <p:val>
                                            <p:strVal val="#ppt_y-(0.354*#ppt_w-0.172*#ppt_h)"/>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nodeType="clickEffect">
                                  <p:stCondLst>
                                    <p:cond delay="0"/>
                                  </p:stCondLst>
                                  <p:childTnLst>
                                    <p:set>
                                      <p:cBhvr>
                                        <p:cTn id="15" dur="1" fill="hold">
                                          <p:stCondLst>
                                            <p:cond delay="0"/>
                                          </p:stCondLst>
                                        </p:cTn>
                                        <p:tgtEl>
                                          <p:spTgt spid="419844">
                                            <p:txEl>
                                              <p:pRg st="0" end="0"/>
                                            </p:txEl>
                                          </p:spTgt>
                                        </p:tgtEl>
                                        <p:attrNameLst>
                                          <p:attrName>style.visibility</p:attrName>
                                        </p:attrNameLst>
                                      </p:cBhvr>
                                      <p:to>
                                        <p:strVal val="visible"/>
                                      </p:to>
                                    </p:set>
                                    <p:anim calcmode="lin" valueType="num">
                                      <p:cBhvr additive="base">
                                        <p:cTn id="16" dur="500" fill="hold"/>
                                        <p:tgtEl>
                                          <p:spTgt spid="419844">
                                            <p:txEl>
                                              <p:pRg st="0" end="0"/>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419844">
                                            <p:txEl>
                                              <p:pRg st="0" end="0"/>
                                            </p:txEl>
                                          </p:spTgt>
                                        </p:tgtEl>
                                        <p:attrNameLst>
                                          <p:attrName>ppt_y</p:attrName>
                                        </p:attrNameLst>
                                      </p:cBhvr>
                                      <p:tavLst>
                                        <p:tav tm="0">
                                          <p:val>
                                            <p:strVal val="1+#ppt_h/2"/>
                                          </p:val>
                                        </p:tav>
                                        <p:tav tm="100000">
                                          <p:val>
                                            <p:strVal val="#ppt_y"/>
                                          </p:val>
                                        </p:tav>
                                      </p:tavLst>
                                    </p:anim>
                                  </p:childTnLst>
                                </p:cTn>
                              </p:par>
                              <p:par>
                                <p:cTn id="18" presetID="2" presetClass="entr" presetSubtype="4" fill="hold" nodeType="withEffect">
                                  <p:stCondLst>
                                    <p:cond delay="0"/>
                                  </p:stCondLst>
                                  <p:childTnLst>
                                    <p:set>
                                      <p:cBhvr>
                                        <p:cTn id="19" dur="1" fill="hold">
                                          <p:stCondLst>
                                            <p:cond delay="0"/>
                                          </p:stCondLst>
                                        </p:cTn>
                                        <p:tgtEl>
                                          <p:spTgt spid="419844">
                                            <p:txEl>
                                              <p:pRg st="1" end="1"/>
                                            </p:txEl>
                                          </p:spTgt>
                                        </p:tgtEl>
                                        <p:attrNameLst>
                                          <p:attrName>style.visibility</p:attrName>
                                        </p:attrNameLst>
                                      </p:cBhvr>
                                      <p:to>
                                        <p:strVal val="visible"/>
                                      </p:to>
                                    </p:set>
                                    <p:anim calcmode="lin" valueType="num">
                                      <p:cBhvr additive="base">
                                        <p:cTn id="20" dur="500" fill="hold"/>
                                        <p:tgtEl>
                                          <p:spTgt spid="419844">
                                            <p:txEl>
                                              <p:pRg st="1" end="1"/>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41984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52" presetClass="entr" presetSubtype="0" fill="hold" nodeType="clickEffect">
                                  <p:stCondLst>
                                    <p:cond delay="0"/>
                                  </p:stCondLst>
                                  <p:childTnLst>
                                    <p:set>
                                      <p:cBhvr>
                                        <p:cTn id="25" dur="1" fill="hold">
                                          <p:stCondLst>
                                            <p:cond delay="0"/>
                                          </p:stCondLst>
                                        </p:cTn>
                                        <p:tgtEl>
                                          <p:spTgt spid="419845"/>
                                        </p:tgtEl>
                                        <p:attrNameLst>
                                          <p:attrName>style.visibility</p:attrName>
                                        </p:attrNameLst>
                                      </p:cBhvr>
                                      <p:to>
                                        <p:strVal val="visible"/>
                                      </p:to>
                                    </p:set>
                                    <p:animScale>
                                      <p:cBhvr>
                                        <p:cTn id="26" dur="1000" decel="50000" fill="hold">
                                          <p:stCondLst>
                                            <p:cond delay="0"/>
                                          </p:stCondLst>
                                        </p:cTn>
                                        <p:tgtEl>
                                          <p:spTgt spid="41984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7" dur="1000" decel="50000" fill="hold">
                                          <p:stCondLst>
                                            <p:cond delay="0"/>
                                          </p:stCondLst>
                                        </p:cTn>
                                        <p:tgtEl>
                                          <p:spTgt spid="419845"/>
                                        </p:tgtEl>
                                        <p:attrNameLst>
                                          <p:attrName>ppt_x</p:attrName>
                                          <p:attrName>ppt_y</p:attrName>
                                        </p:attrNameLst>
                                      </p:cBhvr>
                                    </p:animMotion>
                                    <p:animEffect transition="in" filter="fade">
                                      <p:cBhvr>
                                        <p:cTn id="28" dur="1000"/>
                                        <p:tgtEl>
                                          <p:spTgt spid="419845"/>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419844">
                                            <p:txEl>
                                              <p:pRg st="6" end="6"/>
                                            </p:txEl>
                                          </p:spTgt>
                                        </p:tgtEl>
                                        <p:attrNameLst>
                                          <p:attrName>style.visibility</p:attrName>
                                        </p:attrNameLst>
                                      </p:cBhvr>
                                      <p:to>
                                        <p:strVal val="visible"/>
                                      </p:to>
                                    </p:set>
                                    <p:anim calcmode="lin" valueType="num">
                                      <p:cBhvr additive="base">
                                        <p:cTn id="33" dur="500" fill="hold"/>
                                        <p:tgtEl>
                                          <p:spTgt spid="419844">
                                            <p:txEl>
                                              <p:pRg st="6" end="6"/>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419844">
                                            <p:txEl>
                                              <p:pRg st="6" end="6"/>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419844">
                                            <p:txEl>
                                              <p:pRg st="7" end="7"/>
                                            </p:txEl>
                                          </p:spTgt>
                                        </p:tgtEl>
                                        <p:attrNameLst>
                                          <p:attrName>style.visibility</p:attrName>
                                        </p:attrNameLst>
                                      </p:cBhvr>
                                      <p:to>
                                        <p:strVal val="visible"/>
                                      </p:to>
                                    </p:set>
                                    <p:anim calcmode="lin" valueType="num">
                                      <p:cBhvr additive="base">
                                        <p:cTn id="37" dur="500" fill="hold"/>
                                        <p:tgtEl>
                                          <p:spTgt spid="419844">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19844">
                                            <p:txEl>
                                              <p:pRg st="7" end="7"/>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419844">
                                            <p:txEl>
                                              <p:pRg st="8" end="8"/>
                                            </p:txEl>
                                          </p:spTgt>
                                        </p:tgtEl>
                                        <p:attrNameLst>
                                          <p:attrName>style.visibility</p:attrName>
                                        </p:attrNameLst>
                                      </p:cBhvr>
                                      <p:to>
                                        <p:strVal val="visible"/>
                                      </p:to>
                                    </p:set>
                                    <p:anim calcmode="lin" valueType="num">
                                      <p:cBhvr additive="base">
                                        <p:cTn id="41" dur="500" fill="hold"/>
                                        <p:tgtEl>
                                          <p:spTgt spid="419844">
                                            <p:txEl>
                                              <p:pRg st="8" end="8"/>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419844">
                                            <p:txEl>
                                              <p:pRg st="8" end="8"/>
                                            </p:txEl>
                                          </p:spTgt>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419844">
                                            <p:txEl>
                                              <p:pRg st="9" end="9"/>
                                            </p:txEl>
                                          </p:spTgt>
                                        </p:tgtEl>
                                        <p:attrNameLst>
                                          <p:attrName>style.visibility</p:attrName>
                                        </p:attrNameLst>
                                      </p:cBhvr>
                                      <p:to>
                                        <p:strVal val="visible"/>
                                      </p:to>
                                    </p:set>
                                    <p:anim calcmode="lin" valueType="num">
                                      <p:cBhvr additive="base">
                                        <p:cTn id="45" dur="500" fill="hold"/>
                                        <p:tgtEl>
                                          <p:spTgt spid="419844">
                                            <p:txEl>
                                              <p:pRg st="9" end="9"/>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419844">
                                            <p:txEl>
                                              <p:pRg st="9" end="9"/>
                                            </p:txEl>
                                          </p:spTgt>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419844">
                                            <p:txEl>
                                              <p:pRg st="10" end="10"/>
                                            </p:txEl>
                                          </p:spTgt>
                                        </p:tgtEl>
                                        <p:attrNameLst>
                                          <p:attrName>style.visibility</p:attrName>
                                        </p:attrNameLst>
                                      </p:cBhvr>
                                      <p:to>
                                        <p:strVal val="visible"/>
                                      </p:to>
                                    </p:set>
                                    <p:anim calcmode="lin" valueType="num">
                                      <p:cBhvr additive="base">
                                        <p:cTn id="49" dur="500" fill="hold"/>
                                        <p:tgtEl>
                                          <p:spTgt spid="419844">
                                            <p:txEl>
                                              <p:pRg st="10" end="10"/>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419844">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52" presetClass="entr" presetSubtype="0" fill="hold" nodeType="clickEffect">
                                  <p:stCondLst>
                                    <p:cond delay="0"/>
                                  </p:stCondLst>
                                  <p:childTnLst>
                                    <p:set>
                                      <p:cBhvr>
                                        <p:cTn id="54" dur="1" fill="hold">
                                          <p:stCondLst>
                                            <p:cond delay="0"/>
                                          </p:stCondLst>
                                        </p:cTn>
                                        <p:tgtEl>
                                          <p:spTgt spid="419847"/>
                                        </p:tgtEl>
                                        <p:attrNameLst>
                                          <p:attrName>style.visibility</p:attrName>
                                        </p:attrNameLst>
                                      </p:cBhvr>
                                      <p:to>
                                        <p:strVal val="visible"/>
                                      </p:to>
                                    </p:set>
                                    <p:animScale>
                                      <p:cBhvr>
                                        <p:cTn id="55" dur="1000" decel="50000" fill="hold">
                                          <p:stCondLst>
                                            <p:cond delay="0"/>
                                          </p:stCondLst>
                                        </p:cTn>
                                        <p:tgtEl>
                                          <p:spTgt spid="41984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419847"/>
                                        </p:tgtEl>
                                        <p:attrNameLst>
                                          <p:attrName>ppt_x</p:attrName>
                                          <p:attrName>ppt_y</p:attrName>
                                        </p:attrNameLst>
                                      </p:cBhvr>
                                    </p:animMotion>
                                    <p:animEffect transition="in" filter="fade">
                                      <p:cBhvr>
                                        <p:cTn id="57" dur="1000"/>
                                        <p:tgtEl>
                                          <p:spTgt spid="4198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43" grpId="0"/>
    </p:bldLst>
  </p:timing>
</p:sld>
</file>

<file path=ppt/theme/theme1.xml><?xml version="1.0" encoding="utf-8"?>
<a:theme xmlns:a="http://schemas.openxmlformats.org/drawingml/2006/main" name="Nivel">
  <a:themeElements>
    <a:clrScheme name="Nivel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fontScheme name="Nivel">
      <a:majorFont>
        <a:latin typeface="Garamond"/>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s-ES" sz="24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s-ES" sz="24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Nivel 1">
        <a:dk1>
          <a:srgbClr val="006699"/>
        </a:dk1>
        <a:lt1>
          <a:srgbClr val="FFFFFF"/>
        </a:lt1>
        <a:dk2>
          <a:srgbClr val="000000"/>
        </a:dk2>
        <a:lt2>
          <a:srgbClr val="99FF99"/>
        </a:lt2>
        <a:accent1>
          <a:srgbClr val="00CC99"/>
        </a:accent1>
        <a:accent2>
          <a:srgbClr val="009999"/>
        </a:accent2>
        <a:accent3>
          <a:srgbClr val="AAAAAA"/>
        </a:accent3>
        <a:accent4>
          <a:srgbClr val="DADADA"/>
        </a:accent4>
        <a:accent5>
          <a:srgbClr val="AAE2CA"/>
        </a:accent5>
        <a:accent6>
          <a:srgbClr val="008A8A"/>
        </a:accent6>
        <a:hlink>
          <a:srgbClr val="0066FF"/>
        </a:hlink>
        <a:folHlink>
          <a:srgbClr val="989CBA"/>
        </a:folHlink>
      </a:clrScheme>
      <a:clrMap bg1="dk2" tx1="lt1" bg2="dk1" tx2="lt2" accent1="accent1" accent2="accent2" accent3="accent3" accent4="accent4" accent5="accent5" accent6="accent6" hlink="hlink" folHlink="folHlink"/>
    </a:extraClrScheme>
    <a:extraClrScheme>
      <a:clrScheme name="Nivel 2">
        <a:dk1>
          <a:srgbClr val="808000"/>
        </a:dk1>
        <a:lt1>
          <a:srgbClr val="FFFFFF"/>
        </a:lt1>
        <a:dk2>
          <a:srgbClr val="5C271E"/>
        </a:dk2>
        <a:lt2>
          <a:srgbClr val="FFDD89"/>
        </a:lt2>
        <a:accent1>
          <a:srgbClr val="CC6600"/>
        </a:accent1>
        <a:accent2>
          <a:srgbClr val="CC9900"/>
        </a:accent2>
        <a:accent3>
          <a:srgbClr val="B5ACAB"/>
        </a:accent3>
        <a:accent4>
          <a:srgbClr val="DADADA"/>
        </a:accent4>
        <a:accent5>
          <a:srgbClr val="E2B8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Nivel 3">
        <a:dk1>
          <a:srgbClr val="763B00"/>
        </a:dk1>
        <a:lt1>
          <a:srgbClr val="FFFFFF"/>
        </a:lt1>
        <a:dk2>
          <a:srgbClr val="330000"/>
        </a:dk2>
        <a:lt2>
          <a:srgbClr val="CC9900"/>
        </a:lt2>
        <a:accent1>
          <a:srgbClr val="FFCC00"/>
        </a:accent1>
        <a:accent2>
          <a:srgbClr val="CC3300"/>
        </a:accent2>
        <a:accent3>
          <a:srgbClr val="ADAAAA"/>
        </a:accent3>
        <a:accent4>
          <a:srgbClr val="DADADA"/>
        </a:accent4>
        <a:accent5>
          <a:srgbClr val="FFE2AA"/>
        </a:accent5>
        <a:accent6>
          <a:srgbClr val="B92D00"/>
        </a:accent6>
        <a:hlink>
          <a:srgbClr val="666699"/>
        </a:hlink>
        <a:folHlink>
          <a:srgbClr val="999966"/>
        </a:folHlink>
      </a:clrScheme>
      <a:clrMap bg1="dk2" tx1="lt1" bg2="dk1" tx2="lt2" accent1="accent1" accent2="accent2" accent3="accent3" accent4="accent4" accent5="accent5" accent6="accent6" hlink="hlink" folHlink="folHlink"/>
    </a:extraClrScheme>
    <a:extraClrScheme>
      <a:clrScheme name="Nivel 4">
        <a:dk1>
          <a:srgbClr val="6D3696"/>
        </a:dk1>
        <a:lt1>
          <a:srgbClr val="FFFFFF"/>
        </a:lt1>
        <a:dk2>
          <a:srgbClr val="51255D"/>
        </a:dk2>
        <a:lt2>
          <a:srgbClr val="FFFFCC"/>
        </a:lt2>
        <a:accent1>
          <a:srgbClr val="666699"/>
        </a:accent1>
        <a:accent2>
          <a:srgbClr val="800080"/>
        </a:accent2>
        <a:accent3>
          <a:srgbClr val="B3ACB6"/>
        </a:accent3>
        <a:accent4>
          <a:srgbClr val="DADADA"/>
        </a:accent4>
        <a:accent5>
          <a:srgbClr val="B8B8CA"/>
        </a:accent5>
        <a:accent6>
          <a:srgbClr val="730073"/>
        </a:accent6>
        <a:hlink>
          <a:srgbClr val="CCCC00"/>
        </a:hlink>
        <a:folHlink>
          <a:srgbClr val="A3A274"/>
        </a:folHlink>
      </a:clrScheme>
      <a:clrMap bg1="dk2" tx1="lt1" bg2="dk1" tx2="lt2" accent1="accent1" accent2="accent2" accent3="accent3" accent4="accent4" accent5="accent5" accent6="accent6" hlink="hlink" folHlink="folHlink"/>
    </a:extraClrScheme>
    <a:extraClrScheme>
      <a:clrScheme name="Nivel 5">
        <a:dk1>
          <a:srgbClr val="CC6600"/>
        </a:dk1>
        <a:lt1>
          <a:srgbClr val="FFFFFF"/>
        </a:lt1>
        <a:dk2>
          <a:srgbClr val="4A553B"/>
        </a:dk2>
        <a:lt2>
          <a:srgbClr val="FFBF1F"/>
        </a:lt2>
        <a:accent1>
          <a:srgbClr val="FFCC00"/>
        </a:accent1>
        <a:accent2>
          <a:srgbClr val="CC9900"/>
        </a:accent2>
        <a:accent3>
          <a:srgbClr val="B1B4AF"/>
        </a:accent3>
        <a:accent4>
          <a:srgbClr val="DADADA"/>
        </a:accent4>
        <a:accent5>
          <a:srgbClr val="FFE2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Nivel 6">
        <a:dk1>
          <a:srgbClr val="000000"/>
        </a:dk1>
        <a:lt1>
          <a:srgbClr val="FFFFFF"/>
        </a:lt1>
        <a:dk2>
          <a:srgbClr val="666699"/>
        </a:dk2>
        <a:lt2>
          <a:srgbClr val="FFCC00"/>
        </a:lt2>
        <a:accent1>
          <a:srgbClr val="FF9900"/>
        </a:accent1>
        <a:accent2>
          <a:srgbClr val="FF0000"/>
        </a:accent2>
        <a:accent3>
          <a:srgbClr val="FFFFFF"/>
        </a:accent3>
        <a:accent4>
          <a:srgbClr val="000000"/>
        </a:accent4>
        <a:accent5>
          <a:srgbClr val="FFCAAA"/>
        </a:accent5>
        <a:accent6>
          <a:srgbClr val="E70000"/>
        </a:accent6>
        <a:hlink>
          <a:srgbClr val="666699"/>
        </a:hlink>
        <a:folHlink>
          <a:srgbClr val="999966"/>
        </a:folHlink>
      </a:clrScheme>
      <a:clrMap bg1="lt1" tx1="dk1" bg2="lt2" tx2="dk2" accent1="accent1" accent2="accent2" accent3="accent3" accent4="accent4" accent5="accent5" accent6="accent6" hlink="hlink" folHlink="folHlink"/>
    </a:extraClrScheme>
    <a:extraClrScheme>
      <a:clrScheme name="Nivel 7">
        <a:dk1>
          <a:srgbClr val="000000"/>
        </a:dk1>
        <a:lt1>
          <a:srgbClr val="FFFFFF"/>
        </a:lt1>
        <a:dk2>
          <a:srgbClr val="CC3300"/>
        </a:dk2>
        <a:lt2>
          <a:srgbClr val="663300"/>
        </a:lt2>
        <a:accent1>
          <a:srgbClr val="FFCC00"/>
        </a:accent1>
        <a:accent2>
          <a:srgbClr val="CC6600"/>
        </a:accent2>
        <a:accent3>
          <a:srgbClr val="FFFFFF"/>
        </a:accent3>
        <a:accent4>
          <a:srgbClr val="000000"/>
        </a:accent4>
        <a:accent5>
          <a:srgbClr val="FFE2AA"/>
        </a:accent5>
        <a:accent6>
          <a:srgbClr val="B95C00"/>
        </a:accent6>
        <a:hlink>
          <a:srgbClr val="CC9900"/>
        </a:hlink>
        <a:folHlink>
          <a:srgbClr val="996633"/>
        </a:folHlink>
      </a:clrScheme>
      <a:clrMap bg1="lt1" tx1="dk1" bg2="lt2" tx2="dk2" accent1="accent1" accent2="accent2" accent3="accent3" accent4="accent4" accent5="accent5" accent6="accent6" hlink="hlink" folHlink="folHlink"/>
    </a:extraClrScheme>
    <a:extraClrScheme>
      <a:clrScheme name="Nivel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Level</Template>
  <TotalTime>731</TotalTime>
  <Words>3932</Words>
  <Application>Microsoft Office PowerPoint</Application>
  <PresentationFormat>Presentación en pantalla (4:3)</PresentationFormat>
  <Paragraphs>814</Paragraphs>
  <Slides>60</Slides>
  <Notes>0</Notes>
  <HiddenSlides>0</HiddenSlides>
  <MMClips>0</MMClips>
  <ScaleCrop>false</ScaleCrop>
  <HeadingPairs>
    <vt:vector size="8" baseType="variant">
      <vt:variant>
        <vt:lpstr>Fuentes usadas</vt:lpstr>
      </vt:variant>
      <vt:variant>
        <vt:i4>12</vt:i4>
      </vt:variant>
      <vt:variant>
        <vt:lpstr>Tema</vt:lpstr>
      </vt:variant>
      <vt:variant>
        <vt:i4>1</vt:i4>
      </vt:variant>
      <vt:variant>
        <vt:lpstr>Servidores OLE incrustados</vt:lpstr>
      </vt:variant>
      <vt:variant>
        <vt:i4>3</vt:i4>
      </vt:variant>
      <vt:variant>
        <vt:lpstr>Títulos de diapositiva</vt:lpstr>
      </vt:variant>
      <vt:variant>
        <vt:i4>60</vt:i4>
      </vt:variant>
    </vt:vector>
  </HeadingPairs>
  <TitlesOfParts>
    <vt:vector size="76" baseType="lpstr">
      <vt:lpstr>Verdana</vt:lpstr>
      <vt:lpstr>Arial</vt:lpstr>
      <vt:lpstr>Garamond</vt:lpstr>
      <vt:lpstr>Wingdings</vt:lpstr>
      <vt:lpstr>Calibri</vt:lpstr>
      <vt:lpstr>Times New Roman</vt:lpstr>
      <vt:lpstr>Broadway</vt:lpstr>
      <vt:lpstr>Baskerville Old Face</vt:lpstr>
      <vt:lpstr>Bodoni MT</vt:lpstr>
      <vt:lpstr>Symbol</vt:lpstr>
      <vt:lpstr>Cambria</vt:lpstr>
      <vt:lpstr>Bookman Old Style</vt:lpstr>
      <vt:lpstr>Nivel</vt:lpstr>
      <vt:lpstr>Ecuación</vt:lpstr>
      <vt:lpstr>Microsoft Editor de ecuaciones 3.0</vt:lpstr>
      <vt:lpstr>Gráfico de Microsoft Office Excel</vt:lpstr>
      <vt:lpstr>Diapositiva 1</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lpstr>Diapositiva 17</vt:lpstr>
      <vt:lpstr>Diapositiva 18</vt:lpstr>
      <vt:lpstr>Diapositiva 19</vt:lpstr>
      <vt:lpstr>Diapositiva 20</vt:lpstr>
      <vt:lpstr>Diapositiva 21</vt:lpstr>
      <vt:lpstr>Diapositiva 22</vt:lpstr>
      <vt:lpstr>Diapositiva 23</vt:lpstr>
      <vt:lpstr>Diapositiva 24</vt:lpstr>
      <vt:lpstr>Diapositiva 25</vt:lpstr>
      <vt:lpstr>Diapositiva 26</vt:lpstr>
      <vt:lpstr>Diapositiva 27</vt:lpstr>
      <vt:lpstr>Diapositiva 28</vt:lpstr>
      <vt:lpstr>Especificaciones Técnicas</vt:lpstr>
      <vt:lpstr>Requerimientos Técnicos para la  Instalación</vt:lpstr>
      <vt:lpstr>Diapositiva 31</vt:lpstr>
      <vt:lpstr>Diapositiva 32</vt:lpstr>
      <vt:lpstr>Diapositiva 33</vt:lpstr>
      <vt:lpstr>Diapositiva 34</vt:lpstr>
      <vt:lpstr>Especificaciones Técnicas del Edificio</vt:lpstr>
      <vt:lpstr>Aspectos Legales</vt:lpstr>
      <vt:lpstr>Diapositiva 37</vt:lpstr>
      <vt:lpstr>Diapositiva 38</vt:lpstr>
      <vt:lpstr>Diapositiva 39</vt:lpstr>
      <vt:lpstr>Diapositiva 40</vt:lpstr>
      <vt:lpstr>Diapositiva 41</vt:lpstr>
      <vt:lpstr>Diapositiva 42</vt:lpstr>
      <vt:lpstr>Diapositiva 43</vt:lpstr>
      <vt:lpstr>Diapositiva 44</vt:lpstr>
      <vt:lpstr>Diapositiva 45</vt:lpstr>
      <vt:lpstr>Diapositiva 46</vt:lpstr>
      <vt:lpstr>Diapositiva 47</vt:lpstr>
      <vt:lpstr>Diapositiva 48</vt:lpstr>
      <vt:lpstr>Diapositiva 49</vt:lpstr>
      <vt:lpstr>Diapositiva 50</vt:lpstr>
      <vt:lpstr>Diapositiva 51</vt:lpstr>
      <vt:lpstr>Diapositiva 52</vt:lpstr>
      <vt:lpstr>Diapositiva 53</vt:lpstr>
      <vt:lpstr>Diapositiva 54</vt:lpstr>
      <vt:lpstr>Diapositiva 55</vt:lpstr>
      <vt:lpstr>Diapositiva 56</vt:lpstr>
      <vt:lpstr>Diapositiva 57</vt:lpstr>
      <vt:lpstr>Diapositiva 58</vt:lpstr>
      <vt:lpstr>Diapositiva 59</vt:lpstr>
      <vt:lpstr>Diapositiva 60</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Sandy Baidal</dc:creator>
  <cp:lastModifiedBy>PERSONAL</cp:lastModifiedBy>
  <cp:revision>20</cp:revision>
  <cp:lastPrinted>1601-01-01T00:00:00Z</cp:lastPrinted>
  <dcterms:created xsi:type="dcterms:W3CDTF">2010-04-29T17:01:26Z</dcterms:created>
  <dcterms:modified xsi:type="dcterms:W3CDTF">2010-05-04T14:49:58Z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8</vt:i4>
  </property>
</Properties>
</file>