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77" r:id="rId5"/>
    <p:sldId id="282" r:id="rId6"/>
    <p:sldId id="292" r:id="rId7"/>
    <p:sldId id="291" r:id="rId8"/>
    <p:sldId id="260" r:id="rId9"/>
    <p:sldId id="259" r:id="rId10"/>
    <p:sldId id="276" r:id="rId11"/>
    <p:sldId id="261" r:id="rId12"/>
    <p:sldId id="262" r:id="rId13"/>
    <p:sldId id="263" r:id="rId14"/>
    <p:sldId id="296" r:id="rId15"/>
    <p:sldId id="297" r:id="rId16"/>
    <p:sldId id="298" r:id="rId17"/>
    <p:sldId id="299" r:id="rId18"/>
    <p:sldId id="300" r:id="rId19"/>
    <p:sldId id="301" r:id="rId20"/>
    <p:sldId id="264" r:id="rId21"/>
    <p:sldId id="278" r:id="rId22"/>
    <p:sldId id="293" r:id="rId23"/>
    <p:sldId id="279" r:id="rId24"/>
    <p:sldId id="294" r:id="rId25"/>
    <p:sldId id="268" r:id="rId26"/>
    <p:sldId id="269" r:id="rId27"/>
    <p:sldId id="270" r:id="rId28"/>
    <p:sldId id="271" r:id="rId29"/>
    <p:sldId id="272" r:id="rId30"/>
    <p:sldId id="280" r:id="rId31"/>
    <p:sldId id="295" r:id="rId32"/>
    <p:sldId id="281" r:id="rId33"/>
    <p:sldId id="273" r:id="rId34"/>
    <p:sldId id="274" r:id="rId35"/>
    <p:sldId id="275" r:id="rId36"/>
    <p:sldId id="265" r:id="rId37"/>
    <p:sldId id="266" r:id="rId38"/>
    <p:sldId id="290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7F9"/>
    <a:srgbClr val="C3B8F4"/>
    <a:srgbClr val="009644"/>
    <a:srgbClr val="5A774B"/>
    <a:srgbClr val="AC75D5"/>
    <a:srgbClr val="9A87ED"/>
    <a:srgbClr val="FFFF99"/>
    <a:srgbClr val="C6CD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00" autoAdjust="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-1\Seminario%20Gerencia%20de%20Activos\tesina\DOCUMENTO_TESIS_EXCEL\estadisticas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-1\Seminario%20Gerencia%20de%20Activos\tesina\DOCUMENTO_TESIS_EXCEL\estadistica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-1\Seminario%20Gerencia%20de%20Activos\tesina\DOCUMENTO_TESIS_EXCEL\estadistica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-1\Seminario%20Gerencia%20de%20Activos\tesina\DOCUMENTO_TESIS_EXCEL\estadistica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-1\Seminario%20Gerencia%20de%20Activos\tesina\DOCUMENTO_TESIS_EXCEL\estadistica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-1\Seminario%20Gerencia%20de%20Activos\tesina\DOCUMENTO_TESIS_EXCEL\estadistica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-1\Seminario%20Gerencia%20de%20Activos\tesina\DOCUMENTO_TESIS_EXCEL\estadistica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-1\Seminario%20Gerencia%20de%20Activos\tesina\DOCUMENTO_TESIS_EXCEL\estadistica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-1\Seminario%20Gerencia%20de%20Activos\tesina\DOCUMENTO_TESIS_EXCEL\estadistica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-1\Seminario%20Gerencia%20de%20Activos\tesina\DOCUMENTO_TESIS_EXCEL\estadistica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2466226924498416"/>
          <c:y val="7.6305977216765505E-2"/>
          <c:w val="0.85121229774679108"/>
          <c:h val="0.71664041994750738"/>
        </c:manualLayout>
      </c:layout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50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>
              <a:solidFill>
                <a:sysClr val="windowText" lastClr="000000"/>
              </a:solidFill>
            </a:ln>
          </c:spPr>
          <c:dLbls>
            <c:showVal val="1"/>
          </c:dLbls>
          <c:cat>
            <c:strRef>
              <c:f>riego!$H$10:$H$15</c:f>
              <c:strCache>
                <c:ptCount val="6"/>
                <c:pt idx="0">
                  <c:v>Aceite 
de Motor</c:v>
                </c:pt>
                <c:pt idx="1">
                  <c:v>Desengrasante</c:v>
                </c:pt>
                <c:pt idx="2">
                  <c:v>Filtros 
de aceite</c:v>
                </c:pt>
                <c:pt idx="3">
                  <c:v>Filtros 
de aire</c:v>
                </c:pt>
                <c:pt idx="4">
                  <c:v>Filtros 
de Combustible</c:v>
                </c:pt>
                <c:pt idx="5">
                  <c:v>Bandas</c:v>
                </c:pt>
              </c:strCache>
            </c:strRef>
          </c:cat>
          <c:val>
            <c:numRef>
              <c:f>riego!$J$10:$J$15</c:f>
              <c:numCache>
                <c:formatCode>0.000</c:formatCode>
                <c:ptCount val="6"/>
                <c:pt idx="0">
                  <c:v>0.5</c:v>
                </c:pt>
                <c:pt idx="1">
                  <c:v>0.25</c:v>
                </c:pt>
                <c:pt idx="2">
                  <c:v>6.2500000000000028E-2</c:v>
                </c:pt>
                <c:pt idx="3">
                  <c:v>6.2500000000000028E-2</c:v>
                </c:pt>
                <c:pt idx="4">
                  <c:v>6.2500000000000028E-2</c:v>
                </c:pt>
                <c:pt idx="5">
                  <c:v>6.2500000000000028E-2</c:v>
                </c:pt>
              </c:numCache>
            </c:numRef>
          </c:val>
        </c:ser>
        <c:gapWidth val="0"/>
        <c:axId val="95114752"/>
        <c:axId val="95116288"/>
      </c:barChart>
      <c:catAx>
        <c:axId val="95114752"/>
        <c:scaling>
          <c:orientation val="minMax"/>
        </c:scaling>
        <c:axPos val="b"/>
        <c:numFmt formatCode="#,##0_);[Red]\(#,##0\)" sourceLinked="1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700"/>
            </a:pPr>
            <a:endParaRPr lang="es-ES"/>
          </a:p>
        </c:txPr>
        <c:crossAx val="95116288"/>
        <c:crosses val="autoZero"/>
        <c:auto val="1"/>
        <c:lblAlgn val="ctr"/>
        <c:lblOffset val="100"/>
      </c:catAx>
      <c:valAx>
        <c:axId val="95116288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Proporción</a:t>
                </a:r>
              </a:p>
            </c:rich>
          </c:tx>
        </c:title>
        <c:numFmt formatCode="0.000" sourceLinked="1"/>
        <c:tickLblPos val="nextTo"/>
        <c:spPr>
          <a:ln>
            <a:solidFill>
              <a:sysClr val="windowText" lastClr="000000"/>
            </a:solidFill>
          </a:ln>
        </c:spPr>
        <c:crossAx val="95114752"/>
        <c:crosses val="autoZero"/>
        <c:crossBetween val="between"/>
      </c:valAx>
      <c:spPr>
        <a:noFill/>
        <a:ln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900"/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2466226924498441"/>
          <c:y val="7.6305977216765436E-2"/>
          <c:w val="0.85121229774679108"/>
          <c:h val="0.71664041994750882"/>
        </c:manualLayout>
      </c:layout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50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>
              <a:solidFill>
                <a:sysClr val="windowText" lastClr="000000"/>
              </a:solidFill>
            </a:ln>
          </c:spPr>
          <c:dLbls>
            <c:showVal val="1"/>
          </c:dLbls>
          <c:cat>
            <c:strRef>
              <c:f>riego!$H$10:$H$15</c:f>
              <c:strCache>
                <c:ptCount val="6"/>
                <c:pt idx="0">
                  <c:v>Aceite 
de Motor</c:v>
                </c:pt>
                <c:pt idx="1">
                  <c:v>Desengrasante</c:v>
                </c:pt>
                <c:pt idx="2">
                  <c:v>Filtros 
de aceite</c:v>
                </c:pt>
                <c:pt idx="3">
                  <c:v>Filtros 
de aire</c:v>
                </c:pt>
                <c:pt idx="4">
                  <c:v>Filtros 
de Combustible</c:v>
                </c:pt>
                <c:pt idx="5">
                  <c:v>Bandas</c:v>
                </c:pt>
              </c:strCache>
            </c:strRef>
          </c:cat>
          <c:val>
            <c:numRef>
              <c:f>riego!$AG$10:$AG$15</c:f>
              <c:numCache>
                <c:formatCode>0.000</c:formatCode>
                <c:ptCount val="6"/>
                <c:pt idx="0">
                  <c:v>0.58208955223880643</c:v>
                </c:pt>
                <c:pt idx="1">
                  <c:v>0.17910447761194029</c:v>
                </c:pt>
                <c:pt idx="2">
                  <c:v>5.9701492537313508E-2</c:v>
                </c:pt>
                <c:pt idx="3">
                  <c:v>0</c:v>
                </c:pt>
                <c:pt idx="4">
                  <c:v>5.9701492537313508E-2</c:v>
                </c:pt>
                <c:pt idx="5">
                  <c:v>0.11940298507462686</c:v>
                </c:pt>
              </c:numCache>
            </c:numRef>
          </c:val>
        </c:ser>
        <c:gapWidth val="0"/>
        <c:axId val="102057856"/>
        <c:axId val="102059392"/>
      </c:barChart>
      <c:catAx>
        <c:axId val="102057856"/>
        <c:scaling>
          <c:orientation val="minMax"/>
        </c:scaling>
        <c:axPos val="b"/>
        <c:numFmt formatCode="#,##0_);[Red]\(#,##0\)" sourceLinked="1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700"/>
            </a:pPr>
            <a:endParaRPr lang="es-ES"/>
          </a:p>
        </c:txPr>
        <c:crossAx val="102059392"/>
        <c:crosses val="autoZero"/>
        <c:auto val="1"/>
        <c:lblAlgn val="ctr"/>
        <c:lblOffset val="100"/>
      </c:catAx>
      <c:valAx>
        <c:axId val="102059392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Proporción</a:t>
                </a:r>
              </a:p>
            </c:rich>
          </c:tx>
        </c:title>
        <c:numFmt formatCode="0.000" sourceLinked="1"/>
        <c:tickLblPos val="nextTo"/>
        <c:spPr>
          <a:ln>
            <a:solidFill>
              <a:sysClr val="windowText" lastClr="000000"/>
            </a:solidFill>
          </a:ln>
        </c:spPr>
        <c:crossAx val="102057856"/>
        <c:crosses val="autoZero"/>
        <c:crossBetween val="between"/>
      </c:valAx>
      <c:spPr>
        <a:noFill/>
        <a:ln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9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304031494696187"/>
          <c:y val="3.6394208262118519E-2"/>
          <c:w val="0.84547134910237942"/>
          <c:h val="0.75103449613154738"/>
        </c:manualLayout>
      </c:layout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50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>
                <c:manualLayout>
                  <c:x val="0"/>
                  <c:y val="2.3494860499265802E-2"/>
                </c:manualLayout>
              </c:layout>
              <c:dLblPos val="outEnd"/>
              <c:showVal val="1"/>
            </c:dLbl>
            <c:showVal val="1"/>
          </c:dLbls>
          <c:cat>
            <c:strRef>
              <c:f>riego!$H$10:$H$15</c:f>
              <c:strCache>
                <c:ptCount val="6"/>
                <c:pt idx="0">
                  <c:v>Aceite 
de Motor</c:v>
                </c:pt>
                <c:pt idx="1">
                  <c:v>Desengrasante</c:v>
                </c:pt>
                <c:pt idx="2">
                  <c:v>Filtros 
de aceite</c:v>
                </c:pt>
                <c:pt idx="3">
                  <c:v>Filtros 
de aire</c:v>
                </c:pt>
                <c:pt idx="4">
                  <c:v>Filtros 
de Combustible</c:v>
                </c:pt>
                <c:pt idx="5">
                  <c:v>Bandas</c:v>
                </c:pt>
              </c:strCache>
            </c:strRef>
          </c:cat>
          <c:val>
            <c:numRef>
              <c:f>riego!$L$10:$L$15</c:f>
              <c:numCache>
                <c:formatCode>0.000</c:formatCode>
                <c:ptCount val="6"/>
                <c:pt idx="0">
                  <c:v>0.6428571428571429</c:v>
                </c:pt>
                <c:pt idx="1">
                  <c:v>0</c:v>
                </c:pt>
                <c:pt idx="2">
                  <c:v>7.1428571428571425E-2</c:v>
                </c:pt>
                <c:pt idx="3">
                  <c:v>0</c:v>
                </c:pt>
                <c:pt idx="4">
                  <c:v>0.28571428571428598</c:v>
                </c:pt>
                <c:pt idx="5">
                  <c:v>0</c:v>
                </c:pt>
              </c:numCache>
            </c:numRef>
          </c:val>
        </c:ser>
        <c:gapWidth val="0"/>
        <c:axId val="95226880"/>
        <c:axId val="95367936"/>
      </c:barChart>
      <c:catAx>
        <c:axId val="95226880"/>
        <c:scaling>
          <c:orientation val="minMax"/>
        </c:scaling>
        <c:axPos val="b"/>
        <c:numFmt formatCode="#,##0_);[Red]\(#,##0\)" sourceLinked="1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700"/>
            </a:pPr>
            <a:endParaRPr lang="es-ES"/>
          </a:p>
        </c:txPr>
        <c:crossAx val="95367936"/>
        <c:crosses val="autoZero"/>
        <c:auto val="1"/>
        <c:lblAlgn val="ctr"/>
        <c:lblOffset val="100"/>
      </c:catAx>
      <c:valAx>
        <c:axId val="95367936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Proporción</a:t>
                </a:r>
              </a:p>
            </c:rich>
          </c:tx>
        </c:title>
        <c:numFmt formatCode="0.000" sourceLinked="1"/>
        <c:tickLblPos val="nextTo"/>
        <c:spPr>
          <a:ln>
            <a:solidFill>
              <a:sysClr val="windowText" lastClr="000000"/>
            </a:solidFill>
          </a:ln>
        </c:spPr>
        <c:crossAx val="95226880"/>
        <c:crosses val="autoZero"/>
        <c:crossBetween val="between"/>
        <c:majorUnit val="0.1"/>
      </c:valAx>
      <c:spPr>
        <a:noFill/>
        <a:ln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9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2466226924498425"/>
          <c:y val="0.1008267598332194"/>
          <c:w val="0.85121229774679108"/>
          <c:h val="0.69211932990362468"/>
        </c:manualLayout>
      </c:layout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50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>
                <c:manualLayout>
                  <c:x val="0"/>
                  <c:y val="2.349486049926580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2.6935838408724045E-3"/>
                  <c:y val="2.4520901172079782E-2"/>
                </c:manualLayout>
              </c:layout>
              <c:showVal val="1"/>
            </c:dLbl>
            <c:showVal val="1"/>
          </c:dLbls>
          <c:cat>
            <c:strRef>
              <c:f>riego!$H$10:$H$15</c:f>
              <c:strCache>
                <c:ptCount val="6"/>
                <c:pt idx="0">
                  <c:v>Aceite 
de Motor</c:v>
                </c:pt>
                <c:pt idx="1">
                  <c:v>Desengrasante</c:v>
                </c:pt>
                <c:pt idx="2">
                  <c:v>Filtros 
de aceite</c:v>
                </c:pt>
                <c:pt idx="3">
                  <c:v>Filtros 
de aire</c:v>
                </c:pt>
                <c:pt idx="4">
                  <c:v>Filtros 
de Combustible</c:v>
                </c:pt>
                <c:pt idx="5">
                  <c:v>Bandas</c:v>
                </c:pt>
              </c:strCache>
            </c:strRef>
          </c:cat>
          <c:val>
            <c:numRef>
              <c:f>riego!$N$10:$N$15</c:f>
              <c:numCache>
                <c:formatCode>0.000</c:formatCode>
                <c:ptCount val="6"/>
                <c:pt idx="0">
                  <c:v>0.30000000000000021</c:v>
                </c:pt>
                <c:pt idx="1">
                  <c:v>0.53333333333333333</c:v>
                </c:pt>
                <c:pt idx="2">
                  <c:v>3.333333333333334E-2</c:v>
                </c:pt>
                <c:pt idx="3">
                  <c:v>0</c:v>
                </c:pt>
                <c:pt idx="4">
                  <c:v>0.13333333333333341</c:v>
                </c:pt>
                <c:pt idx="5">
                  <c:v>0</c:v>
                </c:pt>
              </c:numCache>
            </c:numRef>
          </c:val>
        </c:ser>
        <c:gapWidth val="0"/>
        <c:axId val="101010432"/>
        <c:axId val="101073664"/>
      </c:barChart>
      <c:catAx>
        <c:axId val="101010432"/>
        <c:scaling>
          <c:orientation val="minMax"/>
        </c:scaling>
        <c:axPos val="b"/>
        <c:numFmt formatCode="#,##0_);[Red]\(#,##0\)" sourceLinked="1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700"/>
            </a:pPr>
            <a:endParaRPr lang="es-ES"/>
          </a:p>
        </c:txPr>
        <c:crossAx val="101073664"/>
        <c:crosses val="autoZero"/>
        <c:auto val="1"/>
        <c:lblAlgn val="ctr"/>
        <c:lblOffset val="100"/>
      </c:catAx>
      <c:valAx>
        <c:axId val="101073664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Proporción</a:t>
                </a:r>
              </a:p>
            </c:rich>
          </c:tx>
        </c:title>
        <c:numFmt formatCode="0.000" sourceLinked="1"/>
        <c:tickLblPos val="nextTo"/>
        <c:spPr>
          <a:ln>
            <a:solidFill>
              <a:sysClr val="windowText" lastClr="000000"/>
            </a:solidFill>
          </a:ln>
        </c:spPr>
        <c:crossAx val="101010432"/>
        <c:crosses val="autoZero"/>
        <c:crossBetween val="between"/>
      </c:valAx>
      <c:spPr>
        <a:noFill/>
        <a:ln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900"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246622692449843"/>
          <c:y val="7.6305977216765436E-2"/>
          <c:w val="0.85121229774679108"/>
          <c:h val="0.71664041994750816"/>
        </c:manualLayout>
      </c:layout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50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>
                <c:manualLayout>
                  <c:x val="0"/>
                  <c:y val="2.3494860499265802E-2"/>
                </c:manualLayout>
              </c:layout>
              <c:dLblPos val="outEnd"/>
              <c:showVal val="1"/>
            </c:dLbl>
            <c:showVal val="1"/>
          </c:dLbls>
          <c:cat>
            <c:strRef>
              <c:f>riego!$H$10:$H$15</c:f>
              <c:strCache>
                <c:ptCount val="6"/>
                <c:pt idx="0">
                  <c:v>Aceite 
de Motor</c:v>
                </c:pt>
                <c:pt idx="1">
                  <c:v>Desengrasante</c:v>
                </c:pt>
                <c:pt idx="2">
                  <c:v>Filtros 
de aceite</c:v>
                </c:pt>
                <c:pt idx="3">
                  <c:v>Filtros 
de aire</c:v>
                </c:pt>
                <c:pt idx="4">
                  <c:v>Filtros 
de Combustible</c:v>
                </c:pt>
                <c:pt idx="5">
                  <c:v>Bandas</c:v>
                </c:pt>
              </c:strCache>
            </c:strRef>
          </c:cat>
          <c:val>
            <c:numRef>
              <c:f>riego!$P$10:$P$15</c:f>
              <c:numCache>
                <c:formatCode>0.000</c:formatCode>
                <c:ptCount val="6"/>
                <c:pt idx="0">
                  <c:v>0.72727272727272729</c:v>
                </c:pt>
                <c:pt idx="1">
                  <c:v>0</c:v>
                </c:pt>
                <c:pt idx="2">
                  <c:v>9.0909090909091037E-2</c:v>
                </c:pt>
                <c:pt idx="3">
                  <c:v>0</c:v>
                </c:pt>
                <c:pt idx="4">
                  <c:v>9.0909090909091037E-2</c:v>
                </c:pt>
                <c:pt idx="5">
                  <c:v>9.0909090909091037E-2</c:v>
                </c:pt>
              </c:numCache>
            </c:numRef>
          </c:val>
        </c:ser>
        <c:gapWidth val="0"/>
        <c:axId val="101265792"/>
        <c:axId val="101267328"/>
      </c:barChart>
      <c:catAx>
        <c:axId val="101265792"/>
        <c:scaling>
          <c:orientation val="minMax"/>
        </c:scaling>
        <c:axPos val="b"/>
        <c:numFmt formatCode="#,##0_);[Red]\(#,##0\)" sourceLinked="1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700"/>
            </a:pPr>
            <a:endParaRPr lang="es-ES"/>
          </a:p>
        </c:txPr>
        <c:crossAx val="101267328"/>
        <c:crosses val="autoZero"/>
        <c:auto val="1"/>
        <c:lblAlgn val="ctr"/>
        <c:lblOffset val="100"/>
      </c:catAx>
      <c:valAx>
        <c:axId val="101267328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Proporción</a:t>
                </a:r>
              </a:p>
            </c:rich>
          </c:tx>
        </c:title>
        <c:numFmt formatCode="0.000" sourceLinked="1"/>
        <c:tickLblPos val="nextTo"/>
        <c:spPr>
          <a:ln>
            <a:solidFill>
              <a:sysClr val="windowText" lastClr="000000"/>
            </a:solidFill>
          </a:ln>
        </c:spPr>
        <c:crossAx val="101265792"/>
        <c:crosses val="autoZero"/>
        <c:crossBetween val="between"/>
      </c:valAx>
      <c:spPr>
        <a:noFill/>
        <a:ln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900"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3604613041316294"/>
          <c:y val="7.6305977216765436E-2"/>
          <c:w val="0.83982848994919701"/>
          <c:h val="0.7166404199475086"/>
        </c:manualLayout>
      </c:layout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50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>
                <c:manualLayout>
                  <c:x val="0"/>
                  <c:y val="2.349486049926580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9.0497737556561059E-3"/>
                  <c:y val="2.9368575624082228E-2"/>
                </c:manualLayout>
              </c:layout>
              <c:dLblPos val="outEnd"/>
              <c:showVal val="1"/>
            </c:dLbl>
            <c:showVal val="1"/>
          </c:dLbls>
          <c:cat>
            <c:strRef>
              <c:f>riego!$H$10:$H$15</c:f>
              <c:strCache>
                <c:ptCount val="6"/>
                <c:pt idx="0">
                  <c:v>Aceite 
de Motor</c:v>
                </c:pt>
                <c:pt idx="1">
                  <c:v>Desengrasante</c:v>
                </c:pt>
                <c:pt idx="2">
                  <c:v>Filtros 
de aceite</c:v>
                </c:pt>
                <c:pt idx="3">
                  <c:v>Filtros 
de aire</c:v>
                </c:pt>
                <c:pt idx="4">
                  <c:v>Filtros 
de Combustible</c:v>
                </c:pt>
                <c:pt idx="5">
                  <c:v>Bandas</c:v>
                </c:pt>
              </c:strCache>
            </c:strRef>
          </c:cat>
          <c:val>
            <c:numRef>
              <c:f>riego!$R$10:$R$15</c:f>
              <c:numCache>
                <c:formatCode>0.000</c:formatCode>
                <c:ptCount val="6"/>
                <c:pt idx="0">
                  <c:v>0.26470588235294146</c:v>
                </c:pt>
                <c:pt idx="1">
                  <c:v>0.47058823529411797</c:v>
                </c:pt>
                <c:pt idx="2">
                  <c:v>2.9411764705882353E-2</c:v>
                </c:pt>
                <c:pt idx="3">
                  <c:v>0.11764705882352942</c:v>
                </c:pt>
                <c:pt idx="4">
                  <c:v>0.11764705882352942</c:v>
                </c:pt>
                <c:pt idx="5">
                  <c:v>0</c:v>
                </c:pt>
              </c:numCache>
            </c:numRef>
          </c:val>
        </c:ser>
        <c:gapWidth val="0"/>
        <c:axId val="101691392"/>
        <c:axId val="101692928"/>
      </c:barChart>
      <c:catAx>
        <c:axId val="101691392"/>
        <c:scaling>
          <c:orientation val="minMax"/>
        </c:scaling>
        <c:axPos val="b"/>
        <c:numFmt formatCode="#,##0_);[Red]\(#,##0\)" sourceLinked="1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700"/>
            </a:pPr>
            <a:endParaRPr lang="es-ES"/>
          </a:p>
        </c:txPr>
        <c:crossAx val="101692928"/>
        <c:crosses val="autoZero"/>
        <c:auto val="1"/>
        <c:lblAlgn val="ctr"/>
        <c:lblOffset val="100"/>
      </c:catAx>
      <c:valAx>
        <c:axId val="101692928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Proporción</a:t>
                </a:r>
              </a:p>
            </c:rich>
          </c:tx>
        </c:title>
        <c:numFmt formatCode="0.000" sourceLinked="1"/>
        <c:tickLblPos val="nextTo"/>
        <c:spPr>
          <a:ln>
            <a:solidFill>
              <a:sysClr val="windowText" lastClr="000000"/>
            </a:solidFill>
          </a:ln>
        </c:spPr>
        <c:crossAx val="101691392"/>
        <c:crosses val="autoZero"/>
        <c:crossBetween val="between"/>
        <c:majorUnit val="0.1"/>
      </c:valAx>
      <c:spPr>
        <a:noFill/>
        <a:ln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900"/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2466226924498421"/>
          <c:y val="3.3394281609999903E-2"/>
          <c:w val="0.85121229774679108"/>
          <c:h val="0.75955180812684464"/>
        </c:manualLayout>
      </c:layout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50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>
                <c:manualLayout>
                  <c:x val="-3.0165912518853779E-3"/>
                  <c:y val="2.9368575624082228E-2"/>
                </c:manualLayout>
              </c:layout>
              <c:dLblPos val="outEnd"/>
              <c:showVal val="1"/>
            </c:dLbl>
            <c:showVal val="1"/>
          </c:dLbls>
          <c:cat>
            <c:strRef>
              <c:f>riego!$H$10:$H$15</c:f>
              <c:strCache>
                <c:ptCount val="6"/>
                <c:pt idx="0">
                  <c:v>Aceite 
de Motor</c:v>
                </c:pt>
                <c:pt idx="1">
                  <c:v>Desengrasante</c:v>
                </c:pt>
                <c:pt idx="2">
                  <c:v>Filtros 
de aceite</c:v>
                </c:pt>
                <c:pt idx="3">
                  <c:v>Filtros 
de aire</c:v>
                </c:pt>
                <c:pt idx="4">
                  <c:v>Filtros 
de Combustible</c:v>
                </c:pt>
                <c:pt idx="5">
                  <c:v>Bandas</c:v>
                </c:pt>
              </c:strCache>
            </c:strRef>
          </c:cat>
          <c:val>
            <c:numRef>
              <c:f>riego!$Y$10:$Y$15</c:f>
              <c:numCache>
                <c:formatCode>0.000</c:formatCode>
                <c:ptCount val="6"/>
                <c:pt idx="0">
                  <c:v>0.66101694915254239</c:v>
                </c:pt>
                <c:pt idx="1">
                  <c:v>0</c:v>
                </c:pt>
                <c:pt idx="2">
                  <c:v>6.7796610169491622E-2</c:v>
                </c:pt>
                <c:pt idx="3">
                  <c:v>6.7796610169491622E-2</c:v>
                </c:pt>
                <c:pt idx="4">
                  <c:v>6.7796610169491622E-2</c:v>
                </c:pt>
                <c:pt idx="5">
                  <c:v>0.13559322033898305</c:v>
                </c:pt>
              </c:numCache>
            </c:numRef>
          </c:val>
        </c:ser>
        <c:gapWidth val="0"/>
        <c:axId val="101715968"/>
        <c:axId val="101717504"/>
      </c:barChart>
      <c:catAx>
        <c:axId val="101715968"/>
        <c:scaling>
          <c:orientation val="minMax"/>
        </c:scaling>
        <c:axPos val="b"/>
        <c:numFmt formatCode="#,##0_);[Red]\(#,##0\)" sourceLinked="1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700"/>
            </a:pPr>
            <a:endParaRPr lang="es-ES"/>
          </a:p>
        </c:txPr>
        <c:crossAx val="101717504"/>
        <c:crosses val="autoZero"/>
        <c:auto val="1"/>
        <c:lblAlgn val="ctr"/>
        <c:lblOffset val="100"/>
      </c:catAx>
      <c:valAx>
        <c:axId val="101717504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Proporción</a:t>
                </a:r>
              </a:p>
            </c:rich>
          </c:tx>
        </c:title>
        <c:numFmt formatCode="0.000" sourceLinked="1"/>
        <c:tickLblPos val="nextTo"/>
        <c:spPr>
          <a:ln>
            <a:solidFill>
              <a:sysClr val="windowText" lastClr="000000"/>
            </a:solidFill>
          </a:ln>
        </c:spPr>
        <c:crossAx val="101715968"/>
        <c:crosses val="autoZero"/>
        <c:crossBetween val="between"/>
      </c:valAx>
      <c:spPr>
        <a:noFill/>
        <a:ln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900"/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2466226924498425"/>
          <c:y val="7.6305977216765436E-2"/>
          <c:w val="0.85121229774679108"/>
          <c:h val="0.71664041994750793"/>
        </c:manualLayout>
      </c:layout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50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>
                <c:manualLayout>
                  <c:x val="0"/>
                  <c:y val="2.9368575624082228E-2"/>
                </c:manualLayout>
              </c:layout>
              <c:dLblPos val="outEnd"/>
              <c:showVal val="1"/>
            </c:dLbl>
            <c:showVal val="1"/>
          </c:dLbls>
          <c:cat>
            <c:strRef>
              <c:f>riego!$H$10:$H$15</c:f>
              <c:strCache>
                <c:ptCount val="6"/>
                <c:pt idx="0">
                  <c:v>Aceite 
de Motor</c:v>
                </c:pt>
                <c:pt idx="1">
                  <c:v>Desengrasante</c:v>
                </c:pt>
                <c:pt idx="2">
                  <c:v>Filtros 
de aceite</c:v>
                </c:pt>
                <c:pt idx="3">
                  <c:v>Filtros 
de aire</c:v>
                </c:pt>
                <c:pt idx="4">
                  <c:v>Filtros 
de Combustible</c:v>
                </c:pt>
                <c:pt idx="5">
                  <c:v>Bandas</c:v>
                </c:pt>
              </c:strCache>
            </c:strRef>
          </c:cat>
          <c:val>
            <c:numRef>
              <c:f>riego!$AA$10:$AA$15</c:f>
              <c:numCache>
                <c:formatCode>0.000</c:formatCode>
                <c:ptCount val="6"/>
                <c:pt idx="0">
                  <c:v>0.66101694915254239</c:v>
                </c:pt>
                <c:pt idx="1">
                  <c:v>0.20338983050847476</c:v>
                </c:pt>
                <c:pt idx="2">
                  <c:v>6.7796610169491622E-2</c:v>
                </c:pt>
                <c:pt idx="3">
                  <c:v>0</c:v>
                </c:pt>
                <c:pt idx="4">
                  <c:v>6.7796610169491622E-2</c:v>
                </c:pt>
                <c:pt idx="5">
                  <c:v>0</c:v>
                </c:pt>
              </c:numCache>
            </c:numRef>
          </c:val>
        </c:ser>
        <c:gapWidth val="0"/>
        <c:axId val="101889152"/>
        <c:axId val="101890688"/>
      </c:barChart>
      <c:catAx>
        <c:axId val="101889152"/>
        <c:scaling>
          <c:orientation val="minMax"/>
        </c:scaling>
        <c:axPos val="b"/>
        <c:numFmt formatCode="#,##0_);[Red]\(#,##0\)" sourceLinked="1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700"/>
            </a:pPr>
            <a:endParaRPr lang="es-ES"/>
          </a:p>
        </c:txPr>
        <c:crossAx val="101890688"/>
        <c:crosses val="autoZero"/>
        <c:auto val="1"/>
        <c:lblAlgn val="ctr"/>
        <c:lblOffset val="100"/>
      </c:catAx>
      <c:valAx>
        <c:axId val="101890688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Proporción</a:t>
                </a:r>
              </a:p>
            </c:rich>
          </c:tx>
        </c:title>
        <c:numFmt formatCode="0.000" sourceLinked="1"/>
        <c:tickLblPos val="nextTo"/>
        <c:spPr>
          <a:ln>
            <a:solidFill>
              <a:sysClr val="windowText" lastClr="000000"/>
            </a:solidFill>
          </a:ln>
        </c:spPr>
        <c:crossAx val="101889152"/>
        <c:crosses val="autoZero"/>
        <c:crossBetween val="between"/>
      </c:valAx>
      <c:spPr>
        <a:noFill/>
        <a:ln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900"/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246622692449843"/>
          <c:y val="7.6305977216765436E-2"/>
          <c:w val="0.85121229774679108"/>
          <c:h val="0.71664041994750816"/>
        </c:manualLayout>
      </c:layout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50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>
                <c:manualLayout>
                  <c:x val="0"/>
                  <c:y val="2.3494860499265802E-2"/>
                </c:manualLayout>
              </c:layout>
              <c:dLblPos val="outEnd"/>
              <c:showVal val="1"/>
            </c:dLbl>
            <c:showVal val="1"/>
          </c:dLbls>
          <c:cat>
            <c:strRef>
              <c:f>riego!$H$10:$H$15</c:f>
              <c:strCache>
                <c:ptCount val="6"/>
                <c:pt idx="0">
                  <c:v>Aceite 
de Motor</c:v>
                </c:pt>
                <c:pt idx="1">
                  <c:v>Desengrasante</c:v>
                </c:pt>
                <c:pt idx="2">
                  <c:v>Filtros 
de aceite</c:v>
                </c:pt>
                <c:pt idx="3">
                  <c:v>Filtros 
de aire</c:v>
                </c:pt>
                <c:pt idx="4">
                  <c:v>Filtros 
de Combustible</c:v>
                </c:pt>
                <c:pt idx="5">
                  <c:v>Bandas</c:v>
                </c:pt>
              </c:strCache>
            </c:strRef>
          </c:cat>
          <c:val>
            <c:numRef>
              <c:f>riego!$AC$10:$AC$15</c:f>
              <c:numCache>
                <c:formatCode>0.000</c:formatCode>
                <c:ptCount val="6"/>
                <c:pt idx="0">
                  <c:v>0.82978723404255361</c:v>
                </c:pt>
                <c:pt idx="1">
                  <c:v>0</c:v>
                </c:pt>
                <c:pt idx="2">
                  <c:v>8.5106382978723541E-2</c:v>
                </c:pt>
                <c:pt idx="3">
                  <c:v>0</c:v>
                </c:pt>
                <c:pt idx="4">
                  <c:v>8.5106382978723541E-2</c:v>
                </c:pt>
                <c:pt idx="5">
                  <c:v>0</c:v>
                </c:pt>
              </c:numCache>
            </c:numRef>
          </c:val>
        </c:ser>
        <c:gapWidth val="0"/>
        <c:axId val="101926016"/>
        <c:axId val="101927552"/>
      </c:barChart>
      <c:catAx>
        <c:axId val="101926016"/>
        <c:scaling>
          <c:orientation val="minMax"/>
        </c:scaling>
        <c:axPos val="b"/>
        <c:numFmt formatCode="#,##0_);[Red]\(#,##0\)" sourceLinked="1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700"/>
            </a:pPr>
            <a:endParaRPr lang="es-ES"/>
          </a:p>
        </c:txPr>
        <c:crossAx val="101927552"/>
        <c:crosses val="autoZero"/>
        <c:auto val="1"/>
        <c:lblAlgn val="ctr"/>
        <c:lblOffset val="100"/>
      </c:catAx>
      <c:valAx>
        <c:axId val="101927552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Proporción</a:t>
                </a:r>
              </a:p>
            </c:rich>
          </c:tx>
        </c:title>
        <c:numFmt formatCode="0.000" sourceLinked="1"/>
        <c:tickLblPos val="nextTo"/>
        <c:spPr>
          <a:ln>
            <a:solidFill>
              <a:sysClr val="windowText" lastClr="000000"/>
            </a:solidFill>
          </a:ln>
        </c:spPr>
        <c:crossAx val="101926016"/>
        <c:crosses val="autoZero"/>
        <c:crossBetween val="between"/>
      </c:valAx>
      <c:spPr>
        <a:noFill/>
        <a:ln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900"/>
      </a:pPr>
      <a:endParaRPr lang="es-E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2466226924498436"/>
          <c:y val="7.6305977216765436E-2"/>
          <c:w val="0.85121229774679108"/>
          <c:h val="0.7166404199475086"/>
        </c:manualLayout>
      </c:layout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50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>
                <c:manualLayout>
                  <c:x val="0"/>
                  <c:y val="2.3494860499265802E-2"/>
                </c:manualLayout>
              </c:layout>
              <c:dLblPos val="outEnd"/>
              <c:showVal val="1"/>
            </c:dLbl>
            <c:showVal val="1"/>
          </c:dLbls>
          <c:cat>
            <c:strRef>
              <c:f>riego!$H$10:$H$15</c:f>
              <c:strCache>
                <c:ptCount val="6"/>
                <c:pt idx="0">
                  <c:v>Aceite 
de Motor</c:v>
                </c:pt>
                <c:pt idx="1">
                  <c:v>Desengrasante</c:v>
                </c:pt>
                <c:pt idx="2">
                  <c:v>Filtros 
de aceite</c:v>
                </c:pt>
                <c:pt idx="3">
                  <c:v>Filtros 
de aire</c:v>
                </c:pt>
                <c:pt idx="4">
                  <c:v>Filtros 
de Combustible</c:v>
                </c:pt>
                <c:pt idx="5">
                  <c:v>Bandas</c:v>
                </c:pt>
              </c:strCache>
            </c:strRef>
          </c:cat>
          <c:val>
            <c:numRef>
              <c:f>riego!$AE$10:$AE$15</c:f>
              <c:numCache>
                <c:formatCode>0.000</c:formatCode>
                <c:ptCount val="6"/>
                <c:pt idx="0">
                  <c:v>0.82978723404255361</c:v>
                </c:pt>
                <c:pt idx="1">
                  <c:v>0</c:v>
                </c:pt>
                <c:pt idx="2">
                  <c:v>8.5106382978723541E-2</c:v>
                </c:pt>
                <c:pt idx="3">
                  <c:v>0</c:v>
                </c:pt>
                <c:pt idx="4">
                  <c:v>8.5106382978723541E-2</c:v>
                </c:pt>
                <c:pt idx="5">
                  <c:v>0</c:v>
                </c:pt>
              </c:numCache>
            </c:numRef>
          </c:val>
        </c:ser>
        <c:gapWidth val="0"/>
        <c:axId val="101980416"/>
        <c:axId val="101986304"/>
      </c:barChart>
      <c:catAx>
        <c:axId val="101980416"/>
        <c:scaling>
          <c:orientation val="minMax"/>
        </c:scaling>
        <c:axPos val="b"/>
        <c:numFmt formatCode="#,##0_);[Red]\(#,##0\)" sourceLinked="1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700"/>
            </a:pPr>
            <a:endParaRPr lang="es-ES"/>
          </a:p>
        </c:txPr>
        <c:crossAx val="101986304"/>
        <c:crosses val="autoZero"/>
        <c:auto val="1"/>
        <c:lblAlgn val="ctr"/>
        <c:lblOffset val="100"/>
      </c:catAx>
      <c:valAx>
        <c:axId val="101986304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Proporción</a:t>
                </a:r>
              </a:p>
            </c:rich>
          </c:tx>
        </c:title>
        <c:numFmt formatCode="0.000" sourceLinked="1"/>
        <c:tickLblPos val="nextTo"/>
        <c:spPr>
          <a:ln>
            <a:solidFill>
              <a:sysClr val="windowText" lastClr="000000"/>
            </a:solidFill>
          </a:ln>
        </c:spPr>
        <c:crossAx val="101980416"/>
        <c:crosses val="autoZero"/>
        <c:crossBetween val="between"/>
      </c:valAx>
      <c:spPr>
        <a:noFill/>
        <a:ln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900"/>
      </a:pPr>
      <a:endParaRPr lang="es-ES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AE391-8667-4665-9586-FB40CC5CD216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8589314-7EBB-4A0B-BC66-45D9D33C9887}">
      <dgm:prSet phldrT="[Texto]"/>
      <dgm:spPr/>
      <dgm:t>
        <a:bodyPr/>
        <a:lstStyle/>
        <a:p>
          <a:r>
            <a:rPr lang="es-ES" dirty="0" smtClean="0"/>
            <a:t>Mantenimiento Preventivo</a:t>
          </a:r>
        </a:p>
        <a:p>
          <a:endParaRPr lang="es-ES" dirty="0"/>
        </a:p>
      </dgm:t>
    </dgm:pt>
    <dgm:pt modelId="{F35188E8-C975-46D2-BEAA-423F202CDDBA}" type="parTrans" cxnId="{F79C8173-7CA2-4F87-B758-28B09EE61008}">
      <dgm:prSet/>
      <dgm:spPr/>
      <dgm:t>
        <a:bodyPr/>
        <a:lstStyle/>
        <a:p>
          <a:endParaRPr lang="es-ES"/>
        </a:p>
      </dgm:t>
    </dgm:pt>
    <dgm:pt modelId="{CA8C0C3F-855A-4AB2-9E1B-A9F873BA8A7A}" type="sibTrans" cxnId="{F79C8173-7CA2-4F87-B758-28B09EE61008}">
      <dgm:prSet/>
      <dgm:spPr/>
      <dgm:t>
        <a:bodyPr/>
        <a:lstStyle/>
        <a:p>
          <a:endParaRPr lang="es-ES"/>
        </a:p>
      </dgm:t>
    </dgm:pt>
    <dgm:pt modelId="{07BB2682-ED25-4787-A1EB-7EA882F76CEA}">
      <dgm:prSet phldrT="[Texto]"/>
      <dgm:spPr/>
      <dgm:t>
        <a:bodyPr/>
        <a:lstStyle/>
        <a:p>
          <a:r>
            <a:rPr lang="es-ES" dirty="0" smtClean="0"/>
            <a:t>Documentar Cronogramas y Planes de Mantenimiento Periodales y Anuales.</a:t>
          </a:r>
          <a:endParaRPr lang="es-ES" dirty="0"/>
        </a:p>
      </dgm:t>
    </dgm:pt>
    <dgm:pt modelId="{40E74859-DC5E-4AFC-87B4-85718F05D0A2}" type="parTrans" cxnId="{331F7080-FC44-4EBF-BB5C-3248D8B7ADCA}">
      <dgm:prSet/>
      <dgm:spPr/>
      <dgm:t>
        <a:bodyPr/>
        <a:lstStyle/>
        <a:p>
          <a:endParaRPr lang="es-ES"/>
        </a:p>
      </dgm:t>
    </dgm:pt>
    <dgm:pt modelId="{40E35F70-EF34-46AC-81BC-82D62252AC1C}" type="sibTrans" cxnId="{331F7080-FC44-4EBF-BB5C-3248D8B7ADCA}">
      <dgm:prSet/>
      <dgm:spPr/>
      <dgm:t>
        <a:bodyPr/>
        <a:lstStyle/>
        <a:p>
          <a:endParaRPr lang="es-ES"/>
        </a:p>
      </dgm:t>
    </dgm:pt>
    <dgm:pt modelId="{83CBC63E-8A10-452A-879C-1F9B42494B33}">
      <dgm:prSet phldrT="[Texto]"/>
      <dgm:spPr/>
      <dgm:t>
        <a:bodyPr/>
        <a:lstStyle/>
        <a:p>
          <a:r>
            <a:rPr lang="es-ES" dirty="0" smtClean="0"/>
            <a:t>Flujos de Mantenimiento</a:t>
          </a:r>
        </a:p>
        <a:p>
          <a:endParaRPr lang="es-ES" dirty="0"/>
        </a:p>
      </dgm:t>
    </dgm:pt>
    <dgm:pt modelId="{CBFB82E2-AA9E-46E3-88CA-56879BA37CCD}" type="parTrans" cxnId="{E9EFF6B1-E804-462C-A3E4-E5E73BE76364}">
      <dgm:prSet/>
      <dgm:spPr/>
      <dgm:t>
        <a:bodyPr/>
        <a:lstStyle/>
        <a:p>
          <a:endParaRPr lang="es-ES"/>
        </a:p>
      </dgm:t>
    </dgm:pt>
    <dgm:pt modelId="{8728679A-C818-4FFC-BB5E-80BED11CCC99}" type="sibTrans" cxnId="{E9EFF6B1-E804-462C-A3E4-E5E73BE76364}">
      <dgm:prSet/>
      <dgm:spPr/>
      <dgm:t>
        <a:bodyPr/>
        <a:lstStyle/>
        <a:p>
          <a:endParaRPr lang="es-ES"/>
        </a:p>
      </dgm:t>
    </dgm:pt>
    <dgm:pt modelId="{1FC80A47-A75C-4081-AF01-DE3949F217CE}">
      <dgm:prSet phldrT="[Texto]"/>
      <dgm:spPr/>
      <dgm:t>
        <a:bodyPr/>
        <a:lstStyle/>
        <a:p>
          <a:r>
            <a:rPr lang="es-ES" dirty="0" smtClean="0"/>
            <a:t>Identificar y documentar  los procesos para el mantenimiento de equipos y maquinarias</a:t>
          </a:r>
          <a:endParaRPr lang="es-ES" dirty="0"/>
        </a:p>
      </dgm:t>
    </dgm:pt>
    <dgm:pt modelId="{79714378-C254-42C8-9FA9-5765C6347136}" type="parTrans" cxnId="{B0ED2576-0CFA-4B38-9FE4-ABF460DAB1BA}">
      <dgm:prSet/>
      <dgm:spPr/>
      <dgm:t>
        <a:bodyPr/>
        <a:lstStyle/>
        <a:p>
          <a:endParaRPr lang="es-ES"/>
        </a:p>
      </dgm:t>
    </dgm:pt>
    <dgm:pt modelId="{0DE42E84-ACE0-43A0-AD00-399C3A50B0BB}" type="sibTrans" cxnId="{B0ED2576-0CFA-4B38-9FE4-ABF460DAB1BA}">
      <dgm:prSet/>
      <dgm:spPr/>
      <dgm:t>
        <a:bodyPr/>
        <a:lstStyle/>
        <a:p>
          <a:endParaRPr lang="es-ES"/>
        </a:p>
      </dgm:t>
    </dgm:pt>
    <dgm:pt modelId="{061D1E05-AB21-4534-AEE9-F9431FDE2EFD}">
      <dgm:prSet phldrT="[Texto]"/>
      <dgm:spPr/>
      <dgm:t>
        <a:bodyPr/>
        <a:lstStyle/>
        <a:p>
          <a:r>
            <a:rPr lang="es-ES" sz="1500" dirty="0" smtClean="0"/>
            <a:t>Órdenes de Mantenimiento</a:t>
          </a:r>
        </a:p>
        <a:p>
          <a:endParaRPr lang="es-ES" sz="1500" dirty="0"/>
        </a:p>
      </dgm:t>
    </dgm:pt>
    <dgm:pt modelId="{D9ECADE4-59CE-4BED-8722-D2B9D0389E46}" type="parTrans" cxnId="{DA859E05-3053-471A-B228-5A447C79806C}">
      <dgm:prSet/>
      <dgm:spPr/>
      <dgm:t>
        <a:bodyPr/>
        <a:lstStyle/>
        <a:p>
          <a:endParaRPr lang="es-ES"/>
        </a:p>
      </dgm:t>
    </dgm:pt>
    <dgm:pt modelId="{EC243080-CDE2-4578-8AA7-9FA91473DAC3}" type="sibTrans" cxnId="{DA859E05-3053-471A-B228-5A447C79806C}">
      <dgm:prSet/>
      <dgm:spPr/>
      <dgm:t>
        <a:bodyPr/>
        <a:lstStyle/>
        <a:p>
          <a:endParaRPr lang="es-ES"/>
        </a:p>
      </dgm:t>
    </dgm:pt>
    <dgm:pt modelId="{31624E67-1EE1-4A55-B457-10794EC7DF8B}">
      <dgm:prSet/>
      <dgm:spPr/>
      <dgm:t>
        <a:bodyPr/>
        <a:lstStyle/>
        <a:p>
          <a:endParaRPr lang="es-ES"/>
        </a:p>
      </dgm:t>
    </dgm:pt>
    <dgm:pt modelId="{3B14390E-8A50-4D32-871B-8540588CECE2}" type="parTrans" cxnId="{835193F7-3CBD-491A-B671-34A46F17413D}">
      <dgm:prSet/>
      <dgm:spPr/>
    </dgm:pt>
    <dgm:pt modelId="{442DD154-E692-4C07-AB1B-D50B1F345319}" type="sibTrans" cxnId="{835193F7-3CBD-491A-B671-34A46F17413D}">
      <dgm:prSet/>
      <dgm:spPr/>
    </dgm:pt>
    <dgm:pt modelId="{D0066D08-5455-4465-A076-4568811F58CA}">
      <dgm:prSet phldrT="[Texto]" custT="1"/>
      <dgm:spPr/>
      <dgm:t>
        <a:bodyPr/>
        <a:lstStyle/>
        <a:p>
          <a:r>
            <a:rPr lang="es-ES" sz="1100" dirty="0" smtClean="0"/>
            <a:t>Implementación y Documentación de Formatos de Órdenes de Mantenimiento</a:t>
          </a:r>
          <a:r>
            <a:rPr lang="es-ES" sz="1200" dirty="0" smtClean="0"/>
            <a:t>.</a:t>
          </a:r>
          <a:endParaRPr lang="es-ES" sz="1200" dirty="0"/>
        </a:p>
      </dgm:t>
    </dgm:pt>
    <dgm:pt modelId="{E4142E47-D217-40BE-B7BB-9F4150954491}" type="sibTrans" cxnId="{2053A6A1-64EE-4478-A70D-4D36CEE7E44B}">
      <dgm:prSet/>
      <dgm:spPr/>
      <dgm:t>
        <a:bodyPr/>
        <a:lstStyle/>
        <a:p>
          <a:endParaRPr lang="es-ES"/>
        </a:p>
      </dgm:t>
    </dgm:pt>
    <dgm:pt modelId="{6E815592-7740-47C0-BBFC-5FCE378C1248}" type="parTrans" cxnId="{2053A6A1-64EE-4478-A70D-4D36CEE7E44B}">
      <dgm:prSet/>
      <dgm:spPr/>
      <dgm:t>
        <a:bodyPr/>
        <a:lstStyle/>
        <a:p>
          <a:endParaRPr lang="es-ES"/>
        </a:p>
      </dgm:t>
    </dgm:pt>
    <dgm:pt modelId="{81B3BF1A-37DB-4912-A11C-49219F81EC77}" type="pres">
      <dgm:prSet presAssocID="{ABFAE391-8667-4665-9586-FB40CC5CD2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9E7A201-6DAE-4966-B09F-7CE891FC17F3}" type="pres">
      <dgm:prSet presAssocID="{78589314-7EBB-4A0B-BC66-45D9D33C988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62F6B1-5964-4DF3-96D8-550CB6990603}" type="pres">
      <dgm:prSet presAssocID="{CA8C0C3F-855A-4AB2-9E1B-A9F873BA8A7A}" presName="sibTrans" presStyleCnt="0"/>
      <dgm:spPr/>
    </dgm:pt>
    <dgm:pt modelId="{6880F386-7103-42AB-8AF3-DCF003EBFFE7}" type="pres">
      <dgm:prSet presAssocID="{83CBC63E-8A10-452A-879C-1F9B42494B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1FEB70-CD65-4FB2-812F-FBDBFA9635FD}" type="pres">
      <dgm:prSet presAssocID="{8728679A-C818-4FFC-BB5E-80BED11CCC99}" presName="sibTrans" presStyleCnt="0"/>
      <dgm:spPr/>
    </dgm:pt>
    <dgm:pt modelId="{C61B2016-9AE5-4A3B-8F21-BBC42EEA5D04}" type="pres">
      <dgm:prSet presAssocID="{31624E67-1EE1-4A55-B457-10794EC7DF8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F82DC28-8224-4480-8E30-C378FE813BE0}" type="pres">
      <dgm:prSet presAssocID="{442DD154-E692-4C07-AB1B-D50B1F345319}" presName="sibTrans" presStyleCnt="0"/>
      <dgm:spPr/>
    </dgm:pt>
    <dgm:pt modelId="{5E171A4D-1B7A-4E95-9A82-7194B3ADECFC}" type="pres">
      <dgm:prSet presAssocID="{061D1E05-AB21-4534-AEE9-F9431FDE2EF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859E05-3053-471A-B228-5A447C79806C}" srcId="{ABFAE391-8667-4665-9586-FB40CC5CD216}" destId="{061D1E05-AB21-4534-AEE9-F9431FDE2EFD}" srcOrd="3" destOrd="0" parTransId="{D9ECADE4-59CE-4BED-8722-D2B9D0389E46}" sibTransId="{EC243080-CDE2-4578-8AA7-9FA91473DAC3}"/>
    <dgm:cxn modelId="{F79C8173-7CA2-4F87-B758-28B09EE61008}" srcId="{ABFAE391-8667-4665-9586-FB40CC5CD216}" destId="{78589314-7EBB-4A0B-BC66-45D9D33C9887}" srcOrd="0" destOrd="0" parTransId="{F35188E8-C975-46D2-BEAA-423F202CDDBA}" sibTransId="{CA8C0C3F-855A-4AB2-9E1B-A9F873BA8A7A}"/>
    <dgm:cxn modelId="{E9EFF6B1-E804-462C-A3E4-E5E73BE76364}" srcId="{ABFAE391-8667-4665-9586-FB40CC5CD216}" destId="{83CBC63E-8A10-452A-879C-1F9B42494B33}" srcOrd="1" destOrd="0" parTransId="{CBFB82E2-AA9E-46E3-88CA-56879BA37CCD}" sibTransId="{8728679A-C818-4FFC-BB5E-80BED11CCC99}"/>
    <dgm:cxn modelId="{232C7426-98EF-4F40-883F-15CC9E8E732C}" type="presOf" srcId="{1FC80A47-A75C-4081-AF01-DE3949F217CE}" destId="{6880F386-7103-42AB-8AF3-DCF003EBFFE7}" srcOrd="0" destOrd="1" presId="urn:microsoft.com/office/officeart/2005/8/layout/hList6"/>
    <dgm:cxn modelId="{775D08A4-94A0-48E4-8501-4DEA0DBA1A16}" type="presOf" srcId="{061D1E05-AB21-4534-AEE9-F9431FDE2EFD}" destId="{5E171A4D-1B7A-4E95-9A82-7194B3ADECFC}" srcOrd="0" destOrd="0" presId="urn:microsoft.com/office/officeart/2005/8/layout/hList6"/>
    <dgm:cxn modelId="{8667BC7A-230C-42A1-A266-2FDEDC268F72}" type="presOf" srcId="{ABFAE391-8667-4665-9586-FB40CC5CD216}" destId="{81B3BF1A-37DB-4912-A11C-49219F81EC77}" srcOrd="0" destOrd="0" presId="urn:microsoft.com/office/officeart/2005/8/layout/hList6"/>
    <dgm:cxn modelId="{2053A6A1-64EE-4478-A70D-4D36CEE7E44B}" srcId="{061D1E05-AB21-4534-AEE9-F9431FDE2EFD}" destId="{D0066D08-5455-4465-A076-4568811F58CA}" srcOrd="0" destOrd="0" parTransId="{6E815592-7740-47C0-BBFC-5FCE378C1248}" sibTransId="{E4142E47-D217-40BE-B7BB-9F4150954491}"/>
    <dgm:cxn modelId="{2F73D210-32BB-44BD-BAD0-22AC72080AD3}" type="presOf" srcId="{78589314-7EBB-4A0B-BC66-45D9D33C9887}" destId="{29E7A201-6DAE-4966-B09F-7CE891FC17F3}" srcOrd="0" destOrd="0" presId="urn:microsoft.com/office/officeart/2005/8/layout/hList6"/>
    <dgm:cxn modelId="{7742C671-960E-46FB-8783-00DAEF6C8BED}" type="presOf" srcId="{31624E67-1EE1-4A55-B457-10794EC7DF8B}" destId="{C61B2016-9AE5-4A3B-8F21-BBC42EEA5D04}" srcOrd="0" destOrd="0" presId="urn:microsoft.com/office/officeart/2005/8/layout/hList6"/>
    <dgm:cxn modelId="{835193F7-3CBD-491A-B671-34A46F17413D}" srcId="{ABFAE391-8667-4665-9586-FB40CC5CD216}" destId="{31624E67-1EE1-4A55-B457-10794EC7DF8B}" srcOrd="2" destOrd="0" parTransId="{3B14390E-8A50-4D32-871B-8540588CECE2}" sibTransId="{442DD154-E692-4C07-AB1B-D50B1F345319}"/>
    <dgm:cxn modelId="{B0ED2576-0CFA-4B38-9FE4-ABF460DAB1BA}" srcId="{83CBC63E-8A10-452A-879C-1F9B42494B33}" destId="{1FC80A47-A75C-4081-AF01-DE3949F217CE}" srcOrd="0" destOrd="0" parTransId="{79714378-C254-42C8-9FA9-5765C6347136}" sibTransId="{0DE42E84-ACE0-43A0-AD00-399C3A50B0BB}"/>
    <dgm:cxn modelId="{D3F832B2-CFCB-49EE-B4EE-C55B52E42E66}" type="presOf" srcId="{D0066D08-5455-4465-A076-4568811F58CA}" destId="{5E171A4D-1B7A-4E95-9A82-7194B3ADECFC}" srcOrd="0" destOrd="1" presId="urn:microsoft.com/office/officeart/2005/8/layout/hList6"/>
    <dgm:cxn modelId="{54456DA9-5AA4-48ED-98FC-A1C96BAA2136}" type="presOf" srcId="{83CBC63E-8A10-452A-879C-1F9B42494B33}" destId="{6880F386-7103-42AB-8AF3-DCF003EBFFE7}" srcOrd="0" destOrd="0" presId="urn:microsoft.com/office/officeart/2005/8/layout/hList6"/>
    <dgm:cxn modelId="{3D4901E9-2BA3-478D-A1AD-0E0B6811FA0B}" type="presOf" srcId="{07BB2682-ED25-4787-A1EB-7EA882F76CEA}" destId="{29E7A201-6DAE-4966-B09F-7CE891FC17F3}" srcOrd="0" destOrd="1" presId="urn:microsoft.com/office/officeart/2005/8/layout/hList6"/>
    <dgm:cxn modelId="{331F7080-FC44-4EBF-BB5C-3248D8B7ADCA}" srcId="{78589314-7EBB-4A0B-BC66-45D9D33C9887}" destId="{07BB2682-ED25-4787-A1EB-7EA882F76CEA}" srcOrd="0" destOrd="0" parTransId="{40E74859-DC5E-4AFC-87B4-85718F05D0A2}" sibTransId="{40E35F70-EF34-46AC-81BC-82D62252AC1C}"/>
    <dgm:cxn modelId="{A8378547-817C-49B9-9C9B-08CD47573178}" type="presParOf" srcId="{81B3BF1A-37DB-4912-A11C-49219F81EC77}" destId="{29E7A201-6DAE-4966-B09F-7CE891FC17F3}" srcOrd="0" destOrd="0" presId="urn:microsoft.com/office/officeart/2005/8/layout/hList6"/>
    <dgm:cxn modelId="{E56758D3-1159-4E58-9B4F-F6CB179A1570}" type="presParOf" srcId="{81B3BF1A-37DB-4912-A11C-49219F81EC77}" destId="{C862F6B1-5964-4DF3-96D8-550CB6990603}" srcOrd="1" destOrd="0" presId="urn:microsoft.com/office/officeart/2005/8/layout/hList6"/>
    <dgm:cxn modelId="{EC37188D-CA26-4CC8-8489-2C28A517DF47}" type="presParOf" srcId="{81B3BF1A-37DB-4912-A11C-49219F81EC77}" destId="{6880F386-7103-42AB-8AF3-DCF003EBFFE7}" srcOrd="2" destOrd="0" presId="urn:microsoft.com/office/officeart/2005/8/layout/hList6"/>
    <dgm:cxn modelId="{13E359DE-2F83-49AF-9360-293F23A2D831}" type="presParOf" srcId="{81B3BF1A-37DB-4912-A11C-49219F81EC77}" destId="{741FEB70-CD65-4FB2-812F-FBDBFA9635FD}" srcOrd="3" destOrd="0" presId="urn:microsoft.com/office/officeart/2005/8/layout/hList6"/>
    <dgm:cxn modelId="{23A762EA-0044-4FD6-8CF0-B7EDC1CA6946}" type="presParOf" srcId="{81B3BF1A-37DB-4912-A11C-49219F81EC77}" destId="{C61B2016-9AE5-4A3B-8F21-BBC42EEA5D04}" srcOrd="4" destOrd="0" presId="urn:microsoft.com/office/officeart/2005/8/layout/hList6"/>
    <dgm:cxn modelId="{F9C6ACDD-BE6A-4CE9-8972-2DE2EFA9583D}" type="presParOf" srcId="{81B3BF1A-37DB-4912-A11C-49219F81EC77}" destId="{7F82DC28-8224-4480-8E30-C378FE813BE0}" srcOrd="5" destOrd="0" presId="urn:microsoft.com/office/officeart/2005/8/layout/hList6"/>
    <dgm:cxn modelId="{2F983B26-0587-40B2-9B31-6CA046B3D3A3}" type="presParOf" srcId="{81B3BF1A-37DB-4912-A11C-49219F81EC77}" destId="{5E171A4D-1B7A-4E95-9A82-7194B3ADECFC}" srcOrd="6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B84F7-58C4-4292-8D6E-3B9F2551A055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4B1809A-223C-41AB-9E46-C8DA5736D979}">
      <dgm:prSet phldrT="[Texto]"/>
      <dgm:spPr/>
      <dgm:t>
        <a:bodyPr/>
        <a:lstStyle/>
        <a:p>
          <a:r>
            <a:rPr lang="es-ES" dirty="0" smtClean="0"/>
            <a:t>Cuarto de Bomba y Drenaje con medidas de seguridad adecuadas</a:t>
          </a:r>
        </a:p>
      </dgm:t>
    </dgm:pt>
    <dgm:pt modelId="{B660F590-1148-44B3-8CCD-0DDCCE92A41E}" type="parTrans" cxnId="{C3347118-25CA-478E-82CF-E4CB095C431E}">
      <dgm:prSet/>
      <dgm:spPr/>
      <dgm:t>
        <a:bodyPr/>
        <a:lstStyle/>
        <a:p>
          <a:endParaRPr lang="es-ES"/>
        </a:p>
      </dgm:t>
    </dgm:pt>
    <dgm:pt modelId="{710C0028-3157-4DA2-B680-3ED8D2A1E05C}" type="sibTrans" cxnId="{C3347118-25CA-478E-82CF-E4CB095C431E}">
      <dgm:prSet/>
      <dgm:spPr/>
      <dgm:t>
        <a:bodyPr/>
        <a:lstStyle/>
        <a:p>
          <a:endParaRPr lang="es-ES"/>
        </a:p>
      </dgm:t>
    </dgm:pt>
    <dgm:pt modelId="{62478507-ACCB-4E7D-AC53-2DE2587F18C5}">
      <dgm:prSet phldrT="[Texto]"/>
      <dgm:spPr/>
      <dgm:t>
        <a:bodyPr/>
        <a:lstStyle/>
        <a:p>
          <a:r>
            <a:rPr lang="es-ES" dirty="0" smtClean="0"/>
            <a:t>Señalética y utilización de pinturas distintivas</a:t>
          </a:r>
          <a:endParaRPr lang="es-ES" dirty="0"/>
        </a:p>
      </dgm:t>
    </dgm:pt>
    <dgm:pt modelId="{6F43FB18-2438-4EDF-91D7-D6D1E2F8F339}" type="parTrans" cxnId="{77E25A41-25EE-4996-8DDA-3E131EE40DC9}">
      <dgm:prSet/>
      <dgm:spPr/>
      <dgm:t>
        <a:bodyPr/>
        <a:lstStyle/>
        <a:p>
          <a:endParaRPr lang="es-ES"/>
        </a:p>
      </dgm:t>
    </dgm:pt>
    <dgm:pt modelId="{3C36E2F0-FFA7-43B8-96C9-CED6FA84244D}" type="sibTrans" cxnId="{77E25A41-25EE-4996-8DDA-3E131EE40DC9}">
      <dgm:prSet/>
      <dgm:spPr/>
      <dgm:t>
        <a:bodyPr/>
        <a:lstStyle/>
        <a:p>
          <a:endParaRPr lang="es-ES"/>
        </a:p>
      </dgm:t>
    </dgm:pt>
    <dgm:pt modelId="{CBF4CED1-DA50-4BFE-8DEE-A84FC2D21E0F}">
      <dgm:prSet phldrT="[Texto]"/>
      <dgm:spPr/>
      <dgm:t>
        <a:bodyPr/>
        <a:lstStyle/>
        <a:p>
          <a:r>
            <a:rPr lang="es-ES" dirty="0" smtClean="0"/>
            <a:t>Uso de Extintores y piscina de prevención de regado de combustibles</a:t>
          </a:r>
          <a:endParaRPr lang="es-ES" dirty="0"/>
        </a:p>
      </dgm:t>
    </dgm:pt>
    <dgm:pt modelId="{A7A1B204-F073-4780-8D8A-98E01B75A9B7}" type="parTrans" cxnId="{F4A2E055-2B3B-4639-B32A-EFC1C288CA42}">
      <dgm:prSet/>
      <dgm:spPr/>
      <dgm:t>
        <a:bodyPr/>
        <a:lstStyle/>
        <a:p>
          <a:endParaRPr lang="es-ES"/>
        </a:p>
      </dgm:t>
    </dgm:pt>
    <dgm:pt modelId="{33401356-07FB-4F47-AE27-3D2BB6E12BA7}" type="sibTrans" cxnId="{F4A2E055-2B3B-4639-B32A-EFC1C288CA42}">
      <dgm:prSet/>
      <dgm:spPr/>
      <dgm:t>
        <a:bodyPr/>
        <a:lstStyle/>
        <a:p>
          <a:endParaRPr lang="es-ES"/>
        </a:p>
      </dgm:t>
    </dgm:pt>
    <dgm:pt modelId="{B52B83E0-F8AB-4AAB-A25E-0F6431FEB035}">
      <dgm:prSet phldrT="[Texto]"/>
      <dgm:spPr/>
      <dgm:t>
        <a:bodyPr/>
        <a:lstStyle/>
        <a:p>
          <a:r>
            <a:rPr lang="es-ES" smtClean="0"/>
            <a:t>Rotulación de Tanques de Combustible con el Rombo NFPA</a:t>
          </a:r>
          <a:endParaRPr lang="es-ES" dirty="0"/>
        </a:p>
      </dgm:t>
    </dgm:pt>
    <dgm:pt modelId="{9DBBD7CA-5399-40CC-8920-C7D7E01E7ED8}" type="parTrans" cxnId="{A7B6FE45-5A17-484C-ADB0-524262235C5D}">
      <dgm:prSet/>
      <dgm:spPr/>
      <dgm:t>
        <a:bodyPr/>
        <a:lstStyle/>
        <a:p>
          <a:endParaRPr lang="es-ES"/>
        </a:p>
      </dgm:t>
    </dgm:pt>
    <dgm:pt modelId="{27C725BE-A707-4FC4-92CD-989188CB78BB}" type="sibTrans" cxnId="{A7B6FE45-5A17-484C-ADB0-524262235C5D}">
      <dgm:prSet/>
      <dgm:spPr/>
      <dgm:t>
        <a:bodyPr/>
        <a:lstStyle/>
        <a:p>
          <a:endParaRPr lang="es-ES"/>
        </a:p>
      </dgm:t>
    </dgm:pt>
    <dgm:pt modelId="{29411364-1636-424B-A971-01001E5B755E}" type="pres">
      <dgm:prSet presAssocID="{F6FB84F7-58C4-4292-8D6E-3B9F2551A055}" presName="compositeShape" presStyleCnt="0">
        <dgm:presLayoutVars>
          <dgm:dir/>
          <dgm:resizeHandles/>
        </dgm:presLayoutVars>
      </dgm:prSet>
      <dgm:spPr/>
    </dgm:pt>
    <dgm:pt modelId="{556F6914-EF2D-4380-814D-D99952E0CCD6}" type="pres">
      <dgm:prSet presAssocID="{F6FB84F7-58C4-4292-8D6E-3B9F2551A055}" presName="pyramid" presStyleLbl="node1" presStyleIdx="0" presStyleCnt="1"/>
      <dgm:spPr/>
    </dgm:pt>
    <dgm:pt modelId="{921C4A8D-5180-4C58-9360-11A9F4B09295}" type="pres">
      <dgm:prSet presAssocID="{F6FB84F7-58C4-4292-8D6E-3B9F2551A055}" presName="theList" presStyleCnt="0"/>
      <dgm:spPr/>
    </dgm:pt>
    <dgm:pt modelId="{9DA71C86-FD6B-46BD-A698-3A1BD8DA6870}" type="pres">
      <dgm:prSet presAssocID="{F4B1809A-223C-41AB-9E46-C8DA5736D979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86B967-739C-41C1-BD4C-94B255C86BF0}" type="pres">
      <dgm:prSet presAssocID="{F4B1809A-223C-41AB-9E46-C8DA5736D979}" presName="aSpace" presStyleCnt="0"/>
      <dgm:spPr/>
    </dgm:pt>
    <dgm:pt modelId="{F0798815-38A2-42D9-BEB1-C9DF6A750591}" type="pres">
      <dgm:prSet presAssocID="{62478507-ACCB-4E7D-AC53-2DE2587F18C5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353389-552E-4E9A-999F-C97F919DC759}" type="pres">
      <dgm:prSet presAssocID="{62478507-ACCB-4E7D-AC53-2DE2587F18C5}" presName="aSpace" presStyleCnt="0"/>
      <dgm:spPr/>
    </dgm:pt>
    <dgm:pt modelId="{78A05A37-F1E2-4F42-94A3-3C5ACF94578C}" type="pres">
      <dgm:prSet presAssocID="{CBF4CED1-DA50-4BFE-8DEE-A84FC2D21E0F}" presName="aNode" presStyleLbl="fgAcc1" presStyleIdx="2" presStyleCnt="4" custLinFactNeighborX="172" custLinFactNeighborY="-92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3928C2-B66B-46B9-B68B-87FCFBAAA09C}" type="pres">
      <dgm:prSet presAssocID="{CBF4CED1-DA50-4BFE-8DEE-A84FC2D21E0F}" presName="aSpace" presStyleCnt="0"/>
      <dgm:spPr/>
    </dgm:pt>
    <dgm:pt modelId="{8C8D6B01-1FC3-4FF7-B810-A3704512877B}" type="pres">
      <dgm:prSet presAssocID="{B52B83E0-F8AB-4AAB-A25E-0F6431FEB035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56B20D-6EA2-4073-9885-14BB73125113}" type="pres">
      <dgm:prSet presAssocID="{B52B83E0-F8AB-4AAB-A25E-0F6431FEB035}" presName="aSpace" presStyleCnt="0"/>
      <dgm:spPr/>
    </dgm:pt>
  </dgm:ptLst>
  <dgm:cxnLst>
    <dgm:cxn modelId="{C3347118-25CA-478E-82CF-E4CB095C431E}" srcId="{F6FB84F7-58C4-4292-8D6E-3B9F2551A055}" destId="{F4B1809A-223C-41AB-9E46-C8DA5736D979}" srcOrd="0" destOrd="0" parTransId="{B660F590-1148-44B3-8CCD-0DDCCE92A41E}" sibTransId="{710C0028-3157-4DA2-B680-3ED8D2A1E05C}"/>
    <dgm:cxn modelId="{8F977BBA-1DB7-4A5E-9B03-7305AF9A3196}" type="presOf" srcId="{CBF4CED1-DA50-4BFE-8DEE-A84FC2D21E0F}" destId="{78A05A37-F1E2-4F42-94A3-3C5ACF94578C}" srcOrd="0" destOrd="0" presId="urn:microsoft.com/office/officeart/2005/8/layout/pyramid2"/>
    <dgm:cxn modelId="{C8AC5A4B-D207-43F1-8F58-1BAC1BFFEB84}" type="presOf" srcId="{F4B1809A-223C-41AB-9E46-C8DA5736D979}" destId="{9DA71C86-FD6B-46BD-A698-3A1BD8DA6870}" srcOrd="0" destOrd="0" presId="urn:microsoft.com/office/officeart/2005/8/layout/pyramid2"/>
    <dgm:cxn modelId="{17302F04-4544-4E48-9A87-EC6FEA8FD3EE}" type="presOf" srcId="{62478507-ACCB-4E7D-AC53-2DE2587F18C5}" destId="{F0798815-38A2-42D9-BEB1-C9DF6A750591}" srcOrd="0" destOrd="0" presId="urn:microsoft.com/office/officeart/2005/8/layout/pyramid2"/>
    <dgm:cxn modelId="{A7B6FE45-5A17-484C-ADB0-524262235C5D}" srcId="{F6FB84F7-58C4-4292-8D6E-3B9F2551A055}" destId="{B52B83E0-F8AB-4AAB-A25E-0F6431FEB035}" srcOrd="3" destOrd="0" parTransId="{9DBBD7CA-5399-40CC-8920-C7D7E01E7ED8}" sibTransId="{27C725BE-A707-4FC4-92CD-989188CB78BB}"/>
    <dgm:cxn modelId="{81C1B644-2AE3-4F32-88AE-4AE547B3EA09}" type="presOf" srcId="{B52B83E0-F8AB-4AAB-A25E-0F6431FEB035}" destId="{8C8D6B01-1FC3-4FF7-B810-A3704512877B}" srcOrd="0" destOrd="0" presId="urn:microsoft.com/office/officeart/2005/8/layout/pyramid2"/>
    <dgm:cxn modelId="{77E25A41-25EE-4996-8DDA-3E131EE40DC9}" srcId="{F6FB84F7-58C4-4292-8D6E-3B9F2551A055}" destId="{62478507-ACCB-4E7D-AC53-2DE2587F18C5}" srcOrd="1" destOrd="0" parTransId="{6F43FB18-2438-4EDF-91D7-D6D1E2F8F339}" sibTransId="{3C36E2F0-FFA7-43B8-96C9-CED6FA84244D}"/>
    <dgm:cxn modelId="{F4A2E055-2B3B-4639-B32A-EFC1C288CA42}" srcId="{F6FB84F7-58C4-4292-8D6E-3B9F2551A055}" destId="{CBF4CED1-DA50-4BFE-8DEE-A84FC2D21E0F}" srcOrd="2" destOrd="0" parTransId="{A7A1B204-F073-4780-8D8A-98E01B75A9B7}" sibTransId="{33401356-07FB-4F47-AE27-3D2BB6E12BA7}"/>
    <dgm:cxn modelId="{04AC8DF0-2282-4B93-9F3E-321166B5CAE9}" type="presOf" srcId="{F6FB84F7-58C4-4292-8D6E-3B9F2551A055}" destId="{29411364-1636-424B-A971-01001E5B755E}" srcOrd="0" destOrd="0" presId="urn:microsoft.com/office/officeart/2005/8/layout/pyramid2"/>
    <dgm:cxn modelId="{4725DA64-1C5A-43A4-85A8-0058B5B8FD9B}" type="presParOf" srcId="{29411364-1636-424B-A971-01001E5B755E}" destId="{556F6914-EF2D-4380-814D-D99952E0CCD6}" srcOrd="0" destOrd="0" presId="urn:microsoft.com/office/officeart/2005/8/layout/pyramid2"/>
    <dgm:cxn modelId="{E9CADFF0-8358-4107-B6BD-ACE62005A4F8}" type="presParOf" srcId="{29411364-1636-424B-A971-01001E5B755E}" destId="{921C4A8D-5180-4C58-9360-11A9F4B09295}" srcOrd="1" destOrd="0" presId="urn:microsoft.com/office/officeart/2005/8/layout/pyramid2"/>
    <dgm:cxn modelId="{6332F3C0-440E-4CD2-88C2-DE1E2306D79C}" type="presParOf" srcId="{921C4A8D-5180-4C58-9360-11A9F4B09295}" destId="{9DA71C86-FD6B-46BD-A698-3A1BD8DA6870}" srcOrd="0" destOrd="0" presId="urn:microsoft.com/office/officeart/2005/8/layout/pyramid2"/>
    <dgm:cxn modelId="{6384A4B0-41E6-49BB-8A6D-37FAC367EF2F}" type="presParOf" srcId="{921C4A8D-5180-4C58-9360-11A9F4B09295}" destId="{6D86B967-739C-41C1-BD4C-94B255C86BF0}" srcOrd="1" destOrd="0" presId="urn:microsoft.com/office/officeart/2005/8/layout/pyramid2"/>
    <dgm:cxn modelId="{1BCFD175-8932-4924-B12F-8DC91AAB6F54}" type="presParOf" srcId="{921C4A8D-5180-4C58-9360-11A9F4B09295}" destId="{F0798815-38A2-42D9-BEB1-C9DF6A750591}" srcOrd="2" destOrd="0" presId="urn:microsoft.com/office/officeart/2005/8/layout/pyramid2"/>
    <dgm:cxn modelId="{D793C769-E7DA-4EBA-9C4F-8AD6D46B0F26}" type="presParOf" srcId="{921C4A8D-5180-4C58-9360-11A9F4B09295}" destId="{2E353389-552E-4E9A-999F-C97F919DC759}" srcOrd="3" destOrd="0" presId="urn:microsoft.com/office/officeart/2005/8/layout/pyramid2"/>
    <dgm:cxn modelId="{1AC649EE-5B92-46C5-8E59-075478E64DC6}" type="presParOf" srcId="{921C4A8D-5180-4C58-9360-11A9F4B09295}" destId="{78A05A37-F1E2-4F42-94A3-3C5ACF94578C}" srcOrd="4" destOrd="0" presId="urn:microsoft.com/office/officeart/2005/8/layout/pyramid2"/>
    <dgm:cxn modelId="{B16ECD06-AD78-4C58-BD92-755CDAE4F357}" type="presParOf" srcId="{921C4A8D-5180-4C58-9360-11A9F4B09295}" destId="{4E3928C2-B66B-46B9-B68B-87FCFBAAA09C}" srcOrd="5" destOrd="0" presId="urn:microsoft.com/office/officeart/2005/8/layout/pyramid2"/>
    <dgm:cxn modelId="{933E7F61-31C5-4F91-8D52-ED6C10AB261A}" type="presParOf" srcId="{921C4A8D-5180-4C58-9360-11A9F4B09295}" destId="{8C8D6B01-1FC3-4FF7-B810-A3704512877B}" srcOrd="6" destOrd="0" presId="urn:microsoft.com/office/officeart/2005/8/layout/pyramid2"/>
    <dgm:cxn modelId="{89680B3A-93D6-46CA-A777-1BEBA79AE286}" type="presParOf" srcId="{921C4A8D-5180-4C58-9360-11A9F4B09295}" destId="{7E56B20D-6EA2-4073-9885-14BB73125113}" srcOrd="7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5DC0D6-3F7B-4720-B72C-E42D0A5C026E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A993338A-2D8A-4D96-910C-D6966ADCD3AA}">
      <dgm:prSet phldrT="[Texto]"/>
      <dgm:spPr/>
      <dgm:t>
        <a:bodyPr/>
        <a:lstStyle/>
        <a:p>
          <a:r>
            <a:rPr lang="es-ES" dirty="0" smtClean="0"/>
            <a:t>Implementación de Normas de Protección Ambiental</a:t>
          </a:r>
          <a:endParaRPr lang="es-ES" dirty="0"/>
        </a:p>
      </dgm:t>
    </dgm:pt>
    <dgm:pt modelId="{23309F66-47C5-4FD7-BD7F-C64C2A31254A}" type="parTrans" cxnId="{63EE9EC4-9A3C-4D1D-95DC-3CA67B44ED22}">
      <dgm:prSet/>
      <dgm:spPr/>
      <dgm:t>
        <a:bodyPr/>
        <a:lstStyle/>
        <a:p>
          <a:endParaRPr lang="es-ES"/>
        </a:p>
      </dgm:t>
    </dgm:pt>
    <dgm:pt modelId="{FE95A8BF-9E28-4BBC-8377-D46DCD725B5E}" type="sibTrans" cxnId="{63EE9EC4-9A3C-4D1D-95DC-3CA67B44ED22}">
      <dgm:prSet/>
      <dgm:spPr/>
      <dgm:t>
        <a:bodyPr/>
        <a:lstStyle/>
        <a:p>
          <a:endParaRPr lang="es-ES"/>
        </a:p>
      </dgm:t>
    </dgm:pt>
    <dgm:pt modelId="{5F868E05-D7E7-4865-BB67-C7157D009666}">
      <dgm:prSet phldrT="[Texto]"/>
      <dgm:spPr/>
      <dgm:t>
        <a:bodyPr/>
        <a:lstStyle/>
        <a:p>
          <a:r>
            <a:rPr lang="es-ES" dirty="0" smtClean="0"/>
            <a:t>Implementación de Normas de Seguridad y difusión de Reglamentos de Seguridad y Salud de los Trabajadores</a:t>
          </a:r>
          <a:endParaRPr lang="es-ES" dirty="0"/>
        </a:p>
      </dgm:t>
    </dgm:pt>
    <dgm:pt modelId="{FCA48040-348E-4E9C-867B-055A7A36FF4F}" type="parTrans" cxnId="{EAC4A776-B4C8-4770-8F9D-EB375DEB71CA}">
      <dgm:prSet/>
      <dgm:spPr/>
      <dgm:t>
        <a:bodyPr/>
        <a:lstStyle/>
        <a:p>
          <a:endParaRPr lang="es-ES"/>
        </a:p>
      </dgm:t>
    </dgm:pt>
    <dgm:pt modelId="{301D52A9-AAA7-4EAF-BF98-E2255222AE86}" type="sibTrans" cxnId="{EAC4A776-B4C8-4770-8F9D-EB375DEB71CA}">
      <dgm:prSet/>
      <dgm:spPr/>
      <dgm:t>
        <a:bodyPr/>
        <a:lstStyle/>
        <a:p>
          <a:endParaRPr lang="es-ES"/>
        </a:p>
      </dgm:t>
    </dgm:pt>
    <dgm:pt modelId="{E03CE6DC-9196-4550-9622-9D354150FF6D}">
      <dgm:prSet phldrT="[Texto]"/>
      <dgm:spPr/>
      <dgm:t>
        <a:bodyPr/>
        <a:lstStyle/>
        <a:p>
          <a:r>
            <a:rPr lang="es-ES" dirty="0" smtClean="0"/>
            <a:t>Análisis de Riesgos e Impacto Ambiental producidos por la operación de equipos y maquinarias </a:t>
          </a:r>
          <a:endParaRPr lang="es-ES" dirty="0"/>
        </a:p>
      </dgm:t>
    </dgm:pt>
    <dgm:pt modelId="{EDE0E385-2D3F-49B1-8054-E188A7D72EFA}" type="parTrans" cxnId="{886D2DB8-C3A4-4BB2-B8D4-C57E9F3E58A6}">
      <dgm:prSet/>
      <dgm:spPr/>
      <dgm:t>
        <a:bodyPr/>
        <a:lstStyle/>
        <a:p>
          <a:endParaRPr lang="es-ES"/>
        </a:p>
      </dgm:t>
    </dgm:pt>
    <dgm:pt modelId="{2B6F2CEF-695E-46A4-BA18-D706DEE10AEF}" type="sibTrans" cxnId="{886D2DB8-C3A4-4BB2-B8D4-C57E9F3E58A6}">
      <dgm:prSet/>
      <dgm:spPr/>
      <dgm:t>
        <a:bodyPr/>
        <a:lstStyle/>
        <a:p>
          <a:endParaRPr lang="es-ES"/>
        </a:p>
      </dgm:t>
    </dgm:pt>
    <dgm:pt modelId="{CA680240-ED4A-4B86-9492-AF4A5FD2C818}" type="pres">
      <dgm:prSet presAssocID="{615DC0D6-3F7B-4720-B72C-E42D0A5C026E}" presName="Name0" presStyleCnt="0">
        <dgm:presLayoutVars>
          <dgm:dir/>
          <dgm:resizeHandles val="exact"/>
        </dgm:presLayoutVars>
      </dgm:prSet>
      <dgm:spPr/>
    </dgm:pt>
    <dgm:pt modelId="{99FE7F2D-E6EE-461F-AC37-82BD2B075590}" type="pres">
      <dgm:prSet presAssocID="{615DC0D6-3F7B-4720-B72C-E42D0A5C026E}" presName="fgShape" presStyleLbl="fgShp" presStyleIdx="0" presStyleCnt="1"/>
      <dgm:spPr/>
    </dgm:pt>
    <dgm:pt modelId="{E813C3E6-D842-43D6-B1EA-C271BC64EBC6}" type="pres">
      <dgm:prSet presAssocID="{615DC0D6-3F7B-4720-B72C-E42D0A5C026E}" presName="linComp" presStyleCnt="0"/>
      <dgm:spPr/>
    </dgm:pt>
    <dgm:pt modelId="{260C8BAE-29C8-4D7D-AE03-BD81670251BF}" type="pres">
      <dgm:prSet presAssocID="{A993338A-2D8A-4D96-910C-D6966ADCD3AA}" presName="compNode" presStyleCnt="0"/>
      <dgm:spPr/>
    </dgm:pt>
    <dgm:pt modelId="{99A82379-0485-48F7-B214-1EDD06FBFC9D}" type="pres">
      <dgm:prSet presAssocID="{A993338A-2D8A-4D96-910C-D6966ADCD3AA}" presName="bkgdShape" presStyleLbl="node1" presStyleIdx="0" presStyleCnt="3"/>
      <dgm:spPr/>
      <dgm:t>
        <a:bodyPr/>
        <a:lstStyle/>
        <a:p>
          <a:endParaRPr lang="es-ES"/>
        </a:p>
      </dgm:t>
    </dgm:pt>
    <dgm:pt modelId="{430C9E18-1E15-4292-BA06-03C48B62BBF1}" type="pres">
      <dgm:prSet presAssocID="{A993338A-2D8A-4D96-910C-D6966ADCD3A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460535-D3A4-42BF-834E-3A64D159FC4F}" type="pres">
      <dgm:prSet presAssocID="{A993338A-2D8A-4D96-910C-D6966ADCD3AA}" presName="invisiNode" presStyleLbl="node1" presStyleIdx="0" presStyleCnt="3"/>
      <dgm:spPr/>
    </dgm:pt>
    <dgm:pt modelId="{B5020748-1B17-4D67-8E9B-1AE7B9C38E01}" type="pres">
      <dgm:prSet presAssocID="{A993338A-2D8A-4D96-910C-D6966ADCD3A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F7B208-7CC6-4DAA-9CD1-99F22F507090}" type="pres">
      <dgm:prSet presAssocID="{FE95A8BF-9E28-4BBC-8377-D46DCD725B5E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1428E0F3-2663-41E2-AB35-46BD4F057C3C}" type="pres">
      <dgm:prSet presAssocID="{5F868E05-D7E7-4865-BB67-C7157D009666}" presName="compNode" presStyleCnt="0"/>
      <dgm:spPr/>
    </dgm:pt>
    <dgm:pt modelId="{06F84793-0524-4DE5-9684-831F9FDAC888}" type="pres">
      <dgm:prSet presAssocID="{5F868E05-D7E7-4865-BB67-C7157D009666}" presName="bkgdShape" presStyleLbl="node1" presStyleIdx="1" presStyleCnt="3"/>
      <dgm:spPr/>
      <dgm:t>
        <a:bodyPr/>
        <a:lstStyle/>
        <a:p>
          <a:endParaRPr lang="es-ES"/>
        </a:p>
      </dgm:t>
    </dgm:pt>
    <dgm:pt modelId="{7FC1CCD0-4F72-46FC-80F3-E3C940F9BBAA}" type="pres">
      <dgm:prSet presAssocID="{5F868E05-D7E7-4865-BB67-C7157D00966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D77460-286E-4D26-8AE8-A7FE15F8428C}" type="pres">
      <dgm:prSet presAssocID="{5F868E05-D7E7-4865-BB67-C7157D009666}" presName="invisiNode" presStyleLbl="node1" presStyleIdx="1" presStyleCnt="3"/>
      <dgm:spPr/>
    </dgm:pt>
    <dgm:pt modelId="{1C99978B-E703-4C67-95C7-A5C300FBB72E}" type="pres">
      <dgm:prSet presAssocID="{5F868E05-D7E7-4865-BB67-C7157D00966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713D3FD-6DAC-4DA4-B0A8-4E251E9CB514}" type="pres">
      <dgm:prSet presAssocID="{301D52A9-AAA7-4EAF-BF98-E2255222AE86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80C21E08-54D5-4356-8B3F-17184F157559}" type="pres">
      <dgm:prSet presAssocID="{E03CE6DC-9196-4550-9622-9D354150FF6D}" presName="compNode" presStyleCnt="0"/>
      <dgm:spPr/>
    </dgm:pt>
    <dgm:pt modelId="{B8B7B470-EBAB-4BF5-A726-03E0FAB13081}" type="pres">
      <dgm:prSet presAssocID="{E03CE6DC-9196-4550-9622-9D354150FF6D}" presName="bkgdShape" presStyleLbl="node1" presStyleIdx="2" presStyleCnt="3" custLinFactNeighborX="1151" custLinFactNeighborY="0"/>
      <dgm:spPr/>
      <dgm:t>
        <a:bodyPr/>
        <a:lstStyle/>
        <a:p>
          <a:endParaRPr lang="es-ES"/>
        </a:p>
      </dgm:t>
    </dgm:pt>
    <dgm:pt modelId="{F4DC7BEB-0C4F-4CF4-B293-714ECA0A5594}" type="pres">
      <dgm:prSet presAssocID="{E03CE6DC-9196-4550-9622-9D354150FF6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518001-8146-4EB3-895E-C44CC8DD9B9A}" type="pres">
      <dgm:prSet presAssocID="{E03CE6DC-9196-4550-9622-9D354150FF6D}" presName="invisiNode" presStyleLbl="node1" presStyleIdx="2" presStyleCnt="3"/>
      <dgm:spPr/>
    </dgm:pt>
    <dgm:pt modelId="{93740DE7-4B3D-4515-83FE-B3A2EE9AE390}" type="pres">
      <dgm:prSet presAssocID="{E03CE6DC-9196-4550-9622-9D354150FF6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94A290D-6F8F-4557-AFCD-9F8EE1D0C878}" type="presOf" srcId="{5F868E05-D7E7-4865-BB67-C7157D009666}" destId="{06F84793-0524-4DE5-9684-831F9FDAC888}" srcOrd="0" destOrd="0" presId="urn:microsoft.com/office/officeart/2005/8/layout/hList7"/>
    <dgm:cxn modelId="{A87E9216-CABE-4522-B181-27826F8394A1}" type="presOf" srcId="{5F868E05-D7E7-4865-BB67-C7157D009666}" destId="{7FC1CCD0-4F72-46FC-80F3-E3C940F9BBAA}" srcOrd="1" destOrd="0" presId="urn:microsoft.com/office/officeart/2005/8/layout/hList7"/>
    <dgm:cxn modelId="{7477D4F1-878C-4D72-ACE9-8CCB9365DF01}" type="presOf" srcId="{FE95A8BF-9E28-4BBC-8377-D46DCD725B5E}" destId="{90F7B208-7CC6-4DAA-9CD1-99F22F507090}" srcOrd="0" destOrd="0" presId="urn:microsoft.com/office/officeart/2005/8/layout/hList7"/>
    <dgm:cxn modelId="{076BA584-4631-487E-85A9-E7C1E2E18487}" type="presOf" srcId="{A993338A-2D8A-4D96-910C-D6966ADCD3AA}" destId="{430C9E18-1E15-4292-BA06-03C48B62BBF1}" srcOrd="1" destOrd="0" presId="urn:microsoft.com/office/officeart/2005/8/layout/hList7"/>
    <dgm:cxn modelId="{D267C4AC-C98C-48A9-B945-F008250A2FE2}" type="presOf" srcId="{615DC0D6-3F7B-4720-B72C-E42D0A5C026E}" destId="{CA680240-ED4A-4B86-9492-AF4A5FD2C818}" srcOrd="0" destOrd="0" presId="urn:microsoft.com/office/officeart/2005/8/layout/hList7"/>
    <dgm:cxn modelId="{886D2DB8-C3A4-4BB2-B8D4-C57E9F3E58A6}" srcId="{615DC0D6-3F7B-4720-B72C-E42D0A5C026E}" destId="{E03CE6DC-9196-4550-9622-9D354150FF6D}" srcOrd="2" destOrd="0" parTransId="{EDE0E385-2D3F-49B1-8054-E188A7D72EFA}" sibTransId="{2B6F2CEF-695E-46A4-BA18-D706DEE10AEF}"/>
    <dgm:cxn modelId="{63EE9EC4-9A3C-4D1D-95DC-3CA67B44ED22}" srcId="{615DC0D6-3F7B-4720-B72C-E42D0A5C026E}" destId="{A993338A-2D8A-4D96-910C-D6966ADCD3AA}" srcOrd="0" destOrd="0" parTransId="{23309F66-47C5-4FD7-BD7F-C64C2A31254A}" sibTransId="{FE95A8BF-9E28-4BBC-8377-D46DCD725B5E}"/>
    <dgm:cxn modelId="{E279BE4A-F65D-4C19-8209-D6749C053760}" type="presOf" srcId="{301D52A9-AAA7-4EAF-BF98-E2255222AE86}" destId="{E713D3FD-6DAC-4DA4-B0A8-4E251E9CB514}" srcOrd="0" destOrd="0" presId="urn:microsoft.com/office/officeart/2005/8/layout/hList7"/>
    <dgm:cxn modelId="{D5E4BFEA-5E09-4A72-8424-C81B32782318}" type="presOf" srcId="{E03CE6DC-9196-4550-9622-9D354150FF6D}" destId="{B8B7B470-EBAB-4BF5-A726-03E0FAB13081}" srcOrd="0" destOrd="0" presId="urn:microsoft.com/office/officeart/2005/8/layout/hList7"/>
    <dgm:cxn modelId="{0F5D39D4-0DE5-483C-8980-992EC5897BDD}" type="presOf" srcId="{A993338A-2D8A-4D96-910C-D6966ADCD3AA}" destId="{99A82379-0485-48F7-B214-1EDD06FBFC9D}" srcOrd="0" destOrd="0" presId="urn:microsoft.com/office/officeart/2005/8/layout/hList7"/>
    <dgm:cxn modelId="{58FAE576-518B-46B3-8B32-7A9C2A12B32D}" type="presOf" srcId="{E03CE6DC-9196-4550-9622-9D354150FF6D}" destId="{F4DC7BEB-0C4F-4CF4-B293-714ECA0A5594}" srcOrd="1" destOrd="0" presId="urn:microsoft.com/office/officeart/2005/8/layout/hList7"/>
    <dgm:cxn modelId="{EAC4A776-B4C8-4770-8F9D-EB375DEB71CA}" srcId="{615DC0D6-3F7B-4720-B72C-E42D0A5C026E}" destId="{5F868E05-D7E7-4865-BB67-C7157D009666}" srcOrd="1" destOrd="0" parTransId="{FCA48040-348E-4E9C-867B-055A7A36FF4F}" sibTransId="{301D52A9-AAA7-4EAF-BF98-E2255222AE86}"/>
    <dgm:cxn modelId="{27276395-0ED9-4345-9552-C3ECE243A40A}" type="presParOf" srcId="{CA680240-ED4A-4B86-9492-AF4A5FD2C818}" destId="{99FE7F2D-E6EE-461F-AC37-82BD2B075590}" srcOrd="0" destOrd="0" presId="urn:microsoft.com/office/officeart/2005/8/layout/hList7"/>
    <dgm:cxn modelId="{195AFEDF-4172-471E-ADBA-510FE54F3AB9}" type="presParOf" srcId="{CA680240-ED4A-4B86-9492-AF4A5FD2C818}" destId="{E813C3E6-D842-43D6-B1EA-C271BC64EBC6}" srcOrd="1" destOrd="0" presId="urn:microsoft.com/office/officeart/2005/8/layout/hList7"/>
    <dgm:cxn modelId="{4786BA82-449E-4142-8496-0BFA08FCBB54}" type="presParOf" srcId="{E813C3E6-D842-43D6-B1EA-C271BC64EBC6}" destId="{260C8BAE-29C8-4D7D-AE03-BD81670251BF}" srcOrd="0" destOrd="0" presId="urn:microsoft.com/office/officeart/2005/8/layout/hList7"/>
    <dgm:cxn modelId="{37DDC7F8-28BC-4863-9EC4-F107A2CB5C88}" type="presParOf" srcId="{260C8BAE-29C8-4D7D-AE03-BD81670251BF}" destId="{99A82379-0485-48F7-B214-1EDD06FBFC9D}" srcOrd="0" destOrd="0" presId="urn:microsoft.com/office/officeart/2005/8/layout/hList7"/>
    <dgm:cxn modelId="{DF8FFB4E-3272-459C-9BCA-C8D6119527D7}" type="presParOf" srcId="{260C8BAE-29C8-4D7D-AE03-BD81670251BF}" destId="{430C9E18-1E15-4292-BA06-03C48B62BBF1}" srcOrd="1" destOrd="0" presId="urn:microsoft.com/office/officeart/2005/8/layout/hList7"/>
    <dgm:cxn modelId="{C01D7366-ADB3-4CF0-A2C0-B2B7465F5998}" type="presParOf" srcId="{260C8BAE-29C8-4D7D-AE03-BD81670251BF}" destId="{87460535-D3A4-42BF-834E-3A64D159FC4F}" srcOrd="2" destOrd="0" presId="urn:microsoft.com/office/officeart/2005/8/layout/hList7"/>
    <dgm:cxn modelId="{3A0EFF87-B3A6-47E0-B8B2-A7B3A56F2492}" type="presParOf" srcId="{260C8BAE-29C8-4D7D-AE03-BD81670251BF}" destId="{B5020748-1B17-4D67-8E9B-1AE7B9C38E01}" srcOrd="3" destOrd="0" presId="urn:microsoft.com/office/officeart/2005/8/layout/hList7"/>
    <dgm:cxn modelId="{2E7785BD-4FFA-4665-A008-BA557DD288A8}" type="presParOf" srcId="{E813C3E6-D842-43D6-B1EA-C271BC64EBC6}" destId="{90F7B208-7CC6-4DAA-9CD1-99F22F507090}" srcOrd="1" destOrd="0" presId="urn:microsoft.com/office/officeart/2005/8/layout/hList7"/>
    <dgm:cxn modelId="{E2D5AB32-AA01-42F8-8375-6DE573F296F1}" type="presParOf" srcId="{E813C3E6-D842-43D6-B1EA-C271BC64EBC6}" destId="{1428E0F3-2663-41E2-AB35-46BD4F057C3C}" srcOrd="2" destOrd="0" presId="urn:microsoft.com/office/officeart/2005/8/layout/hList7"/>
    <dgm:cxn modelId="{CB2A0054-A36E-41A2-B0B4-E03731EEF3CE}" type="presParOf" srcId="{1428E0F3-2663-41E2-AB35-46BD4F057C3C}" destId="{06F84793-0524-4DE5-9684-831F9FDAC888}" srcOrd="0" destOrd="0" presId="urn:microsoft.com/office/officeart/2005/8/layout/hList7"/>
    <dgm:cxn modelId="{75CBA4CA-79DA-4B28-8477-FAD1721C9532}" type="presParOf" srcId="{1428E0F3-2663-41E2-AB35-46BD4F057C3C}" destId="{7FC1CCD0-4F72-46FC-80F3-E3C940F9BBAA}" srcOrd="1" destOrd="0" presId="urn:microsoft.com/office/officeart/2005/8/layout/hList7"/>
    <dgm:cxn modelId="{6F27F457-D2DA-4EA8-9E80-CE4742F94A59}" type="presParOf" srcId="{1428E0F3-2663-41E2-AB35-46BD4F057C3C}" destId="{0DD77460-286E-4D26-8AE8-A7FE15F8428C}" srcOrd="2" destOrd="0" presId="urn:microsoft.com/office/officeart/2005/8/layout/hList7"/>
    <dgm:cxn modelId="{A22CFCA1-F00D-43A8-8CBF-DBD2EC987039}" type="presParOf" srcId="{1428E0F3-2663-41E2-AB35-46BD4F057C3C}" destId="{1C99978B-E703-4C67-95C7-A5C300FBB72E}" srcOrd="3" destOrd="0" presId="urn:microsoft.com/office/officeart/2005/8/layout/hList7"/>
    <dgm:cxn modelId="{47621CCB-8F02-4D86-945B-79A2BE244F2D}" type="presParOf" srcId="{E813C3E6-D842-43D6-B1EA-C271BC64EBC6}" destId="{E713D3FD-6DAC-4DA4-B0A8-4E251E9CB514}" srcOrd="3" destOrd="0" presId="urn:microsoft.com/office/officeart/2005/8/layout/hList7"/>
    <dgm:cxn modelId="{64CEFDFB-8911-4FA4-B426-C1A30307C3EE}" type="presParOf" srcId="{E813C3E6-D842-43D6-B1EA-C271BC64EBC6}" destId="{80C21E08-54D5-4356-8B3F-17184F157559}" srcOrd="4" destOrd="0" presId="urn:microsoft.com/office/officeart/2005/8/layout/hList7"/>
    <dgm:cxn modelId="{90686073-E2C8-4315-AB76-686B398F06E7}" type="presParOf" srcId="{80C21E08-54D5-4356-8B3F-17184F157559}" destId="{B8B7B470-EBAB-4BF5-A726-03E0FAB13081}" srcOrd="0" destOrd="0" presId="urn:microsoft.com/office/officeart/2005/8/layout/hList7"/>
    <dgm:cxn modelId="{EE66DDF8-4E58-4872-909D-E32F7551C554}" type="presParOf" srcId="{80C21E08-54D5-4356-8B3F-17184F157559}" destId="{F4DC7BEB-0C4F-4CF4-B293-714ECA0A5594}" srcOrd="1" destOrd="0" presId="urn:microsoft.com/office/officeart/2005/8/layout/hList7"/>
    <dgm:cxn modelId="{DF16E79D-B592-4FE0-AEBC-FAE25974FB7C}" type="presParOf" srcId="{80C21E08-54D5-4356-8B3F-17184F157559}" destId="{3D518001-8146-4EB3-895E-C44CC8DD9B9A}" srcOrd="2" destOrd="0" presId="urn:microsoft.com/office/officeart/2005/8/layout/hList7"/>
    <dgm:cxn modelId="{9F91E460-EC5B-44C4-A84C-6C1EAED3F826}" type="presParOf" srcId="{80C21E08-54D5-4356-8B3F-17184F157559}" destId="{93740DE7-4B3D-4515-83FE-B3A2EE9AE390}" srcOrd="3" destOrd="0" presId="urn:microsoft.com/office/officeart/2005/8/layout/hList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BCBC9A-55F8-4EB0-844C-7370F78C2CA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B94AB3C-F3C1-4CDE-8D61-69B958252EFD}">
      <dgm:prSet phldrT="[Texto]"/>
      <dgm:spPr/>
      <dgm:t>
        <a:bodyPr/>
        <a:lstStyle/>
        <a:p>
          <a:r>
            <a:rPr lang="es-ES" dirty="0" smtClean="0">
              <a:latin typeface="Tahoma" pitchFamily="34" charset="0"/>
              <a:cs typeface="Tahoma" pitchFamily="34" charset="0"/>
            </a:rPr>
            <a:t>1</a:t>
          </a:r>
          <a:endParaRPr lang="es-ES" dirty="0">
            <a:latin typeface="Tahoma" pitchFamily="34" charset="0"/>
            <a:cs typeface="Tahoma" pitchFamily="34" charset="0"/>
          </a:endParaRPr>
        </a:p>
      </dgm:t>
    </dgm:pt>
    <dgm:pt modelId="{73D77CAB-0EFB-4912-B5ED-E8F9DC59F982}" type="parTrans" cxnId="{E9AE358A-3250-41C9-B061-8637551DA856}">
      <dgm:prSet/>
      <dgm:spPr/>
      <dgm:t>
        <a:bodyPr/>
        <a:lstStyle/>
        <a:p>
          <a:endParaRPr lang="es-ES">
            <a:latin typeface="Tahoma" pitchFamily="34" charset="0"/>
            <a:cs typeface="Tahoma" pitchFamily="34" charset="0"/>
          </a:endParaRPr>
        </a:p>
      </dgm:t>
    </dgm:pt>
    <dgm:pt modelId="{19738EC6-D729-44FF-B304-3CB199E63F1E}" type="sibTrans" cxnId="{E9AE358A-3250-41C9-B061-8637551DA856}">
      <dgm:prSet/>
      <dgm:spPr/>
      <dgm:t>
        <a:bodyPr/>
        <a:lstStyle/>
        <a:p>
          <a:endParaRPr lang="es-ES">
            <a:latin typeface="Tahoma" pitchFamily="34" charset="0"/>
            <a:cs typeface="Tahoma" pitchFamily="34" charset="0"/>
          </a:endParaRPr>
        </a:p>
      </dgm:t>
    </dgm:pt>
    <dgm:pt modelId="{0302C96B-F400-4FE3-8214-294DADCB61AD}">
      <dgm:prSet phldrT="[Texto]"/>
      <dgm:spPr/>
      <dgm:t>
        <a:bodyPr/>
        <a:lstStyle/>
        <a:p>
          <a:r>
            <a:rPr lang="es-EC" dirty="0" smtClean="0">
              <a:latin typeface="Tahoma" pitchFamily="34" charset="0"/>
              <a:cs typeface="Tahoma" pitchFamily="34" charset="0"/>
            </a:rPr>
            <a:t>Revisión visual</a:t>
          </a:r>
          <a:endParaRPr lang="es-ES" dirty="0">
            <a:latin typeface="Tahoma" pitchFamily="34" charset="0"/>
            <a:cs typeface="Tahoma" pitchFamily="34" charset="0"/>
          </a:endParaRPr>
        </a:p>
      </dgm:t>
    </dgm:pt>
    <dgm:pt modelId="{0766BFBC-9927-4BEF-8CE5-68C610E58ECE}" type="parTrans" cxnId="{AB77F41B-F7FB-4B68-AA3B-A0E0B2CD3A1A}">
      <dgm:prSet/>
      <dgm:spPr/>
      <dgm:t>
        <a:bodyPr/>
        <a:lstStyle/>
        <a:p>
          <a:endParaRPr lang="es-ES">
            <a:latin typeface="Tahoma" pitchFamily="34" charset="0"/>
            <a:cs typeface="Tahoma" pitchFamily="34" charset="0"/>
          </a:endParaRPr>
        </a:p>
      </dgm:t>
    </dgm:pt>
    <dgm:pt modelId="{2CC31DF2-6B8C-45C1-96F2-C508BC52E2FA}" type="sibTrans" cxnId="{AB77F41B-F7FB-4B68-AA3B-A0E0B2CD3A1A}">
      <dgm:prSet/>
      <dgm:spPr/>
      <dgm:t>
        <a:bodyPr/>
        <a:lstStyle/>
        <a:p>
          <a:endParaRPr lang="es-ES">
            <a:latin typeface="Tahoma" pitchFamily="34" charset="0"/>
            <a:cs typeface="Tahoma" pitchFamily="34" charset="0"/>
          </a:endParaRPr>
        </a:p>
      </dgm:t>
    </dgm:pt>
    <dgm:pt modelId="{50F6F1A9-5AD2-4151-8F0C-EBAB80AAFC7E}">
      <dgm:prSet phldrT="[Texto]"/>
      <dgm:spPr/>
      <dgm:t>
        <a:bodyPr/>
        <a:lstStyle/>
        <a:p>
          <a:r>
            <a:rPr lang="es-ES" dirty="0" smtClean="0">
              <a:latin typeface="Tahoma" pitchFamily="34" charset="0"/>
              <a:cs typeface="Tahoma" pitchFamily="34" charset="0"/>
            </a:rPr>
            <a:t>2</a:t>
          </a:r>
          <a:endParaRPr lang="es-ES" dirty="0">
            <a:latin typeface="Tahoma" pitchFamily="34" charset="0"/>
            <a:cs typeface="Tahoma" pitchFamily="34" charset="0"/>
          </a:endParaRPr>
        </a:p>
      </dgm:t>
    </dgm:pt>
    <dgm:pt modelId="{74BB6ED6-9A7B-4AC5-B4DF-96C989630DFB}" type="parTrans" cxnId="{B94AFD4B-538A-482B-A61C-4F576F9B88F5}">
      <dgm:prSet/>
      <dgm:spPr/>
      <dgm:t>
        <a:bodyPr/>
        <a:lstStyle/>
        <a:p>
          <a:endParaRPr lang="es-ES">
            <a:latin typeface="Tahoma" pitchFamily="34" charset="0"/>
            <a:cs typeface="Tahoma" pitchFamily="34" charset="0"/>
          </a:endParaRPr>
        </a:p>
      </dgm:t>
    </dgm:pt>
    <dgm:pt modelId="{C97E1913-3593-4D2D-9244-609C0936C24A}" type="sibTrans" cxnId="{B94AFD4B-538A-482B-A61C-4F576F9B88F5}">
      <dgm:prSet/>
      <dgm:spPr/>
      <dgm:t>
        <a:bodyPr/>
        <a:lstStyle/>
        <a:p>
          <a:endParaRPr lang="es-ES">
            <a:latin typeface="Tahoma" pitchFamily="34" charset="0"/>
            <a:cs typeface="Tahoma" pitchFamily="34" charset="0"/>
          </a:endParaRPr>
        </a:p>
      </dgm:t>
    </dgm:pt>
    <dgm:pt modelId="{A2ACBD76-9516-411E-9DA8-26E87DC1AB7A}">
      <dgm:prSet phldrT="[Texto]"/>
      <dgm:spPr/>
      <dgm:t>
        <a:bodyPr/>
        <a:lstStyle/>
        <a:p>
          <a:r>
            <a:rPr lang="es-EC" dirty="0" smtClean="0">
              <a:latin typeface="Tahoma" pitchFamily="34" charset="0"/>
              <a:cs typeface="Tahoma" pitchFamily="34" charset="0"/>
            </a:rPr>
            <a:t>Mapa de las 5S’s</a:t>
          </a:r>
          <a:endParaRPr lang="es-ES" dirty="0">
            <a:latin typeface="Tahoma" pitchFamily="34" charset="0"/>
            <a:cs typeface="Tahoma" pitchFamily="34" charset="0"/>
          </a:endParaRPr>
        </a:p>
      </dgm:t>
    </dgm:pt>
    <dgm:pt modelId="{71FC00E2-154A-4993-8268-F3FB5337FE2B}" type="parTrans" cxnId="{7BE38DB0-196F-4673-94E8-2875E544AB4C}">
      <dgm:prSet/>
      <dgm:spPr/>
      <dgm:t>
        <a:bodyPr/>
        <a:lstStyle/>
        <a:p>
          <a:endParaRPr lang="es-ES">
            <a:latin typeface="Tahoma" pitchFamily="34" charset="0"/>
            <a:cs typeface="Tahoma" pitchFamily="34" charset="0"/>
          </a:endParaRPr>
        </a:p>
      </dgm:t>
    </dgm:pt>
    <dgm:pt modelId="{9F0A9EFE-89B6-4343-9552-738F96191903}" type="sibTrans" cxnId="{7BE38DB0-196F-4673-94E8-2875E544AB4C}">
      <dgm:prSet/>
      <dgm:spPr/>
      <dgm:t>
        <a:bodyPr/>
        <a:lstStyle/>
        <a:p>
          <a:endParaRPr lang="es-ES">
            <a:latin typeface="Tahoma" pitchFamily="34" charset="0"/>
            <a:cs typeface="Tahoma" pitchFamily="34" charset="0"/>
          </a:endParaRPr>
        </a:p>
      </dgm:t>
    </dgm:pt>
    <dgm:pt modelId="{371FED00-748F-48D1-82E6-815296AFF396}">
      <dgm:prSet phldrT="[Texto]"/>
      <dgm:spPr/>
      <dgm:t>
        <a:bodyPr/>
        <a:lstStyle/>
        <a:p>
          <a:r>
            <a:rPr lang="es-ES" dirty="0" smtClean="0">
              <a:latin typeface="Tahoma" pitchFamily="34" charset="0"/>
              <a:cs typeface="Tahoma" pitchFamily="34" charset="0"/>
            </a:rPr>
            <a:t>3</a:t>
          </a:r>
          <a:endParaRPr lang="es-ES" dirty="0">
            <a:latin typeface="Tahoma" pitchFamily="34" charset="0"/>
            <a:cs typeface="Tahoma" pitchFamily="34" charset="0"/>
          </a:endParaRPr>
        </a:p>
      </dgm:t>
    </dgm:pt>
    <dgm:pt modelId="{D8FDCE47-5468-4F65-B59D-1FB7100EF14C}" type="parTrans" cxnId="{7713F1F4-1B5D-4D4C-BDBF-7B6096DFFB54}">
      <dgm:prSet/>
      <dgm:spPr/>
      <dgm:t>
        <a:bodyPr/>
        <a:lstStyle/>
        <a:p>
          <a:endParaRPr lang="es-ES">
            <a:latin typeface="Tahoma" pitchFamily="34" charset="0"/>
            <a:cs typeface="Tahoma" pitchFamily="34" charset="0"/>
          </a:endParaRPr>
        </a:p>
      </dgm:t>
    </dgm:pt>
    <dgm:pt modelId="{23EB7308-F759-431C-A0BD-7A8082E44D29}" type="sibTrans" cxnId="{7713F1F4-1B5D-4D4C-BDBF-7B6096DFFB54}">
      <dgm:prSet/>
      <dgm:spPr/>
      <dgm:t>
        <a:bodyPr/>
        <a:lstStyle/>
        <a:p>
          <a:endParaRPr lang="es-ES">
            <a:latin typeface="Tahoma" pitchFamily="34" charset="0"/>
            <a:cs typeface="Tahoma" pitchFamily="34" charset="0"/>
          </a:endParaRPr>
        </a:p>
      </dgm:t>
    </dgm:pt>
    <dgm:pt modelId="{95F3F2CA-96CE-4B2E-818D-AFF520C2932D}">
      <dgm:prSet phldrT="[Texto]"/>
      <dgm:spPr/>
      <dgm:t>
        <a:bodyPr/>
        <a:lstStyle/>
        <a:p>
          <a:r>
            <a:rPr lang="es-EC" dirty="0" smtClean="0">
              <a:latin typeface="Tahoma" pitchFamily="34" charset="0"/>
              <a:cs typeface="Tahoma" pitchFamily="34" charset="0"/>
            </a:rPr>
            <a:t>Identificación de puntos de trabajo y lugares donde guardar las cosas</a:t>
          </a:r>
          <a:endParaRPr lang="es-ES" dirty="0">
            <a:latin typeface="Tahoma" pitchFamily="34" charset="0"/>
            <a:cs typeface="Tahoma" pitchFamily="34" charset="0"/>
          </a:endParaRPr>
        </a:p>
      </dgm:t>
    </dgm:pt>
    <dgm:pt modelId="{23921E13-B180-4E42-8F2B-D424154AB9E1}" type="parTrans" cxnId="{31038FCE-9949-4A72-96CB-56690842CEA1}">
      <dgm:prSet/>
      <dgm:spPr/>
      <dgm:t>
        <a:bodyPr/>
        <a:lstStyle/>
        <a:p>
          <a:endParaRPr lang="es-ES">
            <a:latin typeface="Tahoma" pitchFamily="34" charset="0"/>
            <a:cs typeface="Tahoma" pitchFamily="34" charset="0"/>
          </a:endParaRPr>
        </a:p>
      </dgm:t>
    </dgm:pt>
    <dgm:pt modelId="{82928910-C7D5-4880-9553-FAC1A00DC9AF}" type="sibTrans" cxnId="{31038FCE-9949-4A72-96CB-56690842CEA1}">
      <dgm:prSet/>
      <dgm:spPr/>
      <dgm:t>
        <a:bodyPr/>
        <a:lstStyle/>
        <a:p>
          <a:endParaRPr lang="es-ES">
            <a:latin typeface="Tahoma" pitchFamily="34" charset="0"/>
            <a:cs typeface="Tahoma" pitchFamily="34" charset="0"/>
          </a:endParaRPr>
        </a:p>
      </dgm:t>
    </dgm:pt>
    <dgm:pt modelId="{354859ED-F3D6-4F3D-8913-8F5FCEC54881}">
      <dgm:prSet phldrT="[Texto]"/>
      <dgm:spPr/>
      <dgm:t>
        <a:bodyPr/>
        <a:lstStyle/>
        <a:p>
          <a:r>
            <a:rPr lang="es-ES" dirty="0" smtClean="0">
              <a:latin typeface="Tahoma" pitchFamily="34" charset="0"/>
              <a:cs typeface="Tahoma" pitchFamily="34" charset="0"/>
            </a:rPr>
            <a:t>4</a:t>
          </a:r>
          <a:endParaRPr lang="es-ES" dirty="0">
            <a:latin typeface="Tahoma" pitchFamily="34" charset="0"/>
            <a:cs typeface="Tahoma" pitchFamily="34" charset="0"/>
          </a:endParaRPr>
        </a:p>
      </dgm:t>
    </dgm:pt>
    <dgm:pt modelId="{8BCC54BA-C050-40E2-BCEE-1B3523AF098A}" type="parTrans" cxnId="{3DB32D4C-62F9-4481-9029-B3396B9C1FB0}">
      <dgm:prSet/>
      <dgm:spPr/>
    </dgm:pt>
    <dgm:pt modelId="{7A7AE1C1-0A2C-4AE7-96A1-C4F5390BFE68}" type="sibTrans" cxnId="{3DB32D4C-62F9-4481-9029-B3396B9C1FB0}">
      <dgm:prSet/>
      <dgm:spPr/>
    </dgm:pt>
    <dgm:pt modelId="{EBF4B67D-9E78-483D-836A-8099689F001D}">
      <dgm:prSet phldrT="[Texto]"/>
      <dgm:spPr/>
      <dgm:t>
        <a:bodyPr/>
        <a:lstStyle/>
        <a:p>
          <a:r>
            <a:rPr lang="es-ES" dirty="0" smtClean="0">
              <a:latin typeface="Tahoma" pitchFamily="34" charset="0"/>
              <a:cs typeface="Tahoma" pitchFamily="34" charset="0"/>
            </a:rPr>
            <a:t>Codificación de activos</a:t>
          </a:r>
          <a:endParaRPr lang="es-ES" dirty="0">
            <a:latin typeface="Tahoma" pitchFamily="34" charset="0"/>
            <a:cs typeface="Tahoma" pitchFamily="34" charset="0"/>
          </a:endParaRPr>
        </a:p>
      </dgm:t>
    </dgm:pt>
    <dgm:pt modelId="{486ECF62-CBF1-464F-9AF3-9C87DBA4CE4C}" type="parTrans" cxnId="{E9D9359E-2288-421A-AF67-8889ADCF15D7}">
      <dgm:prSet/>
      <dgm:spPr/>
    </dgm:pt>
    <dgm:pt modelId="{1B5830E1-7A6D-4F58-8300-2A620FC1B8EA}" type="sibTrans" cxnId="{E9D9359E-2288-421A-AF67-8889ADCF15D7}">
      <dgm:prSet/>
      <dgm:spPr/>
    </dgm:pt>
    <dgm:pt modelId="{FABB3BE2-2F40-4F09-B2A9-446FA82B2B69}" type="pres">
      <dgm:prSet presAssocID="{F0BCBC9A-55F8-4EB0-844C-7370F78C2C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2B9E4A-89A8-4270-B3FA-799B453ED68F}" type="pres">
      <dgm:prSet presAssocID="{9B94AB3C-F3C1-4CDE-8D61-69B958252EFD}" presName="composite" presStyleCnt="0"/>
      <dgm:spPr/>
    </dgm:pt>
    <dgm:pt modelId="{BE93CE2D-E7AA-4DC3-8D64-B9DC0E5F155F}" type="pres">
      <dgm:prSet presAssocID="{9B94AB3C-F3C1-4CDE-8D61-69B958252EF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0F696E-0AEF-412E-9B45-A3F35A2C35F9}" type="pres">
      <dgm:prSet presAssocID="{9B94AB3C-F3C1-4CDE-8D61-69B958252EF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103862-59A2-4DF3-A78B-97421311348B}" type="pres">
      <dgm:prSet presAssocID="{19738EC6-D729-44FF-B304-3CB199E63F1E}" presName="sp" presStyleCnt="0"/>
      <dgm:spPr/>
    </dgm:pt>
    <dgm:pt modelId="{FD36DA90-8E31-476A-9B5C-8D64F11C2AF4}" type="pres">
      <dgm:prSet presAssocID="{50F6F1A9-5AD2-4151-8F0C-EBAB80AAFC7E}" presName="composite" presStyleCnt="0"/>
      <dgm:spPr/>
    </dgm:pt>
    <dgm:pt modelId="{9E6D4443-3A27-4028-924C-95D7EF3BFDCC}" type="pres">
      <dgm:prSet presAssocID="{50F6F1A9-5AD2-4151-8F0C-EBAB80AAFC7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1BFC72-9E66-4756-93CB-6FBD70C71FE4}" type="pres">
      <dgm:prSet presAssocID="{50F6F1A9-5AD2-4151-8F0C-EBAB80AAFC7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8D36D4-D4FB-48EF-911C-4D65232558AB}" type="pres">
      <dgm:prSet presAssocID="{C97E1913-3593-4D2D-9244-609C0936C24A}" presName="sp" presStyleCnt="0"/>
      <dgm:spPr/>
    </dgm:pt>
    <dgm:pt modelId="{0CAB5941-232E-4377-9B3B-2DA02B09140F}" type="pres">
      <dgm:prSet presAssocID="{371FED00-748F-48D1-82E6-815296AFF396}" presName="composite" presStyleCnt="0"/>
      <dgm:spPr/>
    </dgm:pt>
    <dgm:pt modelId="{1AB8AE52-AC7B-4117-9876-B1A29AC5DB3B}" type="pres">
      <dgm:prSet presAssocID="{371FED00-748F-48D1-82E6-815296AFF39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7A4885-38DD-438C-972E-C48F9638238E}" type="pres">
      <dgm:prSet presAssocID="{371FED00-748F-48D1-82E6-815296AFF39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2BB307-24D2-422A-865C-58A5530648A5}" type="pres">
      <dgm:prSet presAssocID="{23EB7308-F759-431C-A0BD-7A8082E44D29}" presName="sp" presStyleCnt="0"/>
      <dgm:spPr/>
    </dgm:pt>
    <dgm:pt modelId="{7D892092-D650-455F-BB1E-ACE976B4A685}" type="pres">
      <dgm:prSet presAssocID="{354859ED-F3D6-4F3D-8913-8F5FCEC54881}" presName="composite" presStyleCnt="0"/>
      <dgm:spPr/>
    </dgm:pt>
    <dgm:pt modelId="{AE00B205-F1F6-4A34-95A1-FE87ADADB861}" type="pres">
      <dgm:prSet presAssocID="{354859ED-F3D6-4F3D-8913-8F5FCEC5488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8C4AF7-ABA6-4C6E-B673-6D9CFD128E2E}" type="pres">
      <dgm:prSet presAssocID="{354859ED-F3D6-4F3D-8913-8F5FCEC5488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3C4FA4-88BB-45C0-AE0E-4D29F331CFBC}" type="presOf" srcId="{371FED00-748F-48D1-82E6-815296AFF396}" destId="{1AB8AE52-AC7B-4117-9876-B1A29AC5DB3B}" srcOrd="0" destOrd="0" presId="urn:microsoft.com/office/officeart/2005/8/layout/chevron2"/>
    <dgm:cxn modelId="{40CA60CB-85F0-4D06-8565-7D5098BBA2BF}" type="presOf" srcId="{A2ACBD76-9516-411E-9DA8-26E87DC1AB7A}" destId="{D91BFC72-9E66-4756-93CB-6FBD70C71FE4}" srcOrd="0" destOrd="0" presId="urn:microsoft.com/office/officeart/2005/8/layout/chevron2"/>
    <dgm:cxn modelId="{82BCD26C-01EE-4DE7-8EF2-276642C25998}" type="presOf" srcId="{50F6F1A9-5AD2-4151-8F0C-EBAB80AAFC7E}" destId="{9E6D4443-3A27-4028-924C-95D7EF3BFDCC}" srcOrd="0" destOrd="0" presId="urn:microsoft.com/office/officeart/2005/8/layout/chevron2"/>
    <dgm:cxn modelId="{AB77F41B-F7FB-4B68-AA3B-A0E0B2CD3A1A}" srcId="{9B94AB3C-F3C1-4CDE-8D61-69B958252EFD}" destId="{0302C96B-F400-4FE3-8214-294DADCB61AD}" srcOrd="0" destOrd="0" parTransId="{0766BFBC-9927-4BEF-8CE5-68C610E58ECE}" sibTransId="{2CC31DF2-6B8C-45C1-96F2-C508BC52E2FA}"/>
    <dgm:cxn modelId="{B94AFD4B-538A-482B-A61C-4F576F9B88F5}" srcId="{F0BCBC9A-55F8-4EB0-844C-7370F78C2CAF}" destId="{50F6F1A9-5AD2-4151-8F0C-EBAB80AAFC7E}" srcOrd="1" destOrd="0" parTransId="{74BB6ED6-9A7B-4AC5-B4DF-96C989630DFB}" sibTransId="{C97E1913-3593-4D2D-9244-609C0936C24A}"/>
    <dgm:cxn modelId="{3DB32D4C-62F9-4481-9029-B3396B9C1FB0}" srcId="{F0BCBC9A-55F8-4EB0-844C-7370F78C2CAF}" destId="{354859ED-F3D6-4F3D-8913-8F5FCEC54881}" srcOrd="3" destOrd="0" parTransId="{8BCC54BA-C050-40E2-BCEE-1B3523AF098A}" sibTransId="{7A7AE1C1-0A2C-4AE7-96A1-C4F5390BFE68}"/>
    <dgm:cxn modelId="{6B372D8D-B614-4130-9F42-3968E8561A95}" type="presOf" srcId="{0302C96B-F400-4FE3-8214-294DADCB61AD}" destId="{150F696E-0AEF-412E-9B45-A3F35A2C35F9}" srcOrd="0" destOrd="0" presId="urn:microsoft.com/office/officeart/2005/8/layout/chevron2"/>
    <dgm:cxn modelId="{7BE38DB0-196F-4673-94E8-2875E544AB4C}" srcId="{50F6F1A9-5AD2-4151-8F0C-EBAB80AAFC7E}" destId="{A2ACBD76-9516-411E-9DA8-26E87DC1AB7A}" srcOrd="0" destOrd="0" parTransId="{71FC00E2-154A-4993-8268-F3FB5337FE2B}" sibTransId="{9F0A9EFE-89B6-4343-9552-738F96191903}"/>
    <dgm:cxn modelId="{09ED90BF-20F6-4305-96B2-2B3800C3FC71}" type="presOf" srcId="{95F3F2CA-96CE-4B2E-818D-AFF520C2932D}" destId="{987A4885-38DD-438C-972E-C48F9638238E}" srcOrd="0" destOrd="0" presId="urn:microsoft.com/office/officeart/2005/8/layout/chevron2"/>
    <dgm:cxn modelId="{31038FCE-9949-4A72-96CB-56690842CEA1}" srcId="{371FED00-748F-48D1-82E6-815296AFF396}" destId="{95F3F2CA-96CE-4B2E-818D-AFF520C2932D}" srcOrd="0" destOrd="0" parTransId="{23921E13-B180-4E42-8F2B-D424154AB9E1}" sibTransId="{82928910-C7D5-4880-9553-FAC1A00DC9AF}"/>
    <dgm:cxn modelId="{7713F1F4-1B5D-4D4C-BDBF-7B6096DFFB54}" srcId="{F0BCBC9A-55F8-4EB0-844C-7370F78C2CAF}" destId="{371FED00-748F-48D1-82E6-815296AFF396}" srcOrd="2" destOrd="0" parTransId="{D8FDCE47-5468-4F65-B59D-1FB7100EF14C}" sibTransId="{23EB7308-F759-431C-A0BD-7A8082E44D29}"/>
    <dgm:cxn modelId="{2C5DAFC7-356A-4C6C-A01A-46724A7D83B6}" type="presOf" srcId="{F0BCBC9A-55F8-4EB0-844C-7370F78C2CAF}" destId="{FABB3BE2-2F40-4F09-B2A9-446FA82B2B69}" srcOrd="0" destOrd="0" presId="urn:microsoft.com/office/officeart/2005/8/layout/chevron2"/>
    <dgm:cxn modelId="{E9AE358A-3250-41C9-B061-8637551DA856}" srcId="{F0BCBC9A-55F8-4EB0-844C-7370F78C2CAF}" destId="{9B94AB3C-F3C1-4CDE-8D61-69B958252EFD}" srcOrd="0" destOrd="0" parTransId="{73D77CAB-0EFB-4912-B5ED-E8F9DC59F982}" sibTransId="{19738EC6-D729-44FF-B304-3CB199E63F1E}"/>
    <dgm:cxn modelId="{10DD3D3F-ADD2-4AC0-88D8-CDB01A4D2B98}" type="presOf" srcId="{354859ED-F3D6-4F3D-8913-8F5FCEC54881}" destId="{AE00B205-F1F6-4A34-95A1-FE87ADADB861}" srcOrd="0" destOrd="0" presId="urn:microsoft.com/office/officeart/2005/8/layout/chevron2"/>
    <dgm:cxn modelId="{08088075-0BDB-4F29-8539-3CBDF19585DA}" type="presOf" srcId="{9B94AB3C-F3C1-4CDE-8D61-69B958252EFD}" destId="{BE93CE2D-E7AA-4DC3-8D64-B9DC0E5F155F}" srcOrd="0" destOrd="0" presId="urn:microsoft.com/office/officeart/2005/8/layout/chevron2"/>
    <dgm:cxn modelId="{4D2864C8-4805-4E29-B342-019986AED926}" type="presOf" srcId="{EBF4B67D-9E78-483D-836A-8099689F001D}" destId="{238C4AF7-ABA6-4C6E-B673-6D9CFD128E2E}" srcOrd="0" destOrd="0" presId="urn:microsoft.com/office/officeart/2005/8/layout/chevron2"/>
    <dgm:cxn modelId="{E9D9359E-2288-421A-AF67-8889ADCF15D7}" srcId="{354859ED-F3D6-4F3D-8913-8F5FCEC54881}" destId="{EBF4B67D-9E78-483D-836A-8099689F001D}" srcOrd="0" destOrd="0" parTransId="{486ECF62-CBF1-464F-9AF3-9C87DBA4CE4C}" sibTransId="{1B5830E1-7A6D-4F58-8300-2A620FC1B8EA}"/>
    <dgm:cxn modelId="{FEFE68B0-B46C-4913-8661-C87AE1AC790E}" type="presParOf" srcId="{FABB3BE2-2F40-4F09-B2A9-446FA82B2B69}" destId="{FD2B9E4A-89A8-4270-B3FA-799B453ED68F}" srcOrd="0" destOrd="0" presId="urn:microsoft.com/office/officeart/2005/8/layout/chevron2"/>
    <dgm:cxn modelId="{58916E42-CFF6-415B-A41B-87D31C3652A5}" type="presParOf" srcId="{FD2B9E4A-89A8-4270-B3FA-799B453ED68F}" destId="{BE93CE2D-E7AA-4DC3-8D64-B9DC0E5F155F}" srcOrd="0" destOrd="0" presId="urn:microsoft.com/office/officeart/2005/8/layout/chevron2"/>
    <dgm:cxn modelId="{BD1455E8-BBE7-4D32-98B6-B2904C5606A6}" type="presParOf" srcId="{FD2B9E4A-89A8-4270-B3FA-799B453ED68F}" destId="{150F696E-0AEF-412E-9B45-A3F35A2C35F9}" srcOrd="1" destOrd="0" presId="urn:microsoft.com/office/officeart/2005/8/layout/chevron2"/>
    <dgm:cxn modelId="{6E338C4C-379C-4760-A4BA-C4365FB202BD}" type="presParOf" srcId="{FABB3BE2-2F40-4F09-B2A9-446FA82B2B69}" destId="{F6103862-59A2-4DF3-A78B-97421311348B}" srcOrd="1" destOrd="0" presId="urn:microsoft.com/office/officeart/2005/8/layout/chevron2"/>
    <dgm:cxn modelId="{CCFAC746-DE3B-4DFB-85FB-F6CE0873E894}" type="presParOf" srcId="{FABB3BE2-2F40-4F09-B2A9-446FA82B2B69}" destId="{FD36DA90-8E31-476A-9B5C-8D64F11C2AF4}" srcOrd="2" destOrd="0" presId="urn:microsoft.com/office/officeart/2005/8/layout/chevron2"/>
    <dgm:cxn modelId="{B691A3D0-562F-4D63-AE91-6939009BB341}" type="presParOf" srcId="{FD36DA90-8E31-476A-9B5C-8D64F11C2AF4}" destId="{9E6D4443-3A27-4028-924C-95D7EF3BFDCC}" srcOrd="0" destOrd="0" presId="urn:microsoft.com/office/officeart/2005/8/layout/chevron2"/>
    <dgm:cxn modelId="{D5A0B91D-E74B-4449-85D5-41C845F7C65E}" type="presParOf" srcId="{FD36DA90-8E31-476A-9B5C-8D64F11C2AF4}" destId="{D91BFC72-9E66-4756-93CB-6FBD70C71FE4}" srcOrd="1" destOrd="0" presId="urn:microsoft.com/office/officeart/2005/8/layout/chevron2"/>
    <dgm:cxn modelId="{E774AB78-3C03-4413-AA2F-79F62DDCBC74}" type="presParOf" srcId="{FABB3BE2-2F40-4F09-B2A9-446FA82B2B69}" destId="{A08D36D4-D4FB-48EF-911C-4D65232558AB}" srcOrd="3" destOrd="0" presId="urn:microsoft.com/office/officeart/2005/8/layout/chevron2"/>
    <dgm:cxn modelId="{A228E7D0-7471-4EB7-AC38-5A36B049A0B0}" type="presParOf" srcId="{FABB3BE2-2F40-4F09-B2A9-446FA82B2B69}" destId="{0CAB5941-232E-4377-9B3B-2DA02B09140F}" srcOrd="4" destOrd="0" presId="urn:microsoft.com/office/officeart/2005/8/layout/chevron2"/>
    <dgm:cxn modelId="{4B7D3DEB-2CD0-4806-8F87-F2C38C051E43}" type="presParOf" srcId="{0CAB5941-232E-4377-9B3B-2DA02B09140F}" destId="{1AB8AE52-AC7B-4117-9876-B1A29AC5DB3B}" srcOrd="0" destOrd="0" presId="urn:microsoft.com/office/officeart/2005/8/layout/chevron2"/>
    <dgm:cxn modelId="{AC26414B-EF9D-42A9-991C-01F89548D26E}" type="presParOf" srcId="{0CAB5941-232E-4377-9B3B-2DA02B09140F}" destId="{987A4885-38DD-438C-972E-C48F9638238E}" srcOrd="1" destOrd="0" presId="urn:microsoft.com/office/officeart/2005/8/layout/chevron2"/>
    <dgm:cxn modelId="{9EE1170C-348B-4052-805B-9241D4A84473}" type="presParOf" srcId="{FABB3BE2-2F40-4F09-B2A9-446FA82B2B69}" destId="{7B2BB307-24D2-422A-865C-58A5530648A5}" srcOrd="5" destOrd="0" presId="urn:microsoft.com/office/officeart/2005/8/layout/chevron2"/>
    <dgm:cxn modelId="{B4C604EB-8245-4373-808B-2A1BFF9C1C24}" type="presParOf" srcId="{FABB3BE2-2F40-4F09-B2A9-446FA82B2B69}" destId="{7D892092-D650-455F-BB1E-ACE976B4A685}" srcOrd="6" destOrd="0" presId="urn:microsoft.com/office/officeart/2005/8/layout/chevron2"/>
    <dgm:cxn modelId="{B1E77202-8A4A-4713-B7F4-6CD7073F34D2}" type="presParOf" srcId="{7D892092-D650-455F-BB1E-ACE976B4A685}" destId="{AE00B205-F1F6-4A34-95A1-FE87ADADB861}" srcOrd="0" destOrd="0" presId="urn:microsoft.com/office/officeart/2005/8/layout/chevron2"/>
    <dgm:cxn modelId="{3D789049-89B7-4677-85F1-0AB521E69EB3}" type="presParOf" srcId="{7D892092-D650-455F-BB1E-ACE976B4A685}" destId="{238C4AF7-ABA6-4C6E-B673-6D9CFD128E2E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C26B76-0AED-4481-B22D-F9E1BB849418}" type="doc">
      <dgm:prSet loTypeId="urn:microsoft.com/office/officeart/2005/8/layout/arrow2" loCatId="process" qsTypeId="urn:microsoft.com/office/officeart/2005/8/quickstyle/3d2" qsCatId="3D" csTypeId="urn:microsoft.com/office/officeart/2005/8/colors/colorful3" csCatId="colorful" phldr="1"/>
      <dgm:spPr/>
    </dgm:pt>
    <dgm:pt modelId="{A0DCB4E7-3593-4091-A52C-C599B29C86FE}">
      <dgm:prSet phldrT="[Texto]" custT="1"/>
      <dgm:spPr/>
      <dgm:t>
        <a:bodyPr/>
        <a:lstStyle/>
        <a:p>
          <a:r>
            <a:rPr lang="es-ES" sz="1100" dirty="0" smtClean="0">
              <a:latin typeface="Tahoma" pitchFamily="34" charset="0"/>
              <a:cs typeface="Tahoma" pitchFamily="34" charset="0"/>
            </a:rPr>
            <a:t>Planificar</a:t>
          </a:r>
          <a:endParaRPr lang="es-ES" sz="1100" dirty="0">
            <a:latin typeface="Tahoma" pitchFamily="34" charset="0"/>
            <a:cs typeface="Tahoma" pitchFamily="34" charset="0"/>
          </a:endParaRPr>
        </a:p>
      </dgm:t>
    </dgm:pt>
    <dgm:pt modelId="{94755A2D-4B0B-4C54-8BA8-8534D87A7886}" type="parTrans" cxnId="{B5A19EF9-815E-47A1-B809-F9619DC285C6}">
      <dgm:prSet/>
      <dgm:spPr/>
      <dgm:t>
        <a:bodyPr/>
        <a:lstStyle/>
        <a:p>
          <a:endParaRPr lang="es-ES" sz="1100">
            <a:latin typeface="Tahoma" pitchFamily="34" charset="0"/>
            <a:cs typeface="Tahoma" pitchFamily="34" charset="0"/>
          </a:endParaRPr>
        </a:p>
      </dgm:t>
    </dgm:pt>
    <dgm:pt modelId="{0928AC1D-4A03-4433-955F-0AFABFF51376}" type="sibTrans" cxnId="{B5A19EF9-815E-47A1-B809-F9619DC285C6}">
      <dgm:prSet/>
      <dgm:spPr/>
      <dgm:t>
        <a:bodyPr/>
        <a:lstStyle/>
        <a:p>
          <a:endParaRPr lang="es-ES" sz="1100">
            <a:latin typeface="Tahoma" pitchFamily="34" charset="0"/>
            <a:cs typeface="Tahoma" pitchFamily="34" charset="0"/>
          </a:endParaRPr>
        </a:p>
      </dgm:t>
    </dgm:pt>
    <dgm:pt modelId="{651CBAE8-BC0D-4A3A-8B0E-F1E7E03C1995}">
      <dgm:prSet phldrT="[Texto]" custT="1"/>
      <dgm:spPr/>
      <dgm:t>
        <a:bodyPr/>
        <a:lstStyle/>
        <a:p>
          <a:r>
            <a:rPr lang="es-ES" sz="1100" dirty="0" smtClean="0">
              <a:latin typeface="Tahoma" pitchFamily="34" charset="0"/>
              <a:cs typeface="Tahoma" pitchFamily="34" charset="0"/>
            </a:rPr>
            <a:t>Elaborar Manual</a:t>
          </a:r>
          <a:endParaRPr lang="es-ES" sz="1100" dirty="0">
            <a:latin typeface="Tahoma" pitchFamily="34" charset="0"/>
            <a:cs typeface="Tahoma" pitchFamily="34" charset="0"/>
          </a:endParaRPr>
        </a:p>
      </dgm:t>
    </dgm:pt>
    <dgm:pt modelId="{DF8ADA0E-6DF7-4DCF-A2FE-D1969225B1AD}" type="parTrans" cxnId="{FF83C3D7-D291-4DAD-A4E2-30BC87EBD3E5}">
      <dgm:prSet/>
      <dgm:spPr/>
      <dgm:t>
        <a:bodyPr/>
        <a:lstStyle/>
        <a:p>
          <a:endParaRPr lang="es-ES" sz="1100">
            <a:latin typeface="Tahoma" pitchFamily="34" charset="0"/>
            <a:cs typeface="Tahoma" pitchFamily="34" charset="0"/>
          </a:endParaRPr>
        </a:p>
      </dgm:t>
    </dgm:pt>
    <dgm:pt modelId="{A64C9514-8E20-4464-A500-766A3993D75F}" type="sibTrans" cxnId="{FF83C3D7-D291-4DAD-A4E2-30BC87EBD3E5}">
      <dgm:prSet/>
      <dgm:spPr/>
      <dgm:t>
        <a:bodyPr/>
        <a:lstStyle/>
        <a:p>
          <a:endParaRPr lang="es-ES" sz="1100">
            <a:latin typeface="Tahoma" pitchFamily="34" charset="0"/>
            <a:cs typeface="Tahoma" pitchFamily="34" charset="0"/>
          </a:endParaRPr>
        </a:p>
      </dgm:t>
    </dgm:pt>
    <dgm:pt modelId="{01C03F3D-C2B5-41D3-9307-BCE512528A9F}">
      <dgm:prSet phldrT="[Texto]" custT="1"/>
      <dgm:spPr/>
      <dgm:t>
        <a:bodyPr/>
        <a:lstStyle/>
        <a:p>
          <a:r>
            <a:rPr lang="es-ES" sz="1100" dirty="0" smtClean="0">
              <a:latin typeface="Tahoma" pitchFamily="34" charset="0"/>
              <a:cs typeface="Tahoma" pitchFamily="34" charset="0"/>
            </a:rPr>
            <a:t>Preparar elementos</a:t>
          </a:r>
          <a:endParaRPr lang="es-ES" sz="1100" dirty="0">
            <a:latin typeface="Tahoma" pitchFamily="34" charset="0"/>
            <a:cs typeface="Tahoma" pitchFamily="34" charset="0"/>
          </a:endParaRPr>
        </a:p>
      </dgm:t>
    </dgm:pt>
    <dgm:pt modelId="{169FD8DF-CCFC-4CF9-B187-620D4AC9702E}" type="parTrans" cxnId="{1F077BCD-2E74-4A6D-B11C-6CC0270868F5}">
      <dgm:prSet/>
      <dgm:spPr/>
      <dgm:t>
        <a:bodyPr/>
        <a:lstStyle/>
        <a:p>
          <a:endParaRPr lang="es-ES" sz="1100">
            <a:latin typeface="Tahoma" pitchFamily="34" charset="0"/>
            <a:cs typeface="Tahoma" pitchFamily="34" charset="0"/>
          </a:endParaRPr>
        </a:p>
      </dgm:t>
    </dgm:pt>
    <dgm:pt modelId="{1F96627D-E87F-420A-85D3-32D0071D5DA0}" type="sibTrans" cxnId="{1F077BCD-2E74-4A6D-B11C-6CC0270868F5}">
      <dgm:prSet/>
      <dgm:spPr/>
      <dgm:t>
        <a:bodyPr/>
        <a:lstStyle/>
        <a:p>
          <a:endParaRPr lang="es-ES" sz="1100">
            <a:latin typeface="Tahoma" pitchFamily="34" charset="0"/>
            <a:cs typeface="Tahoma" pitchFamily="34" charset="0"/>
          </a:endParaRPr>
        </a:p>
      </dgm:t>
    </dgm:pt>
    <dgm:pt modelId="{10258D04-645C-4776-896E-241C1E172A89}">
      <dgm:prSet phldrT="[Texto]" custT="1"/>
      <dgm:spPr/>
      <dgm:t>
        <a:bodyPr/>
        <a:lstStyle/>
        <a:p>
          <a:r>
            <a:rPr lang="es-ES" sz="1100" smtClean="0">
              <a:latin typeface="Tahoma" pitchFamily="34" charset="0"/>
              <a:cs typeface="Tahoma" pitchFamily="34" charset="0"/>
            </a:rPr>
            <a:t>Implantar limpieza</a:t>
          </a:r>
          <a:endParaRPr lang="es-ES" sz="1100" dirty="0">
            <a:latin typeface="Tahoma" pitchFamily="34" charset="0"/>
            <a:cs typeface="Tahoma" pitchFamily="34" charset="0"/>
          </a:endParaRPr>
        </a:p>
      </dgm:t>
    </dgm:pt>
    <dgm:pt modelId="{F3720536-FB82-46D3-BF0E-095B6CD3C7DA}" type="parTrans" cxnId="{E94F29BF-7ECE-4A0B-A1FD-F9694F6A2CC7}">
      <dgm:prSet/>
      <dgm:spPr/>
      <dgm:t>
        <a:bodyPr/>
        <a:lstStyle/>
        <a:p>
          <a:endParaRPr lang="es-ES" sz="1100">
            <a:latin typeface="Tahoma" pitchFamily="34" charset="0"/>
            <a:cs typeface="Tahoma" pitchFamily="34" charset="0"/>
          </a:endParaRPr>
        </a:p>
      </dgm:t>
    </dgm:pt>
    <dgm:pt modelId="{07416AD4-EA6D-4816-976C-CB8DC220671B}" type="sibTrans" cxnId="{E94F29BF-7ECE-4A0B-A1FD-F9694F6A2CC7}">
      <dgm:prSet/>
      <dgm:spPr/>
      <dgm:t>
        <a:bodyPr/>
        <a:lstStyle/>
        <a:p>
          <a:endParaRPr lang="es-ES" sz="1100">
            <a:latin typeface="Tahoma" pitchFamily="34" charset="0"/>
            <a:cs typeface="Tahoma" pitchFamily="34" charset="0"/>
          </a:endParaRPr>
        </a:p>
      </dgm:t>
    </dgm:pt>
    <dgm:pt modelId="{6DE90F25-DEF0-48B1-BF8C-F98FA38901CB}" type="pres">
      <dgm:prSet presAssocID="{82C26B76-0AED-4481-B22D-F9E1BB849418}" presName="arrowDiagram" presStyleCnt="0">
        <dgm:presLayoutVars>
          <dgm:chMax val="5"/>
          <dgm:dir/>
          <dgm:resizeHandles val="exact"/>
        </dgm:presLayoutVars>
      </dgm:prSet>
      <dgm:spPr/>
    </dgm:pt>
    <dgm:pt modelId="{86B69C90-2C5D-44C8-A50D-358EDAB67D8B}" type="pres">
      <dgm:prSet presAssocID="{82C26B76-0AED-4481-B22D-F9E1BB849418}" presName="arrow" presStyleLbl="bgShp" presStyleIdx="0" presStyleCnt="1" custScaleX="132684"/>
      <dgm:spPr/>
    </dgm:pt>
    <dgm:pt modelId="{00790E66-50CE-4EA8-A60C-E3AF6EA19407}" type="pres">
      <dgm:prSet presAssocID="{82C26B76-0AED-4481-B22D-F9E1BB849418}" presName="arrowDiagram4" presStyleCnt="0"/>
      <dgm:spPr/>
    </dgm:pt>
    <dgm:pt modelId="{68F910AE-C8CF-40A5-B026-E46CAC4C434E}" type="pres">
      <dgm:prSet presAssocID="{A0DCB4E7-3593-4091-A52C-C599B29C86FE}" presName="bullet4a" presStyleLbl="node1" presStyleIdx="0" presStyleCnt="4"/>
      <dgm:spPr/>
    </dgm:pt>
    <dgm:pt modelId="{398A5F8D-4768-403D-B063-C29C476F66AE}" type="pres">
      <dgm:prSet presAssocID="{A0DCB4E7-3593-4091-A52C-C599B29C86FE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8F99AD-91F1-4D8D-9775-3FEF667019D9}" type="pres">
      <dgm:prSet presAssocID="{651CBAE8-BC0D-4A3A-8B0E-F1E7E03C1995}" presName="bullet4b" presStyleLbl="node1" presStyleIdx="1" presStyleCnt="4"/>
      <dgm:spPr/>
    </dgm:pt>
    <dgm:pt modelId="{9DC33D34-DF53-4D50-BBA9-C31C99C683A9}" type="pres">
      <dgm:prSet presAssocID="{651CBAE8-BC0D-4A3A-8B0E-F1E7E03C1995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B0B9D8-3E92-4D58-9EF8-6C49AFE4B37E}" type="pres">
      <dgm:prSet presAssocID="{01C03F3D-C2B5-41D3-9307-BCE512528A9F}" presName="bullet4c" presStyleLbl="node1" presStyleIdx="2" presStyleCnt="4"/>
      <dgm:spPr/>
    </dgm:pt>
    <dgm:pt modelId="{5A6B3B0B-DFA2-4435-9BC9-BF44691462D6}" type="pres">
      <dgm:prSet presAssocID="{01C03F3D-C2B5-41D3-9307-BCE512528A9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E871FB-A3B7-4ADC-B52B-57135A2D8A6E}" type="pres">
      <dgm:prSet presAssocID="{10258D04-645C-4776-896E-241C1E172A89}" presName="bullet4d" presStyleLbl="node1" presStyleIdx="3" presStyleCnt="4"/>
      <dgm:spPr/>
    </dgm:pt>
    <dgm:pt modelId="{6CD32DEE-2AB0-4E68-BE85-2B379C1C0C8F}" type="pres">
      <dgm:prSet presAssocID="{10258D04-645C-4776-896E-241C1E172A89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077BCD-2E74-4A6D-B11C-6CC0270868F5}" srcId="{82C26B76-0AED-4481-B22D-F9E1BB849418}" destId="{01C03F3D-C2B5-41D3-9307-BCE512528A9F}" srcOrd="2" destOrd="0" parTransId="{169FD8DF-CCFC-4CF9-B187-620D4AC9702E}" sibTransId="{1F96627D-E87F-420A-85D3-32D0071D5DA0}"/>
    <dgm:cxn modelId="{E94F29BF-7ECE-4A0B-A1FD-F9694F6A2CC7}" srcId="{82C26B76-0AED-4481-B22D-F9E1BB849418}" destId="{10258D04-645C-4776-896E-241C1E172A89}" srcOrd="3" destOrd="0" parTransId="{F3720536-FB82-46D3-BF0E-095B6CD3C7DA}" sibTransId="{07416AD4-EA6D-4816-976C-CB8DC220671B}"/>
    <dgm:cxn modelId="{322244DB-9F22-4A73-BD92-1659EB986D8F}" type="presOf" srcId="{01C03F3D-C2B5-41D3-9307-BCE512528A9F}" destId="{5A6B3B0B-DFA2-4435-9BC9-BF44691462D6}" srcOrd="0" destOrd="0" presId="urn:microsoft.com/office/officeart/2005/8/layout/arrow2"/>
    <dgm:cxn modelId="{FF83C3D7-D291-4DAD-A4E2-30BC87EBD3E5}" srcId="{82C26B76-0AED-4481-B22D-F9E1BB849418}" destId="{651CBAE8-BC0D-4A3A-8B0E-F1E7E03C1995}" srcOrd="1" destOrd="0" parTransId="{DF8ADA0E-6DF7-4DCF-A2FE-D1969225B1AD}" sibTransId="{A64C9514-8E20-4464-A500-766A3993D75F}"/>
    <dgm:cxn modelId="{BB1FDFF5-F145-4C8D-83B3-ED1320507677}" type="presOf" srcId="{82C26B76-0AED-4481-B22D-F9E1BB849418}" destId="{6DE90F25-DEF0-48B1-BF8C-F98FA38901CB}" srcOrd="0" destOrd="0" presId="urn:microsoft.com/office/officeart/2005/8/layout/arrow2"/>
    <dgm:cxn modelId="{F5D45E0E-CC28-4F0E-88D8-C632A56402E0}" type="presOf" srcId="{651CBAE8-BC0D-4A3A-8B0E-F1E7E03C1995}" destId="{9DC33D34-DF53-4D50-BBA9-C31C99C683A9}" srcOrd="0" destOrd="0" presId="urn:microsoft.com/office/officeart/2005/8/layout/arrow2"/>
    <dgm:cxn modelId="{B454B2D3-9D2C-4143-A31C-6823439630C8}" type="presOf" srcId="{10258D04-645C-4776-896E-241C1E172A89}" destId="{6CD32DEE-2AB0-4E68-BE85-2B379C1C0C8F}" srcOrd="0" destOrd="0" presId="urn:microsoft.com/office/officeart/2005/8/layout/arrow2"/>
    <dgm:cxn modelId="{B5A19EF9-815E-47A1-B809-F9619DC285C6}" srcId="{82C26B76-0AED-4481-B22D-F9E1BB849418}" destId="{A0DCB4E7-3593-4091-A52C-C599B29C86FE}" srcOrd="0" destOrd="0" parTransId="{94755A2D-4B0B-4C54-8BA8-8534D87A7886}" sibTransId="{0928AC1D-4A03-4433-955F-0AFABFF51376}"/>
    <dgm:cxn modelId="{78C47B64-180A-4B28-BD71-7E68BC374918}" type="presOf" srcId="{A0DCB4E7-3593-4091-A52C-C599B29C86FE}" destId="{398A5F8D-4768-403D-B063-C29C476F66AE}" srcOrd="0" destOrd="0" presId="urn:microsoft.com/office/officeart/2005/8/layout/arrow2"/>
    <dgm:cxn modelId="{EE5EEA0E-74E4-4159-9697-2D185D689928}" type="presParOf" srcId="{6DE90F25-DEF0-48B1-BF8C-F98FA38901CB}" destId="{86B69C90-2C5D-44C8-A50D-358EDAB67D8B}" srcOrd="0" destOrd="0" presId="urn:microsoft.com/office/officeart/2005/8/layout/arrow2"/>
    <dgm:cxn modelId="{379932CF-9352-49C7-928F-9F894149B553}" type="presParOf" srcId="{6DE90F25-DEF0-48B1-BF8C-F98FA38901CB}" destId="{00790E66-50CE-4EA8-A60C-E3AF6EA19407}" srcOrd="1" destOrd="0" presId="urn:microsoft.com/office/officeart/2005/8/layout/arrow2"/>
    <dgm:cxn modelId="{D98AAEF6-E096-4562-B971-96CBE3A1E85E}" type="presParOf" srcId="{00790E66-50CE-4EA8-A60C-E3AF6EA19407}" destId="{68F910AE-C8CF-40A5-B026-E46CAC4C434E}" srcOrd="0" destOrd="0" presId="urn:microsoft.com/office/officeart/2005/8/layout/arrow2"/>
    <dgm:cxn modelId="{4C13D65B-8C67-4EBC-AE2D-B524B6BE8A3E}" type="presParOf" srcId="{00790E66-50CE-4EA8-A60C-E3AF6EA19407}" destId="{398A5F8D-4768-403D-B063-C29C476F66AE}" srcOrd="1" destOrd="0" presId="urn:microsoft.com/office/officeart/2005/8/layout/arrow2"/>
    <dgm:cxn modelId="{23F33DD2-CEC6-4158-9D30-81F86392728F}" type="presParOf" srcId="{00790E66-50CE-4EA8-A60C-E3AF6EA19407}" destId="{CC8F99AD-91F1-4D8D-9775-3FEF667019D9}" srcOrd="2" destOrd="0" presId="urn:microsoft.com/office/officeart/2005/8/layout/arrow2"/>
    <dgm:cxn modelId="{022A70AD-6214-44CD-B04B-22CB95D2CF5C}" type="presParOf" srcId="{00790E66-50CE-4EA8-A60C-E3AF6EA19407}" destId="{9DC33D34-DF53-4D50-BBA9-C31C99C683A9}" srcOrd="3" destOrd="0" presId="urn:microsoft.com/office/officeart/2005/8/layout/arrow2"/>
    <dgm:cxn modelId="{6E58BBD3-0343-4768-8E60-E927B71431AE}" type="presParOf" srcId="{00790E66-50CE-4EA8-A60C-E3AF6EA19407}" destId="{8AB0B9D8-3E92-4D58-9EF8-6C49AFE4B37E}" srcOrd="4" destOrd="0" presId="urn:microsoft.com/office/officeart/2005/8/layout/arrow2"/>
    <dgm:cxn modelId="{439A7A69-0E86-4924-8640-FD32AF716A70}" type="presParOf" srcId="{00790E66-50CE-4EA8-A60C-E3AF6EA19407}" destId="{5A6B3B0B-DFA2-4435-9BC9-BF44691462D6}" srcOrd="5" destOrd="0" presId="urn:microsoft.com/office/officeart/2005/8/layout/arrow2"/>
    <dgm:cxn modelId="{9320C587-93A4-427C-8313-D54137EAF818}" type="presParOf" srcId="{00790E66-50CE-4EA8-A60C-E3AF6EA19407}" destId="{F5E871FB-A3B7-4ADC-B52B-57135A2D8A6E}" srcOrd="6" destOrd="0" presId="urn:microsoft.com/office/officeart/2005/8/layout/arrow2"/>
    <dgm:cxn modelId="{F3BE336A-597E-47DA-81E2-CF4A2B3C9418}" type="presParOf" srcId="{00790E66-50CE-4EA8-A60C-E3AF6EA19407}" destId="{6CD32DEE-2AB0-4E68-BE85-2B379C1C0C8F}" srcOrd="7" destOrd="0" presId="urn:microsoft.com/office/officeart/2005/8/layout/arrow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E90465-391C-4688-8BCA-8B3E5569FD68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9CFB25C-EDE9-46A3-9851-348CD3419FCB}">
      <dgm:prSet phldrT="[Texto]" custT="1"/>
      <dgm:spPr/>
      <dgm:t>
        <a:bodyPr/>
        <a:lstStyle/>
        <a:p>
          <a:r>
            <a:rPr lang="es-ES" sz="1100" dirty="0" smtClean="0">
              <a:latin typeface="Tahoma" pitchFamily="34" charset="0"/>
              <a:cs typeface="Tahoma" pitchFamily="34" charset="0"/>
            </a:rPr>
            <a:t>Formar al personal</a:t>
          </a:r>
          <a:endParaRPr lang="es-ES" sz="1100" dirty="0">
            <a:latin typeface="Tahoma" pitchFamily="34" charset="0"/>
            <a:cs typeface="Tahoma" pitchFamily="34" charset="0"/>
          </a:endParaRPr>
        </a:p>
      </dgm:t>
    </dgm:pt>
    <dgm:pt modelId="{635D0A2A-58AB-4658-9413-88596F0E9F6C}" type="parTrans" cxnId="{1A61407E-4621-42F6-B1FA-1FB22A9416C6}">
      <dgm:prSet/>
      <dgm:spPr/>
      <dgm:t>
        <a:bodyPr/>
        <a:lstStyle/>
        <a:p>
          <a:endParaRPr lang="es-ES" sz="1100">
            <a:latin typeface="Tahoma" pitchFamily="34" charset="0"/>
            <a:cs typeface="Tahoma" pitchFamily="34" charset="0"/>
          </a:endParaRPr>
        </a:p>
      </dgm:t>
    </dgm:pt>
    <dgm:pt modelId="{0E7D19BD-8DDE-4B65-92AF-980E9214DABD}" type="sibTrans" cxnId="{1A61407E-4621-42F6-B1FA-1FB22A9416C6}">
      <dgm:prSet/>
      <dgm:spPr/>
      <dgm:t>
        <a:bodyPr/>
        <a:lstStyle/>
        <a:p>
          <a:endParaRPr lang="es-ES" sz="1100">
            <a:latin typeface="Tahoma" pitchFamily="34" charset="0"/>
            <a:cs typeface="Tahoma" pitchFamily="34" charset="0"/>
          </a:endParaRPr>
        </a:p>
      </dgm:t>
    </dgm:pt>
    <dgm:pt modelId="{E2232FCC-18EA-4560-B642-6D798772625A}">
      <dgm:prSet phldrT="[Texto]" custT="1"/>
      <dgm:spPr/>
      <dgm:t>
        <a:bodyPr/>
        <a:lstStyle/>
        <a:p>
          <a:r>
            <a:rPr lang="es-EC" sz="1100" dirty="0" smtClean="0">
              <a:latin typeface="Tahoma" pitchFamily="34" charset="0"/>
              <a:cs typeface="Tahoma" pitchFamily="34" charset="0"/>
            </a:rPr>
            <a:t>Crear condiciones de disciplina</a:t>
          </a:r>
          <a:endParaRPr lang="es-ES" sz="1100" dirty="0">
            <a:latin typeface="Tahoma" pitchFamily="34" charset="0"/>
            <a:cs typeface="Tahoma" pitchFamily="34" charset="0"/>
          </a:endParaRPr>
        </a:p>
      </dgm:t>
    </dgm:pt>
    <dgm:pt modelId="{E78B5128-6A7D-447A-BB27-F81C38D18F1B}" type="parTrans" cxnId="{924515A1-075E-423F-83FB-5E834924BF16}">
      <dgm:prSet/>
      <dgm:spPr/>
      <dgm:t>
        <a:bodyPr/>
        <a:lstStyle/>
        <a:p>
          <a:endParaRPr lang="es-ES" sz="1100">
            <a:latin typeface="Tahoma" pitchFamily="34" charset="0"/>
            <a:cs typeface="Tahoma" pitchFamily="34" charset="0"/>
          </a:endParaRPr>
        </a:p>
      </dgm:t>
    </dgm:pt>
    <dgm:pt modelId="{8530908E-9E74-4671-9AAB-6B3EA61FC18F}" type="sibTrans" cxnId="{924515A1-075E-423F-83FB-5E834924BF16}">
      <dgm:prSet/>
      <dgm:spPr/>
      <dgm:t>
        <a:bodyPr/>
        <a:lstStyle/>
        <a:p>
          <a:endParaRPr lang="es-ES" sz="1100">
            <a:latin typeface="Tahoma" pitchFamily="34" charset="0"/>
            <a:cs typeface="Tahoma" pitchFamily="34" charset="0"/>
          </a:endParaRPr>
        </a:p>
      </dgm:t>
    </dgm:pt>
    <dgm:pt modelId="{AC9511E4-32DA-4595-B19B-E2339FB6F371}">
      <dgm:prSet phldrT="[Texto]" custT="1"/>
      <dgm:spPr/>
      <dgm:t>
        <a:bodyPr/>
        <a:lstStyle/>
        <a:p>
          <a:r>
            <a:rPr lang="es-EC" sz="1100" dirty="0" smtClean="0">
              <a:latin typeface="Tahoma" pitchFamily="34" charset="0"/>
              <a:cs typeface="Tahoma" pitchFamily="34" charset="0"/>
            </a:rPr>
            <a:t>Asumir el plan de las 5S’s</a:t>
          </a:r>
          <a:endParaRPr lang="es-ES" sz="1100" dirty="0">
            <a:latin typeface="Tahoma" pitchFamily="34" charset="0"/>
            <a:cs typeface="Tahoma" pitchFamily="34" charset="0"/>
          </a:endParaRPr>
        </a:p>
      </dgm:t>
    </dgm:pt>
    <dgm:pt modelId="{FF766DD8-E428-4276-8802-857E3CED2E7E}" type="parTrans" cxnId="{4B0B3115-79C6-49C7-B4F2-B418F01570D5}">
      <dgm:prSet/>
      <dgm:spPr/>
      <dgm:t>
        <a:bodyPr/>
        <a:lstStyle/>
        <a:p>
          <a:endParaRPr lang="es-ES" sz="1100">
            <a:latin typeface="Tahoma" pitchFamily="34" charset="0"/>
            <a:cs typeface="Tahoma" pitchFamily="34" charset="0"/>
          </a:endParaRPr>
        </a:p>
      </dgm:t>
    </dgm:pt>
    <dgm:pt modelId="{813548F4-80C9-4DF7-8A75-A68CC342FBF5}" type="sibTrans" cxnId="{4B0B3115-79C6-49C7-B4F2-B418F01570D5}">
      <dgm:prSet/>
      <dgm:spPr/>
      <dgm:t>
        <a:bodyPr/>
        <a:lstStyle/>
        <a:p>
          <a:endParaRPr lang="es-ES" sz="1100">
            <a:latin typeface="Tahoma" pitchFamily="34" charset="0"/>
            <a:cs typeface="Tahoma" pitchFamily="34" charset="0"/>
          </a:endParaRPr>
        </a:p>
      </dgm:t>
    </dgm:pt>
    <dgm:pt modelId="{F3B70D7D-1224-43EE-A0D7-C0518A7C3C84}">
      <dgm:prSet phldrT="[Texto]" custT="1"/>
      <dgm:spPr/>
      <dgm:t>
        <a:bodyPr/>
        <a:lstStyle/>
        <a:p>
          <a:r>
            <a:rPr lang="es-EC" sz="1100" dirty="0" smtClean="0">
              <a:latin typeface="Tahoma" pitchFamily="34" charset="0"/>
              <a:cs typeface="Tahoma" pitchFamily="34" charset="0"/>
            </a:rPr>
            <a:t>Difundir el plan</a:t>
          </a:r>
          <a:endParaRPr lang="es-ES" sz="1100" dirty="0">
            <a:latin typeface="Tahoma" pitchFamily="34" charset="0"/>
            <a:cs typeface="Tahoma" pitchFamily="34" charset="0"/>
          </a:endParaRPr>
        </a:p>
      </dgm:t>
    </dgm:pt>
    <dgm:pt modelId="{48D462FD-5C7C-4615-BE8E-695DFE423507}" type="parTrans" cxnId="{4ED8FC3C-2DC8-402C-A76E-25D36ADB6C3C}">
      <dgm:prSet/>
      <dgm:spPr/>
      <dgm:t>
        <a:bodyPr/>
        <a:lstStyle/>
        <a:p>
          <a:endParaRPr lang="es-ES"/>
        </a:p>
      </dgm:t>
    </dgm:pt>
    <dgm:pt modelId="{B7AC2949-34DE-4FB6-A2E2-C840A17BA49C}" type="sibTrans" cxnId="{4ED8FC3C-2DC8-402C-A76E-25D36ADB6C3C}">
      <dgm:prSet/>
      <dgm:spPr/>
      <dgm:t>
        <a:bodyPr/>
        <a:lstStyle/>
        <a:p>
          <a:endParaRPr lang="es-ES"/>
        </a:p>
      </dgm:t>
    </dgm:pt>
    <dgm:pt modelId="{80D1F3A4-6B35-4155-854A-B2F2EE5DA1A7}">
      <dgm:prSet phldrT="[Texto]" custT="1"/>
      <dgm:spPr/>
      <dgm:t>
        <a:bodyPr/>
        <a:lstStyle/>
        <a:p>
          <a:r>
            <a:rPr lang="es-EC" sz="1100" dirty="0" smtClean="0">
              <a:latin typeface="Tahoma" pitchFamily="34" charset="0"/>
              <a:cs typeface="Tahoma" pitchFamily="34" charset="0"/>
            </a:rPr>
            <a:t>Difundir el progreso de la empresa</a:t>
          </a:r>
          <a:endParaRPr lang="es-ES" sz="1100" dirty="0">
            <a:latin typeface="Tahoma" pitchFamily="34" charset="0"/>
            <a:cs typeface="Tahoma" pitchFamily="34" charset="0"/>
          </a:endParaRPr>
        </a:p>
      </dgm:t>
    </dgm:pt>
    <dgm:pt modelId="{5AA60A12-AE2D-4DA5-B30B-1670018436A6}" type="parTrans" cxnId="{937523C9-3283-438D-8574-E789C7B8268C}">
      <dgm:prSet/>
      <dgm:spPr/>
      <dgm:t>
        <a:bodyPr/>
        <a:lstStyle/>
        <a:p>
          <a:endParaRPr lang="es-ES"/>
        </a:p>
      </dgm:t>
    </dgm:pt>
    <dgm:pt modelId="{C846EF76-3879-4972-A7E9-B8C6BD88C99F}" type="sibTrans" cxnId="{937523C9-3283-438D-8574-E789C7B8268C}">
      <dgm:prSet/>
      <dgm:spPr/>
      <dgm:t>
        <a:bodyPr/>
        <a:lstStyle/>
        <a:p>
          <a:endParaRPr lang="es-ES"/>
        </a:p>
      </dgm:t>
    </dgm:pt>
    <dgm:pt modelId="{E5BCEBAC-DEBF-4F92-B437-E98C6A23927C}" type="pres">
      <dgm:prSet presAssocID="{6DE90465-391C-4688-8BCA-8B3E5569FD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E4EFAE-E436-4A5A-A059-C50D865A680E}" type="pres">
      <dgm:prSet presAssocID="{80D1F3A4-6B35-4155-854A-B2F2EE5DA1A7}" presName="boxAndChildren" presStyleCnt="0"/>
      <dgm:spPr/>
    </dgm:pt>
    <dgm:pt modelId="{37980804-8028-4E57-8D96-17A48C09A570}" type="pres">
      <dgm:prSet presAssocID="{80D1F3A4-6B35-4155-854A-B2F2EE5DA1A7}" presName="parentTextBox" presStyleLbl="node1" presStyleIdx="0" presStyleCnt="5"/>
      <dgm:spPr/>
      <dgm:t>
        <a:bodyPr/>
        <a:lstStyle/>
        <a:p>
          <a:endParaRPr lang="es-ES"/>
        </a:p>
      </dgm:t>
    </dgm:pt>
    <dgm:pt modelId="{A424A98A-A504-47C2-A2E5-152EB4F191E0}" type="pres">
      <dgm:prSet presAssocID="{B7AC2949-34DE-4FB6-A2E2-C840A17BA49C}" presName="sp" presStyleCnt="0"/>
      <dgm:spPr/>
    </dgm:pt>
    <dgm:pt modelId="{B2E026F0-46BC-4608-B85C-FB998C1FAD20}" type="pres">
      <dgm:prSet presAssocID="{F3B70D7D-1224-43EE-A0D7-C0518A7C3C84}" presName="arrowAndChildren" presStyleCnt="0"/>
      <dgm:spPr/>
    </dgm:pt>
    <dgm:pt modelId="{3EBC75F7-7C7B-40C6-954E-FC823BCF485C}" type="pres">
      <dgm:prSet presAssocID="{F3B70D7D-1224-43EE-A0D7-C0518A7C3C84}" presName="parentTextArrow" presStyleLbl="node1" presStyleIdx="1" presStyleCnt="5"/>
      <dgm:spPr/>
      <dgm:t>
        <a:bodyPr/>
        <a:lstStyle/>
        <a:p>
          <a:endParaRPr lang="es-ES"/>
        </a:p>
      </dgm:t>
    </dgm:pt>
    <dgm:pt modelId="{C3D4A3CF-EF64-4322-A4E4-6BE2111A7C72}" type="pres">
      <dgm:prSet presAssocID="{813548F4-80C9-4DF7-8A75-A68CC342FBF5}" presName="sp" presStyleCnt="0"/>
      <dgm:spPr/>
    </dgm:pt>
    <dgm:pt modelId="{3725C0EB-1D92-49A3-983A-5DF5E988084A}" type="pres">
      <dgm:prSet presAssocID="{AC9511E4-32DA-4595-B19B-E2339FB6F371}" presName="arrowAndChildren" presStyleCnt="0"/>
      <dgm:spPr/>
    </dgm:pt>
    <dgm:pt modelId="{6FB9C29D-9D48-4964-97FA-CE732FB03BB3}" type="pres">
      <dgm:prSet presAssocID="{AC9511E4-32DA-4595-B19B-E2339FB6F371}" presName="parentTextArrow" presStyleLbl="node1" presStyleIdx="2" presStyleCnt="5"/>
      <dgm:spPr/>
      <dgm:t>
        <a:bodyPr/>
        <a:lstStyle/>
        <a:p>
          <a:endParaRPr lang="es-ES"/>
        </a:p>
      </dgm:t>
    </dgm:pt>
    <dgm:pt modelId="{A4B648CE-8468-4250-A1B5-1D8B7B7D8C81}" type="pres">
      <dgm:prSet presAssocID="{8530908E-9E74-4671-9AAB-6B3EA61FC18F}" presName="sp" presStyleCnt="0"/>
      <dgm:spPr/>
    </dgm:pt>
    <dgm:pt modelId="{F62D3C24-82AF-4165-A93C-6F29F6EDE7CE}" type="pres">
      <dgm:prSet presAssocID="{E2232FCC-18EA-4560-B642-6D798772625A}" presName="arrowAndChildren" presStyleCnt="0"/>
      <dgm:spPr/>
    </dgm:pt>
    <dgm:pt modelId="{48ECFE2A-207E-4C5A-B796-5478ED2EF3BF}" type="pres">
      <dgm:prSet presAssocID="{E2232FCC-18EA-4560-B642-6D798772625A}" presName="parentTextArrow" presStyleLbl="node1" presStyleIdx="3" presStyleCnt="5"/>
      <dgm:spPr/>
      <dgm:t>
        <a:bodyPr/>
        <a:lstStyle/>
        <a:p>
          <a:endParaRPr lang="es-ES"/>
        </a:p>
      </dgm:t>
    </dgm:pt>
    <dgm:pt modelId="{75EE6F2B-6782-4CA1-A017-2C3FCD5B4C06}" type="pres">
      <dgm:prSet presAssocID="{0E7D19BD-8DDE-4B65-92AF-980E9214DABD}" presName="sp" presStyleCnt="0"/>
      <dgm:spPr/>
    </dgm:pt>
    <dgm:pt modelId="{8F0F48FF-2099-4ABE-AC48-2640FA2FDE99}" type="pres">
      <dgm:prSet presAssocID="{B9CFB25C-EDE9-46A3-9851-348CD3419FCB}" presName="arrowAndChildren" presStyleCnt="0"/>
      <dgm:spPr/>
    </dgm:pt>
    <dgm:pt modelId="{5FC0FC9E-91C6-4B16-B73E-6E8F3F68E65C}" type="pres">
      <dgm:prSet presAssocID="{B9CFB25C-EDE9-46A3-9851-348CD3419FCB}" presName="parentTextArrow" presStyleLbl="node1" presStyleIdx="4" presStyleCnt="5"/>
      <dgm:spPr/>
      <dgm:t>
        <a:bodyPr/>
        <a:lstStyle/>
        <a:p>
          <a:endParaRPr lang="es-ES"/>
        </a:p>
      </dgm:t>
    </dgm:pt>
  </dgm:ptLst>
  <dgm:cxnLst>
    <dgm:cxn modelId="{924515A1-075E-423F-83FB-5E834924BF16}" srcId="{6DE90465-391C-4688-8BCA-8B3E5569FD68}" destId="{E2232FCC-18EA-4560-B642-6D798772625A}" srcOrd="1" destOrd="0" parTransId="{E78B5128-6A7D-447A-BB27-F81C38D18F1B}" sibTransId="{8530908E-9E74-4671-9AAB-6B3EA61FC18F}"/>
    <dgm:cxn modelId="{C0CC56F7-707F-4C61-A1DA-044838D6D124}" type="presOf" srcId="{80D1F3A4-6B35-4155-854A-B2F2EE5DA1A7}" destId="{37980804-8028-4E57-8D96-17A48C09A570}" srcOrd="0" destOrd="0" presId="urn:microsoft.com/office/officeart/2005/8/layout/process4"/>
    <dgm:cxn modelId="{1A61407E-4621-42F6-B1FA-1FB22A9416C6}" srcId="{6DE90465-391C-4688-8BCA-8B3E5569FD68}" destId="{B9CFB25C-EDE9-46A3-9851-348CD3419FCB}" srcOrd="0" destOrd="0" parTransId="{635D0A2A-58AB-4658-9413-88596F0E9F6C}" sibTransId="{0E7D19BD-8DDE-4B65-92AF-980E9214DABD}"/>
    <dgm:cxn modelId="{35F9EF7F-F57E-49E0-8CEC-3351DEFCAE0D}" type="presOf" srcId="{AC9511E4-32DA-4595-B19B-E2339FB6F371}" destId="{6FB9C29D-9D48-4964-97FA-CE732FB03BB3}" srcOrd="0" destOrd="0" presId="urn:microsoft.com/office/officeart/2005/8/layout/process4"/>
    <dgm:cxn modelId="{E68739BE-EED1-4BF1-A957-34076CD7470D}" type="presOf" srcId="{E2232FCC-18EA-4560-B642-6D798772625A}" destId="{48ECFE2A-207E-4C5A-B796-5478ED2EF3BF}" srcOrd="0" destOrd="0" presId="urn:microsoft.com/office/officeart/2005/8/layout/process4"/>
    <dgm:cxn modelId="{4ED8FC3C-2DC8-402C-A76E-25D36ADB6C3C}" srcId="{6DE90465-391C-4688-8BCA-8B3E5569FD68}" destId="{F3B70D7D-1224-43EE-A0D7-C0518A7C3C84}" srcOrd="3" destOrd="0" parTransId="{48D462FD-5C7C-4615-BE8E-695DFE423507}" sibTransId="{B7AC2949-34DE-4FB6-A2E2-C840A17BA49C}"/>
    <dgm:cxn modelId="{937523C9-3283-438D-8574-E789C7B8268C}" srcId="{6DE90465-391C-4688-8BCA-8B3E5569FD68}" destId="{80D1F3A4-6B35-4155-854A-B2F2EE5DA1A7}" srcOrd="4" destOrd="0" parTransId="{5AA60A12-AE2D-4DA5-B30B-1670018436A6}" sibTransId="{C846EF76-3879-4972-A7E9-B8C6BD88C99F}"/>
    <dgm:cxn modelId="{4B0B3115-79C6-49C7-B4F2-B418F01570D5}" srcId="{6DE90465-391C-4688-8BCA-8B3E5569FD68}" destId="{AC9511E4-32DA-4595-B19B-E2339FB6F371}" srcOrd="2" destOrd="0" parTransId="{FF766DD8-E428-4276-8802-857E3CED2E7E}" sibTransId="{813548F4-80C9-4DF7-8A75-A68CC342FBF5}"/>
    <dgm:cxn modelId="{7A745DA1-BF1D-479C-BDF6-B1022C6C293B}" type="presOf" srcId="{6DE90465-391C-4688-8BCA-8B3E5569FD68}" destId="{E5BCEBAC-DEBF-4F92-B437-E98C6A23927C}" srcOrd="0" destOrd="0" presId="urn:microsoft.com/office/officeart/2005/8/layout/process4"/>
    <dgm:cxn modelId="{A9B78EF0-8C8D-4833-B1A5-67306885B418}" type="presOf" srcId="{F3B70D7D-1224-43EE-A0D7-C0518A7C3C84}" destId="{3EBC75F7-7C7B-40C6-954E-FC823BCF485C}" srcOrd="0" destOrd="0" presId="urn:microsoft.com/office/officeart/2005/8/layout/process4"/>
    <dgm:cxn modelId="{D0E9D205-7420-4395-A338-0CEFF1AAD30F}" type="presOf" srcId="{B9CFB25C-EDE9-46A3-9851-348CD3419FCB}" destId="{5FC0FC9E-91C6-4B16-B73E-6E8F3F68E65C}" srcOrd="0" destOrd="0" presId="urn:microsoft.com/office/officeart/2005/8/layout/process4"/>
    <dgm:cxn modelId="{A0D0A052-89D3-4345-934E-D35E5C47AC95}" type="presParOf" srcId="{E5BCEBAC-DEBF-4F92-B437-E98C6A23927C}" destId="{EAE4EFAE-E436-4A5A-A059-C50D865A680E}" srcOrd="0" destOrd="0" presId="urn:microsoft.com/office/officeart/2005/8/layout/process4"/>
    <dgm:cxn modelId="{B4837C97-0266-4E64-8632-76A057E6D7DA}" type="presParOf" srcId="{EAE4EFAE-E436-4A5A-A059-C50D865A680E}" destId="{37980804-8028-4E57-8D96-17A48C09A570}" srcOrd="0" destOrd="0" presId="urn:microsoft.com/office/officeart/2005/8/layout/process4"/>
    <dgm:cxn modelId="{638101B0-972B-4E28-A4BF-5B9C7BC48521}" type="presParOf" srcId="{E5BCEBAC-DEBF-4F92-B437-E98C6A23927C}" destId="{A424A98A-A504-47C2-A2E5-152EB4F191E0}" srcOrd="1" destOrd="0" presId="urn:microsoft.com/office/officeart/2005/8/layout/process4"/>
    <dgm:cxn modelId="{41B1BD44-3947-4125-AB2F-18496A2153D6}" type="presParOf" srcId="{E5BCEBAC-DEBF-4F92-B437-E98C6A23927C}" destId="{B2E026F0-46BC-4608-B85C-FB998C1FAD20}" srcOrd="2" destOrd="0" presId="urn:microsoft.com/office/officeart/2005/8/layout/process4"/>
    <dgm:cxn modelId="{357F30D9-CE9D-4E57-B973-CECB7D202801}" type="presParOf" srcId="{B2E026F0-46BC-4608-B85C-FB998C1FAD20}" destId="{3EBC75F7-7C7B-40C6-954E-FC823BCF485C}" srcOrd="0" destOrd="0" presId="urn:microsoft.com/office/officeart/2005/8/layout/process4"/>
    <dgm:cxn modelId="{C882A7CA-796F-44EA-949B-0C377C1E856A}" type="presParOf" srcId="{E5BCEBAC-DEBF-4F92-B437-E98C6A23927C}" destId="{C3D4A3CF-EF64-4322-A4E4-6BE2111A7C72}" srcOrd="3" destOrd="0" presId="urn:microsoft.com/office/officeart/2005/8/layout/process4"/>
    <dgm:cxn modelId="{82E8E9D5-9061-4203-A604-BBCC48E4223C}" type="presParOf" srcId="{E5BCEBAC-DEBF-4F92-B437-E98C6A23927C}" destId="{3725C0EB-1D92-49A3-983A-5DF5E988084A}" srcOrd="4" destOrd="0" presId="urn:microsoft.com/office/officeart/2005/8/layout/process4"/>
    <dgm:cxn modelId="{3E8D76B9-1F32-4DD9-A6EE-DEE4A1A530E2}" type="presParOf" srcId="{3725C0EB-1D92-49A3-983A-5DF5E988084A}" destId="{6FB9C29D-9D48-4964-97FA-CE732FB03BB3}" srcOrd="0" destOrd="0" presId="urn:microsoft.com/office/officeart/2005/8/layout/process4"/>
    <dgm:cxn modelId="{23B5A94A-C998-4919-A353-0457617EB31E}" type="presParOf" srcId="{E5BCEBAC-DEBF-4F92-B437-E98C6A23927C}" destId="{A4B648CE-8468-4250-A1B5-1D8B7B7D8C81}" srcOrd="5" destOrd="0" presId="urn:microsoft.com/office/officeart/2005/8/layout/process4"/>
    <dgm:cxn modelId="{C4D8CC46-818E-4AF6-8A57-F9C2466658CF}" type="presParOf" srcId="{E5BCEBAC-DEBF-4F92-B437-E98C6A23927C}" destId="{F62D3C24-82AF-4165-A93C-6F29F6EDE7CE}" srcOrd="6" destOrd="0" presId="urn:microsoft.com/office/officeart/2005/8/layout/process4"/>
    <dgm:cxn modelId="{14FCA5B9-9BBE-4F0A-A854-219735E854C4}" type="presParOf" srcId="{F62D3C24-82AF-4165-A93C-6F29F6EDE7CE}" destId="{48ECFE2A-207E-4C5A-B796-5478ED2EF3BF}" srcOrd="0" destOrd="0" presId="urn:microsoft.com/office/officeart/2005/8/layout/process4"/>
    <dgm:cxn modelId="{27D4108A-3214-4F6C-A949-70BCD451AC55}" type="presParOf" srcId="{E5BCEBAC-DEBF-4F92-B437-E98C6A23927C}" destId="{75EE6F2B-6782-4CA1-A017-2C3FCD5B4C06}" srcOrd="7" destOrd="0" presId="urn:microsoft.com/office/officeart/2005/8/layout/process4"/>
    <dgm:cxn modelId="{DD1B6410-B741-402C-B168-F778514DD585}" type="presParOf" srcId="{E5BCEBAC-DEBF-4F92-B437-E98C6A23927C}" destId="{8F0F48FF-2099-4ABE-AC48-2640FA2FDE99}" srcOrd="8" destOrd="0" presId="urn:microsoft.com/office/officeart/2005/8/layout/process4"/>
    <dgm:cxn modelId="{50FB5C7A-C8F0-4CDB-9474-0A7F47C38560}" type="presParOf" srcId="{8F0F48FF-2099-4ABE-AC48-2640FA2FDE99}" destId="{5FC0FC9E-91C6-4B16-B73E-6E8F3F68E65C}" srcOrd="0" destOrd="0" presId="urn:microsoft.com/office/officeart/2005/8/layout/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03D0EE-B1BF-4EA7-AE1E-77AAA6D2B598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8C584E8-AC51-4091-B7F9-794F1D1D41FF}">
      <dgm:prSet phldrT="[Texto]" custT="1"/>
      <dgm:spPr/>
      <dgm:t>
        <a:bodyPr/>
        <a:lstStyle/>
        <a:p>
          <a:pPr algn="l"/>
          <a:r>
            <a:rPr lang="es-EC" sz="1400" b="0" i="0" dirty="0" smtClean="0">
              <a:latin typeface="Tahoma" pitchFamily="34" charset="0"/>
              <a:cs typeface="Tahoma" pitchFamily="34" charset="0"/>
            </a:rPr>
            <a:t>   Asignar trabajos y responsabilidades</a:t>
          </a:r>
          <a:endParaRPr lang="es-ES" sz="1400" b="0" i="0" dirty="0">
            <a:latin typeface="Tahoma" pitchFamily="34" charset="0"/>
            <a:cs typeface="Tahoma" pitchFamily="34" charset="0"/>
          </a:endParaRPr>
        </a:p>
      </dgm:t>
    </dgm:pt>
    <dgm:pt modelId="{720C6E44-BFBF-44AB-8DE8-207F87052CE5}" type="parTrans" cxnId="{85B6CA60-4E15-4CD9-A4B9-0E3DEE357D08}">
      <dgm:prSet/>
      <dgm:spPr/>
      <dgm:t>
        <a:bodyPr/>
        <a:lstStyle/>
        <a:p>
          <a:endParaRPr lang="es-ES" sz="1400">
            <a:latin typeface="Tahoma" pitchFamily="34" charset="0"/>
            <a:cs typeface="Tahoma" pitchFamily="34" charset="0"/>
          </a:endParaRPr>
        </a:p>
      </dgm:t>
    </dgm:pt>
    <dgm:pt modelId="{A3ACE4E9-060E-4760-93FF-3ED16F81D3EE}" type="sibTrans" cxnId="{85B6CA60-4E15-4CD9-A4B9-0E3DEE357D08}">
      <dgm:prSet/>
      <dgm:spPr/>
      <dgm:t>
        <a:bodyPr/>
        <a:lstStyle/>
        <a:p>
          <a:endParaRPr lang="es-ES" sz="1400">
            <a:latin typeface="Tahoma" pitchFamily="34" charset="0"/>
            <a:cs typeface="Tahoma" pitchFamily="34" charset="0"/>
          </a:endParaRPr>
        </a:p>
      </dgm:t>
    </dgm:pt>
    <dgm:pt modelId="{ADE7A51F-E545-4CCE-A222-899F5592C820}">
      <dgm:prSet phldrT="[Texto]" custT="1"/>
      <dgm:spPr/>
      <dgm:t>
        <a:bodyPr/>
        <a:lstStyle/>
        <a:p>
          <a:pPr algn="l"/>
          <a:r>
            <a:rPr lang="es-EC" sz="1400" b="0" i="0" dirty="0" smtClean="0">
              <a:latin typeface="Tahoma" pitchFamily="34" charset="0"/>
              <a:cs typeface="Tahoma" pitchFamily="34" charset="0"/>
            </a:rPr>
            <a:t>   Integrar acciones</a:t>
          </a:r>
          <a:endParaRPr lang="es-ES" sz="1400" b="0" i="0" dirty="0">
            <a:latin typeface="Tahoma" pitchFamily="34" charset="0"/>
            <a:cs typeface="Tahoma" pitchFamily="34" charset="0"/>
          </a:endParaRPr>
        </a:p>
      </dgm:t>
    </dgm:pt>
    <dgm:pt modelId="{82925836-E301-4186-B379-5CF55A2309EE}" type="sibTrans" cxnId="{86390AF7-9C61-4CCD-98AC-9929BFC43611}">
      <dgm:prSet/>
      <dgm:spPr/>
      <dgm:t>
        <a:bodyPr/>
        <a:lstStyle/>
        <a:p>
          <a:endParaRPr lang="es-ES" sz="1400">
            <a:latin typeface="Tahoma" pitchFamily="34" charset="0"/>
            <a:cs typeface="Tahoma" pitchFamily="34" charset="0"/>
          </a:endParaRPr>
        </a:p>
      </dgm:t>
    </dgm:pt>
    <dgm:pt modelId="{250FFA7B-17ED-48E1-A2CD-6862BAA17F7D}" type="parTrans" cxnId="{86390AF7-9C61-4CCD-98AC-9929BFC43611}">
      <dgm:prSet/>
      <dgm:spPr/>
      <dgm:t>
        <a:bodyPr/>
        <a:lstStyle/>
        <a:p>
          <a:endParaRPr lang="es-ES" sz="1400">
            <a:latin typeface="Tahoma" pitchFamily="34" charset="0"/>
            <a:cs typeface="Tahoma" pitchFamily="34" charset="0"/>
          </a:endParaRPr>
        </a:p>
      </dgm:t>
    </dgm:pt>
    <dgm:pt modelId="{1D5A10F3-9712-4CBE-842F-24D048B9A1F0}" type="pres">
      <dgm:prSet presAssocID="{F503D0EE-B1BF-4EA7-AE1E-77AAA6D2B59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9C594A-54CE-4878-B80F-C61D148961D8}" type="pres">
      <dgm:prSet presAssocID="{48C584E8-AC51-4091-B7F9-794F1D1D41FF}" presName="circle1" presStyleLbl="node1" presStyleIdx="0" presStyleCnt="2" custScaleY="137427"/>
      <dgm:spPr/>
    </dgm:pt>
    <dgm:pt modelId="{BD89EBD3-7FE2-45A9-A667-266987760925}" type="pres">
      <dgm:prSet presAssocID="{48C584E8-AC51-4091-B7F9-794F1D1D41FF}" presName="space" presStyleCnt="0"/>
      <dgm:spPr/>
    </dgm:pt>
    <dgm:pt modelId="{A746E665-11B1-41D4-B4E7-A11808996700}" type="pres">
      <dgm:prSet presAssocID="{48C584E8-AC51-4091-B7F9-794F1D1D41FF}" presName="rect1" presStyleLbl="alignAcc1" presStyleIdx="0" presStyleCnt="2" custScaleY="137427"/>
      <dgm:spPr/>
      <dgm:t>
        <a:bodyPr/>
        <a:lstStyle/>
        <a:p>
          <a:endParaRPr lang="es-ES"/>
        </a:p>
      </dgm:t>
    </dgm:pt>
    <dgm:pt modelId="{B9AD62C0-CF9E-41DD-BF90-35E30BA16687}" type="pres">
      <dgm:prSet presAssocID="{ADE7A51F-E545-4CCE-A222-899F5592C820}" presName="vertSpace2" presStyleLbl="node1" presStyleIdx="0" presStyleCnt="2"/>
      <dgm:spPr/>
    </dgm:pt>
    <dgm:pt modelId="{0E6F9B6B-4BAC-424C-910E-B2FE58383F5B}" type="pres">
      <dgm:prSet presAssocID="{ADE7A51F-E545-4CCE-A222-899F5592C820}" presName="circle2" presStyleLbl="node1" presStyleIdx="1" presStyleCnt="2" custScaleY="130380"/>
      <dgm:spPr/>
    </dgm:pt>
    <dgm:pt modelId="{AEB6DD45-869F-4436-9164-963B8E33BB5D}" type="pres">
      <dgm:prSet presAssocID="{ADE7A51F-E545-4CCE-A222-899F5592C820}" presName="rect2" presStyleLbl="alignAcc1" presStyleIdx="1" presStyleCnt="2" custScaleY="138178"/>
      <dgm:spPr/>
      <dgm:t>
        <a:bodyPr/>
        <a:lstStyle/>
        <a:p>
          <a:endParaRPr lang="es-ES"/>
        </a:p>
      </dgm:t>
    </dgm:pt>
    <dgm:pt modelId="{A6F29FDC-3789-4143-A3E9-BA27B64AE727}" type="pres">
      <dgm:prSet presAssocID="{48C584E8-AC51-4091-B7F9-794F1D1D41FF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8C5A91-3ACF-4274-89CF-6E7D3D2BE2B5}" type="pres">
      <dgm:prSet presAssocID="{ADE7A51F-E545-4CCE-A222-899F5592C820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C01B969-CAA2-484B-A835-861D984E4830}" type="presOf" srcId="{ADE7A51F-E545-4CCE-A222-899F5592C820}" destId="{AEB6DD45-869F-4436-9164-963B8E33BB5D}" srcOrd="0" destOrd="0" presId="urn:microsoft.com/office/officeart/2005/8/layout/target3"/>
    <dgm:cxn modelId="{13E1189C-1614-496E-A93A-AE560A6D6E2A}" type="presOf" srcId="{48C584E8-AC51-4091-B7F9-794F1D1D41FF}" destId="{A746E665-11B1-41D4-B4E7-A11808996700}" srcOrd="0" destOrd="0" presId="urn:microsoft.com/office/officeart/2005/8/layout/target3"/>
    <dgm:cxn modelId="{6BEF672D-B638-49B5-AD61-B71BE30CF6B9}" type="presOf" srcId="{ADE7A51F-E545-4CCE-A222-899F5592C820}" destId="{3F8C5A91-3ACF-4274-89CF-6E7D3D2BE2B5}" srcOrd="1" destOrd="0" presId="urn:microsoft.com/office/officeart/2005/8/layout/target3"/>
    <dgm:cxn modelId="{86390AF7-9C61-4CCD-98AC-9929BFC43611}" srcId="{F503D0EE-B1BF-4EA7-AE1E-77AAA6D2B598}" destId="{ADE7A51F-E545-4CCE-A222-899F5592C820}" srcOrd="1" destOrd="0" parTransId="{250FFA7B-17ED-48E1-A2CD-6862BAA17F7D}" sibTransId="{82925836-E301-4186-B379-5CF55A2309EE}"/>
    <dgm:cxn modelId="{B0BC1CE4-B01F-4D33-99FA-53ED736FFD43}" type="presOf" srcId="{F503D0EE-B1BF-4EA7-AE1E-77AAA6D2B598}" destId="{1D5A10F3-9712-4CBE-842F-24D048B9A1F0}" srcOrd="0" destOrd="0" presId="urn:microsoft.com/office/officeart/2005/8/layout/target3"/>
    <dgm:cxn modelId="{85B6CA60-4E15-4CD9-A4B9-0E3DEE357D08}" srcId="{F503D0EE-B1BF-4EA7-AE1E-77AAA6D2B598}" destId="{48C584E8-AC51-4091-B7F9-794F1D1D41FF}" srcOrd="0" destOrd="0" parTransId="{720C6E44-BFBF-44AB-8DE8-207F87052CE5}" sibTransId="{A3ACE4E9-060E-4760-93FF-3ED16F81D3EE}"/>
    <dgm:cxn modelId="{707974B7-8760-41F6-8627-1DE152384C5A}" type="presOf" srcId="{48C584E8-AC51-4091-B7F9-794F1D1D41FF}" destId="{A6F29FDC-3789-4143-A3E9-BA27B64AE727}" srcOrd="1" destOrd="0" presId="urn:microsoft.com/office/officeart/2005/8/layout/target3"/>
    <dgm:cxn modelId="{780046C3-0CC2-4653-9287-7E349DE7F123}" type="presParOf" srcId="{1D5A10F3-9712-4CBE-842F-24D048B9A1F0}" destId="{249C594A-54CE-4878-B80F-C61D148961D8}" srcOrd="0" destOrd="0" presId="urn:microsoft.com/office/officeart/2005/8/layout/target3"/>
    <dgm:cxn modelId="{EC4DAEB1-E1D4-4868-A886-77910A0D2FF5}" type="presParOf" srcId="{1D5A10F3-9712-4CBE-842F-24D048B9A1F0}" destId="{BD89EBD3-7FE2-45A9-A667-266987760925}" srcOrd="1" destOrd="0" presId="urn:microsoft.com/office/officeart/2005/8/layout/target3"/>
    <dgm:cxn modelId="{4DECE8C1-B49F-4A5A-9D77-8B45B44F32CA}" type="presParOf" srcId="{1D5A10F3-9712-4CBE-842F-24D048B9A1F0}" destId="{A746E665-11B1-41D4-B4E7-A11808996700}" srcOrd="2" destOrd="0" presId="urn:microsoft.com/office/officeart/2005/8/layout/target3"/>
    <dgm:cxn modelId="{0754EF37-5CC3-4C3C-AFC2-FBFA3018BD8C}" type="presParOf" srcId="{1D5A10F3-9712-4CBE-842F-24D048B9A1F0}" destId="{B9AD62C0-CF9E-41DD-BF90-35E30BA16687}" srcOrd="3" destOrd="0" presId="urn:microsoft.com/office/officeart/2005/8/layout/target3"/>
    <dgm:cxn modelId="{5A8D4155-36E6-4599-A42B-2C4EB6DABFF2}" type="presParOf" srcId="{1D5A10F3-9712-4CBE-842F-24D048B9A1F0}" destId="{0E6F9B6B-4BAC-424C-910E-B2FE58383F5B}" srcOrd="4" destOrd="0" presId="urn:microsoft.com/office/officeart/2005/8/layout/target3"/>
    <dgm:cxn modelId="{EB5C8D61-0603-433E-AE1B-17E77A168C5B}" type="presParOf" srcId="{1D5A10F3-9712-4CBE-842F-24D048B9A1F0}" destId="{AEB6DD45-869F-4436-9164-963B8E33BB5D}" srcOrd="5" destOrd="0" presId="urn:microsoft.com/office/officeart/2005/8/layout/target3"/>
    <dgm:cxn modelId="{356CEFF8-EC5B-4F7D-AF2A-5120D02C0D3F}" type="presParOf" srcId="{1D5A10F3-9712-4CBE-842F-24D048B9A1F0}" destId="{A6F29FDC-3789-4143-A3E9-BA27B64AE727}" srcOrd="6" destOrd="0" presId="urn:microsoft.com/office/officeart/2005/8/layout/target3"/>
    <dgm:cxn modelId="{017E26A9-90C0-4FD3-8EDE-67D05A2690C8}" type="presParOf" srcId="{1D5A10F3-9712-4CBE-842F-24D048B9A1F0}" destId="{3F8C5A91-3ACF-4274-89CF-6E7D3D2BE2B5}" srcOrd="7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</a:defRPr>
            </a:lvl1pPr>
          </a:lstStyle>
          <a:p>
            <a:pPr>
              <a:defRPr/>
            </a:pPr>
            <a:fld id="{CEFC932E-1D6A-49C0-88B0-6490FF1D9261}" type="datetimeFigureOut">
              <a:rPr/>
              <a:pPr>
                <a:defRPr/>
              </a:pPr>
              <a:t>17/11/2009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</a:defRPr>
            </a:lvl1pPr>
          </a:lstStyle>
          <a:p>
            <a:pPr>
              <a:defRPr/>
            </a:pPr>
            <a:fld id="{DAFCAE28-1EEC-425D-B979-B8EDF6F191F3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</a:defRPr>
            </a:lvl1pPr>
          </a:lstStyle>
          <a:p>
            <a:pPr>
              <a:defRPr/>
            </a:pPr>
            <a:fld id="{9285187E-BE85-4D00-97A0-D61502E592FC}" type="datetimeFigureOut">
              <a:rPr/>
              <a:pPr>
                <a:defRPr/>
              </a:pPr>
              <a:t>17/11/2009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s-ES" noProof="0"/>
              <a:t>Haga clic para modificar los estilos de título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</a:defRPr>
            </a:lvl1pPr>
          </a:lstStyle>
          <a:p>
            <a:pPr>
              <a:defRPr/>
            </a:pPr>
            <a:fld id="{3A36F9F2-DE62-4D0D-96BC-B3BF94C76C27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1E953D-9411-425E-8125-7C1033AAAFC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9C433-7B1A-4A66-B88D-14ECE550CB5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319DD3-7897-4F72-ABE6-DF1432E68D7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124094-D860-4063-A0CE-9E9F0798E92B}" type="slidenum">
              <a:rPr smtClean="0"/>
              <a:pPr>
                <a:defRPr/>
              </a:pPr>
              <a:t>26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DD6A50-44F5-42F6-8723-C4E2474E3EB7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2009-1\Seminario Gerencia de Activos\tesina\FOTOS TESIS\DSC0637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/>
          <p:nvPr userDrawn="1"/>
        </p:nvSpPr>
        <p:spPr>
          <a:xfrm>
            <a:off x="0" y="5643578"/>
            <a:ext cx="9286908" cy="1357322"/>
          </a:xfrm>
          <a:prstGeom prst="rect">
            <a:avLst/>
          </a:prstGeom>
          <a:gradFill flip="none" rotWithShape="1">
            <a:gsLst>
              <a:gs pos="39000">
                <a:schemeClr val="accent5">
                  <a:alpha val="40000"/>
                </a:schemeClr>
              </a:gs>
              <a:gs pos="0">
                <a:schemeClr val="accent5">
                  <a:alpha val="90000"/>
                </a:schemeClr>
              </a:gs>
              <a:gs pos="100000">
                <a:schemeClr val="accent3">
                  <a:alpha val="40000"/>
                </a:schemeClr>
              </a:gs>
            </a:gsLst>
            <a:lin ang="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Rectangle 13"/>
          <p:cNvSpPr/>
          <p:nvPr userDrawn="1"/>
        </p:nvSpPr>
        <p:spPr>
          <a:xfrm>
            <a:off x="0" y="5715000"/>
            <a:ext cx="9288463" cy="1235075"/>
          </a:xfrm>
          <a:prstGeom prst="rect">
            <a:avLst/>
          </a:prstGeom>
          <a:gradFill flip="none" rotWithShape="1">
            <a:gsLst>
              <a:gs pos="39000">
                <a:schemeClr val="accent5">
                  <a:alpha val="35000"/>
                </a:schemeClr>
              </a:gs>
              <a:gs pos="100000">
                <a:schemeClr val="accent3">
                  <a:alpha val="35000"/>
                </a:schemeClr>
              </a:gs>
            </a:gsLst>
            <a:lin ang="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9286875" cy="5643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9000"/>
                </a:schemeClr>
              </a:gs>
              <a:gs pos="100000">
                <a:schemeClr val="accent1">
                  <a:lumMod val="20000"/>
                  <a:lumOff val="80000"/>
                  <a:alpha val="56000"/>
                </a:schemeClr>
              </a:gs>
            </a:gsLst>
            <a:lin ang="162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8" name="Straight Connector 10"/>
          <p:cNvCxnSpPr/>
          <p:nvPr/>
        </p:nvCxnSpPr>
        <p:spPr>
          <a:xfrm>
            <a:off x="0" y="5641975"/>
            <a:ext cx="9288463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2714620"/>
            <a:ext cx="8229600" cy="2043684"/>
          </a:xfrm>
          <a:noFill/>
        </p:spPr>
        <p:txBody>
          <a:bodyPr>
            <a:normAutofit/>
          </a:bodyPr>
          <a:lstStyle>
            <a:lvl1pPr algn="l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s-ES" sz="4000" b="1" kern="100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85880" y="5814755"/>
            <a:ext cx="8129524" cy="757517"/>
          </a:xfrm>
        </p:spPr>
        <p:txBody>
          <a:bodyPr/>
          <a:lstStyle>
            <a:lvl1pPr marL="0" indent="0" algn="r" latinLnBrk="0">
              <a:buNone/>
              <a:defRPr lang="es-ES" sz="1600" b="1" kern="100" cap="none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900098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1500175"/>
            <a:ext cx="8077200" cy="46434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/>
              <a:t>Guayaquil, noviembre de 2009</a:t>
            </a: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5F6A244B-BD4D-47E5-820F-087B82531DD5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2009-1\Seminario Gerencia de Activos\tesina\FOTOS TESIS\DSC0637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/>
          <p:nvPr userDrawn="1"/>
        </p:nvSpPr>
        <p:spPr>
          <a:xfrm>
            <a:off x="0" y="342900"/>
            <a:ext cx="9144000" cy="6172200"/>
          </a:xfrm>
          <a:prstGeom prst="rect">
            <a:avLst/>
          </a:prstGeom>
          <a:gradFill flip="none" rotWithShape="1">
            <a:gsLst>
              <a:gs pos="39000">
                <a:schemeClr val="accent5">
                  <a:alpha val="40000"/>
                </a:schemeClr>
              </a:gs>
              <a:gs pos="0">
                <a:schemeClr val="accent5">
                  <a:alpha val="90000"/>
                </a:schemeClr>
              </a:gs>
              <a:gs pos="100000">
                <a:schemeClr val="accent3">
                  <a:alpha val="40000"/>
                </a:schemeClr>
              </a:gs>
            </a:gsLst>
            <a:lin ang="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Rectangle 12"/>
          <p:cNvSpPr/>
          <p:nvPr userDrawn="1"/>
        </p:nvSpPr>
        <p:spPr>
          <a:xfrm>
            <a:off x="0" y="457200"/>
            <a:ext cx="9144000" cy="5943600"/>
          </a:xfrm>
          <a:prstGeom prst="rect">
            <a:avLst/>
          </a:prstGeom>
          <a:gradFill flip="none" rotWithShape="1">
            <a:gsLst>
              <a:gs pos="39000">
                <a:schemeClr val="accent5">
                  <a:alpha val="25000"/>
                </a:schemeClr>
              </a:gs>
              <a:gs pos="100000">
                <a:schemeClr val="accent3">
                  <a:alpha val="25000"/>
                </a:schemeClr>
              </a:gs>
            </a:gsLst>
            <a:lin ang="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7" name="Straight Connector 10"/>
          <p:cNvCxnSpPr/>
          <p:nvPr/>
        </p:nvCxnSpPr>
        <p:spPr>
          <a:xfrm>
            <a:off x="0" y="341313"/>
            <a:ext cx="9144000" cy="1587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0" y="65055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2" y="3962402"/>
            <a:ext cx="8153399" cy="1371599"/>
          </a:xfrm>
        </p:spPr>
        <p:txBody>
          <a:bodyPr/>
          <a:lstStyle>
            <a:lvl1pPr algn="l" latinLnBrk="0">
              <a:defRPr lang="es-ES"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57276" y="5438776"/>
            <a:ext cx="8129524" cy="904875"/>
          </a:xfrm>
        </p:spPr>
        <p:txBody>
          <a:bodyPr/>
          <a:lstStyle>
            <a:lvl1pPr marL="0" indent="0" latinLnBrk="0">
              <a:buNone/>
              <a:defRPr lang="es-ES" sz="14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 latinLnBrk="0">
              <a:defRPr lang="es-ES" sz="28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  <a:lvl6pPr>
              <a:defRPr lang="es-ES" sz="1800"/>
            </a:lvl6pPr>
            <a:lvl7pPr>
              <a:defRPr lang="es-ES" sz="1800"/>
            </a:lvl7pPr>
            <a:lvl8pPr>
              <a:defRPr lang="es-ES" sz="1800"/>
            </a:lvl8pPr>
            <a:lvl9pPr>
              <a:defRPr lang="es-ES"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 latinLnBrk="0">
              <a:defRPr lang="es-ES" sz="28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  <a:lvl6pPr>
              <a:defRPr lang="es-ES" sz="1800"/>
            </a:lvl6pPr>
            <a:lvl7pPr>
              <a:defRPr lang="es-ES" sz="1800"/>
            </a:lvl7pPr>
            <a:lvl8pPr>
              <a:defRPr lang="es-ES" sz="1800"/>
            </a:lvl8pPr>
            <a:lvl9pPr>
              <a:defRPr lang="es-ES"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Guayaquil, noviembre de 2009</a:t>
            </a:r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Diseño de un Sistema de Gestión y Control Operacional para una empresa de la Provincia de Manabí  que se dedica a la producción de banano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8D973-D435-4095-9359-1516484399C2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es-ES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 latinLnBrk="0">
              <a:buNone/>
              <a:defRPr lang="es-ES" sz="2400" b="1"/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 latinLnBrk="0">
              <a:defRPr lang="es-ES" sz="24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  <a:lvl6pPr>
              <a:defRPr lang="es-ES" sz="1600"/>
            </a:lvl6pPr>
            <a:lvl7pPr>
              <a:defRPr lang="es-ES" sz="1600"/>
            </a:lvl7pPr>
            <a:lvl8pPr>
              <a:defRPr lang="es-ES" sz="1600"/>
            </a:lvl8pPr>
            <a:lvl9pPr>
              <a:defRPr lang="es-ES"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 latinLnBrk="0">
              <a:buNone/>
              <a:defRPr lang="es-ES" sz="2400" b="1"/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 latinLnBrk="0">
              <a:defRPr lang="es-ES" sz="24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  <a:lvl6pPr>
              <a:defRPr lang="es-ES" sz="1600"/>
            </a:lvl6pPr>
            <a:lvl7pPr>
              <a:defRPr lang="es-ES" sz="1600"/>
            </a:lvl7pPr>
            <a:lvl8pPr>
              <a:defRPr lang="es-ES" sz="1600"/>
            </a:lvl8pPr>
            <a:lvl9pPr>
              <a:defRPr lang="es-ES"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Guayaquil, noviembre de 2009</a:t>
            </a: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Diseño de un Sistema de Gestión y Control Operacional para una empresa de la Provincia de Manabí  que se dedica a la producción de banano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4561-05F0-411F-BAA6-1B112D0829B0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Guayaquil, noviembre de 2009</a:t>
            </a:r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Diseño de un Sistema de Gestión y Control Operacional para una empresa de la Provincia de Manabí  que se dedica a la producción de banano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99A8-4DEC-42D3-9E93-BE396AC9720A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/>
          <a:lstStyle>
            <a:lvl1pPr algn="l" latinLnBrk="0">
              <a:defRPr lang="es-ES" sz="2000" b="1"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 latinLnBrk="0">
              <a:defRPr lang="es-ES" sz="3200"/>
            </a:lvl1pPr>
            <a:lvl2pPr>
              <a:defRPr lang="es-ES" sz="2800"/>
            </a:lvl2pPr>
            <a:lvl3pPr>
              <a:defRPr lang="es-ES" sz="2400"/>
            </a:lvl3pPr>
            <a:lvl4pPr>
              <a:defRPr lang="es-ES" sz="2000"/>
            </a:lvl4pPr>
            <a:lvl5pPr>
              <a:defRPr lang="es-ES" sz="2000"/>
            </a:lvl5pPr>
            <a:lvl6pPr>
              <a:defRPr lang="es-ES" sz="2000"/>
            </a:lvl6pPr>
            <a:lvl7pPr>
              <a:defRPr lang="es-ES" sz="2000"/>
            </a:lvl7pPr>
            <a:lvl8pPr>
              <a:defRPr lang="es-ES" sz="2000"/>
            </a:lvl8pPr>
            <a:lvl9pPr>
              <a:defRPr lang="es-ES"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 latinLnBrk="0">
              <a:buNone/>
              <a:defRPr lang="es-ES" sz="1400"/>
            </a:lvl1pPr>
            <a:lvl2pPr marL="457200" indent="0">
              <a:buNone/>
              <a:defRPr lang="es-ES" sz="1200"/>
            </a:lvl2pPr>
            <a:lvl3pPr marL="914400" indent="0">
              <a:buNone/>
              <a:defRPr lang="es-ES" sz="1000"/>
            </a:lvl3pPr>
            <a:lvl4pPr marL="1371600" indent="0">
              <a:buNone/>
              <a:defRPr lang="es-ES" sz="900"/>
            </a:lvl4pPr>
            <a:lvl5pPr marL="1828800" indent="0">
              <a:buNone/>
              <a:defRPr lang="es-ES" sz="900"/>
            </a:lvl5pPr>
            <a:lvl6pPr marL="2286000" indent="0">
              <a:buNone/>
              <a:defRPr lang="es-ES" sz="900"/>
            </a:lvl6pPr>
            <a:lvl7pPr marL="2743200" indent="0">
              <a:buNone/>
              <a:defRPr lang="es-ES" sz="900"/>
            </a:lvl7pPr>
            <a:lvl8pPr marL="3200400" indent="0">
              <a:buNone/>
              <a:defRPr lang="es-ES" sz="900"/>
            </a:lvl8pPr>
            <a:lvl9pPr marL="3657600" indent="0">
              <a:buNone/>
              <a:defRPr lang="es-ES"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Guayaquil, noviembre de 2009</a:t>
            </a:r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Diseño de un Sistema de Gestión y Control Operacional para una empresa de la Provincia de Manabí  que se dedica a la producción de banano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39525-19EE-4227-ADC3-BFDCE03D9DEC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 latinLnBrk="0">
              <a:defRPr lang="es-ES" sz="2000" b="1"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es-ES" sz="3200"/>
            </a:lvl1pPr>
            <a:lvl2pPr marL="457200" indent="0">
              <a:buNone/>
              <a:defRPr lang="es-ES" sz="2800"/>
            </a:lvl2pPr>
            <a:lvl3pPr marL="914400" indent="0">
              <a:buNone/>
              <a:defRPr lang="es-ES" sz="2400"/>
            </a:lvl3pPr>
            <a:lvl4pPr marL="1371600" indent="0">
              <a:buNone/>
              <a:defRPr lang="es-ES" sz="2000"/>
            </a:lvl4pPr>
            <a:lvl5pPr marL="1828800" indent="0">
              <a:buNone/>
              <a:defRPr lang="es-ES" sz="2000"/>
            </a:lvl5pPr>
            <a:lvl6pPr marL="2286000" indent="0">
              <a:buNone/>
              <a:defRPr lang="es-ES" sz="2000"/>
            </a:lvl6pPr>
            <a:lvl7pPr marL="2743200" indent="0">
              <a:buNone/>
              <a:defRPr lang="es-ES" sz="2000"/>
            </a:lvl7pPr>
            <a:lvl8pPr marL="3200400" indent="0">
              <a:buNone/>
              <a:defRPr lang="es-ES" sz="2000"/>
            </a:lvl8pPr>
            <a:lvl9pPr marL="3657600" indent="0">
              <a:buNone/>
              <a:defRPr lang="es-ES"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 latinLnBrk="0">
              <a:buNone/>
              <a:defRPr lang="es-ES" sz="1400"/>
            </a:lvl1pPr>
            <a:lvl2pPr marL="457200" indent="0">
              <a:buNone/>
              <a:defRPr lang="es-ES" sz="1200"/>
            </a:lvl2pPr>
            <a:lvl3pPr marL="914400" indent="0">
              <a:buNone/>
              <a:defRPr lang="es-ES" sz="1000"/>
            </a:lvl3pPr>
            <a:lvl4pPr marL="1371600" indent="0">
              <a:buNone/>
              <a:defRPr lang="es-ES" sz="900"/>
            </a:lvl4pPr>
            <a:lvl5pPr marL="1828800" indent="0">
              <a:buNone/>
              <a:defRPr lang="es-ES" sz="900"/>
            </a:lvl5pPr>
            <a:lvl6pPr marL="2286000" indent="0">
              <a:buNone/>
              <a:defRPr lang="es-ES" sz="900"/>
            </a:lvl6pPr>
            <a:lvl7pPr marL="2743200" indent="0">
              <a:buNone/>
              <a:defRPr lang="es-ES" sz="900"/>
            </a:lvl7pPr>
            <a:lvl8pPr marL="3200400" indent="0">
              <a:buNone/>
              <a:defRPr lang="es-ES" sz="900"/>
            </a:lvl8pPr>
            <a:lvl9pPr marL="3657600" indent="0">
              <a:buNone/>
              <a:defRPr lang="es-ES"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Guayaquil, noviembre de 2009</a:t>
            </a:r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Diseño de un Sistema de Gestión y Control Operacional para una empresa de la Provincia de Manabí  que se dedica a la producción de banano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7A874-A78C-4B30-9BC2-34D6475F0961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09-1\Seminario Gerencia de Activos\tesina\FOTOS TESIS\DSC06371.JP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1"/>
          <p:cNvSpPr/>
          <p:nvPr userDrawn="1"/>
        </p:nvSpPr>
        <p:spPr>
          <a:xfrm flipH="1">
            <a:off x="285750" y="214313"/>
            <a:ext cx="8572500" cy="6429375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254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" name="Rectangle 22"/>
          <p:cNvSpPr/>
          <p:nvPr userDrawn="1"/>
        </p:nvSpPr>
        <p:spPr>
          <a:xfrm>
            <a:off x="8848725" y="0"/>
            <a:ext cx="152400" cy="6659563"/>
          </a:xfrm>
          <a:prstGeom prst="rect">
            <a:avLst/>
          </a:prstGeom>
          <a:solidFill>
            <a:srgbClr val="5A774B"/>
          </a:solidFill>
          <a:ln w="254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" name="Rectangle 23"/>
          <p:cNvSpPr/>
          <p:nvPr userDrawn="1"/>
        </p:nvSpPr>
        <p:spPr>
          <a:xfrm>
            <a:off x="142875" y="214313"/>
            <a:ext cx="152400" cy="6659562"/>
          </a:xfrm>
          <a:prstGeom prst="rect">
            <a:avLst/>
          </a:prstGeom>
          <a:solidFill>
            <a:srgbClr val="5A774B"/>
          </a:solidFill>
          <a:ln w="254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Rectangle 24"/>
          <p:cNvSpPr/>
          <p:nvPr userDrawn="1"/>
        </p:nvSpPr>
        <p:spPr>
          <a:xfrm>
            <a:off x="619156" y="6638948"/>
            <a:ext cx="8382000" cy="76200"/>
          </a:xfrm>
          <a:prstGeom prst="rect">
            <a:avLst/>
          </a:prstGeom>
          <a:gradFill>
            <a:gsLst>
              <a:gs pos="0">
                <a:srgbClr val="5A774B"/>
              </a:gs>
              <a:gs pos="65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 w="254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" name="Rectangle 25"/>
          <p:cNvSpPr/>
          <p:nvPr userDrawn="1"/>
        </p:nvSpPr>
        <p:spPr>
          <a:xfrm flipH="1">
            <a:off x="142844" y="142852"/>
            <a:ext cx="8382000" cy="76200"/>
          </a:xfrm>
          <a:prstGeom prst="rect">
            <a:avLst/>
          </a:prstGeom>
          <a:gradFill>
            <a:gsLst>
              <a:gs pos="0">
                <a:srgbClr val="5A774B"/>
              </a:gs>
              <a:gs pos="65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 w="254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36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533400" y="457200"/>
            <a:ext cx="8077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3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533400" y="1428750"/>
            <a:ext cx="80772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los estilos de título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557963" y="631507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8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/>
              <a:t>Guayaquil, noviembre de 2009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39738" y="6315075"/>
            <a:ext cx="714375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8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t>Diseño de un Sistema de Gestión y Control Operacional para una empresa de la Provincia de Manabí  que se dedica a la producción de banano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46850" y="6159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0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4AE0038F-7C27-4CE7-BB38-27F8F2026A91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0" r:id="rId4"/>
    <p:sldLayoutId id="2147483741" r:id="rId5"/>
    <p:sldLayoutId id="2147483742" r:id="rId6"/>
    <p:sldLayoutId id="2147483748" r:id="rId7"/>
    <p:sldLayoutId id="2147483743" r:id="rId8"/>
    <p:sldLayoutId id="2147483744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3200" b="1" kern="120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s-ES" sz="2700" kern="120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s-ES" sz="2700" kern="120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s-ES" sz="2700" kern="120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s-ES" sz="2700" kern="120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es-ES" sz="2700" kern="120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../Local%20Settings/Temp/DOCUMENTO_TESIS_EXCEL/PLAN_CAPACITACION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32.jpeg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455613" y="2265363"/>
            <a:ext cx="8402637" cy="2044700"/>
          </a:xfrm>
        </p:spPr>
        <p:txBody>
          <a:bodyPr rtlCol="0">
            <a:noAutofit/>
          </a:bodyPr>
          <a:lstStyle/>
          <a:p>
            <a:pPr algn="ctr" eaLnBrk="1" fontAlgn="auto" hangingPunct="1">
              <a:defRPr/>
            </a:pPr>
            <a:r>
              <a:rPr sz="3400" dirty="0" smtClean="0"/>
              <a:t>Diseño de un Sistema de Gestión y Control Operacional para una </a:t>
            </a:r>
            <a:r>
              <a:rPr sz="3400" smtClean="0"/>
              <a:t>empresa que se </a:t>
            </a:r>
            <a:r>
              <a:rPr sz="3400" dirty="0" smtClean="0"/>
              <a:t>dedica a la </a:t>
            </a:r>
            <a:br>
              <a:rPr sz="3400" dirty="0" smtClean="0"/>
            </a:br>
            <a:r>
              <a:rPr sz="3400" dirty="0" smtClean="0"/>
              <a:t>producción </a:t>
            </a:r>
            <a:r>
              <a:rPr sz="3400" smtClean="0"/>
              <a:t>de banano </a:t>
            </a:r>
            <a:r>
              <a:rPr lang="es-ES_tradnl" sz="3400" dirty="0" smtClean="0"/>
              <a:t>ubicada en la Provincia de Manabí </a:t>
            </a:r>
            <a:endParaRPr sz="3400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585788" y="4468813"/>
            <a:ext cx="8129587" cy="7572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Ingeniería en Auditoría y Control de Gestión, Calidad de Procesos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b="0" dirty="0" smtClean="0">
                <a:solidFill>
                  <a:schemeClr val="tx1"/>
                </a:solidFill>
                <a:latin typeface="Tahoma" pitchFamily="34" charset="0"/>
              </a:rPr>
              <a:t>Gina Ochoa Jara, Priscila Valverde</a:t>
            </a:r>
            <a:endParaRPr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6148" name="8 Imagen" descr="Imagen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167438"/>
            <a:ext cx="5715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7 CuadroTexto"/>
          <p:cNvSpPr txBox="1">
            <a:spLocks noChangeArrowheads="1"/>
          </p:cNvSpPr>
          <p:nvPr/>
        </p:nvSpPr>
        <p:spPr bwMode="auto">
          <a:xfrm>
            <a:off x="749300" y="6224588"/>
            <a:ext cx="41433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r>
              <a:rPr lang="es-ES_tradnl" sz="1000" b="1" i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“Impulsando la sociedad del conocimiento”</a:t>
            </a:r>
          </a:p>
        </p:txBody>
      </p:sp>
      <p:pic>
        <p:nvPicPr>
          <p:cNvPr id="6150" name="Picture 2" descr="E:\logos\logo_ic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6332538"/>
            <a:ext cx="7969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7 CuadroTexto"/>
          <p:cNvSpPr txBox="1">
            <a:spLocks noChangeArrowheads="1"/>
          </p:cNvSpPr>
          <p:nvPr/>
        </p:nvSpPr>
        <p:spPr bwMode="auto">
          <a:xfrm>
            <a:off x="4191000" y="6348413"/>
            <a:ext cx="4143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Instituto de Ciencias Matemáticas</a:t>
            </a:r>
            <a:endParaRPr lang="es-ES_tradnl" sz="1200" b="1" i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s-ES_tradnl" sz="1200" b="1" i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4714875" y="5214938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Guayaquil, </a:t>
            </a:r>
            <a:r>
              <a:rPr lang="es-ES_tradnl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noviembre </a:t>
            </a:r>
            <a:r>
              <a:rPr lang="es-ES_tradnl" sz="1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 2009</a:t>
            </a:r>
            <a:endParaRPr lang="es-ES_tradnl" sz="1400" i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400" i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4530CD-12A0-452F-9F8D-845E2FE74F4B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smtClean="0"/>
          </a:p>
        </p:txBody>
      </p:sp>
      <p:sp>
        <p:nvSpPr>
          <p:cNvPr id="15364" name="5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 l="1437" r="6947" b="5571"/>
          <a:stretch>
            <a:fillRect/>
          </a:stretch>
        </p:blipFill>
        <p:spPr bwMode="auto">
          <a:xfrm>
            <a:off x="11113" y="2143125"/>
            <a:ext cx="910113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685800"/>
          </a:xfrm>
        </p:spPr>
        <p:txBody>
          <a:bodyPr/>
          <a:lstStyle/>
          <a:p>
            <a:pPr eaLnBrk="1" hangingPunct="1"/>
            <a:r>
              <a:rPr sz="1800" smtClean="0"/>
              <a:t>...viene </a:t>
            </a:r>
            <a:r>
              <a:rPr smtClean="0"/>
              <a:t>Mejoramiento Continuo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642938" y="5286375"/>
            <a:ext cx="3571875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387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685800"/>
          </a:xfrm>
        </p:spPr>
        <p:txBody>
          <a:bodyPr/>
          <a:lstStyle/>
          <a:p>
            <a:pPr eaLnBrk="1" hangingPunct="1"/>
            <a:r>
              <a:rPr smtClean="0"/>
              <a:t>Mantenimiento Autónomo</a:t>
            </a:r>
          </a:p>
        </p:txBody>
      </p:sp>
      <p:sp>
        <p:nvSpPr>
          <p:cNvPr id="16388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16389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16390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EE3BB9-5C00-4F51-9827-2A4965FB5FA7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smtClean="0"/>
          </a:p>
        </p:txBody>
      </p:sp>
      <p:sp>
        <p:nvSpPr>
          <p:cNvPr id="16391" name="6 Rectángulo"/>
          <p:cNvSpPr>
            <a:spLocks noChangeArrowheads="1"/>
          </p:cNvSpPr>
          <p:nvPr/>
        </p:nvSpPr>
        <p:spPr bwMode="auto">
          <a:xfrm>
            <a:off x="723900" y="1285875"/>
            <a:ext cx="3419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Tahoma" pitchFamily="34" charset="0"/>
                <a:cs typeface="Tahoma" pitchFamily="34" charset="0"/>
              </a:rPr>
              <a:t>Sistema Contable donde se registran aspectos generales del los activos.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2" name="7 Rectángulo"/>
          <p:cNvSpPr>
            <a:spLocks noChangeArrowheads="1"/>
          </p:cNvSpPr>
          <p:nvPr/>
        </p:nvSpPr>
        <p:spPr bwMode="auto">
          <a:xfrm>
            <a:off x="5224463" y="1285875"/>
            <a:ext cx="3419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Tahoma" pitchFamily="34" charset="0"/>
                <a:cs typeface="Tahoma" pitchFamily="34" charset="0"/>
              </a:rPr>
              <a:t>Tarjetas de activos que contienen aspectos generales, operativos, técnicos y de mantenimiento.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3" name="8 Rectángulo"/>
          <p:cNvSpPr>
            <a:spLocks noChangeArrowheads="1"/>
          </p:cNvSpPr>
          <p:nvPr/>
        </p:nvSpPr>
        <p:spPr bwMode="auto">
          <a:xfrm>
            <a:off x="725488" y="2489200"/>
            <a:ext cx="342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Tahoma" pitchFamily="34" charset="0"/>
                <a:cs typeface="Tahoma" pitchFamily="34" charset="0"/>
              </a:rPr>
              <a:t>Formato de Verificación de Equipos con aspectos generales de mantenimiento y observaciones.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4" name="9 Rectángulo"/>
          <p:cNvSpPr>
            <a:spLocks noChangeArrowheads="1"/>
          </p:cNvSpPr>
          <p:nvPr/>
        </p:nvSpPr>
        <p:spPr bwMode="auto">
          <a:xfrm>
            <a:off x="714375" y="3929063"/>
            <a:ext cx="3419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Tahoma" pitchFamily="34" charset="0"/>
                <a:cs typeface="Tahoma" pitchFamily="34" charset="0"/>
              </a:rPr>
              <a:t>Lista de Chequeo de Equipos que adiciona recomendaciones y porcentaje de aspectos aceptables y no aceptables.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4106863" y="1643063"/>
            <a:ext cx="1000125" cy="42862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Flecha derecha"/>
          <p:cNvSpPr/>
          <p:nvPr/>
        </p:nvSpPr>
        <p:spPr>
          <a:xfrm rot="5400000">
            <a:off x="2999581" y="3358357"/>
            <a:ext cx="576263" cy="4318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397" name="15 Rectángulo"/>
          <p:cNvSpPr>
            <a:spLocks noChangeArrowheads="1"/>
          </p:cNvSpPr>
          <p:nvPr/>
        </p:nvSpPr>
        <p:spPr bwMode="auto">
          <a:xfrm>
            <a:off x="714375" y="5357813"/>
            <a:ext cx="3419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i="1">
                <a:latin typeface="Tahoma" pitchFamily="34" charset="0"/>
                <a:cs typeface="Tahoma" pitchFamily="34" charset="0"/>
              </a:rPr>
              <a:t>Establecimiento de </a:t>
            </a:r>
            <a:r>
              <a:rPr lang="es-EC" b="1" i="1">
                <a:latin typeface="Tahoma" pitchFamily="34" charset="0"/>
                <a:cs typeface="Tahoma" pitchFamily="34" charset="0"/>
              </a:rPr>
              <a:t>procedimientos de operación </a:t>
            </a:r>
            <a:r>
              <a:rPr lang="es-EC" i="1">
                <a:latin typeface="Tahoma" pitchFamily="34" charset="0"/>
                <a:cs typeface="Tahoma" pitchFamily="34" charset="0"/>
              </a:rPr>
              <a:t>de los equipos.</a:t>
            </a:r>
            <a:endParaRPr lang="es-ES" i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98" name="17 Imagen"/>
          <p:cNvPicPr>
            <a:picLocks noChangeAspect="1" noChangeArrowheads="1"/>
          </p:cNvPicPr>
          <p:nvPr/>
        </p:nvPicPr>
        <p:blipFill>
          <a:blip r:embed="rId2"/>
          <a:srcRect l="3192" r="8054" b="1784"/>
          <a:stretch>
            <a:fillRect/>
          </a:stretch>
        </p:blipFill>
        <p:spPr bwMode="auto">
          <a:xfrm>
            <a:off x="4381500" y="2476500"/>
            <a:ext cx="42894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685800"/>
          </a:xfrm>
        </p:spPr>
        <p:txBody>
          <a:bodyPr/>
          <a:lstStyle/>
          <a:p>
            <a:pPr eaLnBrk="1" hangingPunct="1"/>
            <a:r>
              <a:rPr smtClean="0"/>
              <a:t>Mantenimiento Planificado</a:t>
            </a:r>
          </a:p>
        </p:txBody>
      </p:sp>
      <p:sp>
        <p:nvSpPr>
          <p:cNvPr id="17411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17412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17413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ECE4DF-A06D-48E4-A796-F73E7519C97A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smtClean="0"/>
          </a:p>
        </p:txBody>
      </p:sp>
      <p:sp>
        <p:nvSpPr>
          <p:cNvPr id="17414" name="6 Rectángulo"/>
          <p:cNvSpPr>
            <a:spLocks noChangeArrowheads="1"/>
          </p:cNvSpPr>
          <p:nvPr/>
        </p:nvSpPr>
        <p:spPr bwMode="auto">
          <a:xfrm>
            <a:off x="723900" y="1428750"/>
            <a:ext cx="3419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Tahoma" pitchFamily="34" charset="0"/>
                <a:cs typeface="Tahoma" pitchFamily="34" charset="0"/>
              </a:rPr>
              <a:t>Plan de Mantenimiento General para los activos por finca.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5" name="7 Rectángulo"/>
          <p:cNvSpPr>
            <a:spLocks noChangeArrowheads="1"/>
          </p:cNvSpPr>
          <p:nvPr/>
        </p:nvSpPr>
        <p:spPr bwMode="auto">
          <a:xfrm>
            <a:off x="5224463" y="1428750"/>
            <a:ext cx="3419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Tahoma" pitchFamily="34" charset="0"/>
                <a:cs typeface="Tahoma" pitchFamily="34" charset="0"/>
              </a:rPr>
              <a:t>Plan de Mantenimiento con detalle de actividades, costos, materiales, etc.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4106863" y="1571625"/>
            <a:ext cx="1000125" cy="42862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74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2405063"/>
            <a:ext cx="842803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17 Rectángulo"/>
          <p:cNvSpPr>
            <a:spLocks noChangeArrowheads="1"/>
          </p:cNvSpPr>
          <p:nvPr/>
        </p:nvSpPr>
        <p:spPr bwMode="auto">
          <a:xfrm>
            <a:off x="725488" y="5434013"/>
            <a:ext cx="3421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Tahoma" pitchFamily="34" charset="0"/>
                <a:cs typeface="Tahoma" pitchFamily="34" charset="0"/>
              </a:rPr>
              <a:t>Formato de Reparación de Equipos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9" name="18 Rectángulo"/>
          <p:cNvSpPr>
            <a:spLocks noChangeArrowheads="1"/>
          </p:cNvSpPr>
          <p:nvPr/>
        </p:nvSpPr>
        <p:spPr bwMode="auto">
          <a:xfrm>
            <a:off x="5226050" y="5434013"/>
            <a:ext cx="3421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Tahoma" pitchFamily="34" charset="0"/>
                <a:cs typeface="Tahoma" pitchFamily="34" charset="0"/>
              </a:rPr>
              <a:t>Formato de Órdenes de Mantenimiento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Flecha derecha"/>
          <p:cNvSpPr/>
          <p:nvPr/>
        </p:nvSpPr>
        <p:spPr>
          <a:xfrm>
            <a:off x="4110038" y="5576888"/>
            <a:ext cx="1000125" cy="42862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685800"/>
          </a:xfrm>
        </p:spPr>
        <p:txBody>
          <a:bodyPr/>
          <a:lstStyle/>
          <a:p>
            <a:pPr eaLnBrk="1" hangingPunct="1"/>
            <a:r>
              <a:rPr sz="1800" smtClean="0"/>
              <a:t>...viene </a:t>
            </a:r>
            <a:r>
              <a:rPr smtClean="0"/>
              <a:t>Mantenimiento Planificado</a:t>
            </a:r>
          </a:p>
        </p:txBody>
      </p:sp>
      <p:sp>
        <p:nvSpPr>
          <p:cNvPr id="18435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18436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18437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8E03F8-21B4-4C34-9282-EB9891CE2FC0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smtClean="0"/>
          </a:p>
        </p:txBody>
      </p:sp>
      <p:pic>
        <p:nvPicPr>
          <p:cNvPr id="18438" name="Imagen 8"/>
          <p:cNvPicPr>
            <a:picLocks noChangeAspect="1" noChangeArrowheads="1"/>
          </p:cNvPicPr>
          <p:nvPr/>
        </p:nvPicPr>
        <p:blipFill>
          <a:blip r:embed="rId2"/>
          <a:srcRect l="10149" t="2432" r="11354" b="4623"/>
          <a:stretch>
            <a:fillRect/>
          </a:stretch>
        </p:blipFill>
        <p:spPr bwMode="auto">
          <a:xfrm>
            <a:off x="428625" y="1214438"/>
            <a:ext cx="22574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15 Rectángulo"/>
          <p:cNvSpPr>
            <a:spLocks noChangeArrowheads="1"/>
          </p:cNvSpPr>
          <p:nvPr/>
        </p:nvSpPr>
        <p:spPr bwMode="auto">
          <a:xfrm>
            <a:off x="5143500" y="1238250"/>
            <a:ext cx="35004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>
                <a:latin typeface="Tahoma" pitchFamily="34" charset="0"/>
                <a:cs typeface="Tahoma" pitchFamily="34" charset="0"/>
              </a:rPr>
              <a:t>En el sistema se incluye además un reporte de averías, que va a permitir a la empresa registrar lo necesario para corregir fallas en los equipos.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440" name="20 Imagen"/>
          <p:cNvPicPr>
            <a:picLocks noChangeAspect="1" noChangeArrowheads="1"/>
          </p:cNvPicPr>
          <p:nvPr/>
        </p:nvPicPr>
        <p:blipFill>
          <a:blip r:embed="rId3"/>
          <a:srcRect l="2679" r="7835"/>
          <a:stretch>
            <a:fillRect/>
          </a:stretch>
        </p:blipFill>
        <p:spPr bwMode="auto">
          <a:xfrm>
            <a:off x="5072063" y="3143250"/>
            <a:ext cx="355917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4"/>
          <a:srcRect l="2904" r="8167" b="1701"/>
          <a:stretch>
            <a:fillRect/>
          </a:stretch>
        </p:blipFill>
        <p:spPr bwMode="auto">
          <a:xfrm>
            <a:off x="1500188" y="2809875"/>
            <a:ext cx="33750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Flecha curvada hacia abajo"/>
          <p:cNvSpPr/>
          <p:nvPr/>
        </p:nvSpPr>
        <p:spPr>
          <a:xfrm rot="3081006">
            <a:off x="2439988" y="1685925"/>
            <a:ext cx="1835150" cy="546100"/>
          </a:xfrm>
          <a:prstGeom prst="curved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22 Flecha derecha"/>
          <p:cNvSpPr/>
          <p:nvPr/>
        </p:nvSpPr>
        <p:spPr>
          <a:xfrm rot="5400000">
            <a:off x="7139781" y="2536032"/>
            <a:ext cx="576263" cy="4318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685800"/>
          </a:xfrm>
        </p:spPr>
        <p:txBody>
          <a:bodyPr/>
          <a:lstStyle/>
          <a:p>
            <a:pPr eaLnBrk="1" hangingPunct="1"/>
            <a:r>
              <a:rPr sz="1800" smtClean="0"/>
              <a:t>...viene </a:t>
            </a:r>
            <a:r>
              <a:rPr smtClean="0"/>
              <a:t>Mantenimiento Planificado</a:t>
            </a:r>
          </a:p>
        </p:txBody>
      </p:sp>
      <p:sp>
        <p:nvSpPr>
          <p:cNvPr id="19459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19460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19461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3EE0E4-41FA-40D5-A040-D6511B02415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smtClean="0"/>
          </a:p>
        </p:txBody>
      </p: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642938" y="1071563"/>
            <a:ext cx="43576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  <a:p>
            <a:pPr algn="ctr" eaLnBrk="0" hangingPunct="0"/>
            <a:r>
              <a:rPr lang="es-EC" sz="1400" b="1" i="1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“Histograma de Frecuencias: Materiales para Mantenimiento de Motores de Riego Período 5”</a:t>
            </a:r>
            <a:endParaRPr lang="es-ES" sz="1400" b="1">
              <a:solidFill>
                <a:schemeClr val="tx2"/>
              </a:solidFill>
            </a:endParaRPr>
          </a:p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</p:txBody>
      </p:sp>
      <p:graphicFrame>
        <p:nvGraphicFramePr>
          <p:cNvPr id="14" name="1 Gráfico"/>
          <p:cNvGraphicFramePr>
            <a:graphicFrameLocks/>
          </p:cNvGraphicFramePr>
          <p:nvPr/>
        </p:nvGraphicFramePr>
        <p:xfrm>
          <a:off x="571472" y="1857364"/>
          <a:ext cx="450059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4" name="Rectangle 2"/>
          <p:cNvSpPr>
            <a:spLocks noChangeArrowheads="1"/>
          </p:cNvSpPr>
          <p:nvPr/>
        </p:nvSpPr>
        <p:spPr bwMode="auto">
          <a:xfrm>
            <a:off x="3429000" y="3643313"/>
            <a:ext cx="52149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  <a:p>
            <a:pPr algn="ctr" eaLnBrk="0" hangingPunct="0"/>
            <a:r>
              <a:rPr lang="es-EC" sz="1400" b="1" i="1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“Histograma de Frecuencias: Materiales para Mantenimiento de Motores de Riego Período 6, 8, 11,13”</a:t>
            </a:r>
            <a:endParaRPr lang="es-ES" sz="1400" b="1">
              <a:solidFill>
                <a:schemeClr val="tx2"/>
              </a:solidFill>
            </a:endParaRPr>
          </a:p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</p:txBody>
      </p:sp>
      <p:graphicFrame>
        <p:nvGraphicFramePr>
          <p:cNvPr id="16" name="2 Gráfico"/>
          <p:cNvGraphicFramePr>
            <a:graphicFrameLocks/>
          </p:cNvGraphicFramePr>
          <p:nvPr/>
        </p:nvGraphicFramePr>
        <p:xfrm>
          <a:off x="3786182" y="4429132"/>
          <a:ext cx="4424364" cy="180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685800"/>
          </a:xfrm>
        </p:spPr>
        <p:txBody>
          <a:bodyPr/>
          <a:lstStyle/>
          <a:p>
            <a:pPr eaLnBrk="1" hangingPunct="1"/>
            <a:r>
              <a:rPr sz="1800" smtClean="0"/>
              <a:t>...viene </a:t>
            </a:r>
            <a:r>
              <a:rPr smtClean="0"/>
              <a:t>Mantenimiento Planificado</a:t>
            </a:r>
          </a:p>
        </p:txBody>
      </p:sp>
      <p:sp>
        <p:nvSpPr>
          <p:cNvPr id="20483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20484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20485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5D0E1A-B914-4B77-B494-778AA93FD5CE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smtClean="0"/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642938" y="1071563"/>
            <a:ext cx="4643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  <a:p>
            <a:pPr algn="ctr" eaLnBrk="0" hangingPunct="0"/>
            <a:r>
              <a:rPr lang="es-EC" sz="1400" b="1" i="1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“Histograma de Frecuencias: Materiales para Mantenimiento de Motores de Riego Período 7, 9”</a:t>
            </a:r>
            <a:endParaRPr lang="es-ES" sz="1400" b="1">
              <a:solidFill>
                <a:schemeClr val="tx2"/>
              </a:solidFill>
            </a:endParaRPr>
          </a:p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</p:txBody>
      </p:sp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3429000" y="3643313"/>
            <a:ext cx="52149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  <a:p>
            <a:pPr algn="ctr" eaLnBrk="0" hangingPunct="0"/>
            <a:r>
              <a:rPr lang="es-EC" sz="1400" b="1" i="1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“Histograma de Frecuencias: Materiales para Mantenimiento de Motores de Riego Período 10”</a:t>
            </a:r>
            <a:endParaRPr lang="es-ES" sz="1400" b="1">
              <a:solidFill>
                <a:schemeClr val="tx2"/>
              </a:solidFill>
            </a:endParaRPr>
          </a:p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</p:txBody>
      </p:sp>
      <p:graphicFrame>
        <p:nvGraphicFramePr>
          <p:cNvPr id="10" name="3 Gráfico"/>
          <p:cNvGraphicFramePr>
            <a:graphicFrameLocks/>
          </p:cNvGraphicFramePr>
          <p:nvPr/>
        </p:nvGraphicFramePr>
        <p:xfrm>
          <a:off x="571472" y="1714488"/>
          <a:ext cx="471490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3 Gráfico"/>
          <p:cNvGraphicFramePr>
            <a:graphicFrameLocks/>
          </p:cNvGraphicFramePr>
          <p:nvPr/>
        </p:nvGraphicFramePr>
        <p:xfrm>
          <a:off x="3714744" y="4286256"/>
          <a:ext cx="4714908" cy="21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685800"/>
          </a:xfrm>
        </p:spPr>
        <p:txBody>
          <a:bodyPr/>
          <a:lstStyle/>
          <a:p>
            <a:pPr eaLnBrk="1" hangingPunct="1"/>
            <a:r>
              <a:rPr sz="1800" smtClean="0"/>
              <a:t>...viene </a:t>
            </a:r>
            <a:r>
              <a:rPr smtClean="0"/>
              <a:t>Mantenimiento Planificado</a:t>
            </a:r>
          </a:p>
        </p:txBody>
      </p:sp>
      <p:sp>
        <p:nvSpPr>
          <p:cNvPr id="21507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21508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21509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96C9EB-6A6D-4CB9-8AA8-9938ADFC0AC7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smtClean="0"/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2357438" y="1571625"/>
            <a:ext cx="4643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  <a:p>
            <a:pPr algn="ctr" eaLnBrk="0" hangingPunct="0"/>
            <a:r>
              <a:rPr lang="es-EC" sz="1400" b="1" i="1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“Histograma de Frecuencias: Materiales para Mantenimiento de Motores de Riego Período 12”</a:t>
            </a:r>
            <a:endParaRPr lang="es-ES" sz="1400" b="1">
              <a:solidFill>
                <a:schemeClr val="tx2"/>
              </a:solidFill>
            </a:endParaRPr>
          </a:p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</p:txBody>
      </p:sp>
      <p:graphicFrame>
        <p:nvGraphicFramePr>
          <p:cNvPr id="12" name="3 Gráfico"/>
          <p:cNvGraphicFramePr>
            <a:graphicFrameLocks/>
          </p:cNvGraphicFramePr>
          <p:nvPr/>
        </p:nvGraphicFramePr>
        <p:xfrm>
          <a:off x="2214546" y="2357430"/>
          <a:ext cx="4572032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685800"/>
          </a:xfrm>
        </p:spPr>
        <p:txBody>
          <a:bodyPr/>
          <a:lstStyle/>
          <a:p>
            <a:pPr eaLnBrk="1" hangingPunct="1"/>
            <a:r>
              <a:rPr sz="1800" smtClean="0"/>
              <a:t>...viene </a:t>
            </a:r>
            <a:r>
              <a:rPr smtClean="0"/>
              <a:t>Mantenimiento Planificado</a:t>
            </a:r>
          </a:p>
        </p:txBody>
      </p:sp>
      <p:sp>
        <p:nvSpPr>
          <p:cNvPr id="22531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22532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22533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A414BF-F91B-4CF3-AA6A-C6EC9CE7F04A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smtClean="0"/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642938" y="1071563"/>
            <a:ext cx="4643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  <a:p>
            <a:pPr algn="ctr" eaLnBrk="0" hangingPunct="0"/>
            <a:r>
              <a:rPr lang="es-EC" sz="1400" b="1" i="1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“Histograma de Frecuencias: Materiales para Mantenimiento de Motores de Drenaje Período 1”</a:t>
            </a:r>
            <a:endParaRPr lang="es-ES" sz="1400" b="1">
              <a:solidFill>
                <a:schemeClr val="tx2"/>
              </a:solidFill>
            </a:endParaRPr>
          </a:p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3429000" y="3643313"/>
            <a:ext cx="52149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  <a:p>
            <a:pPr algn="ctr" eaLnBrk="0" hangingPunct="0"/>
            <a:r>
              <a:rPr lang="es-EC" sz="1400" b="1" i="1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“Histograma de Frecuencias: Materiales para Mantenimiento de Motores de Drenaje Período 2”</a:t>
            </a:r>
            <a:endParaRPr lang="es-ES" sz="1400" b="1">
              <a:solidFill>
                <a:schemeClr val="tx2"/>
              </a:solidFill>
            </a:endParaRPr>
          </a:p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</p:txBody>
      </p:sp>
      <p:graphicFrame>
        <p:nvGraphicFramePr>
          <p:cNvPr id="12" name="1 Gráfico"/>
          <p:cNvGraphicFramePr>
            <a:graphicFrameLocks/>
          </p:cNvGraphicFramePr>
          <p:nvPr/>
        </p:nvGraphicFramePr>
        <p:xfrm>
          <a:off x="642910" y="1857365"/>
          <a:ext cx="442915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1 Gráfico"/>
          <p:cNvGraphicFramePr>
            <a:graphicFrameLocks/>
          </p:cNvGraphicFramePr>
          <p:nvPr/>
        </p:nvGraphicFramePr>
        <p:xfrm>
          <a:off x="3714744" y="4286257"/>
          <a:ext cx="450059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685800"/>
          </a:xfrm>
        </p:spPr>
        <p:txBody>
          <a:bodyPr/>
          <a:lstStyle/>
          <a:p>
            <a:pPr eaLnBrk="1" hangingPunct="1"/>
            <a:r>
              <a:rPr sz="1800" smtClean="0"/>
              <a:t>...viene </a:t>
            </a:r>
            <a:r>
              <a:rPr smtClean="0"/>
              <a:t>Mantenimiento Planificado</a:t>
            </a:r>
          </a:p>
        </p:txBody>
      </p:sp>
      <p:sp>
        <p:nvSpPr>
          <p:cNvPr id="23555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23556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23557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87D987-2115-4AA5-8A2E-3102F0844E9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smtClean="0"/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642938" y="1071563"/>
            <a:ext cx="4643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  <a:p>
            <a:pPr algn="ctr" eaLnBrk="0" hangingPunct="0"/>
            <a:r>
              <a:rPr lang="es-EC" sz="1400" b="1" i="1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“Histograma de Frecuencias: Materiales para Mantenimiento de Motores de Drenaje Período 3”</a:t>
            </a:r>
            <a:endParaRPr lang="es-ES" sz="1400" b="1">
              <a:solidFill>
                <a:schemeClr val="tx2"/>
              </a:solidFill>
            </a:endParaRPr>
          </a:p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3429000" y="3643313"/>
            <a:ext cx="52149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  <a:p>
            <a:pPr algn="ctr" eaLnBrk="0" hangingPunct="0"/>
            <a:r>
              <a:rPr lang="es-EC" sz="1400" b="1" i="1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“Histograma de Frecuencias: Materiales para Mantenimiento de Motores de Drenaje Período 4”</a:t>
            </a:r>
            <a:endParaRPr lang="es-ES" sz="1400" b="1">
              <a:solidFill>
                <a:schemeClr val="tx2"/>
              </a:solidFill>
            </a:endParaRPr>
          </a:p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/>
        </p:nvGraphicFramePr>
        <p:xfrm>
          <a:off x="642910" y="1785927"/>
          <a:ext cx="4572032" cy="200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1 Gráfico"/>
          <p:cNvGraphicFramePr>
            <a:graphicFrameLocks/>
          </p:cNvGraphicFramePr>
          <p:nvPr/>
        </p:nvGraphicFramePr>
        <p:xfrm>
          <a:off x="3714744" y="4286257"/>
          <a:ext cx="4572032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685800"/>
          </a:xfrm>
        </p:spPr>
        <p:txBody>
          <a:bodyPr/>
          <a:lstStyle/>
          <a:p>
            <a:pPr eaLnBrk="1" hangingPunct="1"/>
            <a:r>
              <a:rPr sz="1800" smtClean="0"/>
              <a:t>...viene </a:t>
            </a:r>
            <a:r>
              <a:rPr smtClean="0"/>
              <a:t>Mantenimiento Planificado</a:t>
            </a:r>
          </a:p>
        </p:txBody>
      </p:sp>
      <p:sp>
        <p:nvSpPr>
          <p:cNvPr id="24579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24580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24581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4E634F-3A3C-4896-A5D3-1C33E08F6CD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smtClean="0"/>
          </a:p>
        </p:txBody>
      </p:sp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2357438" y="1571625"/>
            <a:ext cx="4643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  <a:p>
            <a:pPr algn="ctr" eaLnBrk="0" hangingPunct="0"/>
            <a:r>
              <a:rPr lang="es-EC" sz="1400" b="1" i="1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“Histograma de Frecuencias: Materiales para Mantenimiento de Motores de Drenaje Período 5”</a:t>
            </a:r>
            <a:endParaRPr lang="es-ES" sz="1400" b="1">
              <a:solidFill>
                <a:schemeClr val="tx2"/>
              </a:solidFill>
            </a:endParaRPr>
          </a:p>
          <a:p>
            <a:pPr algn="ctr" eaLnBrk="0" hangingPunct="0"/>
            <a:endParaRPr lang="es-ES" sz="1400">
              <a:solidFill>
                <a:schemeClr val="tx2"/>
              </a:solidFill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/>
        </p:nvGraphicFramePr>
        <p:xfrm>
          <a:off x="2285984" y="2357430"/>
          <a:ext cx="4748231" cy="236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900113"/>
          </a:xfrm>
        </p:spPr>
        <p:txBody>
          <a:bodyPr/>
          <a:lstStyle/>
          <a:p>
            <a:pPr eaLnBrk="1" hangingPunct="1"/>
            <a:r>
              <a:rPr smtClean="0"/>
              <a:t>¿Qué es Gerencia de Activos?</a:t>
            </a:r>
          </a:p>
        </p:txBody>
      </p:sp>
      <p:sp>
        <p:nvSpPr>
          <p:cNvPr id="7171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7172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7173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C2460-1B07-43A9-97B8-79871F8DB2AA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smtClean="0"/>
          </a:p>
        </p:txBody>
      </p:sp>
      <p:grpSp>
        <p:nvGrpSpPr>
          <p:cNvPr id="7174" name="45 Grupo"/>
          <p:cNvGrpSpPr>
            <a:grpSpLocks/>
          </p:cNvGrpSpPr>
          <p:nvPr/>
        </p:nvGrpSpPr>
        <p:grpSpPr bwMode="auto">
          <a:xfrm>
            <a:off x="1214438" y="1550988"/>
            <a:ext cx="6848475" cy="4657725"/>
            <a:chOff x="1214414" y="1551209"/>
            <a:chExt cx="6848524" cy="4657356"/>
          </a:xfrm>
        </p:grpSpPr>
        <p:cxnSp>
          <p:nvCxnSpPr>
            <p:cNvPr id="45" name="44 Conector recto"/>
            <p:cNvCxnSpPr/>
            <p:nvPr/>
          </p:nvCxnSpPr>
          <p:spPr>
            <a:xfrm rot="10800000" flipH="1">
              <a:off x="5786447" y="2929050"/>
              <a:ext cx="914407" cy="406368"/>
            </a:xfrm>
            <a:prstGeom prst="line">
              <a:avLst/>
            </a:prstGeom>
            <a:ln w="38100">
              <a:solidFill>
                <a:srgbClr val="0096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>
              <a:stCxn id="14" idx="2"/>
            </p:cNvCxnSpPr>
            <p:nvPr/>
          </p:nvCxnSpPr>
          <p:spPr>
            <a:xfrm rot="10800000">
              <a:off x="2571736" y="2929050"/>
              <a:ext cx="914407" cy="406368"/>
            </a:xfrm>
            <a:prstGeom prst="line">
              <a:avLst/>
            </a:prstGeom>
            <a:ln w="38100">
              <a:solidFill>
                <a:srgbClr val="0096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5400000">
              <a:off x="2886906" y="4661629"/>
              <a:ext cx="1127036" cy="925520"/>
            </a:xfrm>
            <a:prstGeom prst="line">
              <a:avLst/>
            </a:prstGeom>
            <a:ln w="38100">
              <a:solidFill>
                <a:srgbClr val="0096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8 Acorde"/>
            <p:cNvSpPr/>
            <p:nvPr/>
          </p:nvSpPr>
          <p:spPr>
            <a:xfrm rot="15528104" flipV="1">
              <a:off x="2011420" y="3379791"/>
              <a:ext cx="1763573" cy="1684350"/>
            </a:xfrm>
            <a:prstGeom prst="chord">
              <a:avLst>
                <a:gd name="adj1" fmla="val 18031748"/>
                <a:gd name="adj2" fmla="val 14785783"/>
              </a:avLst>
            </a:prstGeom>
            <a:noFill/>
            <a:ln w="38100">
              <a:solidFill>
                <a:srgbClr val="00964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7" name="36 Acorde"/>
            <p:cNvSpPr/>
            <p:nvPr/>
          </p:nvSpPr>
          <p:spPr>
            <a:xfrm rot="10800000" flipH="1" flipV="1">
              <a:off x="3643306" y="4524360"/>
              <a:ext cx="1857388" cy="1684205"/>
            </a:xfrm>
            <a:prstGeom prst="chord">
              <a:avLst>
                <a:gd name="adj1" fmla="val 18031748"/>
                <a:gd name="adj2" fmla="val 14785783"/>
              </a:avLst>
            </a:prstGeom>
            <a:noFill/>
            <a:ln w="38100">
              <a:solidFill>
                <a:srgbClr val="00964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4" name="33 Acorde"/>
            <p:cNvSpPr/>
            <p:nvPr/>
          </p:nvSpPr>
          <p:spPr>
            <a:xfrm rot="6571614" flipH="1" flipV="1">
              <a:off x="5425358" y="3363124"/>
              <a:ext cx="1634995" cy="1684350"/>
            </a:xfrm>
            <a:prstGeom prst="chord">
              <a:avLst>
                <a:gd name="adj1" fmla="val 18031748"/>
                <a:gd name="adj2" fmla="val 14785783"/>
              </a:avLst>
            </a:prstGeom>
            <a:noFill/>
            <a:ln w="38100">
              <a:solidFill>
                <a:srgbClr val="00964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3" name="32 Acorde"/>
            <p:cNvSpPr/>
            <p:nvPr/>
          </p:nvSpPr>
          <p:spPr>
            <a:xfrm rot="14165353" flipH="1">
              <a:off x="4796700" y="1491610"/>
              <a:ext cx="1565151" cy="1684350"/>
            </a:xfrm>
            <a:prstGeom prst="chord">
              <a:avLst>
                <a:gd name="adj1" fmla="val 18031748"/>
                <a:gd name="adj2" fmla="val 14785783"/>
              </a:avLst>
            </a:prstGeom>
            <a:noFill/>
            <a:ln w="38100">
              <a:solidFill>
                <a:srgbClr val="00964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2" name="31 Acorde"/>
            <p:cNvSpPr/>
            <p:nvPr/>
          </p:nvSpPr>
          <p:spPr>
            <a:xfrm rot="7434647">
              <a:off x="2918675" y="1518595"/>
              <a:ext cx="1565151" cy="1684349"/>
            </a:xfrm>
            <a:prstGeom prst="chord">
              <a:avLst>
                <a:gd name="adj1" fmla="val 18031748"/>
                <a:gd name="adj2" fmla="val 14785783"/>
              </a:avLst>
            </a:prstGeom>
            <a:noFill/>
            <a:ln w="38100">
              <a:solidFill>
                <a:srgbClr val="00964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" name="7 Pentágono regular"/>
            <p:cNvSpPr/>
            <p:nvPr/>
          </p:nvSpPr>
          <p:spPr>
            <a:xfrm rot="10800000">
              <a:off x="3987796" y="3210015"/>
              <a:ext cx="1298584" cy="1142909"/>
            </a:xfrm>
            <a:prstGeom prst="pentago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7184" name="8 CuadroTexto"/>
            <p:cNvSpPr txBox="1">
              <a:spLocks noChangeArrowheads="1"/>
            </p:cNvSpPr>
            <p:nvPr/>
          </p:nvSpPr>
          <p:spPr bwMode="auto">
            <a:xfrm>
              <a:off x="4048184" y="3447027"/>
              <a:ext cx="11430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400">
                  <a:latin typeface="Tahoma" pitchFamily="34" charset="0"/>
                  <a:cs typeface="Tahoma" pitchFamily="34" charset="0"/>
                </a:rPr>
                <a:t>Valor del Activo</a:t>
              </a:r>
            </a:p>
          </p:txBody>
        </p:sp>
        <p:sp>
          <p:nvSpPr>
            <p:cNvPr id="10" name="9 Trapecio"/>
            <p:cNvSpPr/>
            <p:nvPr/>
          </p:nvSpPr>
          <p:spPr>
            <a:xfrm rot="10800000">
              <a:off x="4095747" y="2532206"/>
              <a:ext cx="1071571" cy="571455"/>
            </a:xfrm>
            <a:prstGeom prst="trapezoid">
              <a:avLst/>
            </a:prstGeom>
            <a:gradFill>
              <a:gsLst>
                <a:gs pos="0">
                  <a:srgbClr val="FF9F9F"/>
                </a:gs>
                <a:gs pos="35000">
                  <a:srgbClr val="FFAFAF"/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186" name="10 CuadroTexto"/>
            <p:cNvSpPr txBox="1">
              <a:spLocks noChangeArrowheads="1"/>
            </p:cNvSpPr>
            <p:nvPr/>
          </p:nvSpPr>
          <p:spPr bwMode="auto">
            <a:xfrm>
              <a:off x="4071934" y="2591167"/>
              <a:ext cx="11430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000">
                  <a:latin typeface="Tahoma" pitchFamily="34" charset="0"/>
                  <a:cs typeface="Tahoma" pitchFamily="34" charset="0"/>
                </a:rPr>
                <a:t>Exposición al riesgo</a:t>
              </a:r>
            </a:p>
          </p:txBody>
        </p:sp>
        <p:sp>
          <p:nvSpPr>
            <p:cNvPr id="13" name="12 Trapecio"/>
            <p:cNvSpPr/>
            <p:nvPr/>
          </p:nvSpPr>
          <p:spPr>
            <a:xfrm rot="15078982">
              <a:off x="4979243" y="3166337"/>
              <a:ext cx="1071477" cy="571504"/>
            </a:xfrm>
            <a:prstGeom prst="trapezoid">
              <a:avLst/>
            </a:prstGeom>
            <a:gradFill>
              <a:gsLst>
                <a:gs pos="0">
                  <a:srgbClr val="FFFF99"/>
                </a:gs>
                <a:gs pos="35000">
                  <a:srgbClr val="FFFF99"/>
                </a:gs>
                <a:gs pos="100000">
                  <a:srgbClr val="FFFFD1"/>
                </a:gs>
              </a:gsLst>
            </a:gra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" name="13 Trapecio"/>
            <p:cNvSpPr/>
            <p:nvPr/>
          </p:nvSpPr>
          <p:spPr>
            <a:xfrm rot="6556683">
              <a:off x="3220281" y="3144114"/>
              <a:ext cx="1071477" cy="571504"/>
            </a:xfrm>
            <a:prstGeom prst="trapezoid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4 Trapecio"/>
            <p:cNvSpPr/>
            <p:nvPr/>
          </p:nvSpPr>
          <p:spPr>
            <a:xfrm rot="2077777">
              <a:off x="3552818" y="4137041"/>
              <a:ext cx="1071571" cy="571455"/>
            </a:xfrm>
            <a:prstGeom prst="trapezoid">
              <a:avLst/>
            </a:prstGeom>
            <a:gradFill>
              <a:gsLst>
                <a:gs pos="0">
                  <a:srgbClr val="C3B8F4"/>
                </a:gs>
                <a:gs pos="35000">
                  <a:srgbClr val="E3DEFA"/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6" name="15 Trapecio"/>
            <p:cNvSpPr/>
            <p:nvPr/>
          </p:nvSpPr>
          <p:spPr>
            <a:xfrm rot="19464893">
              <a:off x="4625975" y="4159264"/>
              <a:ext cx="1071571" cy="571455"/>
            </a:xfrm>
            <a:prstGeom prst="trapezoid">
              <a:avLst/>
            </a:prstGeom>
            <a:gradFill>
              <a:gsLst>
                <a:gs pos="0">
                  <a:srgbClr val="AC75D5"/>
                </a:gs>
                <a:gs pos="35000">
                  <a:srgbClr val="9A87ED"/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191" name="11 CuadroTexto"/>
            <p:cNvSpPr txBox="1">
              <a:spLocks noChangeArrowheads="1"/>
            </p:cNvSpPr>
            <p:nvPr/>
          </p:nvSpPr>
          <p:spPr bwMode="auto">
            <a:xfrm rot="-4261404">
              <a:off x="3023278" y="3295816"/>
              <a:ext cx="135732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000">
                  <a:latin typeface="Tahoma" pitchFamily="34" charset="0"/>
                  <a:cs typeface="Tahoma" pitchFamily="34" charset="0"/>
                </a:rPr>
                <a:t>Cumplimiento</a:t>
              </a:r>
            </a:p>
          </p:txBody>
        </p:sp>
        <p:sp>
          <p:nvSpPr>
            <p:cNvPr id="7192" name="16 CuadroTexto"/>
            <p:cNvSpPr txBox="1">
              <a:spLocks noChangeArrowheads="1"/>
            </p:cNvSpPr>
            <p:nvPr/>
          </p:nvSpPr>
          <p:spPr bwMode="auto">
            <a:xfrm rot="4433636">
              <a:off x="4842831" y="3265072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000">
                  <a:latin typeface="Tahoma" pitchFamily="34" charset="0"/>
                  <a:cs typeface="Tahoma" pitchFamily="34" charset="0"/>
                </a:rPr>
                <a:t>Valor del </a:t>
              </a:r>
            </a:p>
            <a:p>
              <a:pPr algn="ctr"/>
              <a:r>
                <a:rPr lang="es-ES" sz="1000">
                  <a:latin typeface="Tahoma" pitchFamily="34" charset="0"/>
                  <a:cs typeface="Tahoma" pitchFamily="34" charset="0"/>
                </a:rPr>
                <a:t>Capital</a:t>
              </a:r>
            </a:p>
          </p:txBody>
        </p:sp>
        <p:sp>
          <p:nvSpPr>
            <p:cNvPr id="7193" name="17 CuadroTexto"/>
            <p:cNvSpPr txBox="1">
              <a:spLocks noChangeArrowheads="1"/>
            </p:cNvSpPr>
            <p:nvPr/>
          </p:nvSpPr>
          <p:spPr bwMode="auto">
            <a:xfrm rot="-2158555">
              <a:off x="4490938" y="4326201"/>
              <a:ext cx="135732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000">
                  <a:latin typeface="Tahoma" pitchFamily="34" charset="0"/>
                  <a:cs typeface="Tahoma" pitchFamily="34" charset="0"/>
                </a:rPr>
                <a:t>Eficiencia</a:t>
              </a:r>
            </a:p>
          </p:txBody>
        </p:sp>
        <p:sp>
          <p:nvSpPr>
            <p:cNvPr id="7194" name="18 CuadroTexto"/>
            <p:cNvSpPr txBox="1">
              <a:spLocks noChangeArrowheads="1"/>
            </p:cNvSpPr>
            <p:nvPr/>
          </p:nvSpPr>
          <p:spPr bwMode="auto">
            <a:xfrm rot="2010026">
              <a:off x="3407561" y="4230088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000">
                  <a:latin typeface="Tahoma" pitchFamily="34" charset="0"/>
                  <a:cs typeface="Tahoma" pitchFamily="34" charset="0"/>
                </a:rPr>
                <a:t>Imagen </a:t>
              </a:r>
            </a:p>
            <a:p>
              <a:pPr algn="ctr"/>
              <a:r>
                <a:rPr lang="es-ES" sz="1000">
                  <a:latin typeface="Tahoma" pitchFamily="34" charset="0"/>
                  <a:cs typeface="Tahoma" pitchFamily="34" charset="0"/>
                </a:rPr>
                <a:t>“Brillo”</a:t>
              </a: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5357819" y="1702009"/>
              <a:ext cx="1357322" cy="358747"/>
            </a:xfrm>
            <a:prstGeom prst="rect">
              <a:avLst/>
            </a:prstGeom>
            <a:gradFill flip="none" rotWithShape="1">
              <a:gsLst>
                <a:gs pos="0">
                  <a:srgbClr val="FFAFAF"/>
                </a:gs>
                <a:gs pos="36000">
                  <a:srgbClr val="FFAFAF"/>
                </a:gs>
                <a:gs pos="100000">
                  <a:srgbClr val="FFFF99"/>
                </a:gs>
              </a:gsLst>
              <a:lin ang="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Confiabilidad</a:t>
              </a:r>
            </a:p>
          </p:txBody>
        </p:sp>
        <p:sp>
          <p:nvSpPr>
            <p:cNvPr id="21" name="20 Rectángulo"/>
            <p:cNvSpPr/>
            <p:nvPr/>
          </p:nvSpPr>
          <p:spPr>
            <a:xfrm flipH="1">
              <a:off x="2571736" y="1702009"/>
              <a:ext cx="1357323" cy="358747"/>
            </a:xfrm>
            <a:prstGeom prst="rect">
              <a:avLst/>
            </a:prstGeom>
            <a:gradFill flip="none" rotWithShape="1">
              <a:gsLst>
                <a:gs pos="0">
                  <a:srgbClr val="FFAFAF"/>
                </a:gs>
                <a:gs pos="36000">
                  <a:srgbClr val="FFAFAF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Seguridad</a:t>
              </a:r>
            </a:p>
          </p:txBody>
        </p:sp>
        <p:sp>
          <p:nvSpPr>
            <p:cNvPr id="22" name="21 Rectángulo"/>
            <p:cNvSpPr/>
            <p:nvPr/>
          </p:nvSpPr>
          <p:spPr>
            <a:xfrm flipH="1">
              <a:off x="1214414" y="2571890"/>
              <a:ext cx="1357322" cy="3571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Regulaciones</a:t>
              </a:r>
            </a:p>
          </p:txBody>
        </p:sp>
        <p:sp>
          <p:nvSpPr>
            <p:cNvPr id="23" name="22 Rectángulo"/>
            <p:cNvSpPr/>
            <p:nvPr/>
          </p:nvSpPr>
          <p:spPr>
            <a:xfrm flipH="1">
              <a:off x="1366815" y="3500505"/>
              <a:ext cx="1357322" cy="3571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Ambiente</a:t>
              </a:r>
            </a:p>
          </p:txBody>
        </p:sp>
        <p:sp>
          <p:nvSpPr>
            <p:cNvPr id="24" name="23 Rectángulo"/>
            <p:cNvSpPr/>
            <p:nvPr/>
          </p:nvSpPr>
          <p:spPr>
            <a:xfrm flipH="1">
              <a:off x="6705615" y="2571890"/>
              <a:ext cx="1357323" cy="35716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Expectativa de Vida</a:t>
              </a:r>
            </a:p>
          </p:txBody>
        </p:sp>
        <p:sp>
          <p:nvSpPr>
            <p:cNvPr id="25" name="24 Rectángulo"/>
            <p:cNvSpPr/>
            <p:nvPr/>
          </p:nvSpPr>
          <p:spPr>
            <a:xfrm flipH="1">
              <a:off x="6429388" y="3500505"/>
              <a:ext cx="1357323" cy="357159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Costos de Capital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CAPEX</a:t>
              </a:r>
            </a:p>
          </p:txBody>
        </p:sp>
        <p:sp>
          <p:nvSpPr>
            <p:cNvPr id="26" name="25 Rectángulo"/>
            <p:cNvSpPr/>
            <p:nvPr/>
          </p:nvSpPr>
          <p:spPr>
            <a:xfrm flipH="1">
              <a:off x="5857884" y="4500550"/>
              <a:ext cx="1357323" cy="357159"/>
            </a:xfrm>
            <a:prstGeom prst="rect">
              <a:avLst/>
            </a:prstGeom>
            <a:solidFill>
              <a:srgbClr val="AC75D5"/>
            </a:solidFill>
            <a:ln>
              <a:solidFill>
                <a:srgbClr val="AC75D5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Costos Operacionales OPEX</a:t>
              </a:r>
            </a:p>
          </p:txBody>
        </p:sp>
        <p:sp>
          <p:nvSpPr>
            <p:cNvPr id="27" name="26 Rectángulo"/>
            <p:cNvSpPr/>
            <p:nvPr/>
          </p:nvSpPr>
          <p:spPr>
            <a:xfrm flipH="1">
              <a:off x="4929191" y="5572027"/>
              <a:ext cx="1357322" cy="357160"/>
            </a:xfrm>
            <a:prstGeom prst="rect">
              <a:avLst/>
            </a:prstGeom>
            <a:solidFill>
              <a:srgbClr val="AC75D5"/>
            </a:solidFill>
            <a:ln>
              <a:solidFill>
                <a:srgbClr val="AC75D5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Desempeño de Producción</a:t>
              </a:r>
            </a:p>
          </p:txBody>
        </p:sp>
        <p:sp>
          <p:nvSpPr>
            <p:cNvPr id="28" name="27 Rectángulo"/>
            <p:cNvSpPr/>
            <p:nvPr/>
          </p:nvSpPr>
          <p:spPr>
            <a:xfrm flipH="1">
              <a:off x="1928794" y="4857709"/>
              <a:ext cx="1357322" cy="357160"/>
            </a:xfrm>
            <a:prstGeom prst="rect">
              <a:avLst/>
            </a:prstGeom>
            <a:solidFill>
              <a:srgbClr val="C3B8F4"/>
            </a:solidFill>
            <a:ln>
              <a:solidFill>
                <a:srgbClr val="9A87ED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Imagen Pública</a:t>
              </a:r>
            </a:p>
          </p:txBody>
        </p:sp>
        <p:sp>
          <p:nvSpPr>
            <p:cNvPr id="29" name="28 Rectángulo"/>
            <p:cNvSpPr/>
            <p:nvPr/>
          </p:nvSpPr>
          <p:spPr>
            <a:xfrm flipH="1">
              <a:off x="3214678" y="5572027"/>
              <a:ext cx="1357322" cy="357160"/>
            </a:xfrm>
            <a:prstGeom prst="rect">
              <a:avLst/>
            </a:prstGeom>
            <a:solidFill>
              <a:srgbClr val="C3B8F4"/>
            </a:solidFill>
            <a:ln>
              <a:solidFill>
                <a:srgbClr val="9A87ED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Calidad</a:t>
              </a:r>
            </a:p>
          </p:txBody>
        </p:sp>
        <p:sp>
          <p:nvSpPr>
            <p:cNvPr id="30" name="29 Rectángulo"/>
            <p:cNvSpPr/>
            <p:nvPr/>
          </p:nvSpPr>
          <p:spPr>
            <a:xfrm flipH="1">
              <a:off x="1630342" y="5703780"/>
              <a:ext cx="1357322" cy="357159"/>
            </a:xfrm>
            <a:prstGeom prst="rect">
              <a:avLst/>
            </a:prstGeom>
            <a:solidFill>
              <a:srgbClr val="C3B8F4"/>
            </a:solidFill>
            <a:ln>
              <a:solidFill>
                <a:srgbClr val="9A87ED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Impresión del Cliente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685800"/>
          </a:xfrm>
        </p:spPr>
        <p:txBody>
          <a:bodyPr/>
          <a:lstStyle/>
          <a:p>
            <a:pPr eaLnBrk="1" hangingPunct="1"/>
            <a:r>
              <a:rPr smtClean="0"/>
              <a:t>Mantenimiento de la Calidad</a:t>
            </a:r>
          </a:p>
        </p:txBody>
      </p:sp>
      <p:sp>
        <p:nvSpPr>
          <p:cNvPr id="25603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25604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25605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DC3696-D364-4981-A6C4-7D0226CF5EB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smtClean="0"/>
          </a:p>
        </p:txBody>
      </p:sp>
      <p:sp>
        <p:nvSpPr>
          <p:cNvPr id="25606" name="6 Rectángulo"/>
          <p:cNvSpPr>
            <a:spLocks noChangeArrowheads="1"/>
          </p:cNvSpPr>
          <p:nvPr/>
        </p:nvSpPr>
        <p:spPr bwMode="auto">
          <a:xfrm>
            <a:off x="723900" y="1428750"/>
            <a:ext cx="7634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Tahoma" pitchFamily="34" charset="0"/>
                <a:cs typeface="Tahoma" pitchFamily="34" charset="0"/>
              </a:rPr>
              <a:t>Establecimiento de Reporte de Producción por activo, considerando dos aspectos: Eficiencia y Eficacia.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/>
          <a:srcRect l="3622" r="8514" b="2606"/>
          <a:stretch>
            <a:fillRect/>
          </a:stretch>
        </p:blipFill>
        <p:spPr bwMode="auto">
          <a:xfrm>
            <a:off x="4071938" y="2286000"/>
            <a:ext cx="44291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14 Rectángulo"/>
          <p:cNvSpPr>
            <a:spLocks noChangeArrowheads="1"/>
          </p:cNvSpPr>
          <p:nvPr/>
        </p:nvSpPr>
        <p:spPr bwMode="auto">
          <a:xfrm>
            <a:off x="989013" y="3429000"/>
            <a:ext cx="2714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Tahoma" pitchFamily="34" charset="0"/>
                <a:cs typeface="Tahoma" pitchFamily="34" charset="0"/>
              </a:rPr>
              <a:t>Área de riego o drenaje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9" name="15 Rectángulo"/>
          <p:cNvSpPr>
            <a:spLocks noChangeArrowheads="1"/>
          </p:cNvSpPr>
          <p:nvPr/>
        </p:nvSpPr>
        <p:spPr bwMode="auto">
          <a:xfrm>
            <a:off x="928688" y="5072063"/>
            <a:ext cx="2714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>
                <a:latin typeface="Tahoma" pitchFamily="34" charset="0"/>
                <a:cs typeface="Tahoma" pitchFamily="34" charset="0"/>
              </a:rPr>
              <a:t>Capacidad para expulsar o succionar agua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071538" y="2714620"/>
            <a:ext cx="2357454" cy="5715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EFICACIA</a:t>
            </a:r>
          </a:p>
        </p:txBody>
      </p:sp>
      <p:sp>
        <p:nvSpPr>
          <p:cNvPr id="21" name="20 Elipse"/>
          <p:cNvSpPr/>
          <p:nvPr/>
        </p:nvSpPr>
        <p:spPr>
          <a:xfrm>
            <a:off x="1083413" y="4357694"/>
            <a:ext cx="2357454" cy="5715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EFICIENCIA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4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26627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BB50BB-2D20-423C-9DAD-109E8FACACCA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smtClean="0"/>
          </a:p>
        </p:txBody>
      </p:sp>
      <p:sp>
        <p:nvSpPr>
          <p:cNvPr id="26628" name="6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pic>
        <p:nvPicPr>
          <p:cNvPr id="26629" name="Picture 6" descr="DSC065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10"/>
          <p:cNvSpPr>
            <a:spLocks noGrp="1"/>
          </p:cNvSpPr>
          <p:nvPr>
            <p:ph type="title" idx="4294967295"/>
          </p:nvPr>
        </p:nvSpPr>
        <p:spPr>
          <a:xfrm>
            <a:off x="4929188" y="5886450"/>
            <a:ext cx="4143375" cy="828675"/>
          </a:xfrm>
        </p:spPr>
        <p:txBody>
          <a:bodyPr/>
          <a:lstStyle/>
          <a:p>
            <a:r>
              <a:rPr lang="es-EC" smtClean="0"/>
              <a:t>EQUIPO DE RIEGO</a:t>
            </a:r>
            <a:endParaRPr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27651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0DE874-CD64-4CA4-B45F-9AE26D1D2724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smtClean="0"/>
          </a:p>
        </p:txBody>
      </p:sp>
      <p:sp>
        <p:nvSpPr>
          <p:cNvPr id="27652" name="6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pic>
        <p:nvPicPr>
          <p:cNvPr id="27653" name="Picture 8" descr="DSC065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10"/>
          <p:cNvSpPr>
            <a:spLocks noGrp="1"/>
          </p:cNvSpPr>
          <p:nvPr>
            <p:ph type="title" idx="4294967295"/>
          </p:nvPr>
        </p:nvSpPr>
        <p:spPr>
          <a:xfrm>
            <a:off x="5643563" y="5786438"/>
            <a:ext cx="3429000" cy="828675"/>
          </a:xfrm>
        </p:spPr>
        <p:txBody>
          <a:bodyPr/>
          <a:lstStyle/>
          <a:p>
            <a:r>
              <a:rPr lang="es-EC" smtClean="0"/>
              <a:t>EQUIPO DE RIEGO</a:t>
            </a:r>
            <a:endParaRPr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28675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23F302-DDB3-427A-A330-23D491A424D1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smtClean="0"/>
          </a:p>
        </p:txBody>
      </p:sp>
      <p:sp>
        <p:nvSpPr>
          <p:cNvPr id="28676" name="6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pic>
        <p:nvPicPr>
          <p:cNvPr id="28677" name="Picture 4" descr="DSC066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5"/>
          <p:cNvSpPr>
            <a:spLocks noGrp="1"/>
          </p:cNvSpPr>
          <p:nvPr>
            <p:ph type="title" idx="4294967295"/>
          </p:nvPr>
        </p:nvSpPr>
        <p:spPr>
          <a:xfrm>
            <a:off x="0" y="5715000"/>
            <a:ext cx="4572000" cy="828675"/>
          </a:xfrm>
        </p:spPr>
        <p:txBody>
          <a:bodyPr/>
          <a:lstStyle/>
          <a:p>
            <a:r>
              <a:rPr lang="es-EC" smtClean="0"/>
              <a:t>EQUIPO DE DRENAJE</a:t>
            </a:r>
            <a:endParaRPr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29699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12B6EB-B813-4FAF-9E1A-D2E72E59F8C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smtClean="0"/>
          </a:p>
        </p:txBody>
      </p:sp>
      <p:sp>
        <p:nvSpPr>
          <p:cNvPr id="29700" name="6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pic>
        <p:nvPicPr>
          <p:cNvPr id="29701" name="Picture 6" descr="DSC06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5"/>
          <p:cNvSpPr>
            <a:spLocks noGrp="1"/>
          </p:cNvSpPr>
          <p:nvPr>
            <p:ph type="title" idx="4294967295"/>
          </p:nvPr>
        </p:nvSpPr>
        <p:spPr>
          <a:xfrm>
            <a:off x="4429125" y="5886450"/>
            <a:ext cx="4572000" cy="828675"/>
          </a:xfrm>
        </p:spPr>
        <p:txBody>
          <a:bodyPr/>
          <a:lstStyle/>
          <a:p>
            <a:r>
              <a:rPr lang="es-EC" smtClean="0">
                <a:solidFill>
                  <a:schemeClr val="bg1"/>
                </a:solidFill>
              </a:rPr>
              <a:t>EQUIPO DE DRENAJE</a:t>
            </a:r>
            <a:endParaRPr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900113"/>
          </a:xfrm>
        </p:spPr>
        <p:txBody>
          <a:bodyPr/>
          <a:lstStyle/>
          <a:p>
            <a:pPr eaLnBrk="1" hangingPunct="1"/>
            <a:r>
              <a:rPr sz="2800" smtClean="0"/>
              <a:t>PREVENCIÓN DEL MANTENIMIENTO</a:t>
            </a:r>
            <a:r>
              <a:rPr sz="2600" smtClean="0"/>
              <a:t/>
            </a:r>
            <a:br>
              <a:rPr sz="2600" smtClean="0"/>
            </a:br>
            <a:r>
              <a:rPr sz="2600" smtClean="0"/>
              <a:t>(Política Actual vs. Modelo Propuesto)</a:t>
            </a:r>
          </a:p>
        </p:txBody>
      </p:sp>
      <p:sp>
        <p:nvSpPr>
          <p:cNvPr id="30723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30724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30725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05B0D2-8520-457A-8100-751F017CCEF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smtClean="0"/>
          </a:p>
        </p:txBody>
      </p:sp>
      <p:sp>
        <p:nvSpPr>
          <p:cNvPr id="8" name="7 Rectángulo redondeado"/>
          <p:cNvSpPr/>
          <p:nvPr/>
        </p:nvSpPr>
        <p:spPr>
          <a:xfrm>
            <a:off x="571500" y="1928813"/>
            <a:ext cx="3143250" cy="6429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27" name="9 CuadroTexto"/>
          <p:cNvSpPr txBox="1">
            <a:spLocks noChangeArrowheads="1"/>
          </p:cNvSpPr>
          <p:nvPr/>
        </p:nvSpPr>
        <p:spPr bwMode="auto">
          <a:xfrm>
            <a:off x="560388" y="1928813"/>
            <a:ext cx="314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ahoma" pitchFamily="34" charset="0"/>
                <a:cs typeface="Tahoma" pitchFamily="34" charset="0"/>
              </a:rPr>
              <a:t>Evaluación y Certificación de Proveedores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71500" y="3076575"/>
            <a:ext cx="3143250" cy="9953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571500" y="4576763"/>
            <a:ext cx="314325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30" name="12 CuadroTexto"/>
          <p:cNvSpPr txBox="1">
            <a:spLocks noChangeArrowheads="1"/>
          </p:cNvSpPr>
          <p:nvPr/>
        </p:nvSpPr>
        <p:spPr bwMode="auto">
          <a:xfrm>
            <a:off x="642938" y="3113088"/>
            <a:ext cx="3071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ahoma" pitchFamily="34" charset="0"/>
                <a:cs typeface="Tahoma" pitchFamily="34" charset="0"/>
              </a:rPr>
              <a:t>Compra de Equipos de marcas y características compatibles</a:t>
            </a:r>
          </a:p>
        </p:txBody>
      </p:sp>
      <p:sp>
        <p:nvSpPr>
          <p:cNvPr id="30731" name="13 CuadroTexto"/>
          <p:cNvSpPr txBox="1">
            <a:spLocks noChangeArrowheads="1"/>
          </p:cNvSpPr>
          <p:nvPr/>
        </p:nvSpPr>
        <p:spPr bwMode="auto">
          <a:xfrm>
            <a:off x="500063" y="4648200"/>
            <a:ext cx="328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ahoma" pitchFamily="34" charset="0"/>
                <a:cs typeface="Tahoma" pitchFamily="34" charset="0"/>
              </a:rPr>
              <a:t>Reemplazo de equipos y/o  partes para evitar paradas de producción</a:t>
            </a:r>
          </a:p>
        </p:txBody>
      </p:sp>
      <p:sp>
        <p:nvSpPr>
          <p:cNvPr id="15" name="14 Flecha curvada hacia abajo"/>
          <p:cNvSpPr/>
          <p:nvPr/>
        </p:nvSpPr>
        <p:spPr>
          <a:xfrm rot="5400000">
            <a:off x="3357562" y="2714626"/>
            <a:ext cx="1357313" cy="500062"/>
          </a:xfrm>
          <a:prstGeom prst="curved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Flecha curvada hacia abajo"/>
          <p:cNvSpPr/>
          <p:nvPr/>
        </p:nvSpPr>
        <p:spPr>
          <a:xfrm rot="5400000">
            <a:off x="3357562" y="4286251"/>
            <a:ext cx="1357313" cy="500062"/>
          </a:xfrm>
          <a:prstGeom prst="curved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27 Preparación"/>
          <p:cNvSpPr/>
          <p:nvPr/>
        </p:nvSpPr>
        <p:spPr>
          <a:xfrm>
            <a:off x="6072188" y="2428875"/>
            <a:ext cx="1090612" cy="857250"/>
          </a:xfrm>
          <a:prstGeom prst="flowChartPreparati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35" name="9 CuadroTexto"/>
          <p:cNvSpPr txBox="1">
            <a:spLocks noChangeArrowheads="1"/>
          </p:cNvSpPr>
          <p:nvPr/>
        </p:nvSpPr>
        <p:spPr bwMode="auto">
          <a:xfrm>
            <a:off x="6119813" y="267811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ahoma" pitchFamily="34" charset="0"/>
                <a:cs typeface="Tahoma" pitchFamily="34" charset="0"/>
              </a:rPr>
              <a:t>CAPEX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4572000" y="1584325"/>
            <a:ext cx="1714500" cy="6429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1" name="30 Rectángulo redondeado"/>
          <p:cNvSpPr/>
          <p:nvPr/>
        </p:nvSpPr>
        <p:spPr>
          <a:xfrm>
            <a:off x="6858000" y="1584325"/>
            <a:ext cx="1714500" cy="6429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38" name="14 CuadroTexto"/>
          <p:cNvSpPr txBox="1">
            <a:spLocks noChangeArrowheads="1"/>
          </p:cNvSpPr>
          <p:nvPr/>
        </p:nvSpPr>
        <p:spPr bwMode="auto">
          <a:xfrm>
            <a:off x="4667250" y="1584325"/>
            <a:ext cx="1500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ahoma" pitchFamily="34" charset="0"/>
                <a:cs typeface="Tahoma" pitchFamily="34" charset="0"/>
              </a:rPr>
              <a:t>Reducción de costos</a:t>
            </a:r>
          </a:p>
        </p:txBody>
      </p:sp>
      <p:sp>
        <p:nvSpPr>
          <p:cNvPr id="30739" name="15 CuadroTexto"/>
          <p:cNvSpPr txBox="1">
            <a:spLocks noChangeArrowheads="1"/>
          </p:cNvSpPr>
          <p:nvPr/>
        </p:nvSpPr>
        <p:spPr bwMode="auto">
          <a:xfrm>
            <a:off x="6929438" y="1571625"/>
            <a:ext cx="157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ahoma" pitchFamily="34" charset="0"/>
                <a:cs typeface="Tahoma" pitchFamily="34" charset="0"/>
              </a:rPr>
              <a:t>Incremento de Utilidades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4714875" y="3452813"/>
            <a:ext cx="3714750" cy="4048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41" name="16 CuadroTexto"/>
          <p:cNvSpPr txBox="1">
            <a:spLocks noChangeArrowheads="1"/>
          </p:cNvSpPr>
          <p:nvPr/>
        </p:nvSpPr>
        <p:spPr bwMode="auto">
          <a:xfrm>
            <a:off x="4714875" y="3463925"/>
            <a:ext cx="371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ahoma" pitchFamily="34" charset="0"/>
                <a:cs typeface="Tahoma" pitchFamily="34" charset="0"/>
              </a:rPr>
              <a:t>Análisis de Recursos Disponibles</a:t>
            </a:r>
          </a:p>
        </p:txBody>
      </p:sp>
      <p:sp>
        <p:nvSpPr>
          <p:cNvPr id="37" name="36 Flecha curvada hacia abajo"/>
          <p:cNvSpPr/>
          <p:nvPr/>
        </p:nvSpPr>
        <p:spPr>
          <a:xfrm rot="3260593" flipH="1" flipV="1">
            <a:off x="5210175" y="2468563"/>
            <a:ext cx="922338" cy="500062"/>
          </a:xfrm>
          <a:prstGeom prst="curved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40" name="39 Flecha curvada hacia abajo"/>
          <p:cNvSpPr/>
          <p:nvPr/>
        </p:nvSpPr>
        <p:spPr>
          <a:xfrm rot="18339407" flipV="1">
            <a:off x="7104857" y="2472531"/>
            <a:ext cx="920750" cy="500063"/>
          </a:xfrm>
          <a:prstGeom prst="curved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30744" name="Picture 2"/>
          <p:cNvPicPr>
            <a:picLocks noChangeAspect="1" noChangeArrowheads="1"/>
          </p:cNvPicPr>
          <p:nvPr/>
        </p:nvPicPr>
        <p:blipFill>
          <a:blip r:embed="rId2"/>
          <a:srcRect l="1814" t="2951" r="1996" b="2623"/>
          <a:stretch>
            <a:fillRect/>
          </a:stretch>
        </p:blipFill>
        <p:spPr bwMode="auto">
          <a:xfrm>
            <a:off x="4572000" y="3965575"/>
            <a:ext cx="40719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5 Título"/>
          <p:cNvSpPr>
            <a:spLocks noGrp="1"/>
          </p:cNvSpPr>
          <p:nvPr>
            <p:ph type="title"/>
          </p:nvPr>
        </p:nvSpPr>
        <p:spPr>
          <a:xfrm>
            <a:off x="533400" y="428625"/>
            <a:ext cx="8077200" cy="642938"/>
          </a:xfrm>
        </p:spPr>
        <p:txBody>
          <a:bodyPr/>
          <a:lstStyle/>
          <a:p>
            <a:pPr eaLnBrk="1" hangingPunct="1"/>
            <a:r>
              <a:rPr sz="2800" smtClean="0"/>
              <a:t>ÁREAS ADMINISTRATIVAS</a:t>
            </a:r>
          </a:p>
        </p:txBody>
      </p:sp>
      <p:sp>
        <p:nvSpPr>
          <p:cNvPr id="31747" name="2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31748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C25B8-BC42-42B3-ACCF-AA410616FB6F}" type="slidenum">
              <a:rPr smtClean="0"/>
              <a:pPr>
                <a:defRPr/>
              </a:pPr>
              <a:t>26</a:t>
            </a:fld>
            <a:endParaRPr dirty="0"/>
          </a:p>
        </p:txBody>
      </p:sp>
      <p:pic>
        <p:nvPicPr>
          <p:cNvPr id="31750" name="Picture 2" descr="flujo mt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643063"/>
            <a:ext cx="6357937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8 CuadroTexto"/>
          <p:cNvSpPr txBox="1">
            <a:spLocks noChangeArrowheads="1"/>
          </p:cNvSpPr>
          <p:nvPr/>
        </p:nvSpPr>
        <p:spPr bwMode="auto">
          <a:xfrm>
            <a:off x="714375" y="1214438"/>
            <a:ext cx="4335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i="1">
                <a:solidFill>
                  <a:schemeClr val="accent2"/>
                </a:solidFill>
              </a:rPr>
              <a:t>FLUJO ACTUAL DE MANTENIMIENTO</a:t>
            </a:r>
          </a:p>
        </p:txBody>
      </p:sp>
      <p:sp>
        <p:nvSpPr>
          <p:cNvPr id="31752" name="9 CuadroTexto"/>
          <p:cNvSpPr txBox="1">
            <a:spLocks noChangeArrowheads="1"/>
          </p:cNvSpPr>
          <p:nvPr/>
        </p:nvSpPr>
        <p:spPr bwMode="auto">
          <a:xfrm>
            <a:off x="714375" y="3559175"/>
            <a:ext cx="3946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i="1">
                <a:solidFill>
                  <a:schemeClr val="accent2"/>
                </a:solidFill>
              </a:rPr>
              <a:t>PROCEDIMIENTOS PROPUESTOS</a:t>
            </a:r>
          </a:p>
        </p:txBody>
      </p:sp>
      <p:grpSp>
        <p:nvGrpSpPr>
          <p:cNvPr id="31753" name="Group 13"/>
          <p:cNvGrpSpPr>
            <a:grpSpLocks/>
          </p:cNvGrpSpPr>
          <p:nvPr/>
        </p:nvGrpSpPr>
        <p:grpSpPr bwMode="auto">
          <a:xfrm>
            <a:off x="1258888" y="3933825"/>
            <a:ext cx="6626225" cy="2451100"/>
            <a:chOff x="948" y="868"/>
            <a:chExt cx="3864" cy="2584"/>
          </a:xfrm>
        </p:grpSpPr>
        <p:graphicFrame>
          <p:nvGraphicFramePr>
            <p:cNvPr id="12" name="11 Diagrama"/>
            <p:cNvGraphicFramePr/>
            <p:nvPr/>
          </p:nvGraphicFramePr>
          <p:xfrm>
            <a:off x="960" y="880"/>
            <a:ext cx="3840" cy="25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1755" name="13 CuadroTexto"/>
            <p:cNvSpPr txBox="1">
              <a:spLocks noChangeArrowheads="1"/>
            </p:cNvSpPr>
            <p:nvPr/>
          </p:nvSpPr>
          <p:spPr bwMode="auto">
            <a:xfrm>
              <a:off x="2925" y="1305"/>
              <a:ext cx="901" cy="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800">
                  <a:solidFill>
                    <a:schemeClr val="bg1"/>
                  </a:solidFill>
                </a:rPr>
                <a:t>Detección de Fallas</a:t>
              </a:r>
            </a:p>
            <a:p>
              <a:endParaRPr lang="es-ES" sz="800">
                <a:solidFill>
                  <a:schemeClr val="bg1"/>
                </a:solidFill>
              </a:endParaRPr>
            </a:p>
            <a:p>
              <a:endParaRPr lang="es-ES" sz="800">
                <a:solidFill>
                  <a:schemeClr val="bg1"/>
                </a:solidFill>
              </a:endParaRPr>
            </a:p>
            <a:p>
              <a:pPr algn="just">
                <a:buFont typeface="Arial" pitchFamily="34" charset="0"/>
                <a:buChar char="•"/>
              </a:pPr>
              <a:r>
                <a:rPr lang="es-ES" sz="800">
                  <a:solidFill>
                    <a:schemeClr val="bg1"/>
                  </a:solidFill>
                </a:rPr>
                <a:t>Documentar los procedimientos para el Análisis de Fallas identificando daños, describiéndolos y analizando causas de fallas.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32771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3277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FB9F67-5706-4A6A-8F0A-881FA65571AA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smtClean="0"/>
          </a:p>
        </p:txBody>
      </p:sp>
      <p:sp>
        <p:nvSpPr>
          <p:cNvPr id="9" name="8 Elipse"/>
          <p:cNvSpPr/>
          <p:nvPr/>
        </p:nvSpPr>
        <p:spPr>
          <a:xfrm>
            <a:off x="534988" y="1119188"/>
            <a:ext cx="8072437" cy="73818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2774" name="10 CuadroTexto"/>
          <p:cNvSpPr txBox="1">
            <a:spLocks noChangeArrowheads="1"/>
          </p:cNvSpPr>
          <p:nvPr/>
        </p:nvSpPr>
        <p:spPr bwMode="auto">
          <a:xfrm>
            <a:off x="1046163" y="1198563"/>
            <a:ext cx="7061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ahoma" pitchFamily="34" charset="0"/>
                <a:cs typeface="Tahoma" pitchFamily="34" charset="0"/>
              </a:rPr>
              <a:t>Implementación de un Programa Anual de Capacitación, Plan de Inducción y Registro de Capacitaciones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346200" y="488950"/>
            <a:ext cx="66436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EDUCACIÓN Y ENTRENAMIENTO</a:t>
            </a:r>
          </a:p>
        </p:txBody>
      </p:sp>
      <p:pic>
        <p:nvPicPr>
          <p:cNvPr id="3277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1582" t="468" r="1871"/>
          <a:stretch>
            <a:fillRect/>
          </a:stretch>
        </p:blipFill>
        <p:spPr bwMode="auto">
          <a:xfrm>
            <a:off x="452438" y="2095500"/>
            <a:ext cx="3916362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2"/>
          <p:cNvPicPr>
            <a:picLocks noChangeAspect="1" noChangeArrowheads="1"/>
          </p:cNvPicPr>
          <p:nvPr/>
        </p:nvPicPr>
        <p:blipFill>
          <a:blip r:embed="rId4"/>
          <a:srcRect l="2722" t="1601" r="9074" b="1311"/>
          <a:stretch>
            <a:fillRect/>
          </a:stretch>
        </p:blipFill>
        <p:spPr bwMode="auto">
          <a:xfrm>
            <a:off x="4452938" y="2108200"/>
            <a:ext cx="42148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33795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3379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F7FA0F-DD3B-4DCA-A1E9-9AD0FCC75C7E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868363" y="488950"/>
            <a:ext cx="74183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...viene </a:t>
            </a:r>
            <a:r>
              <a:rPr lang="es-ES" sz="28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EDUCACIÓN Y ENTRENAMIENTO</a:t>
            </a:r>
          </a:p>
        </p:txBody>
      </p:sp>
      <p:pic>
        <p:nvPicPr>
          <p:cNvPr id="3379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500188"/>
            <a:ext cx="86439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533400" y="428625"/>
            <a:ext cx="8077200" cy="642938"/>
          </a:xfrm>
        </p:spPr>
        <p:txBody>
          <a:bodyPr/>
          <a:lstStyle/>
          <a:p>
            <a:pPr eaLnBrk="1" hangingPunct="1"/>
            <a:r>
              <a:rPr smtClean="0"/>
              <a:t>SEGURIDAD Y MEDIO AMBIENTE</a:t>
            </a:r>
            <a:endParaRPr sz="2600" smtClean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3297" y="1220808"/>
          <a:ext cx="4490674" cy="3054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20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34821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348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8DA792-4898-47C8-8DA6-66484DAAA497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smtClean="0"/>
          </a:p>
        </p:txBody>
      </p:sp>
      <p:graphicFrame>
        <p:nvGraphicFramePr>
          <p:cNvPr id="8" name="6 Marcador de contenido"/>
          <p:cNvGraphicFramePr>
            <a:graphicFrameLocks/>
          </p:cNvGraphicFramePr>
          <p:nvPr/>
        </p:nvGraphicFramePr>
        <p:xfrm>
          <a:off x="3510817" y="4000504"/>
          <a:ext cx="5203607" cy="2393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4824" name="7 CuadroTexto"/>
          <p:cNvSpPr txBox="1">
            <a:spLocks noChangeArrowheads="1"/>
          </p:cNvSpPr>
          <p:nvPr/>
        </p:nvSpPr>
        <p:spPr bwMode="auto">
          <a:xfrm>
            <a:off x="4071938" y="5964238"/>
            <a:ext cx="4429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/>
              <a:t>REDUCCIÓN DE RIESGOS E IMPACTO AMBIENTAL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500063" y="4643438"/>
            <a:ext cx="32527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s-ES" sz="26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Medidas a Implementar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4929188" y="1928813"/>
            <a:ext cx="31432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s-ES" sz="26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Medidas Existentes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900113"/>
          </a:xfrm>
        </p:spPr>
        <p:txBody>
          <a:bodyPr/>
          <a:lstStyle/>
          <a:p>
            <a:pPr eaLnBrk="1" hangingPunct="1"/>
            <a:r>
              <a:rPr smtClean="0"/>
              <a:t>Sobre la Empresa</a:t>
            </a:r>
          </a:p>
        </p:txBody>
      </p:sp>
      <p:sp>
        <p:nvSpPr>
          <p:cNvPr id="8195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8196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8197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5361F4-1AF0-4227-96DD-1B8DF88EDE9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smtClean="0"/>
          </a:p>
        </p:txBody>
      </p:sp>
      <p:sp>
        <p:nvSpPr>
          <p:cNvPr id="7" name="6 Elipse"/>
          <p:cNvSpPr/>
          <p:nvPr/>
        </p:nvSpPr>
        <p:spPr>
          <a:xfrm>
            <a:off x="1416853" y="3237556"/>
            <a:ext cx="2357454" cy="5715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MISIÓN</a:t>
            </a:r>
          </a:p>
        </p:txBody>
      </p:sp>
      <p:sp>
        <p:nvSpPr>
          <p:cNvPr id="8201" name="7 CuadroTexto"/>
          <p:cNvSpPr txBox="1">
            <a:spLocks noChangeArrowheads="1"/>
          </p:cNvSpPr>
          <p:nvPr/>
        </p:nvSpPr>
        <p:spPr bwMode="auto">
          <a:xfrm>
            <a:off x="1443038" y="1593850"/>
            <a:ext cx="630713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C">
                <a:latin typeface="Tahoma" pitchFamily="34" charset="0"/>
                <a:cs typeface="Tahoma" pitchFamily="34" charset="0"/>
              </a:rPr>
              <a:t>Constituída en 1997 </a:t>
            </a:r>
          </a:p>
          <a:p>
            <a:pPr algn="ctr"/>
            <a:r>
              <a:rPr lang="es-EC">
                <a:latin typeface="Tahoma" pitchFamily="34" charset="0"/>
                <a:cs typeface="Tahoma" pitchFamily="34" charset="0"/>
              </a:rPr>
              <a:t>Propietaria de 259.97 ha</a:t>
            </a:r>
          </a:p>
          <a:p>
            <a:pPr algn="ctr"/>
            <a:r>
              <a:rPr lang="es-EC">
                <a:latin typeface="Tahoma" pitchFamily="34" charset="0"/>
                <a:cs typeface="Tahoma" pitchFamily="34" charset="0"/>
              </a:rPr>
              <a:t>Ubicada en el Cantón Tosagua, Provincia de Manabí</a:t>
            </a:r>
          </a:p>
          <a:p>
            <a:pPr algn="ctr"/>
            <a:r>
              <a:rPr lang="es-EC" b="1" i="1">
                <a:latin typeface="Tahoma" pitchFamily="34" charset="0"/>
                <a:cs typeface="Tahoma" pitchFamily="34" charset="0"/>
              </a:rPr>
              <a:t>Actividad principal:</a:t>
            </a:r>
            <a:r>
              <a:rPr lang="es-EC">
                <a:latin typeface="Tahoma" pitchFamily="34" charset="0"/>
                <a:cs typeface="Tahoma" pitchFamily="34" charset="0"/>
              </a:rPr>
              <a:t> siembra, cultivo y cosecha de banano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5369693" y="3237556"/>
            <a:ext cx="2357454" cy="5715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VISIÓN</a:t>
            </a:r>
          </a:p>
        </p:txBody>
      </p:sp>
      <p:sp>
        <p:nvSpPr>
          <p:cNvPr id="8205" name="9 Rectángulo"/>
          <p:cNvSpPr>
            <a:spLocks noChangeArrowheads="1"/>
          </p:cNvSpPr>
          <p:nvPr/>
        </p:nvSpPr>
        <p:spPr bwMode="auto">
          <a:xfrm>
            <a:off x="796925" y="4094163"/>
            <a:ext cx="36004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>
                <a:latin typeface="Tahoma" pitchFamily="34" charset="0"/>
                <a:cs typeface="Tahoma" pitchFamily="34" charset="0"/>
              </a:rPr>
              <a:t>Liderar y mantener la fruta ecuatoriana en los mercados internacionales de acuerdo a los requerimientos de los clientes y los lineamientos corporativos.</a:t>
            </a:r>
          </a:p>
        </p:txBody>
      </p:sp>
      <p:sp>
        <p:nvSpPr>
          <p:cNvPr id="8206" name="11 Rectángulo"/>
          <p:cNvSpPr>
            <a:spLocks noChangeArrowheads="1"/>
          </p:cNvSpPr>
          <p:nvPr/>
        </p:nvSpPr>
        <p:spPr bwMode="auto">
          <a:xfrm>
            <a:off x="4746625" y="4094163"/>
            <a:ext cx="36004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>
                <a:latin typeface="Tahoma" pitchFamily="34" charset="0"/>
                <a:cs typeface="Tahoma" pitchFamily="34" charset="0"/>
              </a:rPr>
              <a:t>Contribuir al engrandecimiento de su marca, reafirmando a la Corporación como la mejor proveedora de productos alimenticios alrededor del mundo.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4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35843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B24D1E-365B-4B13-9624-B835500A544A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smtClean="0"/>
          </a:p>
        </p:txBody>
      </p:sp>
      <p:sp>
        <p:nvSpPr>
          <p:cNvPr id="35844" name="6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pic>
        <p:nvPicPr>
          <p:cNvPr id="35845" name="Picture 7" descr="DSC065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4"/>
          <p:cNvSpPr>
            <a:spLocks noGrp="1"/>
          </p:cNvSpPr>
          <p:nvPr>
            <p:ph type="title" idx="4294967295"/>
          </p:nvPr>
        </p:nvSpPr>
        <p:spPr>
          <a:xfrm>
            <a:off x="214313" y="0"/>
            <a:ext cx="9286875" cy="828675"/>
          </a:xfrm>
        </p:spPr>
        <p:txBody>
          <a:bodyPr/>
          <a:lstStyle/>
          <a:p>
            <a:pPr algn="l"/>
            <a:r>
              <a:rPr lang="es-EC" sz="2800" smtClean="0">
                <a:solidFill>
                  <a:schemeClr val="bg1"/>
                </a:solidFill>
              </a:rPr>
              <a:t>MEDIDAS DE SEGURIDAD EXISTENTES</a:t>
            </a:r>
            <a:endParaRPr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4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36867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890F7B-4688-4CE8-8836-6FCD194FBDFE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smtClean="0"/>
          </a:p>
        </p:txBody>
      </p:sp>
      <p:sp>
        <p:nvSpPr>
          <p:cNvPr id="36868" name="6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pic>
        <p:nvPicPr>
          <p:cNvPr id="36869" name="Picture 6" descr="DSC065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4"/>
          <p:cNvSpPr>
            <a:spLocks noGrp="1"/>
          </p:cNvSpPr>
          <p:nvPr>
            <p:ph type="title" idx="4294967295"/>
          </p:nvPr>
        </p:nvSpPr>
        <p:spPr>
          <a:xfrm>
            <a:off x="214313" y="5957888"/>
            <a:ext cx="9286875" cy="828675"/>
          </a:xfrm>
        </p:spPr>
        <p:txBody>
          <a:bodyPr/>
          <a:lstStyle/>
          <a:p>
            <a:pPr algn="l"/>
            <a:r>
              <a:rPr lang="es-EC" sz="2800" smtClean="0">
                <a:solidFill>
                  <a:schemeClr val="bg1"/>
                </a:solidFill>
              </a:rPr>
              <a:t>MEDIDAS DE SEGURIDAD EXISTENTES</a:t>
            </a:r>
            <a:endParaRPr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37891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568534-1384-45CF-B865-14751AB4D07A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smtClean="0"/>
          </a:p>
        </p:txBody>
      </p:sp>
      <p:sp>
        <p:nvSpPr>
          <p:cNvPr id="37892" name="5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pic>
        <p:nvPicPr>
          <p:cNvPr id="37893" name="Picture 5" descr="DSC066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38915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3891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F18A8B-7198-4DE4-BBED-EEE98173564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smtClean="0"/>
          </a:p>
        </p:txBody>
      </p:sp>
      <p:pic>
        <p:nvPicPr>
          <p:cNvPr id="38917" name="Picture 1"/>
          <p:cNvPicPr>
            <a:picLocks noChangeAspect="1" noChangeArrowheads="1"/>
          </p:cNvPicPr>
          <p:nvPr/>
        </p:nvPicPr>
        <p:blipFill>
          <a:blip r:embed="rId2"/>
          <a:srcRect r="5688"/>
          <a:stretch>
            <a:fillRect/>
          </a:stretch>
        </p:blipFill>
        <p:spPr bwMode="auto">
          <a:xfrm>
            <a:off x="785813" y="1166813"/>
            <a:ext cx="7643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1 Título"/>
          <p:cNvSpPr>
            <a:spLocks noGrp="1"/>
          </p:cNvSpPr>
          <p:nvPr>
            <p:ph type="title"/>
          </p:nvPr>
        </p:nvSpPr>
        <p:spPr>
          <a:xfrm>
            <a:off x="533400" y="428625"/>
            <a:ext cx="8077200" cy="642938"/>
          </a:xfrm>
        </p:spPr>
        <p:txBody>
          <a:bodyPr/>
          <a:lstStyle/>
          <a:p>
            <a:pPr eaLnBrk="1" hangingPunct="1"/>
            <a:r>
              <a:rPr sz="1800" smtClean="0"/>
              <a:t>...viene </a:t>
            </a:r>
            <a:r>
              <a:rPr smtClean="0"/>
              <a:t>SEGURIDAD Y MEDIO AMBIENTE</a:t>
            </a:r>
            <a:endParaRPr sz="2600" smtClean="0"/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3"/>
          <a:srcRect r="5688"/>
          <a:stretch>
            <a:fillRect/>
          </a:stretch>
        </p:blipFill>
        <p:spPr bwMode="auto">
          <a:xfrm>
            <a:off x="787400" y="3857625"/>
            <a:ext cx="76422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900113"/>
          </a:xfrm>
        </p:spPr>
        <p:txBody>
          <a:bodyPr/>
          <a:lstStyle/>
          <a:p>
            <a:pPr eaLnBrk="1" hangingPunct="1"/>
            <a:r>
              <a:rPr smtClean="0"/>
              <a:t>IMPLEMENTACIÓN DEL MODELO DE LAS 5S's</a:t>
            </a:r>
          </a:p>
        </p:txBody>
      </p:sp>
      <p:sp>
        <p:nvSpPr>
          <p:cNvPr id="39939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39940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39941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771F1B-3AA6-4600-9530-4EAC89800C7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smtClean="0"/>
          </a:p>
        </p:txBody>
      </p:sp>
      <p:sp>
        <p:nvSpPr>
          <p:cNvPr id="8" name="7 Rectángulo redondeado"/>
          <p:cNvSpPr/>
          <p:nvPr/>
        </p:nvSpPr>
        <p:spPr>
          <a:xfrm>
            <a:off x="928688" y="1500188"/>
            <a:ext cx="2000250" cy="571500"/>
          </a:xfrm>
          <a:prstGeom prst="roundRect">
            <a:avLst/>
          </a:prstGeom>
          <a:solidFill>
            <a:srgbClr val="DDD7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9943" name="8 CuadroTexto"/>
          <p:cNvSpPr txBox="1">
            <a:spLocks noChangeArrowheads="1"/>
          </p:cNvSpPr>
          <p:nvPr/>
        </p:nvSpPr>
        <p:spPr bwMode="auto">
          <a:xfrm>
            <a:off x="941388" y="1439863"/>
            <a:ext cx="2000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ahoma" pitchFamily="34" charset="0"/>
                <a:cs typeface="Tahoma" pitchFamily="34" charset="0"/>
              </a:rPr>
              <a:t>Ordenamiento </a:t>
            </a:r>
          </a:p>
          <a:p>
            <a:pPr algn="ctr"/>
            <a:r>
              <a:rPr lang="es-ES">
                <a:latin typeface="Tahoma" pitchFamily="34" charset="0"/>
                <a:cs typeface="Tahoma" pitchFamily="34" charset="0"/>
              </a:rPr>
              <a:t>(SEIRI)</a:t>
            </a:r>
          </a:p>
        </p:txBody>
      </p:sp>
      <p:sp>
        <p:nvSpPr>
          <p:cNvPr id="11" name="10 Flecha derecha"/>
          <p:cNvSpPr/>
          <p:nvPr/>
        </p:nvSpPr>
        <p:spPr>
          <a:xfrm rot="5400000">
            <a:off x="1744662" y="2232026"/>
            <a:ext cx="523875" cy="29845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12" name="6 Marcador de contenido"/>
          <p:cNvGraphicFramePr>
            <a:graphicFrameLocks noGrp="1"/>
          </p:cNvGraphicFramePr>
          <p:nvPr>
            <p:ph idx="1"/>
          </p:nvPr>
        </p:nvGraphicFramePr>
        <p:xfrm>
          <a:off x="3929058" y="2214554"/>
          <a:ext cx="4643470" cy="169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Rectángulo redondeado"/>
          <p:cNvSpPr/>
          <p:nvPr/>
        </p:nvSpPr>
        <p:spPr>
          <a:xfrm>
            <a:off x="4773613" y="1489075"/>
            <a:ext cx="3071812" cy="571500"/>
          </a:xfrm>
          <a:prstGeom prst="roundRect">
            <a:avLst/>
          </a:prstGeom>
          <a:solidFill>
            <a:srgbClr val="DDD7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9947" name="8 CuadroTexto"/>
          <p:cNvSpPr txBox="1">
            <a:spLocks noChangeArrowheads="1"/>
          </p:cNvSpPr>
          <p:nvPr/>
        </p:nvSpPr>
        <p:spPr bwMode="auto">
          <a:xfrm>
            <a:off x="4786313" y="1428750"/>
            <a:ext cx="3071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ahoma" pitchFamily="34" charset="0"/>
                <a:cs typeface="Tahoma" pitchFamily="34" charset="0"/>
              </a:rPr>
              <a:t>SEITON </a:t>
            </a:r>
            <a:br>
              <a:rPr lang="es-ES">
                <a:latin typeface="Tahoma" pitchFamily="34" charset="0"/>
                <a:cs typeface="Tahoma" pitchFamily="34" charset="0"/>
              </a:rPr>
            </a:br>
            <a:r>
              <a:rPr lang="es-ES">
                <a:latin typeface="Tahoma" pitchFamily="34" charset="0"/>
                <a:cs typeface="Tahoma" pitchFamily="34" charset="0"/>
              </a:rPr>
              <a:t>(Todo en su lugar)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915988" y="5060950"/>
            <a:ext cx="2000250" cy="571500"/>
          </a:xfrm>
          <a:prstGeom prst="roundRect">
            <a:avLst/>
          </a:prstGeom>
          <a:solidFill>
            <a:srgbClr val="DDD7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9949" name="8 CuadroTexto"/>
          <p:cNvSpPr txBox="1">
            <a:spLocks noChangeArrowheads="1"/>
          </p:cNvSpPr>
          <p:nvPr/>
        </p:nvSpPr>
        <p:spPr bwMode="auto">
          <a:xfrm>
            <a:off x="928688" y="500062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ahoma" pitchFamily="34" charset="0"/>
                <a:cs typeface="Tahoma" pitchFamily="34" charset="0"/>
              </a:rPr>
              <a:t>Qué brille</a:t>
            </a:r>
          </a:p>
          <a:p>
            <a:pPr algn="ctr"/>
            <a:r>
              <a:rPr lang="es-ES">
                <a:latin typeface="Tahoma" pitchFamily="34" charset="0"/>
                <a:cs typeface="Tahoma" pitchFamily="34" charset="0"/>
              </a:rPr>
              <a:t>(SEISO)</a:t>
            </a:r>
          </a:p>
        </p:txBody>
      </p:sp>
      <p:graphicFrame>
        <p:nvGraphicFramePr>
          <p:cNvPr id="22" name="21 Diagrama"/>
          <p:cNvGraphicFramePr/>
          <p:nvPr/>
        </p:nvGraphicFramePr>
        <p:xfrm>
          <a:off x="2357422" y="3929066"/>
          <a:ext cx="6286544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9951" name="15 CuadroTexto"/>
          <p:cNvSpPr txBox="1">
            <a:spLocks noChangeArrowheads="1"/>
          </p:cNvSpPr>
          <p:nvPr/>
        </p:nvSpPr>
        <p:spPr bwMode="auto">
          <a:xfrm>
            <a:off x="785813" y="2786063"/>
            <a:ext cx="2286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Lista de elementos</a:t>
            </a:r>
          </a:p>
          <a:p>
            <a:r>
              <a:rPr lang="es-ES"/>
              <a:t>innecesarios</a:t>
            </a:r>
          </a:p>
          <a:p>
            <a:r>
              <a:rPr lang="es-ES"/>
              <a:t>Tarjetas de color</a:t>
            </a:r>
          </a:p>
          <a:p>
            <a:r>
              <a:rPr lang="es-ES"/>
              <a:t>Plan de acción</a:t>
            </a:r>
          </a:p>
          <a:p>
            <a:r>
              <a:rPr lang="es-ES"/>
              <a:t>Informe final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900113"/>
          </a:xfrm>
        </p:spPr>
        <p:txBody>
          <a:bodyPr/>
          <a:lstStyle/>
          <a:p>
            <a:pPr eaLnBrk="1" hangingPunct="1"/>
            <a:r>
              <a:rPr sz="1800" smtClean="0"/>
              <a:t>...viene </a:t>
            </a:r>
            <a:r>
              <a:rPr smtClean="0"/>
              <a:t>IMPLEMENTACIÓN DEL MODELO DE LAS 5S's</a:t>
            </a:r>
          </a:p>
        </p:txBody>
      </p:sp>
      <p:sp>
        <p:nvSpPr>
          <p:cNvPr id="40963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40964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40965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6A3927-19DD-4F50-A803-0EE84448BDB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smtClean="0"/>
          </a:p>
        </p:txBody>
      </p:sp>
      <p:graphicFrame>
        <p:nvGraphicFramePr>
          <p:cNvPr id="17" name="16 Diagrama"/>
          <p:cNvGraphicFramePr/>
          <p:nvPr/>
        </p:nvGraphicFramePr>
        <p:xfrm>
          <a:off x="4714876" y="2023990"/>
          <a:ext cx="3857652" cy="3691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1 Título"/>
          <p:cNvSpPr txBox="1">
            <a:spLocks/>
          </p:cNvSpPr>
          <p:nvPr/>
        </p:nvSpPr>
        <p:spPr bwMode="auto">
          <a:xfrm>
            <a:off x="4786313" y="989013"/>
            <a:ext cx="38576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s-ES" sz="2000" b="1" dirty="0">
                <a:solidFill>
                  <a:schemeClr val="accent2"/>
                </a:solidFill>
                <a:latin typeface="Tahoma" pitchFamily="34" charset="0"/>
                <a:ea typeface="+mj-ea"/>
                <a:cs typeface="Tahoma" pitchFamily="34" charset="0"/>
              </a:rPr>
              <a:t>SHITSUKE</a:t>
            </a:r>
            <a:br>
              <a:rPr lang="es-ES" sz="2000" b="1" dirty="0">
                <a:solidFill>
                  <a:schemeClr val="accent2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es-ES" sz="2000" b="1" dirty="0">
                <a:solidFill>
                  <a:schemeClr val="accent2"/>
                </a:solidFill>
                <a:latin typeface="Tahoma" pitchFamily="34" charset="0"/>
                <a:ea typeface="+mj-ea"/>
                <a:cs typeface="Tahoma" pitchFamily="34" charset="0"/>
              </a:rPr>
              <a:t>(Disciplina)</a:t>
            </a:r>
          </a:p>
        </p:txBody>
      </p:sp>
      <p:graphicFrame>
        <p:nvGraphicFramePr>
          <p:cNvPr id="24" name="23 Diagrama"/>
          <p:cNvGraphicFramePr/>
          <p:nvPr/>
        </p:nvGraphicFramePr>
        <p:xfrm>
          <a:off x="500034" y="2500306"/>
          <a:ext cx="385765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7" name="1 Título"/>
          <p:cNvSpPr txBox="1">
            <a:spLocks/>
          </p:cNvSpPr>
          <p:nvPr/>
        </p:nvSpPr>
        <p:spPr bwMode="auto">
          <a:xfrm>
            <a:off x="857250" y="1285875"/>
            <a:ext cx="38576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s-ES" sz="2000" b="1" dirty="0">
                <a:solidFill>
                  <a:schemeClr val="accent2"/>
                </a:solidFill>
                <a:latin typeface="Tahoma" pitchFamily="34" charset="0"/>
                <a:ea typeface="+mj-ea"/>
                <a:cs typeface="Tahoma" pitchFamily="34" charset="0"/>
              </a:rPr>
              <a:t>SEIKETSU</a:t>
            </a:r>
            <a:br>
              <a:rPr lang="es-ES" sz="2000" b="1" dirty="0">
                <a:solidFill>
                  <a:schemeClr val="accent2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es-ES" sz="2000" b="1" dirty="0">
                <a:solidFill>
                  <a:schemeClr val="accent2"/>
                </a:solidFill>
                <a:latin typeface="Tahoma" pitchFamily="34" charset="0"/>
                <a:ea typeface="+mj-ea"/>
                <a:cs typeface="Tahoma" pitchFamily="34" charset="0"/>
              </a:rPr>
              <a:t>(Estandarizar)</a:t>
            </a:r>
          </a:p>
        </p:txBody>
      </p:sp>
      <p:pic>
        <p:nvPicPr>
          <p:cNvPr id="40970" name="Picture 12" descr="http://www.blogdetrabajo.com/wp-content/uploads/esclavo_trabajo2-400x37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317336">
            <a:off x="1373188" y="4033838"/>
            <a:ext cx="213836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455613" y="1928813"/>
            <a:ext cx="8402637" cy="2044700"/>
          </a:xfrm>
        </p:spPr>
        <p:txBody>
          <a:bodyPr rtlCol="0">
            <a:noAutofit/>
          </a:bodyPr>
          <a:lstStyle/>
          <a:p>
            <a:pPr algn="ctr" eaLnBrk="1" fontAlgn="auto" hangingPunct="1">
              <a:defRPr/>
            </a:pPr>
            <a:r>
              <a:rPr sz="5400" smtClean="0"/>
              <a:t>Conclusiones y Recomendaciones</a:t>
            </a:r>
            <a:endParaRPr sz="5400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585788" y="4468813"/>
            <a:ext cx="8129587" cy="7572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Diseño de una Sistema de Gestión y Control Operacional</a:t>
            </a:r>
            <a:endParaRPr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b="0" smtClean="0">
                <a:solidFill>
                  <a:schemeClr val="tx1"/>
                </a:solidFill>
                <a:latin typeface="Tahoma" pitchFamily="34" charset="0"/>
              </a:rPr>
              <a:t>Empresa productora de banano</a:t>
            </a:r>
            <a:endParaRPr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1988" name="8 Imagen" descr="Imagen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167438"/>
            <a:ext cx="5715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7 CuadroTexto"/>
          <p:cNvSpPr txBox="1">
            <a:spLocks noChangeArrowheads="1"/>
          </p:cNvSpPr>
          <p:nvPr/>
        </p:nvSpPr>
        <p:spPr bwMode="auto">
          <a:xfrm>
            <a:off x="749300" y="6224588"/>
            <a:ext cx="41433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r>
              <a:rPr lang="es-ES_tradnl" sz="1000" b="1" i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“Impulsando la sociedad del conocimiento”</a:t>
            </a:r>
          </a:p>
        </p:txBody>
      </p:sp>
      <p:pic>
        <p:nvPicPr>
          <p:cNvPr id="41990" name="Picture 2" descr="E:\logos\logo_ic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6332538"/>
            <a:ext cx="7969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7 CuadroTexto"/>
          <p:cNvSpPr txBox="1">
            <a:spLocks noChangeArrowheads="1"/>
          </p:cNvSpPr>
          <p:nvPr/>
        </p:nvSpPr>
        <p:spPr bwMode="auto">
          <a:xfrm>
            <a:off x="4191000" y="6348413"/>
            <a:ext cx="4143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Instituto de Ciencias Matemáticas</a:t>
            </a:r>
            <a:endParaRPr lang="es-ES_tradnl" sz="1200" b="1" i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s-ES_tradnl" sz="1200" b="1" i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900113"/>
          </a:xfrm>
        </p:spPr>
        <p:txBody>
          <a:bodyPr/>
          <a:lstStyle/>
          <a:p>
            <a:pPr eaLnBrk="1" hangingPunct="1"/>
            <a:r>
              <a:rPr smtClean="0"/>
              <a:t>CONCLUSIONES</a:t>
            </a:r>
          </a:p>
        </p:txBody>
      </p:sp>
      <p:sp>
        <p:nvSpPr>
          <p:cNvPr id="43011" name="2 Marcador de contenido"/>
          <p:cNvSpPr>
            <a:spLocks noGrp="1"/>
          </p:cNvSpPr>
          <p:nvPr>
            <p:ph idx="1"/>
          </p:nvPr>
        </p:nvSpPr>
        <p:spPr>
          <a:xfrm>
            <a:off x="533400" y="1500188"/>
            <a:ext cx="8077200" cy="4643437"/>
          </a:xfrm>
        </p:spPr>
        <p:txBody>
          <a:bodyPr/>
          <a:lstStyle/>
          <a:p>
            <a:pPr eaLnBrk="1" hangingPunct="1"/>
            <a:r>
              <a:rPr smtClean="0"/>
              <a:t>Sistema de documentación</a:t>
            </a:r>
          </a:p>
          <a:p>
            <a:pPr eaLnBrk="1" hangingPunct="1"/>
            <a:r>
              <a:rPr smtClean="0"/>
              <a:t>Identificación de activos</a:t>
            </a:r>
          </a:p>
          <a:p>
            <a:pPr eaLnBrk="1" hangingPunct="1"/>
            <a:r>
              <a:rPr smtClean="0"/>
              <a:t>Lista de verificación</a:t>
            </a:r>
          </a:p>
          <a:p>
            <a:pPr eaLnBrk="1" hangingPunct="1"/>
            <a:r>
              <a:rPr smtClean="0"/>
              <a:t>Plan de Mantenimiento</a:t>
            </a:r>
          </a:p>
          <a:p>
            <a:pPr eaLnBrk="1" hangingPunct="1"/>
            <a:r>
              <a:rPr smtClean="0"/>
              <a:t>Área de Mantenimiento</a:t>
            </a:r>
          </a:p>
          <a:p>
            <a:pPr eaLnBrk="1" hangingPunct="1"/>
            <a:r>
              <a:rPr smtClean="0"/>
              <a:t>Equipos de reemplazo</a:t>
            </a:r>
          </a:p>
          <a:p>
            <a:pPr eaLnBrk="1" hangingPunct="1"/>
            <a:r>
              <a:rPr smtClean="0"/>
              <a:t>Plan de capacitación</a:t>
            </a:r>
          </a:p>
          <a:p>
            <a:pPr eaLnBrk="1" hangingPunct="1"/>
            <a:r>
              <a:rPr smtClean="0"/>
              <a:t>Política estratégica</a:t>
            </a:r>
          </a:p>
          <a:p>
            <a:pPr eaLnBrk="1" hangingPunct="1"/>
            <a:r>
              <a:rPr smtClean="0"/>
              <a:t>Diseño Sistema de Gestión</a:t>
            </a:r>
            <a:endParaRPr lang="es-EC" smtClean="0"/>
          </a:p>
          <a:p>
            <a:pPr eaLnBrk="1" hangingPunct="1"/>
            <a:endParaRPr lang="es-EC" smtClean="0"/>
          </a:p>
          <a:p>
            <a:pPr eaLnBrk="1" hangingPunct="1"/>
            <a:endParaRPr b="1" smtClean="0"/>
          </a:p>
        </p:txBody>
      </p:sp>
      <p:sp>
        <p:nvSpPr>
          <p:cNvPr id="43012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43013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43014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56BEC6-818E-464E-8713-DEA4EA65372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RECOMENDACIONES</a:t>
            </a:r>
          </a:p>
        </p:txBody>
      </p:sp>
      <p:sp>
        <p:nvSpPr>
          <p:cNvPr id="44035" name="18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44036" name="1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491FC0-80AF-4DCE-999B-A80F95AE1E0B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smtClean="0"/>
          </a:p>
        </p:txBody>
      </p:sp>
      <p:sp>
        <p:nvSpPr>
          <p:cNvPr id="44037" name="20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44038" name="2 Marcador de contenido"/>
          <p:cNvSpPr>
            <a:spLocks noGrp="1"/>
          </p:cNvSpPr>
          <p:nvPr>
            <p:ph idx="1"/>
          </p:nvPr>
        </p:nvSpPr>
        <p:spPr>
          <a:xfrm>
            <a:off x="533400" y="1500188"/>
            <a:ext cx="8077200" cy="4643437"/>
          </a:xfrm>
        </p:spPr>
        <p:txBody>
          <a:bodyPr/>
          <a:lstStyle/>
          <a:p>
            <a:pPr eaLnBrk="1" hangingPunct="1"/>
            <a:r>
              <a:rPr smtClean="0"/>
              <a:t>Establecimiento de Indicadores</a:t>
            </a:r>
          </a:p>
          <a:p>
            <a:pPr eaLnBrk="1" hangingPunct="1"/>
            <a:r>
              <a:rPr smtClean="0"/>
              <a:t>Análisis de Modo y Efecto de Fallas</a:t>
            </a:r>
          </a:p>
          <a:p>
            <a:pPr eaLnBrk="1" hangingPunct="1"/>
            <a:r>
              <a:rPr smtClean="0"/>
              <a:t>Utilización de Tarjetas de activos</a:t>
            </a:r>
          </a:p>
          <a:p>
            <a:pPr eaLnBrk="1" hangingPunct="1"/>
            <a:r>
              <a:rPr smtClean="0"/>
              <a:t>Chequeo Permanente de Equipos</a:t>
            </a:r>
          </a:p>
          <a:p>
            <a:pPr eaLnBrk="1" hangingPunct="1"/>
            <a:r>
              <a:rPr smtClean="0"/>
              <a:t>Documentación de Procedimientos y Guías Operativas</a:t>
            </a:r>
          </a:p>
          <a:p>
            <a:pPr eaLnBrk="1" hangingPunct="1"/>
            <a:r>
              <a:rPr smtClean="0"/>
              <a:t>Plan Anual de Capacitación</a:t>
            </a:r>
          </a:p>
          <a:p>
            <a:pPr eaLnBrk="1" hangingPunct="1"/>
            <a:r>
              <a:rPr smtClean="0"/>
              <a:t>Diseño de Sistema de Gestión</a:t>
            </a:r>
            <a:endParaRPr lang="es-EC" smtClean="0"/>
          </a:p>
          <a:p>
            <a:pPr eaLnBrk="1" hangingPunct="1"/>
            <a:endParaRPr lang="es-EC" smtClean="0"/>
          </a:p>
          <a:p>
            <a:pPr eaLnBrk="1" hangingPunct="1"/>
            <a:endParaRPr b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smtClean="0"/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smtClean="0"/>
          </a:p>
        </p:txBody>
      </p:sp>
      <p:sp>
        <p:nvSpPr>
          <p:cNvPr id="9220" name="4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9221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578379-A20F-4FE8-916D-92232771D22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smtClean="0"/>
          </a:p>
        </p:txBody>
      </p:sp>
      <p:sp>
        <p:nvSpPr>
          <p:cNvPr id="9222" name="6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pic>
        <p:nvPicPr>
          <p:cNvPr id="9223" name="Picture 4" descr="DSC066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4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4E6447-B2EF-478C-BF4F-FC3196D5D7A1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smtClean="0"/>
          </a:p>
        </p:txBody>
      </p:sp>
      <p:sp>
        <p:nvSpPr>
          <p:cNvPr id="10244" name="6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pic>
        <p:nvPicPr>
          <p:cNvPr id="10245" name="Picture 5" descr="DSC063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4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11267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7B6438-C041-4392-A42D-2C5C58A98EC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smtClean="0"/>
          </a:p>
        </p:txBody>
      </p:sp>
      <p:sp>
        <p:nvSpPr>
          <p:cNvPr id="11268" name="6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pic>
        <p:nvPicPr>
          <p:cNvPr id="11269" name="Picture 7" descr="DSC063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12291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DFD222-61FA-40B9-BE97-F1F6C635C028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smtClean="0"/>
          </a:p>
        </p:txBody>
      </p:sp>
      <p:sp>
        <p:nvSpPr>
          <p:cNvPr id="12292" name="6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pic>
        <p:nvPicPr>
          <p:cNvPr id="12293" name="Picture 6" descr="DSC063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455613" y="2027238"/>
            <a:ext cx="8402637" cy="2044700"/>
          </a:xfrm>
        </p:spPr>
        <p:txBody>
          <a:bodyPr rtlCol="0">
            <a:noAutofit/>
          </a:bodyPr>
          <a:lstStyle/>
          <a:p>
            <a:pPr algn="ctr" eaLnBrk="1" fontAlgn="auto" hangingPunct="1">
              <a:defRPr/>
            </a:pPr>
            <a:r>
              <a:rPr smtClean="0"/>
              <a:t>Análisis de los </a:t>
            </a:r>
            <a:br>
              <a:rPr smtClean="0"/>
            </a:br>
            <a:r>
              <a:rPr smtClean="0"/>
              <a:t>8 Pilares del Mantenimiento Productivo Total (TPM)</a:t>
            </a:r>
            <a:endParaRPr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585788" y="4468813"/>
            <a:ext cx="8129587" cy="7572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Diseño de una Sistema de Gestión y Control Operacional</a:t>
            </a:r>
            <a:endParaRPr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b="0" smtClean="0">
                <a:solidFill>
                  <a:schemeClr val="tx1"/>
                </a:solidFill>
                <a:latin typeface="Tahoma" pitchFamily="34" charset="0"/>
              </a:rPr>
              <a:t>Empresa productora de banano</a:t>
            </a:r>
            <a:endParaRPr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3316" name="8 Imagen" descr="Imagen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167438"/>
            <a:ext cx="5715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7 CuadroTexto"/>
          <p:cNvSpPr txBox="1">
            <a:spLocks noChangeArrowheads="1"/>
          </p:cNvSpPr>
          <p:nvPr/>
        </p:nvSpPr>
        <p:spPr bwMode="auto">
          <a:xfrm>
            <a:off x="749300" y="6224588"/>
            <a:ext cx="41433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r>
              <a:rPr lang="es-ES_tradnl" sz="1000" b="1" i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“Impulsando la sociedad del conocimiento”</a:t>
            </a:r>
          </a:p>
        </p:txBody>
      </p:sp>
      <p:pic>
        <p:nvPicPr>
          <p:cNvPr id="13318" name="Picture 2" descr="E:\logos\logo_ic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6332538"/>
            <a:ext cx="7969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7 CuadroTexto"/>
          <p:cNvSpPr txBox="1">
            <a:spLocks noChangeArrowheads="1"/>
          </p:cNvSpPr>
          <p:nvPr/>
        </p:nvSpPr>
        <p:spPr bwMode="auto">
          <a:xfrm>
            <a:off x="4191000" y="6348413"/>
            <a:ext cx="4143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Instituto de Ciencias Matemáticas</a:t>
            </a:r>
            <a:endParaRPr lang="es-ES_tradnl" sz="1200" b="1" i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s-ES_tradnl" sz="1200" b="1" i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685800"/>
          </a:xfrm>
        </p:spPr>
        <p:txBody>
          <a:bodyPr/>
          <a:lstStyle/>
          <a:p>
            <a:pPr eaLnBrk="1" hangingPunct="1"/>
            <a:r>
              <a:rPr smtClean="0"/>
              <a:t>Mejoramiento Continuo</a:t>
            </a:r>
          </a:p>
        </p:txBody>
      </p:sp>
      <p:sp>
        <p:nvSpPr>
          <p:cNvPr id="14339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t>Guayaquil, noviembre de 2009</a:t>
            </a:r>
          </a:p>
        </p:txBody>
      </p:sp>
      <p:sp>
        <p:nvSpPr>
          <p:cNvPr id="14340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Diseño de un Sistema de Gestión y Control Operacional para una empresa de la Provincia de Manabí  que se dedica a la producción de banano</a:t>
            </a:r>
          </a:p>
        </p:txBody>
      </p:sp>
      <p:sp>
        <p:nvSpPr>
          <p:cNvPr id="14341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693C90-A7B8-432F-AEB1-F18AB56F1F5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smtClean="0"/>
          </a:p>
        </p:txBody>
      </p:sp>
      <p:sp>
        <p:nvSpPr>
          <p:cNvPr id="14342" name="6 Rectángulo"/>
          <p:cNvSpPr>
            <a:spLocks noChangeArrowheads="1"/>
          </p:cNvSpPr>
          <p:nvPr/>
        </p:nvSpPr>
        <p:spPr bwMode="auto">
          <a:xfrm>
            <a:off x="723900" y="1857375"/>
            <a:ext cx="34194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Tahoma" pitchFamily="34" charset="0"/>
                <a:cs typeface="Tahoma" pitchFamily="34" charset="0"/>
              </a:rPr>
              <a:t>Control a través del cumplimiento del plan de mantenimiento para cada uno de los equipos críticos, la cual se realiza en un 80%.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43" name="7 Rectángulo"/>
          <p:cNvSpPr>
            <a:spLocks noChangeArrowheads="1"/>
          </p:cNvSpPr>
          <p:nvPr/>
        </p:nvSpPr>
        <p:spPr bwMode="auto">
          <a:xfrm>
            <a:off x="5224463" y="1857375"/>
            <a:ext cx="34194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Tahoma" pitchFamily="34" charset="0"/>
                <a:cs typeface="Tahoma" pitchFamily="34" charset="0"/>
              </a:rPr>
              <a:t>Establecimiento de Indicadores de calidad, rendimiento, disponibilidad, eficiencia de equipos, cumplimiento y costo de mantenimiento.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44" name="8 Rectángulo"/>
          <p:cNvSpPr>
            <a:spLocks noChangeArrowheads="1"/>
          </p:cNvSpPr>
          <p:nvPr/>
        </p:nvSpPr>
        <p:spPr bwMode="auto">
          <a:xfrm>
            <a:off x="725488" y="3951288"/>
            <a:ext cx="342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Tahoma" pitchFamily="34" charset="0"/>
                <a:cs typeface="Tahoma" pitchFamily="34" charset="0"/>
              </a:rPr>
              <a:t>Formato de Reparación de Equipos donde se describen las fallas presentadas pero no las causas.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45" name="9 Rectángulo"/>
          <p:cNvSpPr>
            <a:spLocks noChangeArrowheads="1"/>
          </p:cNvSpPr>
          <p:nvPr/>
        </p:nvSpPr>
        <p:spPr bwMode="auto">
          <a:xfrm>
            <a:off x="5226050" y="3951288"/>
            <a:ext cx="34210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Tahoma" pitchFamily="34" charset="0"/>
                <a:cs typeface="Tahoma" pitchFamily="34" charset="0"/>
              </a:rPr>
              <a:t>Formato de Análisis de Modo y Efecto de Falla, donde se identifican efectos, causas y se determina Índice de Prioridad de Riesgos.</a:t>
            </a:r>
            <a:endParaRPr lang="es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4106863" y="2441575"/>
            <a:ext cx="1000125" cy="42862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4108450" y="4308475"/>
            <a:ext cx="1000125" cy="42862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plan presentation">
  <a:themeElements>
    <a:clrScheme name="Business Plan">
      <a:dk1>
        <a:sysClr val="windowText" lastClr="000000"/>
      </a:dk1>
      <a:lt1>
        <a:sysClr val="window" lastClr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</Template>
  <TotalTime>0</TotalTime>
  <Words>2184</Words>
  <Application>Microsoft Office PowerPoint</Application>
  <PresentationFormat>Presentación en pantalla (4:3)</PresentationFormat>
  <Paragraphs>313</Paragraphs>
  <Slides>38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Tahoma</vt:lpstr>
      <vt:lpstr>Calibri</vt:lpstr>
      <vt:lpstr>Segoe Condensed</vt:lpstr>
      <vt:lpstr>Bookman Old Style</vt:lpstr>
      <vt:lpstr>Business plan presentation</vt:lpstr>
      <vt:lpstr>Diseño de un Sistema de Gestión y Control Operacional para una empresa que se dedica a la  producción de banano ubicada en la Provincia de Manabí </vt:lpstr>
      <vt:lpstr>¿Qué es Gerencia de Activos?</vt:lpstr>
      <vt:lpstr>Sobre la Empresa</vt:lpstr>
      <vt:lpstr>Diapositiva 4</vt:lpstr>
      <vt:lpstr>Diapositiva 5</vt:lpstr>
      <vt:lpstr>Diapositiva 6</vt:lpstr>
      <vt:lpstr>Diapositiva 7</vt:lpstr>
      <vt:lpstr>Análisis de los  8 Pilares del Mantenimiento Productivo Total (TPM)</vt:lpstr>
      <vt:lpstr>Mejoramiento Continuo</vt:lpstr>
      <vt:lpstr>...viene Mejoramiento Continuo</vt:lpstr>
      <vt:lpstr>Mantenimiento Autónomo</vt:lpstr>
      <vt:lpstr>Mantenimiento Planificado</vt:lpstr>
      <vt:lpstr>...viene Mantenimiento Planificado</vt:lpstr>
      <vt:lpstr>...viene Mantenimiento Planificado</vt:lpstr>
      <vt:lpstr>...viene Mantenimiento Planificado</vt:lpstr>
      <vt:lpstr>...viene Mantenimiento Planificado</vt:lpstr>
      <vt:lpstr>...viene Mantenimiento Planificado</vt:lpstr>
      <vt:lpstr>...viene Mantenimiento Planificado</vt:lpstr>
      <vt:lpstr>...viene Mantenimiento Planificado</vt:lpstr>
      <vt:lpstr>Mantenimiento de la Calidad</vt:lpstr>
      <vt:lpstr>EQUIPO DE RIEGO</vt:lpstr>
      <vt:lpstr>EQUIPO DE RIEGO</vt:lpstr>
      <vt:lpstr>EQUIPO DE DRENAJE</vt:lpstr>
      <vt:lpstr>EQUIPO DE DRENAJE</vt:lpstr>
      <vt:lpstr>PREVENCIÓN DEL MANTENIMIENTO (Política Actual vs. Modelo Propuesto)</vt:lpstr>
      <vt:lpstr>ÁREAS ADMINISTRATIVAS</vt:lpstr>
      <vt:lpstr>Diapositiva 27</vt:lpstr>
      <vt:lpstr>Diapositiva 28</vt:lpstr>
      <vt:lpstr>SEGURIDAD Y MEDIO AMBIENTE</vt:lpstr>
      <vt:lpstr>MEDIDAS DE SEGURIDAD EXISTENTES</vt:lpstr>
      <vt:lpstr>MEDIDAS DE SEGURIDAD EXISTENTES</vt:lpstr>
      <vt:lpstr>Diapositiva 32</vt:lpstr>
      <vt:lpstr>...viene SEGURIDAD Y MEDIO AMBIENTE</vt:lpstr>
      <vt:lpstr>IMPLEMENTACIÓN DEL MODELO DE LAS 5S's</vt:lpstr>
      <vt:lpstr>...viene IMPLEMENTACIÓN DEL MODELO DE LAS 5S's</vt:lpstr>
      <vt:lpstr>Conclusiones y Recomendaciones</vt:lpstr>
      <vt:lpstr>CONCLUSIONES</vt:lpstr>
      <vt:lpstr>RECOMENDACIONES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 un Sistema de Gestión y Control Operacional para una empresa que se dedica a la  producción de banano ubicada en la Provincia de Manabí </dc:title>
  <dc:creator/>
  <cp:lastModifiedBy/>
  <cp:revision>6</cp:revision>
  <dcterms:created xsi:type="dcterms:W3CDTF">2009-08-06T02:32:52Z</dcterms:created>
  <dcterms:modified xsi:type="dcterms:W3CDTF">2009-11-18T03:22:14Z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TC100819223082</vt:lpwstr>
  </property>
</Properties>
</file>