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70" r:id="rId2"/>
    <p:sldId id="271" r:id="rId3"/>
    <p:sldId id="272" r:id="rId4"/>
    <p:sldId id="273" r:id="rId5"/>
    <p:sldId id="275" r:id="rId6"/>
    <p:sldId id="295" r:id="rId7"/>
    <p:sldId id="296" r:id="rId8"/>
    <p:sldId id="276" r:id="rId9"/>
    <p:sldId id="282" r:id="rId10"/>
    <p:sldId id="283" r:id="rId11"/>
    <p:sldId id="284" r:id="rId12"/>
    <p:sldId id="285" r:id="rId13"/>
    <p:sldId id="286" r:id="rId14"/>
    <p:sldId id="287" r:id="rId15"/>
    <p:sldId id="288" r:id="rId16"/>
    <p:sldId id="289" r:id="rId17"/>
    <p:sldId id="290" r:id="rId18"/>
    <p:sldId id="291" r:id="rId19"/>
    <p:sldId id="293" r:id="rId20"/>
    <p:sldId id="294" r:id="rId21"/>
    <p:sldId id="256" r:id="rId22"/>
    <p:sldId id="257" r:id="rId23"/>
    <p:sldId id="258" r:id="rId24"/>
    <p:sldId id="259" r:id="rId25"/>
    <p:sldId id="260" r:id="rId26"/>
    <p:sldId id="261" r:id="rId27"/>
    <p:sldId id="263" r:id="rId28"/>
    <p:sldId id="264" r:id="rId29"/>
    <p:sldId id="265" r:id="rId30"/>
    <p:sldId id="262" r:id="rId31"/>
    <p:sldId id="266" r:id="rId32"/>
    <p:sldId id="267" r:id="rId33"/>
    <p:sldId id="269" r:id="rId34"/>
    <p:sldId id="268" r:id="rId35"/>
    <p:sldId id="279" r:id="rId36"/>
    <p:sldId id="280" r:id="rId37"/>
    <p:sldId id="281"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D7650-94EF-9347-85A4-93F9BF4AE203}"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9FF8089F-5A1C-9941-B9DD-85D7941CA97F}">
      <dgm:prSet phldrT="[Text]"/>
      <dgm:spPr/>
      <dgm:t>
        <a:bodyPr/>
        <a:lstStyle/>
        <a:p>
          <a:r>
            <a:rPr lang="es-ES" b="1" dirty="0" smtClean="0"/>
            <a:t>Requisitos funcionales</a:t>
          </a:r>
          <a:endParaRPr lang="en-US" dirty="0"/>
        </a:p>
      </dgm:t>
    </dgm:pt>
    <dgm:pt modelId="{9B9C1678-D2EC-3147-B893-D4EA07A063FC}" type="parTrans" cxnId="{BAE93C89-D158-B941-B1F2-FE87783FD259}">
      <dgm:prSet/>
      <dgm:spPr/>
      <dgm:t>
        <a:bodyPr/>
        <a:lstStyle/>
        <a:p>
          <a:endParaRPr lang="en-US"/>
        </a:p>
      </dgm:t>
    </dgm:pt>
    <dgm:pt modelId="{0B12A19A-02FD-124C-B8D3-AAC9F1A6FE51}" type="sibTrans" cxnId="{BAE93C89-D158-B941-B1F2-FE87783FD259}">
      <dgm:prSet/>
      <dgm:spPr/>
      <dgm:t>
        <a:bodyPr/>
        <a:lstStyle/>
        <a:p>
          <a:endParaRPr lang="en-US"/>
        </a:p>
      </dgm:t>
    </dgm:pt>
    <dgm:pt modelId="{E2EAD8B7-D253-3E4D-A57F-078891D7CEBA}">
      <dgm:prSet phldrT="[Text]"/>
      <dgm:spPr/>
      <dgm:t>
        <a:bodyPr/>
        <a:lstStyle/>
        <a:p>
          <a:r>
            <a:rPr lang="es-ES" b="1" dirty="0" smtClean="0"/>
            <a:t>Requisitos no funcionales</a:t>
          </a:r>
          <a:endParaRPr lang="en-US" dirty="0"/>
        </a:p>
      </dgm:t>
    </dgm:pt>
    <dgm:pt modelId="{3551F075-4997-2D4A-AAE1-276B8BDEE022}" type="parTrans" cxnId="{4814ED44-2698-3844-AF45-676F7B900832}">
      <dgm:prSet/>
      <dgm:spPr/>
      <dgm:t>
        <a:bodyPr/>
        <a:lstStyle/>
        <a:p>
          <a:endParaRPr lang="en-US"/>
        </a:p>
      </dgm:t>
    </dgm:pt>
    <dgm:pt modelId="{A938B4FA-F319-974E-9642-A93512DA428F}" type="sibTrans" cxnId="{4814ED44-2698-3844-AF45-676F7B900832}">
      <dgm:prSet/>
      <dgm:spPr/>
      <dgm:t>
        <a:bodyPr/>
        <a:lstStyle/>
        <a:p>
          <a:endParaRPr lang="en-US"/>
        </a:p>
      </dgm:t>
    </dgm:pt>
    <dgm:pt modelId="{03544167-3130-5046-963A-E02C2D35FBEF}">
      <dgm:prSet/>
      <dgm:spPr/>
      <dgm:t>
        <a:bodyPr/>
        <a:lstStyle/>
        <a:p>
          <a:r>
            <a:rPr lang="es-ES" dirty="0" smtClean="0"/>
            <a:t>Guantes</a:t>
          </a:r>
        </a:p>
      </dgm:t>
    </dgm:pt>
    <dgm:pt modelId="{D4B7E0E0-777F-8F4E-94B3-9649D3137554}" type="parTrans" cxnId="{D983A1A3-F464-4A48-B58A-FC7975699E08}">
      <dgm:prSet/>
      <dgm:spPr/>
      <dgm:t>
        <a:bodyPr/>
        <a:lstStyle/>
        <a:p>
          <a:endParaRPr lang="en-US"/>
        </a:p>
      </dgm:t>
    </dgm:pt>
    <dgm:pt modelId="{5877EC08-FC15-654E-89A6-23E0E70A7FAA}" type="sibTrans" cxnId="{D983A1A3-F464-4A48-B58A-FC7975699E08}">
      <dgm:prSet/>
      <dgm:spPr/>
      <dgm:t>
        <a:bodyPr/>
        <a:lstStyle/>
        <a:p>
          <a:endParaRPr lang="en-US"/>
        </a:p>
      </dgm:t>
    </dgm:pt>
    <dgm:pt modelId="{75AD5118-14BD-9448-AB0C-CD0A8ACC9E7D}">
      <dgm:prSet/>
      <dgm:spPr/>
      <dgm:t>
        <a:bodyPr/>
        <a:lstStyle/>
        <a:p>
          <a:r>
            <a:rPr lang="es-ES" dirty="0" smtClean="0"/>
            <a:t>Gafas estereoscópicas</a:t>
          </a:r>
        </a:p>
      </dgm:t>
    </dgm:pt>
    <dgm:pt modelId="{9FB92246-0B80-194E-885D-CA4DACD9F78D}" type="parTrans" cxnId="{543EBCD3-B5FA-BB49-9929-E8D09DE67555}">
      <dgm:prSet/>
      <dgm:spPr/>
      <dgm:t>
        <a:bodyPr/>
        <a:lstStyle/>
        <a:p>
          <a:endParaRPr lang="en-US"/>
        </a:p>
      </dgm:t>
    </dgm:pt>
    <dgm:pt modelId="{44F6DD73-A706-4947-AB3A-613985ED380D}" type="sibTrans" cxnId="{543EBCD3-B5FA-BB49-9929-E8D09DE67555}">
      <dgm:prSet/>
      <dgm:spPr/>
      <dgm:t>
        <a:bodyPr/>
        <a:lstStyle/>
        <a:p>
          <a:endParaRPr lang="en-US"/>
        </a:p>
      </dgm:t>
    </dgm:pt>
    <dgm:pt modelId="{1BE0DE59-9123-6B40-94CD-116EDDE69416}">
      <dgm:prSet/>
      <dgm:spPr/>
      <dgm:t>
        <a:bodyPr/>
        <a:lstStyle/>
        <a:p>
          <a:r>
            <a:rPr lang="es-ES" dirty="0" smtClean="0"/>
            <a:t>Trackers</a:t>
          </a:r>
          <a:endParaRPr lang="en-US" dirty="0"/>
        </a:p>
      </dgm:t>
    </dgm:pt>
    <dgm:pt modelId="{D940CB93-0643-164E-8BA5-7CC1356FCB58}" type="parTrans" cxnId="{3097178E-23BA-D64C-B49C-DFDB4B46556F}">
      <dgm:prSet/>
      <dgm:spPr/>
      <dgm:t>
        <a:bodyPr/>
        <a:lstStyle/>
        <a:p>
          <a:endParaRPr lang="en-US"/>
        </a:p>
      </dgm:t>
    </dgm:pt>
    <dgm:pt modelId="{3672AC0F-90A1-5647-AFE4-A7BD524BF20C}" type="sibTrans" cxnId="{3097178E-23BA-D64C-B49C-DFDB4B46556F}">
      <dgm:prSet/>
      <dgm:spPr/>
      <dgm:t>
        <a:bodyPr/>
        <a:lstStyle/>
        <a:p>
          <a:endParaRPr lang="en-US"/>
        </a:p>
      </dgm:t>
    </dgm:pt>
    <dgm:pt modelId="{26734C49-F3D5-2A4B-B67F-2D43CF5C9ADB}">
      <dgm:prSet/>
      <dgm:spPr/>
      <dgm:t>
        <a:bodyPr/>
        <a:lstStyle/>
        <a:p>
          <a:r>
            <a:rPr lang="es-ES" dirty="0" smtClean="0"/>
            <a:t>Llamativa</a:t>
          </a:r>
          <a:endParaRPr lang="es-ES" dirty="0"/>
        </a:p>
      </dgm:t>
    </dgm:pt>
    <dgm:pt modelId="{B6F89A25-85EB-3D4B-82B6-943A96882E75}" type="parTrans" cxnId="{88A50136-112D-9E40-9E99-7E00328E7F0F}">
      <dgm:prSet/>
      <dgm:spPr/>
      <dgm:t>
        <a:bodyPr/>
        <a:lstStyle/>
        <a:p>
          <a:endParaRPr lang="en-US"/>
        </a:p>
      </dgm:t>
    </dgm:pt>
    <dgm:pt modelId="{AE216FC6-CD17-AF41-BBFF-9A2644F47B9B}" type="sibTrans" cxnId="{88A50136-112D-9E40-9E99-7E00328E7F0F}">
      <dgm:prSet/>
      <dgm:spPr/>
      <dgm:t>
        <a:bodyPr/>
        <a:lstStyle/>
        <a:p>
          <a:endParaRPr lang="en-US"/>
        </a:p>
      </dgm:t>
    </dgm:pt>
    <dgm:pt modelId="{53E1AF94-1F94-FD46-B210-9E9559D59FEA}">
      <dgm:prSet/>
      <dgm:spPr/>
      <dgm:t>
        <a:bodyPr/>
        <a:lstStyle/>
        <a:p>
          <a:r>
            <a:rPr lang="es-ES" dirty="0" smtClean="0"/>
            <a:t>Intuitiva</a:t>
          </a:r>
          <a:endParaRPr lang="es-ES" dirty="0"/>
        </a:p>
      </dgm:t>
    </dgm:pt>
    <dgm:pt modelId="{30381EC6-7143-DC45-B6F4-7D94C501E2C7}" type="parTrans" cxnId="{7A03C8FB-0E05-364A-90ED-B19263BEED9A}">
      <dgm:prSet/>
      <dgm:spPr/>
      <dgm:t>
        <a:bodyPr/>
        <a:lstStyle/>
        <a:p>
          <a:endParaRPr lang="en-US"/>
        </a:p>
      </dgm:t>
    </dgm:pt>
    <dgm:pt modelId="{618AAC10-1100-DF43-A268-7595808AC7DF}" type="sibTrans" cxnId="{7A03C8FB-0E05-364A-90ED-B19263BEED9A}">
      <dgm:prSet/>
      <dgm:spPr/>
      <dgm:t>
        <a:bodyPr/>
        <a:lstStyle/>
        <a:p>
          <a:endParaRPr lang="en-US"/>
        </a:p>
      </dgm:t>
    </dgm:pt>
    <dgm:pt modelId="{E4256454-2C5A-2342-B250-E314040AC042}">
      <dgm:prSet/>
      <dgm:spPr/>
      <dgm:t>
        <a:bodyPr/>
        <a:lstStyle/>
        <a:p>
          <a:r>
            <a:rPr lang="es-ES" dirty="0" smtClean="0"/>
            <a:t>Fácil uso</a:t>
          </a:r>
          <a:r>
            <a:rPr lang="en-US" dirty="0" smtClean="0"/>
            <a:t> </a:t>
          </a:r>
          <a:endParaRPr lang="es-ES" dirty="0" smtClean="0"/>
        </a:p>
      </dgm:t>
    </dgm:pt>
    <dgm:pt modelId="{A28FA77E-E7CE-B940-8403-EA62C3406137}" type="parTrans" cxnId="{9050C53C-594B-874F-8ADE-51247D1E8729}">
      <dgm:prSet/>
      <dgm:spPr/>
      <dgm:t>
        <a:bodyPr/>
        <a:lstStyle/>
        <a:p>
          <a:endParaRPr lang="en-US"/>
        </a:p>
      </dgm:t>
    </dgm:pt>
    <dgm:pt modelId="{86EF243C-99A2-E44D-8E6C-60276D3802F4}" type="sibTrans" cxnId="{9050C53C-594B-874F-8ADE-51247D1E8729}">
      <dgm:prSet/>
      <dgm:spPr/>
      <dgm:t>
        <a:bodyPr/>
        <a:lstStyle/>
        <a:p>
          <a:endParaRPr lang="en-US"/>
        </a:p>
      </dgm:t>
    </dgm:pt>
    <dgm:pt modelId="{7093C999-5883-3543-AC6E-B07BF554D172}" type="pres">
      <dgm:prSet presAssocID="{4AFD7650-94EF-9347-85A4-93F9BF4AE203}" presName="vert0" presStyleCnt="0">
        <dgm:presLayoutVars>
          <dgm:dir/>
          <dgm:animOne val="branch"/>
          <dgm:animLvl val="lvl"/>
        </dgm:presLayoutVars>
      </dgm:prSet>
      <dgm:spPr/>
      <dgm:t>
        <a:bodyPr/>
        <a:lstStyle/>
        <a:p>
          <a:endParaRPr lang="es-ES"/>
        </a:p>
      </dgm:t>
    </dgm:pt>
    <dgm:pt modelId="{97845BA3-6C0E-8248-9279-0248AF12BBD4}" type="pres">
      <dgm:prSet presAssocID="{9FF8089F-5A1C-9941-B9DD-85D7941CA97F}" presName="thickLine" presStyleLbl="alignNode1" presStyleIdx="0" presStyleCnt="2"/>
      <dgm:spPr/>
    </dgm:pt>
    <dgm:pt modelId="{F4B92B6C-BD4D-A54A-9401-6CF16978885C}" type="pres">
      <dgm:prSet presAssocID="{9FF8089F-5A1C-9941-B9DD-85D7941CA97F}" presName="horz1" presStyleCnt="0"/>
      <dgm:spPr/>
    </dgm:pt>
    <dgm:pt modelId="{A2E93ECE-DD09-2542-AAAB-B72CD8F8F2F5}" type="pres">
      <dgm:prSet presAssocID="{9FF8089F-5A1C-9941-B9DD-85D7941CA97F}" presName="tx1" presStyleLbl="revTx" presStyleIdx="0" presStyleCnt="8"/>
      <dgm:spPr/>
      <dgm:t>
        <a:bodyPr/>
        <a:lstStyle/>
        <a:p>
          <a:endParaRPr lang="en-US"/>
        </a:p>
      </dgm:t>
    </dgm:pt>
    <dgm:pt modelId="{69DAC965-60B2-D74E-B1E3-7A60FEEC34FA}" type="pres">
      <dgm:prSet presAssocID="{9FF8089F-5A1C-9941-B9DD-85D7941CA97F}" presName="vert1" presStyleCnt="0"/>
      <dgm:spPr/>
    </dgm:pt>
    <dgm:pt modelId="{879216E2-57FE-D94F-B98C-F4F614BCF349}" type="pres">
      <dgm:prSet presAssocID="{03544167-3130-5046-963A-E02C2D35FBEF}" presName="vertSpace2a" presStyleCnt="0"/>
      <dgm:spPr/>
    </dgm:pt>
    <dgm:pt modelId="{CC86AF14-F308-6D4A-84C0-C7FE748B9C02}" type="pres">
      <dgm:prSet presAssocID="{03544167-3130-5046-963A-E02C2D35FBEF}" presName="horz2" presStyleCnt="0"/>
      <dgm:spPr/>
    </dgm:pt>
    <dgm:pt modelId="{7C59EC5F-6CA9-B64A-8DDF-008AAF4A3EEE}" type="pres">
      <dgm:prSet presAssocID="{03544167-3130-5046-963A-E02C2D35FBEF}" presName="horzSpace2" presStyleCnt="0"/>
      <dgm:spPr/>
    </dgm:pt>
    <dgm:pt modelId="{EA8CAA28-BA7D-5B4B-8708-4D06949E2DBE}" type="pres">
      <dgm:prSet presAssocID="{03544167-3130-5046-963A-E02C2D35FBEF}" presName="tx2" presStyleLbl="revTx" presStyleIdx="1" presStyleCnt="8"/>
      <dgm:spPr/>
      <dgm:t>
        <a:bodyPr/>
        <a:lstStyle/>
        <a:p>
          <a:endParaRPr lang="es-ES"/>
        </a:p>
      </dgm:t>
    </dgm:pt>
    <dgm:pt modelId="{DFA28A30-B963-4D4A-9808-2E0C19D4F767}" type="pres">
      <dgm:prSet presAssocID="{03544167-3130-5046-963A-E02C2D35FBEF}" presName="vert2" presStyleCnt="0"/>
      <dgm:spPr/>
    </dgm:pt>
    <dgm:pt modelId="{DA2916BA-6B36-6B4B-81A0-3A9996DFBFAF}" type="pres">
      <dgm:prSet presAssocID="{03544167-3130-5046-963A-E02C2D35FBEF}" presName="thinLine2b" presStyleLbl="callout" presStyleIdx="0" presStyleCnt="6"/>
      <dgm:spPr/>
    </dgm:pt>
    <dgm:pt modelId="{381F14CA-3D2D-9249-8711-FABD667A0F6F}" type="pres">
      <dgm:prSet presAssocID="{03544167-3130-5046-963A-E02C2D35FBEF}" presName="vertSpace2b" presStyleCnt="0"/>
      <dgm:spPr/>
    </dgm:pt>
    <dgm:pt modelId="{200829CF-98E4-2B4C-B9CE-D2F4C0A56272}" type="pres">
      <dgm:prSet presAssocID="{75AD5118-14BD-9448-AB0C-CD0A8ACC9E7D}" presName="horz2" presStyleCnt="0"/>
      <dgm:spPr/>
    </dgm:pt>
    <dgm:pt modelId="{5CBCEA4B-0C73-864D-9A57-A5C00D9751F6}" type="pres">
      <dgm:prSet presAssocID="{75AD5118-14BD-9448-AB0C-CD0A8ACC9E7D}" presName="horzSpace2" presStyleCnt="0"/>
      <dgm:spPr/>
    </dgm:pt>
    <dgm:pt modelId="{AEBE377A-64C0-6B43-9DE1-1AC6F0446713}" type="pres">
      <dgm:prSet presAssocID="{75AD5118-14BD-9448-AB0C-CD0A8ACC9E7D}" presName="tx2" presStyleLbl="revTx" presStyleIdx="2" presStyleCnt="8"/>
      <dgm:spPr/>
      <dgm:t>
        <a:bodyPr/>
        <a:lstStyle/>
        <a:p>
          <a:endParaRPr lang="es-ES"/>
        </a:p>
      </dgm:t>
    </dgm:pt>
    <dgm:pt modelId="{7D46805C-DCD1-0E41-94DD-F3269812072F}" type="pres">
      <dgm:prSet presAssocID="{75AD5118-14BD-9448-AB0C-CD0A8ACC9E7D}" presName="vert2" presStyleCnt="0"/>
      <dgm:spPr/>
    </dgm:pt>
    <dgm:pt modelId="{6140CB84-326E-2D4B-9C96-F1B869042014}" type="pres">
      <dgm:prSet presAssocID="{75AD5118-14BD-9448-AB0C-CD0A8ACC9E7D}" presName="thinLine2b" presStyleLbl="callout" presStyleIdx="1" presStyleCnt="6"/>
      <dgm:spPr/>
    </dgm:pt>
    <dgm:pt modelId="{C3D57B87-06F2-A343-B4CF-3EFE37AED838}" type="pres">
      <dgm:prSet presAssocID="{75AD5118-14BD-9448-AB0C-CD0A8ACC9E7D}" presName="vertSpace2b" presStyleCnt="0"/>
      <dgm:spPr/>
    </dgm:pt>
    <dgm:pt modelId="{167F1CE1-7721-3F41-A907-A66AF82F5DD3}" type="pres">
      <dgm:prSet presAssocID="{1BE0DE59-9123-6B40-94CD-116EDDE69416}" presName="horz2" presStyleCnt="0"/>
      <dgm:spPr/>
    </dgm:pt>
    <dgm:pt modelId="{F7677078-501A-A24E-9D8B-D854307E75F8}" type="pres">
      <dgm:prSet presAssocID="{1BE0DE59-9123-6B40-94CD-116EDDE69416}" presName="horzSpace2" presStyleCnt="0"/>
      <dgm:spPr/>
    </dgm:pt>
    <dgm:pt modelId="{186422AF-F62A-D944-A8E3-D33A4AADEC84}" type="pres">
      <dgm:prSet presAssocID="{1BE0DE59-9123-6B40-94CD-116EDDE69416}" presName="tx2" presStyleLbl="revTx" presStyleIdx="3" presStyleCnt="8"/>
      <dgm:spPr/>
      <dgm:t>
        <a:bodyPr/>
        <a:lstStyle/>
        <a:p>
          <a:endParaRPr lang="es-ES"/>
        </a:p>
      </dgm:t>
    </dgm:pt>
    <dgm:pt modelId="{08286D99-D8B9-1B4C-844A-253040185FA1}" type="pres">
      <dgm:prSet presAssocID="{1BE0DE59-9123-6B40-94CD-116EDDE69416}" presName="vert2" presStyleCnt="0"/>
      <dgm:spPr/>
    </dgm:pt>
    <dgm:pt modelId="{EE6BB793-24E7-2D44-A519-30999FAA7209}" type="pres">
      <dgm:prSet presAssocID="{1BE0DE59-9123-6B40-94CD-116EDDE69416}" presName="thinLine2b" presStyleLbl="callout" presStyleIdx="2" presStyleCnt="6"/>
      <dgm:spPr/>
    </dgm:pt>
    <dgm:pt modelId="{55300747-8EFD-E14C-B434-82972C660BFA}" type="pres">
      <dgm:prSet presAssocID="{1BE0DE59-9123-6B40-94CD-116EDDE69416}" presName="vertSpace2b" presStyleCnt="0"/>
      <dgm:spPr/>
    </dgm:pt>
    <dgm:pt modelId="{D551D80D-18B8-194F-840E-56D90C35242F}" type="pres">
      <dgm:prSet presAssocID="{E2EAD8B7-D253-3E4D-A57F-078891D7CEBA}" presName="thickLine" presStyleLbl="alignNode1" presStyleIdx="1" presStyleCnt="2"/>
      <dgm:spPr/>
    </dgm:pt>
    <dgm:pt modelId="{F0473CF1-3BE6-884A-B863-7EB3B0C9460F}" type="pres">
      <dgm:prSet presAssocID="{E2EAD8B7-D253-3E4D-A57F-078891D7CEBA}" presName="horz1" presStyleCnt="0"/>
      <dgm:spPr/>
    </dgm:pt>
    <dgm:pt modelId="{A6729CEA-55E3-2149-B6F1-ADF47866BC57}" type="pres">
      <dgm:prSet presAssocID="{E2EAD8B7-D253-3E4D-A57F-078891D7CEBA}" presName="tx1" presStyleLbl="revTx" presStyleIdx="4" presStyleCnt="8"/>
      <dgm:spPr/>
      <dgm:t>
        <a:bodyPr/>
        <a:lstStyle/>
        <a:p>
          <a:endParaRPr lang="es-ES"/>
        </a:p>
      </dgm:t>
    </dgm:pt>
    <dgm:pt modelId="{86D72496-4735-CE46-BFDD-6EAD6C6630A3}" type="pres">
      <dgm:prSet presAssocID="{E2EAD8B7-D253-3E4D-A57F-078891D7CEBA}" presName="vert1" presStyleCnt="0"/>
      <dgm:spPr/>
    </dgm:pt>
    <dgm:pt modelId="{545A8745-DEEE-B24D-BBE8-499BDB310F00}" type="pres">
      <dgm:prSet presAssocID="{26734C49-F3D5-2A4B-B67F-2D43CF5C9ADB}" presName="vertSpace2a" presStyleCnt="0"/>
      <dgm:spPr/>
    </dgm:pt>
    <dgm:pt modelId="{1A6DC2BF-5C9E-714F-BCA5-14076468106D}" type="pres">
      <dgm:prSet presAssocID="{26734C49-F3D5-2A4B-B67F-2D43CF5C9ADB}" presName="horz2" presStyleCnt="0"/>
      <dgm:spPr/>
    </dgm:pt>
    <dgm:pt modelId="{72CE88FC-EE9A-8840-8FD4-77EAD0CA0948}" type="pres">
      <dgm:prSet presAssocID="{26734C49-F3D5-2A4B-B67F-2D43CF5C9ADB}" presName="horzSpace2" presStyleCnt="0"/>
      <dgm:spPr/>
    </dgm:pt>
    <dgm:pt modelId="{448128A1-93AB-3B40-9CF6-D3B3F79A5A50}" type="pres">
      <dgm:prSet presAssocID="{26734C49-F3D5-2A4B-B67F-2D43CF5C9ADB}" presName="tx2" presStyleLbl="revTx" presStyleIdx="5" presStyleCnt="8"/>
      <dgm:spPr/>
      <dgm:t>
        <a:bodyPr/>
        <a:lstStyle/>
        <a:p>
          <a:endParaRPr lang="es-ES"/>
        </a:p>
      </dgm:t>
    </dgm:pt>
    <dgm:pt modelId="{8DCD28CC-5AD2-0040-9D6E-0314F436FAAD}" type="pres">
      <dgm:prSet presAssocID="{26734C49-F3D5-2A4B-B67F-2D43CF5C9ADB}" presName="vert2" presStyleCnt="0"/>
      <dgm:spPr/>
    </dgm:pt>
    <dgm:pt modelId="{47685BC6-487C-FE4E-BDC2-70BF794CBD60}" type="pres">
      <dgm:prSet presAssocID="{26734C49-F3D5-2A4B-B67F-2D43CF5C9ADB}" presName="thinLine2b" presStyleLbl="callout" presStyleIdx="3" presStyleCnt="6"/>
      <dgm:spPr/>
    </dgm:pt>
    <dgm:pt modelId="{73850864-E7F1-CE4F-8ED0-E30962CDFC41}" type="pres">
      <dgm:prSet presAssocID="{26734C49-F3D5-2A4B-B67F-2D43CF5C9ADB}" presName="vertSpace2b" presStyleCnt="0"/>
      <dgm:spPr/>
    </dgm:pt>
    <dgm:pt modelId="{1B3D0D99-B307-1349-ACD3-65074D7CB4EB}" type="pres">
      <dgm:prSet presAssocID="{53E1AF94-1F94-FD46-B210-9E9559D59FEA}" presName="horz2" presStyleCnt="0"/>
      <dgm:spPr/>
    </dgm:pt>
    <dgm:pt modelId="{20FAFABA-9279-0C4A-BC97-811AAB72F835}" type="pres">
      <dgm:prSet presAssocID="{53E1AF94-1F94-FD46-B210-9E9559D59FEA}" presName="horzSpace2" presStyleCnt="0"/>
      <dgm:spPr/>
    </dgm:pt>
    <dgm:pt modelId="{17509ECE-FD49-354C-A5D3-C1271306F6A8}" type="pres">
      <dgm:prSet presAssocID="{53E1AF94-1F94-FD46-B210-9E9559D59FEA}" presName="tx2" presStyleLbl="revTx" presStyleIdx="6" presStyleCnt="8"/>
      <dgm:spPr/>
      <dgm:t>
        <a:bodyPr/>
        <a:lstStyle/>
        <a:p>
          <a:endParaRPr lang="es-ES"/>
        </a:p>
      </dgm:t>
    </dgm:pt>
    <dgm:pt modelId="{163B9BDE-43CA-F640-8422-FD5030C82925}" type="pres">
      <dgm:prSet presAssocID="{53E1AF94-1F94-FD46-B210-9E9559D59FEA}" presName="vert2" presStyleCnt="0"/>
      <dgm:spPr/>
    </dgm:pt>
    <dgm:pt modelId="{D335FC11-7BD8-254E-A81D-8B9BE6D895BE}" type="pres">
      <dgm:prSet presAssocID="{53E1AF94-1F94-FD46-B210-9E9559D59FEA}" presName="thinLine2b" presStyleLbl="callout" presStyleIdx="4" presStyleCnt="6"/>
      <dgm:spPr/>
    </dgm:pt>
    <dgm:pt modelId="{6FF82CB6-FB44-594E-94D4-3322862725D9}" type="pres">
      <dgm:prSet presAssocID="{53E1AF94-1F94-FD46-B210-9E9559D59FEA}" presName="vertSpace2b" presStyleCnt="0"/>
      <dgm:spPr/>
    </dgm:pt>
    <dgm:pt modelId="{5D5A4B94-D26C-8346-9C49-DBA6F1B268F6}" type="pres">
      <dgm:prSet presAssocID="{E4256454-2C5A-2342-B250-E314040AC042}" presName="horz2" presStyleCnt="0"/>
      <dgm:spPr/>
    </dgm:pt>
    <dgm:pt modelId="{6F30FA82-EDA7-474D-B0E0-CE3B3BE919C2}" type="pres">
      <dgm:prSet presAssocID="{E4256454-2C5A-2342-B250-E314040AC042}" presName="horzSpace2" presStyleCnt="0"/>
      <dgm:spPr/>
    </dgm:pt>
    <dgm:pt modelId="{7803F5C1-25E1-5740-BF28-C4547C1C86C3}" type="pres">
      <dgm:prSet presAssocID="{E4256454-2C5A-2342-B250-E314040AC042}" presName="tx2" presStyleLbl="revTx" presStyleIdx="7" presStyleCnt="8"/>
      <dgm:spPr/>
      <dgm:t>
        <a:bodyPr/>
        <a:lstStyle/>
        <a:p>
          <a:endParaRPr lang="es-ES"/>
        </a:p>
      </dgm:t>
    </dgm:pt>
    <dgm:pt modelId="{A2A0B1F6-199C-704A-9CC4-ACD5DA7C2D34}" type="pres">
      <dgm:prSet presAssocID="{E4256454-2C5A-2342-B250-E314040AC042}" presName="vert2" presStyleCnt="0"/>
      <dgm:spPr/>
    </dgm:pt>
    <dgm:pt modelId="{5BD8BBCA-B1B7-0C40-A48E-97101B249247}" type="pres">
      <dgm:prSet presAssocID="{E4256454-2C5A-2342-B250-E314040AC042}" presName="thinLine2b" presStyleLbl="callout" presStyleIdx="5" presStyleCnt="6"/>
      <dgm:spPr/>
    </dgm:pt>
    <dgm:pt modelId="{E93CEE28-93C9-2A48-AF06-4F7E42A1F0B6}" type="pres">
      <dgm:prSet presAssocID="{E4256454-2C5A-2342-B250-E314040AC042}" presName="vertSpace2b" presStyleCnt="0"/>
      <dgm:spPr/>
    </dgm:pt>
  </dgm:ptLst>
  <dgm:cxnLst>
    <dgm:cxn modelId="{D983A1A3-F464-4A48-B58A-FC7975699E08}" srcId="{9FF8089F-5A1C-9941-B9DD-85D7941CA97F}" destId="{03544167-3130-5046-963A-E02C2D35FBEF}" srcOrd="0" destOrd="0" parTransId="{D4B7E0E0-777F-8F4E-94B3-9649D3137554}" sibTransId="{5877EC08-FC15-654E-89A6-23E0E70A7FAA}"/>
    <dgm:cxn modelId="{05919B64-832B-4EB1-AA5A-9E485215495A}" type="presOf" srcId="{53E1AF94-1F94-FD46-B210-9E9559D59FEA}" destId="{17509ECE-FD49-354C-A5D3-C1271306F6A8}" srcOrd="0" destOrd="0" presId="urn:microsoft.com/office/officeart/2008/layout/LinedList"/>
    <dgm:cxn modelId="{A397AA87-93AE-4C67-AEBD-492546266AAC}" type="presOf" srcId="{75AD5118-14BD-9448-AB0C-CD0A8ACC9E7D}" destId="{AEBE377A-64C0-6B43-9DE1-1AC6F0446713}" srcOrd="0" destOrd="0" presId="urn:microsoft.com/office/officeart/2008/layout/LinedList"/>
    <dgm:cxn modelId="{B55A66C0-5A8C-4242-B5BD-1512309448AB}" type="presOf" srcId="{26734C49-F3D5-2A4B-B67F-2D43CF5C9ADB}" destId="{448128A1-93AB-3B40-9CF6-D3B3F79A5A50}" srcOrd="0" destOrd="0" presId="urn:microsoft.com/office/officeart/2008/layout/LinedList"/>
    <dgm:cxn modelId="{3097178E-23BA-D64C-B49C-DFDB4B46556F}" srcId="{9FF8089F-5A1C-9941-B9DD-85D7941CA97F}" destId="{1BE0DE59-9123-6B40-94CD-116EDDE69416}" srcOrd="2" destOrd="0" parTransId="{D940CB93-0643-164E-8BA5-7CC1356FCB58}" sibTransId="{3672AC0F-90A1-5647-AFE4-A7BD524BF20C}"/>
    <dgm:cxn modelId="{8A918F3F-F309-4CCF-9F6F-7858DEB5FE31}" type="presOf" srcId="{03544167-3130-5046-963A-E02C2D35FBEF}" destId="{EA8CAA28-BA7D-5B4B-8708-4D06949E2DBE}" srcOrd="0" destOrd="0" presId="urn:microsoft.com/office/officeart/2008/layout/LinedList"/>
    <dgm:cxn modelId="{543EBCD3-B5FA-BB49-9929-E8D09DE67555}" srcId="{9FF8089F-5A1C-9941-B9DD-85D7941CA97F}" destId="{75AD5118-14BD-9448-AB0C-CD0A8ACC9E7D}" srcOrd="1" destOrd="0" parTransId="{9FB92246-0B80-194E-885D-CA4DACD9F78D}" sibTransId="{44F6DD73-A706-4947-AB3A-613985ED380D}"/>
    <dgm:cxn modelId="{28D08F41-BA76-49A4-BA84-838CF195A3BF}" type="presOf" srcId="{E2EAD8B7-D253-3E4D-A57F-078891D7CEBA}" destId="{A6729CEA-55E3-2149-B6F1-ADF47866BC57}" srcOrd="0" destOrd="0" presId="urn:microsoft.com/office/officeart/2008/layout/LinedList"/>
    <dgm:cxn modelId="{88A50136-112D-9E40-9E99-7E00328E7F0F}" srcId="{E2EAD8B7-D253-3E4D-A57F-078891D7CEBA}" destId="{26734C49-F3D5-2A4B-B67F-2D43CF5C9ADB}" srcOrd="0" destOrd="0" parTransId="{B6F89A25-85EB-3D4B-82B6-943A96882E75}" sibTransId="{AE216FC6-CD17-AF41-BBFF-9A2644F47B9B}"/>
    <dgm:cxn modelId="{9050C53C-594B-874F-8ADE-51247D1E8729}" srcId="{E2EAD8B7-D253-3E4D-A57F-078891D7CEBA}" destId="{E4256454-2C5A-2342-B250-E314040AC042}" srcOrd="2" destOrd="0" parTransId="{A28FA77E-E7CE-B940-8403-EA62C3406137}" sibTransId="{86EF243C-99A2-E44D-8E6C-60276D3802F4}"/>
    <dgm:cxn modelId="{BAE93C89-D158-B941-B1F2-FE87783FD259}" srcId="{4AFD7650-94EF-9347-85A4-93F9BF4AE203}" destId="{9FF8089F-5A1C-9941-B9DD-85D7941CA97F}" srcOrd="0" destOrd="0" parTransId="{9B9C1678-D2EC-3147-B893-D4EA07A063FC}" sibTransId="{0B12A19A-02FD-124C-B8D3-AAC9F1A6FE51}"/>
    <dgm:cxn modelId="{7A03C8FB-0E05-364A-90ED-B19263BEED9A}" srcId="{E2EAD8B7-D253-3E4D-A57F-078891D7CEBA}" destId="{53E1AF94-1F94-FD46-B210-9E9559D59FEA}" srcOrd="1" destOrd="0" parTransId="{30381EC6-7143-DC45-B6F4-7D94C501E2C7}" sibTransId="{618AAC10-1100-DF43-A268-7595808AC7DF}"/>
    <dgm:cxn modelId="{F3A9263A-04DD-44B4-87E7-7D8000574776}" type="presOf" srcId="{9FF8089F-5A1C-9941-B9DD-85D7941CA97F}" destId="{A2E93ECE-DD09-2542-AAAB-B72CD8F8F2F5}" srcOrd="0" destOrd="0" presId="urn:microsoft.com/office/officeart/2008/layout/LinedList"/>
    <dgm:cxn modelId="{F6C758A9-3CE5-4E5B-8E77-284DD49F95A5}" type="presOf" srcId="{4AFD7650-94EF-9347-85A4-93F9BF4AE203}" destId="{7093C999-5883-3543-AC6E-B07BF554D172}" srcOrd="0" destOrd="0" presId="urn:microsoft.com/office/officeart/2008/layout/LinedList"/>
    <dgm:cxn modelId="{4814ED44-2698-3844-AF45-676F7B900832}" srcId="{4AFD7650-94EF-9347-85A4-93F9BF4AE203}" destId="{E2EAD8B7-D253-3E4D-A57F-078891D7CEBA}" srcOrd="1" destOrd="0" parTransId="{3551F075-4997-2D4A-AAE1-276B8BDEE022}" sibTransId="{A938B4FA-F319-974E-9642-A93512DA428F}"/>
    <dgm:cxn modelId="{744E5DDD-3957-4905-A96D-4E2E3A8D3BCC}" type="presOf" srcId="{E4256454-2C5A-2342-B250-E314040AC042}" destId="{7803F5C1-25E1-5740-BF28-C4547C1C86C3}" srcOrd="0" destOrd="0" presId="urn:microsoft.com/office/officeart/2008/layout/LinedList"/>
    <dgm:cxn modelId="{6C64A39D-265B-4EDB-99F9-DFC906CA699C}" type="presOf" srcId="{1BE0DE59-9123-6B40-94CD-116EDDE69416}" destId="{186422AF-F62A-D944-A8E3-D33A4AADEC84}" srcOrd="0" destOrd="0" presId="urn:microsoft.com/office/officeart/2008/layout/LinedList"/>
    <dgm:cxn modelId="{217B98A8-F61C-4013-982E-2318EB4D57FD}" type="presParOf" srcId="{7093C999-5883-3543-AC6E-B07BF554D172}" destId="{97845BA3-6C0E-8248-9279-0248AF12BBD4}" srcOrd="0" destOrd="0" presId="urn:microsoft.com/office/officeart/2008/layout/LinedList"/>
    <dgm:cxn modelId="{DA2ABDA3-A76F-49C2-9402-7F95D202DAD3}" type="presParOf" srcId="{7093C999-5883-3543-AC6E-B07BF554D172}" destId="{F4B92B6C-BD4D-A54A-9401-6CF16978885C}" srcOrd="1" destOrd="0" presId="urn:microsoft.com/office/officeart/2008/layout/LinedList"/>
    <dgm:cxn modelId="{1990B013-B104-40C6-BF2F-1D7E1B6DFB6A}" type="presParOf" srcId="{F4B92B6C-BD4D-A54A-9401-6CF16978885C}" destId="{A2E93ECE-DD09-2542-AAAB-B72CD8F8F2F5}" srcOrd="0" destOrd="0" presId="urn:microsoft.com/office/officeart/2008/layout/LinedList"/>
    <dgm:cxn modelId="{9A7EA6A3-5C41-47E8-A3B4-F22F23B498CD}" type="presParOf" srcId="{F4B92B6C-BD4D-A54A-9401-6CF16978885C}" destId="{69DAC965-60B2-D74E-B1E3-7A60FEEC34FA}" srcOrd="1" destOrd="0" presId="urn:microsoft.com/office/officeart/2008/layout/LinedList"/>
    <dgm:cxn modelId="{BA6D36F3-6ACF-4C0A-A07D-AF0ADA2B0DA8}" type="presParOf" srcId="{69DAC965-60B2-D74E-B1E3-7A60FEEC34FA}" destId="{879216E2-57FE-D94F-B98C-F4F614BCF349}" srcOrd="0" destOrd="0" presId="urn:microsoft.com/office/officeart/2008/layout/LinedList"/>
    <dgm:cxn modelId="{677939E2-3BA7-4409-8EBD-54DCE5E6E9AA}" type="presParOf" srcId="{69DAC965-60B2-D74E-B1E3-7A60FEEC34FA}" destId="{CC86AF14-F308-6D4A-84C0-C7FE748B9C02}" srcOrd="1" destOrd="0" presId="urn:microsoft.com/office/officeart/2008/layout/LinedList"/>
    <dgm:cxn modelId="{E3CE1C75-6254-40EB-A640-79E78CE11988}" type="presParOf" srcId="{CC86AF14-F308-6D4A-84C0-C7FE748B9C02}" destId="{7C59EC5F-6CA9-B64A-8DDF-008AAF4A3EEE}" srcOrd="0" destOrd="0" presId="urn:microsoft.com/office/officeart/2008/layout/LinedList"/>
    <dgm:cxn modelId="{55548A62-76C2-4148-A4F7-BE174EAF94F6}" type="presParOf" srcId="{CC86AF14-F308-6D4A-84C0-C7FE748B9C02}" destId="{EA8CAA28-BA7D-5B4B-8708-4D06949E2DBE}" srcOrd="1" destOrd="0" presId="urn:microsoft.com/office/officeart/2008/layout/LinedList"/>
    <dgm:cxn modelId="{3E86A569-1723-4077-9EED-593895B479DA}" type="presParOf" srcId="{CC86AF14-F308-6D4A-84C0-C7FE748B9C02}" destId="{DFA28A30-B963-4D4A-9808-2E0C19D4F767}" srcOrd="2" destOrd="0" presId="urn:microsoft.com/office/officeart/2008/layout/LinedList"/>
    <dgm:cxn modelId="{4A9BAB59-A33B-4C2C-9FE3-2A5568324F38}" type="presParOf" srcId="{69DAC965-60B2-D74E-B1E3-7A60FEEC34FA}" destId="{DA2916BA-6B36-6B4B-81A0-3A9996DFBFAF}" srcOrd="2" destOrd="0" presId="urn:microsoft.com/office/officeart/2008/layout/LinedList"/>
    <dgm:cxn modelId="{D157AF02-8943-4221-A653-5D89A9FEA36A}" type="presParOf" srcId="{69DAC965-60B2-D74E-B1E3-7A60FEEC34FA}" destId="{381F14CA-3D2D-9249-8711-FABD667A0F6F}" srcOrd="3" destOrd="0" presId="urn:microsoft.com/office/officeart/2008/layout/LinedList"/>
    <dgm:cxn modelId="{DAC2319C-8C0F-43AA-AFDF-2E8F4F61385F}" type="presParOf" srcId="{69DAC965-60B2-D74E-B1E3-7A60FEEC34FA}" destId="{200829CF-98E4-2B4C-B9CE-D2F4C0A56272}" srcOrd="4" destOrd="0" presId="urn:microsoft.com/office/officeart/2008/layout/LinedList"/>
    <dgm:cxn modelId="{F1239BD5-6B71-409B-9024-39B139CC66F6}" type="presParOf" srcId="{200829CF-98E4-2B4C-B9CE-D2F4C0A56272}" destId="{5CBCEA4B-0C73-864D-9A57-A5C00D9751F6}" srcOrd="0" destOrd="0" presId="urn:microsoft.com/office/officeart/2008/layout/LinedList"/>
    <dgm:cxn modelId="{F3A502B9-A3E6-46BA-A0E6-F21F32461A2B}" type="presParOf" srcId="{200829CF-98E4-2B4C-B9CE-D2F4C0A56272}" destId="{AEBE377A-64C0-6B43-9DE1-1AC6F0446713}" srcOrd="1" destOrd="0" presId="urn:microsoft.com/office/officeart/2008/layout/LinedList"/>
    <dgm:cxn modelId="{7DF6315D-18CC-4BEA-976A-A9C906D31621}" type="presParOf" srcId="{200829CF-98E4-2B4C-B9CE-D2F4C0A56272}" destId="{7D46805C-DCD1-0E41-94DD-F3269812072F}" srcOrd="2" destOrd="0" presId="urn:microsoft.com/office/officeart/2008/layout/LinedList"/>
    <dgm:cxn modelId="{2A1D54BB-378A-4EDE-90F2-B756D4AB3C7F}" type="presParOf" srcId="{69DAC965-60B2-D74E-B1E3-7A60FEEC34FA}" destId="{6140CB84-326E-2D4B-9C96-F1B869042014}" srcOrd="5" destOrd="0" presId="urn:microsoft.com/office/officeart/2008/layout/LinedList"/>
    <dgm:cxn modelId="{1EE1F9D4-AA9B-429D-AD34-9DDFCD3A87D8}" type="presParOf" srcId="{69DAC965-60B2-D74E-B1E3-7A60FEEC34FA}" destId="{C3D57B87-06F2-A343-B4CF-3EFE37AED838}" srcOrd="6" destOrd="0" presId="urn:microsoft.com/office/officeart/2008/layout/LinedList"/>
    <dgm:cxn modelId="{BE68FDF5-490E-4C75-AAE8-7949A1856812}" type="presParOf" srcId="{69DAC965-60B2-D74E-B1E3-7A60FEEC34FA}" destId="{167F1CE1-7721-3F41-A907-A66AF82F5DD3}" srcOrd="7" destOrd="0" presId="urn:microsoft.com/office/officeart/2008/layout/LinedList"/>
    <dgm:cxn modelId="{65AF73DB-E435-4F6D-933A-7880926DA1E9}" type="presParOf" srcId="{167F1CE1-7721-3F41-A907-A66AF82F5DD3}" destId="{F7677078-501A-A24E-9D8B-D854307E75F8}" srcOrd="0" destOrd="0" presId="urn:microsoft.com/office/officeart/2008/layout/LinedList"/>
    <dgm:cxn modelId="{0948E2CB-4209-4069-9C1A-8CE3B527D3EA}" type="presParOf" srcId="{167F1CE1-7721-3F41-A907-A66AF82F5DD3}" destId="{186422AF-F62A-D944-A8E3-D33A4AADEC84}" srcOrd="1" destOrd="0" presId="urn:microsoft.com/office/officeart/2008/layout/LinedList"/>
    <dgm:cxn modelId="{6AB1F708-32F3-4B21-AACC-6E58215FA295}" type="presParOf" srcId="{167F1CE1-7721-3F41-A907-A66AF82F5DD3}" destId="{08286D99-D8B9-1B4C-844A-253040185FA1}" srcOrd="2" destOrd="0" presId="urn:microsoft.com/office/officeart/2008/layout/LinedList"/>
    <dgm:cxn modelId="{8D340871-A9FE-48AD-A900-1384F8F031CA}" type="presParOf" srcId="{69DAC965-60B2-D74E-B1E3-7A60FEEC34FA}" destId="{EE6BB793-24E7-2D44-A519-30999FAA7209}" srcOrd="8" destOrd="0" presId="urn:microsoft.com/office/officeart/2008/layout/LinedList"/>
    <dgm:cxn modelId="{5C0F6634-B5F2-41CE-923B-BF0AF8D0701F}" type="presParOf" srcId="{69DAC965-60B2-D74E-B1E3-7A60FEEC34FA}" destId="{55300747-8EFD-E14C-B434-82972C660BFA}" srcOrd="9" destOrd="0" presId="urn:microsoft.com/office/officeart/2008/layout/LinedList"/>
    <dgm:cxn modelId="{601F12E5-5C58-43F8-8AC7-CF230FB50416}" type="presParOf" srcId="{7093C999-5883-3543-AC6E-B07BF554D172}" destId="{D551D80D-18B8-194F-840E-56D90C35242F}" srcOrd="2" destOrd="0" presId="urn:microsoft.com/office/officeart/2008/layout/LinedList"/>
    <dgm:cxn modelId="{4CAFD2FD-41C9-4F8D-8CE9-EAB8F2191E87}" type="presParOf" srcId="{7093C999-5883-3543-AC6E-B07BF554D172}" destId="{F0473CF1-3BE6-884A-B863-7EB3B0C9460F}" srcOrd="3" destOrd="0" presId="urn:microsoft.com/office/officeart/2008/layout/LinedList"/>
    <dgm:cxn modelId="{D95EB8AB-D77A-4034-8FCD-D8FAAF57DDE2}" type="presParOf" srcId="{F0473CF1-3BE6-884A-B863-7EB3B0C9460F}" destId="{A6729CEA-55E3-2149-B6F1-ADF47866BC57}" srcOrd="0" destOrd="0" presId="urn:microsoft.com/office/officeart/2008/layout/LinedList"/>
    <dgm:cxn modelId="{1BF87688-B2C1-4B6E-90F7-EE8C089EC677}" type="presParOf" srcId="{F0473CF1-3BE6-884A-B863-7EB3B0C9460F}" destId="{86D72496-4735-CE46-BFDD-6EAD6C6630A3}" srcOrd="1" destOrd="0" presId="urn:microsoft.com/office/officeart/2008/layout/LinedList"/>
    <dgm:cxn modelId="{73229A11-F972-4FD8-A4AE-AB27698C20C8}" type="presParOf" srcId="{86D72496-4735-CE46-BFDD-6EAD6C6630A3}" destId="{545A8745-DEEE-B24D-BBE8-499BDB310F00}" srcOrd="0" destOrd="0" presId="urn:microsoft.com/office/officeart/2008/layout/LinedList"/>
    <dgm:cxn modelId="{41A1E1AA-D723-4809-AFC2-9DF170F21A39}" type="presParOf" srcId="{86D72496-4735-CE46-BFDD-6EAD6C6630A3}" destId="{1A6DC2BF-5C9E-714F-BCA5-14076468106D}" srcOrd="1" destOrd="0" presId="urn:microsoft.com/office/officeart/2008/layout/LinedList"/>
    <dgm:cxn modelId="{3A804755-CEF9-41C1-AF21-8FD049C3034F}" type="presParOf" srcId="{1A6DC2BF-5C9E-714F-BCA5-14076468106D}" destId="{72CE88FC-EE9A-8840-8FD4-77EAD0CA0948}" srcOrd="0" destOrd="0" presId="urn:microsoft.com/office/officeart/2008/layout/LinedList"/>
    <dgm:cxn modelId="{E384EC66-9E4A-4899-A2A6-D1F4942B9F51}" type="presParOf" srcId="{1A6DC2BF-5C9E-714F-BCA5-14076468106D}" destId="{448128A1-93AB-3B40-9CF6-D3B3F79A5A50}" srcOrd="1" destOrd="0" presId="urn:microsoft.com/office/officeart/2008/layout/LinedList"/>
    <dgm:cxn modelId="{675EEA78-AB94-4770-89C7-8F6F903A2BA8}" type="presParOf" srcId="{1A6DC2BF-5C9E-714F-BCA5-14076468106D}" destId="{8DCD28CC-5AD2-0040-9D6E-0314F436FAAD}" srcOrd="2" destOrd="0" presId="urn:microsoft.com/office/officeart/2008/layout/LinedList"/>
    <dgm:cxn modelId="{3FF42DF6-F3EC-4024-A532-A898F9FFC03A}" type="presParOf" srcId="{86D72496-4735-CE46-BFDD-6EAD6C6630A3}" destId="{47685BC6-487C-FE4E-BDC2-70BF794CBD60}" srcOrd="2" destOrd="0" presId="urn:microsoft.com/office/officeart/2008/layout/LinedList"/>
    <dgm:cxn modelId="{A18E14FF-661B-4AB6-9F57-C787C50BE821}" type="presParOf" srcId="{86D72496-4735-CE46-BFDD-6EAD6C6630A3}" destId="{73850864-E7F1-CE4F-8ED0-E30962CDFC41}" srcOrd="3" destOrd="0" presId="urn:microsoft.com/office/officeart/2008/layout/LinedList"/>
    <dgm:cxn modelId="{C3CA0CEE-F3B0-40D7-88AF-A987D0D3EB63}" type="presParOf" srcId="{86D72496-4735-CE46-BFDD-6EAD6C6630A3}" destId="{1B3D0D99-B307-1349-ACD3-65074D7CB4EB}" srcOrd="4" destOrd="0" presId="urn:microsoft.com/office/officeart/2008/layout/LinedList"/>
    <dgm:cxn modelId="{AE1F31FB-CD92-469A-8DCD-B555534F75D4}" type="presParOf" srcId="{1B3D0D99-B307-1349-ACD3-65074D7CB4EB}" destId="{20FAFABA-9279-0C4A-BC97-811AAB72F835}" srcOrd="0" destOrd="0" presId="urn:microsoft.com/office/officeart/2008/layout/LinedList"/>
    <dgm:cxn modelId="{C72BF8B7-0391-4AB9-83C4-0482FAF1EA10}" type="presParOf" srcId="{1B3D0D99-B307-1349-ACD3-65074D7CB4EB}" destId="{17509ECE-FD49-354C-A5D3-C1271306F6A8}" srcOrd="1" destOrd="0" presId="urn:microsoft.com/office/officeart/2008/layout/LinedList"/>
    <dgm:cxn modelId="{5B7B2921-4889-432E-BDAD-AD39C955731A}" type="presParOf" srcId="{1B3D0D99-B307-1349-ACD3-65074D7CB4EB}" destId="{163B9BDE-43CA-F640-8422-FD5030C82925}" srcOrd="2" destOrd="0" presId="urn:microsoft.com/office/officeart/2008/layout/LinedList"/>
    <dgm:cxn modelId="{2198ACCF-79A9-43D2-A198-82E0150F923B}" type="presParOf" srcId="{86D72496-4735-CE46-BFDD-6EAD6C6630A3}" destId="{D335FC11-7BD8-254E-A81D-8B9BE6D895BE}" srcOrd="5" destOrd="0" presId="urn:microsoft.com/office/officeart/2008/layout/LinedList"/>
    <dgm:cxn modelId="{695F8EA3-0C91-45A7-AC67-C40EEE060E83}" type="presParOf" srcId="{86D72496-4735-CE46-BFDD-6EAD6C6630A3}" destId="{6FF82CB6-FB44-594E-94D4-3322862725D9}" srcOrd="6" destOrd="0" presId="urn:microsoft.com/office/officeart/2008/layout/LinedList"/>
    <dgm:cxn modelId="{3892D52D-5DA5-4C96-BF8B-21FFC20C0D74}" type="presParOf" srcId="{86D72496-4735-CE46-BFDD-6EAD6C6630A3}" destId="{5D5A4B94-D26C-8346-9C49-DBA6F1B268F6}" srcOrd="7" destOrd="0" presId="urn:microsoft.com/office/officeart/2008/layout/LinedList"/>
    <dgm:cxn modelId="{90A53C69-3309-41C3-ACAE-FE8891828BCD}" type="presParOf" srcId="{5D5A4B94-D26C-8346-9C49-DBA6F1B268F6}" destId="{6F30FA82-EDA7-474D-B0E0-CE3B3BE919C2}" srcOrd="0" destOrd="0" presId="urn:microsoft.com/office/officeart/2008/layout/LinedList"/>
    <dgm:cxn modelId="{121D467A-FC56-4D68-9CF7-8EDC425A9F9A}" type="presParOf" srcId="{5D5A4B94-D26C-8346-9C49-DBA6F1B268F6}" destId="{7803F5C1-25E1-5740-BF28-C4547C1C86C3}" srcOrd="1" destOrd="0" presId="urn:microsoft.com/office/officeart/2008/layout/LinedList"/>
    <dgm:cxn modelId="{3780D5D5-9F59-4E2B-9209-2B0C9F586ACA}" type="presParOf" srcId="{5D5A4B94-D26C-8346-9C49-DBA6F1B268F6}" destId="{A2A0B1F6-199C-704A-9CC4-ACD5DA7C2D34}" srcOrd="2" destOrd="0" presId="urn:microsoft.com/office/officeart/2008/layout/LinedList"/>
    <dgm:cxn modelId="{3D770BBD-E27E-4B7C-A416-195A9FE1C134}" type="presParOf" srcId="{86D72496-4735-CE46-BFDD-6EAD6C6630A3}" destId="{5BD8BBCA-B1B7-0C40-A48E-97101B249247}" srcOrd="8" destOrd="0" presId="urn:microsoft.com/office/officeart/2008/layout/LinedList"/>
    <dgm:cxn modelId="{08499BD1-58F4-4990-9E8E-6691E128A39D}" type="presParOf" srcId="{86D72496-4735-CE46-BFDD-6EAD6C6630A3}" destId="{E93CEE28-93C9-2A48-AF06-4F7E42A1F0B6}" srcOrd="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8DDF3-B2E0-ED4B-A996-7215839495DC}" type="doc">
      <dgm:prSet loTypeId="urn:microsoft.com/office/officeart/2005/8/layout/hProcess9" loCatId="" qsTypeId="urn:microsoft.com/office/officeart/2005/8/quickstyle/simple4" qsCatId="simple" csTypeId="urn:microsoft.com/office/officeart/2005/8/colors/accent1_2" csCatId="accent1" phldr="1"/>
      <dgm:spPr/>
    </dgm:pt>
    <dgm:pt modelId="{1A718A8B-D723-D346-816D-4AD1F2C84BBC}">
      <dgm:prSet phldrT="[Text]"/>
      <dgm:spPr/>
      <dgm:t>
        <a:bodyPr/>
        <a:lstStyle/>
        <a:p>
          <a:r>
            <a:rPr lang="es-ES" dirty="0" smtClean="0"/>
            <a:t>Recibir las coordenadas libre de errores del módulo de validación</a:t>
          </a:r>
          <a:endParaRPr lang="en-US" dirty="0"/>
        </a:p>
      </dgm:t>
    </dgm:pt>
    <dgm:pt modelId="{810C4F8E-3E2A-064A-8BF1-1BE2D559203A}" type="parTrans" cxnId="{FDF74D16-CB10-7346-B908-4EBE2AAB6D61}">
      <dgm:prSet/>
      <dgm:spPr/>
      <dgm:t>
        <a:bodyPr/>
        <a:lstStyle/>
        <a:p>
          <a:endParaRPr lang="en-US"/>
        </a:p>
      </dgm:t>
    </dgm:pt>
    <dgm:pt modelId="{527F0633-E7A2-1B46-8CC1-B2A1EF5D35EA}" type="sibTrans" cxnId="{FDF74D16-CB10-7346-B908-4EBE2AAB6D61}">
      <dgm:prSet/>
      <dgm:spPr/>
      <dgm:t>
        <a:bodyPr/>
        <a:lstStyle/>
        <a:p>
          <a:endParaRPr lang="en-US"/>
        </a:p>
      </dgm:t>
    </dgm:pt>
    <dgm:pt modelId="{9356EE0B-BEEF-B54C-BE65-CD58062F308B}">
      <dgm:prSet/>
      <dgm:spPr/>
      <dgm:t>
        <a:bodyPr/>
        <a:lstStyle/>
        <a:p>
          <a:r>
            <a:rPr lang="es-ES" dirty="0" smtClean="0"/>
            <a:t>Aplicar la heurística de posicionamiento </a:t>
          </a:r>
          <a:endParaRPr lang="en-US" dirty="0"/>
        </a:p>
      </dgm:t>
    </dgm:pt>
    <dgm:pt modelId="{6B0E75E4-F331-9C47-970D-D9D610CF8465}" type="parTrans" cxnId="{F8EE0532-670A-3447-9D99-6A93CFAB77FB}">
      <dgm:prSet/>
      <dgm:spPr/>
      <dgm:t>
        <a:bodyPr/>
        <a:lstStyle/>
        <a:p>
          <a:endParaRPr lang="en-US"/>
        </a:p>
      </dgm:t>
    </dgm:pt>
    <dgm:pt modelId="{CE14B0DB-7A94-9A44-AEFF-FF728AA62939}" type="sibTrans" cxnId="{F8EE0532-670A-3447-9D99-6A93CFAB77FB}">
      <dgm:prSet/>
      <dgm:spPr/>
      <dgm:t>
        <a:bodyPr/>
        <a:lstStyle/>
        <a:p>
          <a:endParaRPr lang="en-US"/>
        </a:p>
      </dgm:t>
    </dgm:pt>
    <dgm:pt modelId="{E35BC0FE-A6D2-244E-AA0E-CB9FE56B12B5}">
      <dgm:prSet/>
      <dgm:spPr/>
      <dgm:t>
        <a:bodyPr/>
        <a:lstStyle/>
        <a:p>
          <a:r>
            <a:rPr lang="es-ES" dirty="0" smtClean="0"/>
            <a:t>Graficar el Lego en la posición libre que se obtiene al aplicar la heurística de posicionamiento</a:t>
          </a:r>
          <a:endParaRPr lang="en-US" dirty="0"/>
        </a:p>
      </dgm:t>
    </dgm:pt>
    <dgm:pt modelId="{AF78B4AA-EE11-1849-90E4-07CED59740B7}" type="parTrans" cxnId="{EFC5F9BB-10FB-C94A-8C80-F42B3A3EAD29}">
      <dgm:prSet/>
      <dgm:spPr/>
      <dgm:t>
        <a:bodyPr/>
        <a:lstStyle/>
        <a:p>
          <a:endParaRPr lang="en-US"/>
        </a:p>
      </dgm:t>
    </dgm:pt>
    <dgm:pt modelId="{837BA530-7628-E643-AD3B-26F08DE98755}" type="sibTrans" cxnId="{EFC5F9BB-10FB-C94A-8C80-F42B3A3EAD29}">
      <dgm:prSet/>
      <dgm:spPr/>
      <dgm:t>
        <a:bodyPr/>
        <a:lstStyle/>
        <a:p>
          <a:endParaRPr lang="en-US"/>
        </a:p>
      </dgm:t>
    </dgm:pt>
    <dgm:pt modelId="{9CE5CE54-D9EB-B64C-B715-04CFAB6C3C6B}" type="pres">
      <dgm:prSet presAssocID="{72B8DDF3-B2E0-ED4B-A996-7215839495DC}" presName="CompostProcess" presStyleCnt="0">
        <dgm:presLayoutVars>
          <dgm:dir/>
          <dgm:resizeHandles val="exact"/>
        </dgm:presLayoutVars>
      </dgm:prSet>
      <dgm:spPr/>
    </dgm:pt>
    <dgm:pt modelId="{C33169E9-8530-CA48-BE2D-FF15DB3A28AF}" type="pres">
      <dgm:prSet presAssocID="{72B8DDF3-B2E0-ED4B-A996-7215839495DC}" presName="arrow" presStyleLbl="bgShp" presStyleIdx="0" presStyleCnt="1"/>
      <dgm:spPr/>
    </dgm:pt>
    <dgm:pt modelId="{A648F4CD-1A37-5843-BD70-BC53B2C13F3C}" type="pres">
      <dgm:prSet presAssocID="{72B8DDF3-B2E0-ED4B-A996-7215839495DC}" presName="linearProcess" presStyleCnt="0"/>
      <dgm:spPr/>
    </dgm:pt>
    <dgm:pt modelId="{54EA71B2-273B-114A-B720-F1085B9028AD}" type="pres">
      <dgm:prSet presAssocID="{1A718A8B-D723-D346-816D-4AD1F2C84BBC}" presName="textNode" presStyleLbl="node1" presStyleIdx="0" presStyleCnt="3">
        <dgm:presLayoutVars>
          <dgm:bulletEnabled val="1"/>
        </dgm:presLayoutVars>
      </dgm:prSet>
      <dgm:spPr/>
      <dgm:t>
        <a:bodyPr/>
        <a:lstStyle/>
        <a:p>
          <a:endParaRPr lang="en-US"/>
        </a:p>
      </dgm:t>
    </dgm:pt>
    <dgm:pt modelId="{877196C8-DEC9-374B-87EE-F0DCC3A5E4A2}" type="pres">
      <dgm:prSet presAssocID="{527F0633-E7A2-1B46-8CC1-B2A1EF5D35EA}" presName="sibTrans" presStyleCnt="0"/>
      <dgm:spPr/>
    </dgm:pt>
    <dgm:pt modelId="{1CFF3EA9-8C89-4F4B-8E26-57D4D54242A8}" type="pres">
      <dgm:prSet presAssocID="{9356EE0B-BEEF-B54C-BE65-CD58062F308B}" presName="textNode" presStyleLbl="node1" presStyleIdx="1" presStyleCnt="3">
        <dgm:presLayoutVars>
          <dgm:bulletEnabled val="1"/>
        </dgm:presLayoutVars>
      </dgm:prSet>
      <dgm:spPr/>
      <dgm:t>
        <a:bodyPr/>
        <a:lstStyle/>
        <a:p>
          <a:endParaRPr lang="es-ES"/>
        </a:p>
      </dgm:t>
    </dgm:pt>
    <dgm:pt modelId="{AA5C1161-C3AF-B245-8738-1007E148BC80}" type="pres">
      <dgm:prSet presAssocID="{CE14B0DB-7A94-9A44-AEFF-FF728AA62939}" presName="sibTrans" presStyleCnt="0"/>
      <dgm:spPr/>
    </dgm:pt>
    <dgm:pt modelId="{62C813B1-0F02-2343-860F-12D7CA7EBBBB}" type="pres">
      <dgm:prSet presAssocID="{E35BC0FE-A6D2-244E-AA0E-CB9FE56B12B5}" presName="textNode" presStyleLbl="node1" presStyleIdx="2" presStyleCnt="3">
        <dgm:presLayoutVars>
          <dgm:bulletEnabled val="1"/>
        </dgm:presLayoutVars>
      </dgm:prSet>
      <dgm:spPr/>
      <dgm:t>
        <a:bodyPr/>
        <a:lstStyle/>
        <a:p>
          <a:endParaRPr lang="es-ES"/>
        </a:p>
      </dgm:t>
    </dgm:pt>
  </dgm:ptLst>
  <dgm:cxnLst>
    <dgm:cxn modelId="{F8EE0532-670A-3447-9D99-6A93CFAB77FB}" srcId="{72B8DDF3-B2E0-ED4B-A996-7215839495DC}" destId="{9356EE0B-BEEF-B54C-BE65-CD58062F308B}" srcOrd="1" destOrd="0" parTransId="{6B0E75E4-F331-9C47-970D-D9D610CF8465}" sibTransId="{CE14B0DB-7A94-9A44-AEFF-FF728AA62939}"/>
    <dgm:cxn modelId="{EFC5F9BB-10FB-C94A-8C80-F42B3A3EAD29}" srcId="{72B8DDF3-B2E0-ED4B-A996-7215839495DC}" destId="{E35BC0FE-A6D2-244E-AA0E-CB9FE56B12B5}" srcOrd="2" destOrd="0" parTransId="{AF78B4AA-EE11-1849-90E4-07CED59740B7}" sibTransId="{837BA530-7628-E643-AD3B-26F08DE98755}"/>
    <dgm:cxn modelId="{76450ACB-9DBC-431D-9F97-F42B24DE10BD}" type="presOf" srcId="{E35BC0FE-A6D2-244E-AA0E-CB9FE56B12B5}" destId="{62C813B1-0F02-2343-860F-12D7CA7EBBBB}" srcOrd="0" destOrd="0" presId="urn:microsoft.com/office/officeart/2005/8/layout/hProcess9"/>
    <dgm:cxn modelId="{FDF74D16-CB10-7346-B908-4EBE2AAB6D61}" srcId="{72B8DDF3-B2E0-ED4B-A996-7215839495DC}" destId="{1A718A8B-D723-D346-816D-4AD1F2C84BBC}" srcOrd="0" destOrd="0" parTransId="{810C4F8E-3E2A-064A-8BF1-1BE2D559203A}" sibTransId="{527F0633-E7A2-1B46-8CC1-B2A1EF5D35EA}"/>
    <dgm:cxn modelId="{DD338CD1-E8E9-4CA9-9285-8789A664F366}" type="presOf" srcId="{9356EE0B-BEEF-B54C-BE65-CD58062F308B}" destId="{1CFF3EA9-8C89-4F4B-8E26-57D4D54242A8}" srcOrd="0" destOrd="0" presId="urn:microsoft.com/office/officeart/2005/8/layout/hProcess9"/>
    <dgm:cxn modelId="{0E089A91-49B7-4BF3-9A5A-58112FF8CB06}" type="presOf" srcId="{1A718A8B-D723-D346-816D-4AD1F2C84BBC}" destId="{54EA71B2-273B-114A-B720-F1085B9028AD}" srcOrd="0" destOrd="0" presId="urn:microsoft.com/office/officeart/2005/8/layout/hProcess9"/>
    <dgm:cxn modelId="{519004B8-394C-4ABF-8891-E8E4E5993DE8}" type="presOf" srcId="{72B8DDF3-B2E0-ED4B-A996-7215839495DC}" destId="{9CE5CE54-D9EB-B64C-B715-04CFAB6C3C6B}" srcOrd="0" destOrd="0" presId="urn:microsoft.com/office/officeart/2005/8/layout/hProcess9"/>
    <dgm:cxn modelId="{FB6B6D2C-D339-48D9-B4CE-B70BF77BB1DB}" type="presParOf" srcId="{9CE5CE54-D9EB-B64C-B715-04CFAB6C3C6B}" destId="{C33169E9-8530-CA48-BE2D-FF15DB3A28AF}" srcOrd="0" destOrd="0" presId="urn:microsoft.com/office/officeart/2005/8/layout/hProcess9"/>
    <dgm:cxn modelId="{6DBEFADC-2F6A-4045-AEE2-0E240221A4BA}" type="presParOf" srcId="{9CE5CE54-D9EB-B64C-B715-04CFAB6C3C6B}" destId="{A648F4CD-1A37-5843-BD70-BC53B2C13F3C}" srcOrd="1" destOrd="0" presId="urn:microsoft.com/office/officeart/2005/8/layout/hProcess9"/>
    <dgm:cxn modelId="{3E0DE54F-496C-4C61-B3D4-3D637787A33A}" type="presParOf" srcId="{A648F4CD-1A37-5843-BD70-BC53B2C13F3C}" destId="{54EA71B2-273B-114A-B720-F1085B9028AD}" srcOrd="0" destOrd="0" presId="urn:microsoft.com/office/officeart/2005/8/layout/hProcess9"/>
    <dgm:cxn modelId="{024C0D73-0D1E-4BF6-8519-09280415DD29}" type="presParOf" srcId="{A648F4CD-1A37-5843-BD70-BC53B2C13F3C}" destId="{877196C8-DEC9-374B-87EE-F0DCC3A5E4A2}" srcOrd="1" destOrd="0" presId="urn:microsoft.com/office/officeart/2005/8/layout/hProcess9"/>
    <dgm:cxn modelId="{9E060B46-7A92-44C7-AFF2-FDAF7E76917C}" type="presParOf" srcId="{A648F4CD-1A37-5843-BD70-BC53B2C13F3C}" destId="{1CFF3EA9-8C89-4F4B-8E26-57D4D54242A8}" srcOrd="2" destOrd="0" presId="urn:microsoft.com/office/officeart/2005/8/layout/hProcess9"/>
    <dgm:cxn modelId="{0C0E9452-B88A-49F3-9B68-FB945B26EDD6}" type="presParOf" srcId="{A648F4CD-1A37-5843-BD70-BC53B2C13F3C}" destId="{AA5C1161-C3AF-B245-8738-1007E148BC80}" srcOrd="3" destOrd="0" presId="urn:microsoft.com/office/officeart/2005/8/layout/hProcess9"/>
    <dgm:cxn modelId="{452DB53C-9CEE-4E3C-AB43-AF3E77F99973}" type="presParOf" srcId="{A648F4CD-1A37-5843-BD70-BC53B2C13F3C}" destId="{62C813B1-0F02-2343-860F-12D7CA7EBBBB}"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BC9D1-3DFC-7C41-A488-878358C8263A}"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17998A80-4C2F-3B42-BC81-6E6DF1523586}">
      <dgm:prSet phldrT="[Text]"/>
      <dgm:spPr/>
      <dgm:t>
        <a:bodyPr/>
        <a:lstStyle/>
        <a:p>
          <a:r>
            <a:rPr lang="es-ES" dirty="0" smtClean="0"/>
            <a:t>Tomar los valores (x , y, z) capturados por el tracker</a:t>
          </a:r>
          <a:endParaRPr lang="en-US" dirty="0" smtClean="0"/>
        </a:p>
      </dgm:t>
    </dgm:pt>
    <dgm:pt modelId="{DC2D5AD2-F521-8343-A050-C8537A3E2BA0}" type="parTrans" cxnId="{849F28A6-9B69-B041-9CF1-F22273AA7762}">
      <dgm:prSet/>
      <dgm:spPr/>
      <dgm:t>
        <a:bodyPr/>
        <a:lstStyle/>
        <a:p>
          <a:endParaRPr lang="en-US"/>
        </a:p>
      </dgm:t>
    </dgm:pt>
    <dgm:pt modelId="{FA64E34B-49D5-C042-84A6-AFFB470011F6}" type="sibTrans" cxnId="{849F28A6-9B69-B041-9CF1-F22273AA7762}">
      <dgm:prSet/>
      <dgm:spPr/>
      <dgm:t>
        <a:bodyPr/>
        <a:lstStyle/>
        <a:p>
          <a:endParaRPr lang="en-US"/>
        </a:p>
      </dgm:t>
    </dgm:pt>
    <dgm:pt modelId="{5DFDF541-F303-1346-A3A0-931EEB6C4BEE}">
      <dgm:prSet phldrT="[Text]"/>
      <dgm:spPr/>
      <dgm:t>
        <a:bodyPr/>
        <a:lstStyle/>
        <a:p>
          <a:r>
            <a:rPr lang="es-ES" dirty="0" smtClean="0"/>
            <a:t>Aplicar la corrección a los valores obtenidos por el tracker.</a:t>
          </a:r>
          <a:endParaRPr lang="en-US" dirty="0" smtClean="0"/>
        </a:p>
      </dgm:t>
    </dgm:pt>
    <dgm:pt modelId="{5FB71B1F-3189-A843-8DE3-02F2BCE0D56C}" type="parTrans" cxnId="{5A9476A2-9675-0E43-9190-03C3A1ADD7FC}">
      <dgm:prSet/>
      <dgm:spPr/>
      <dgm:t>
        <a:bodyPr/>
        <a:lstStyle/>
        <a:p>
          <a:endParaRPr lang="en-US"/>
        </a:p>
      </dgm:t>
    </dgm:pt>
    <dgm:pt modelId="{661AF578-4BE3-F043-9052-9AD477A381B8}" type="sibTrans" cxnId="{5A9476A2-9675-0E43-9190-03C3A1ADD7FC}">
      <dgm:prSet/>
      <dgm:spPr/>
      <dgm:t>
        <a:bodyPr/>
        <a:lstStyle/>
        <a:p>
          <a:endParaRPr lang="en-US"/>
        </a:p>
      </dgm:t>
    </dgm:pt>
    <dgm:pt modelId="{DC34E328-58BB-D343-BE3D-695536723A6A}">
      <dgm:prSet phldrT="[Text]"/>
      <dgm:spPr/>
      <dgm:t>
        <a:bodyPr/>
        <a:lstStyle/>
        <a:p>
          <a:r>
            <a:rPr lang="es-ES" dirty="0" smtClean="0"/>
            <a:t>Aplicar las transformaciones de coordenadas</a:t>
          </a:r>
          <a:endParaRPr lang="en-US" dirty="0"/>
        </a:p>
      </dgm:t>
    </dgm:pt>
    <dgm:pt modelId="{461EE056-ACDF-624D-B193-9ABA14F7D24A}" type="parTrans" cxnId="{7808F5F3-3FCE-6D42-8179-8D616B449F1E}">
      <dgm:prSet/>
      <dgm:spPr/>
      <dgm:t>
        <a:bodyPr/>
        <a:lstStyle/>
        <a:p>
          <a:endParaRPr lang="en-US"/>
        </a:p>
      </dgm:t>
    </dgm:pt>
    <dgm:pt modelId="{ADB8C784-1285-A64D-8837-4947B1BD4263}" type="sibTrans" cxnId="{7808F5F3-3FCE-6D42-8179-8D616B449F1E}">
      <dgm:prSet/>
      <dgm:spPr/>
      <dgm:t>
        <a:bodyPr/>
        <a:lstStyle/>
        <a:p>
          <a:endParaRPr lang="en-US"/>
        </a:p>
      </dgm:t>
    </dgm:pt>
    <dgm:pt modelId="{4C0B4261-26D5-5E40-AED8-82E3FD58F85C}" type="pres">
      <dgm:prSet presAssocID="{038BC9D1-3DFC-7C41-A488-878358C8263A}" presName="outerComposite" presStyleCnt="0">
        <dgm:presLayoutVars>
          <dgm:chMax val="5"/>
          <dgm:dir/>
          <dgm:resizeHandles val="exact"/>
        </dgm:presLayoutVars>
      </dgm:prSet>
      <dgm:spPr/>
      <dgm:t>
        <a:bodyPr/>
        <a:lstStyle/>
        <a:p>
          <a:endParaRPr lang="es-ES"/>
        </a:p>
      </dgm:t>
    </dgm:pt>
    <dgm:pt modelId="{C21C0184-07C2-1F48-9B7E-8C371A8C219C}" type="pres">
      <dgm:prSet presAssocID="{038BC9D1-3DFC-7C41-A488-878358C8263A}" presName="dummyMaxCanvas" presStyleCnt="0">
        <dgm:presLayoutVars/>
      </dgm:prSet>
      <dgm:spPr/>
    </dgm:pt>
    <dgm:pt modelId="{8B9206D9-56E1-C842-868A-2336EAB56D19}" type="pres">
      <dgm:prSet presAssocID="{038BC9D1-3DFC-7C41-A488-878358C8263A}" presName="ThreeNodes_1" presStyleLbl="node1" presStyleIdx="0" presStyleCnt="3">
        <dgm:presLayoutVars>
          <dgm:bulletEnabled val="1"/>
        </dgm:presLayoutVars>
      </dgm:prSet>
      <dgm:spPr/>
      <dgm:t>
        <a:bodyPr/>
        <a:lstStyle/>
        <a:p>
          <a:endParaRPr lang="en-US"/>
        </a:p>
      </dgm:t>
    </dgm:pt>
    <dgm:pt modelId="{12BC72C2-566F-DD4A-B902-26112D6F1274}" type="pres">
      <dgm:prSet presAssocID="{038BC9D1-3DFC-7C41-A488-878358C8263A}" presName="ThreeNodes_2" presStyleLbl="node1" presStyleIdx="1" presStyleCnt="3">
        <dgm:presLayoutVars>
          <dgm:bulletEnabled val="1"/>
        </dgm:presLayoutVars>
      </dgm:prSet>
      <dgm:spPr/>
      <dgm:t>
        <a:bodyPr/>
        <a:lstStyle/>
        <a:p>
          <a:endParaRPr lang="en-US"/>
        </a:p>
      </dgm:t>
    </dgm:pt>
    <dgm:pt modelId="{E8ED52C6-19A1-D94A-B709-1F0A29EBA63B}" type="pres">
      <dgm:prSet presAssocID="{038BC9D1-3DFC-7C41-A488-878358C8263A}" presName="ThreeNodes_3" presStyleLbl="node1" presStyleIdx="2" presStyleCnt="3">
        <dgm:presLayoutVars>
          <dgm:bulletEnabled val="1"/>
        </dgm:presLayoutVars>
      </dgm:prSet>
      <dgm:spPr/>
      <dgm:t>
        <a:bodyPr/>
        <a:lstStyle/>
        <a:p>
          <a:endParaRPr lang="en-US"/>
        </a:p>
      </dgm:t>
    </dgm:pt>
    <dgm:pt modelId="{D01B0CD6-A26F-E840-BB1B-E470D6B7AC77}" type="pres">
      <dgm:prSet presAssocID="{038BC9D1-3DFC-7C41-A488-878358C8263A}" presName="ThreeConn_1-2" presStyleLbl="fgAccFollowNode1" presStyleIdx="0" presStyleCnt="2">
        <dgm:presLayoutVars>
          <dgm:bulletEnabled val="1"/>
        </dgm:presLayoutVars>
      </dgm:prSet>
      <dgm:spPr/>
      <dgm:t>
        <a:bodyPr/>
        <a:lstStyle/>
        <a:p>
          <a:endParaRPr lang="es-ES"/>
        </a:p>
      </dgm:t>
    </dgm:pt>
    <dgm:pt modelId="{6BA62EA3-EA31-DE4E-983B-EE3879129BB9}" type="pres">
      <dgm:prSet presAssocID="{038BC9D1-3DFC-7C41-A488-878358C8263A}" presName="ThreeConn_2-3" presStyleLbl="fgAccFollowNode1" presStyleIdx="1" presStyleCnt="2">
        <dgm:presLayoutVars>
          <dgm:bulletEnabled val="1"/>
        </dgm:presLayoutVars>
      </dgm:prSet>
      <dgm:spPr/>
      <dgm:t>
        <a:bodyPr/>
        <a:lstStyle/>
        <a:p>
          <a:endParaRPr lang="es-ES"/>
        </a:p>
      </dgm:t>
    </dgm:pt>
    <dgm:pt modelId="{8E0F2859-B6D3-E840-8C2A-F0754E4C64DF}" type="pres">
      <dgm:prSet presAssocID="{038BC9D1-3DFC-7C41-A488-878358C8263A}" presName="ThreeNodes_1_text" presStyleLbl="node1" presStyleIdx="2" presStyleCnt="3">
        <dgm:presLayoutVars>
          <dgm:bulletEnabled val="1"/>
        </dgm:presLayoutVars>
      </dgm:prSet>
      <dgm:spPr/>
      <dgm:t>
        <a:bodyPr/>
        <a:lstStyle/>
        <a:p>
          <a:endParaRPr lang="en-US"/>
        </a:p>
      </dgm:t>
    </dgm:pt>
    <dgm:pt modelId="{5CF237AA-2005-C249-919B-BBC1004D142E}" type="pres">
      <dgm:prSet presAssocID="{038BC9D1-3DFC-7C41-A488-878358C8263A}" presName="ThreeNodes_2_text" presStyleLbl="node1" presStyleIdx="2" presStyleCnt="3">
        <dgm:presLayoutVars>
          <dgm:bulletEnabled val="1"/>
        </dgm:presLayoutVars>
      </dgm:prSet>
      <dgm:spPr/>
      <dgm:t>
        <a:bodyPr/>
        <a:lstStyle/>
        <a:p>
          <a:endParaRPr lang="en-US"/>
        </a:p>
      </dgm:t>
    </dgm:pt>
    <dgm:pt modelId="{47B79385-1540-6A48-B2E0-BDD078AC5C42}" type="pres">
      <dgm:prSet presAssocID="{038BC9D1-3DFC-7C41-A488-878358C8263A}" presName="ThreeNodes_3_text" presStyleLbl="node1" presStyleIdx="2" presStyleCnt="3">
        <dgm:presLayoutVars>
          <dgm:bulletEnabled val="1"/>
        </dgm:presLayoutVars>
      </dgm:prSet>
      <dgm:spPr/>
      <dgm:t>
        <a:bodyPr/>
        <a:lstStyle/>
        <a:p>
          <a:endParaRPr lang="en-US"/>
        </a:p>
      </dgm:t>
    </dgm:pt>
  </dgm:ptLst>
  <dgm:cxnLst>
    <dgm:cxn modelId="{1E9BA84A-ADB6-4A7D-8995-5B0505758DC9}" type="presOf" srcId="{DC34E328-58BB-D343-BE3D-695536723A6A}" destId="{E8ED52C6-19A1-D94A-B709-1F0A29EBA63B}" srcOrd="0" destOrd="0" presId="urn:microsoft.com/office/officeart/2005/8/layout/vProcess5"/>
    <dgm:cxn modelId="{5A9476A2-9675-0E43-9190-03C3A1ADD7FC}" srcId="{038BC9D1-3DFC-7C41-A488-878358C8263A}" destId="{5DFDF541-F303-1346-A3A0-931EEB6C4BEE}" srcOrd="1" destOrd="0" parTransId="{5FB71B1F-3189-A843-8DE3-02F2BCE0D56C}" sibTransId="{661AF578-4BE3-F043-9052-9AD477A381B8}"/>
    <dgm:cxn modelId="{A4019389-CEFB-4EC9-9E99-77F2C8D992C9}" type="presOf" srcId="{FA64E34B-49D5-C042-84A6-AFFB470011F6}" destId="{D01B0CD6-A26F-E840-BB1B-E470D6B7AC77}" srcOrd="0" destOrd="0" presId="urn:microsoft.com/office/officeart/2005/8/layout/vProcess5"/>
    <dgm:cxn modelId="{F08E0187-8944-48E7-83C5-B019E2464E64}" type="presOf" srcId="{17998A80-4C2F-3B42-BC81-6E6DF1523586}" destId="{8E0F2859-B6D3-E840-8C2A-F0754E4C64DF}" srcOrd="1" destOrd="0" presId="urn:microsoft.com/office/officeart/2005/8/layout/vProcess5"/>
    <dgm:cxn modelId="{18742501-8392-485F-AC2D-E6BF61E5C2B6}" type="presOf" srcId="{661AF578-4BE3-F043-9052-9AD477A381B8}" destId="{6BA62EA3-EA31-DE4E-983B-EE3879129BB9}" srcOrd="0" destOrd="0" presId="urn:microsoft.com/office/officeart/2005/8/layout/vProcess5"/>
    <dgm:cxn modelId="{7808F5F3-3FCE-6D42-8179-8D616B449F1E}" srcId="{038BC9D1-3DFC-7C41-A488-878358C8263A}" destId="{DC34E328-58BB-D343-BE3D-695536723A6A}" srcOrd="2" destOrd="0" parTransId="{461EE056-ACDF-624D-B193-9ABA14F7D24A}" sibTransId="{ADB8C784-1285-A64D-8837-4947B1BD4263}"/>
    <dgm:cxn modelId="{849F28A6-9B69-B041-9CF1-F22273AA7762}" srcId="{038BC9D1-3DFC-7C41-A488-878358C8263A}" destId="{17998A80-4C2F-3B42-BC81-6E6DF1523586}" srcOrd="0" destOrd="0" parTransId="{DC2D5AD2-F521-8343-A050-C8537A3E2BA0}" sibTransId="{FA64E34B-49D5-C042-84A6-AFFB470011F6}"/>
    <dgm:cxn modelId="{CEF4E01A-7CA5-4252-801D-15499A3D6D9E}" type="presOf" srcId="{5DFDF541-F303-1346-A3A0-931EEB6C4BEE}" destId="{5CF237AA-2005-C249-919B-BBC1004D142E}" srcOrd="1" destOrd="0" presId="urn:microsoft.com/office/officeart/2005/8/layout/vProcess5"/>
    <dgm:cxn modelId="{E71CEF92-2924-469B-8D8D-39672ABD6693}" type="presOf" srcId="{038BC9D1-3DFC-7C41-A488-878358C8263A}" destId="{4C0B4261-26D5-5E40-AED8-82E3FD58F85C}" srcOrd="0" destOrd="0" presId="urn:microsoft.com/office/officeart/2005/8/layout/vProcess5"/>
    <dgm:cxn modelId="{21A1B57B-29B5-48B2-B458-731EB474B8C3}" type="presOf" srcId="{17998A80-4C2F-3B42-BC81-6E6DF1523586}" destId="{8B9206D9-56E1-C842-868A-2336EAB56D19}" srcOrd="0" destOrd="0" presId="urn:microsoft.com/office/officeart/2005/8/layout/vProcess5"/>
    <dgm:cxn modelId="{A2849499-E306-434B-B916-018B6490F1B2}" type="presOf" srcId="{DC34E328-58BB-D343-BE3D-695536723A6A}" destId="{47B79385-1540-6A48-B2E0-BDD078AC5C42}" srcOrd="1" destOrd="0" presId="urn:microsoft.com/office/officeart/2005/8/layout/vProcess5"/>
    <dgm:cxn modelId="{3CF2CB63-9FC0-40BD-8E86-C7A8FB16A6EF}" type="presOf" srcId="{5DFDF541-F303-1346-A3A0-931EEB6C4BEE}" destId="{12BC72C2-566F-DD4A-B902-26112D6F1274}" srcOrd="0" destOrd="0" presId="urn:microsoft.com/office/officeart/2005/8/layout/vProcess5"/>
    <dgm:cxn modelId="{24CCD1E1-0706-456A-AD69-4FD72C974D44}" type="presParOf" srcId="{4C0B4261-26D5-5E40-AED8-82E3FD58F85C}" destId="{C21C0184-07C2-1F48-9B7E-8C371A8C219C}" srcOrd="0" destOrd="0" presId="urn:microsoft.com/office/officeart/2005/8/layout/vProcess5"/>
    <dgm:cxn modelId="{F1AD2B57-FD49-4DBD-B17A-AC3D6E777DC4}" type="presParOf" srcId="{4C0B4261-26D5-5E40-AED8-82E3FD58F85C}" destId="{8B9206D9-56E1-C842-868A-2336EAB56D19}" srcOrd="1" destOrd="0" presId="urn:microsoft.com/office/officeart/2005/8/layout/vProcess5"/>
    <dgm:cxn modelId="{013591DC-5083-4029-9BA9-EE389C867400}" type="presParOf" srcId="{4C0B4261-26D5-5E40-AED8-82E3FD58F85C}" destId="{12BC72C2-566F-DD4A-B902-26112D6F1274}" srcOrd="2" destOrd="0" presId="urn:microsoft.com/office/officeart/2005/8/layout/vProcess5"/>
    <dgm:cxn modelId="{8EEFBF67-E4F3-4B3F-A166-F785474123E2}" type="presParOf" srcId="{4C0B4261-26D5-5E40-AED8-82E3FD58F85C}" destId="{E8ED52C6-19A1-D94A-B709-1F0A29EBA63B}" srcOrd="3" destOrd="0" presId="urn:microsoft.com/office/officeart/2005/8/layout/vProcess5"/>
    <dgm:cxn modelId="{22437136-25B6-4BA5-BD15-9FAA751D4059}" type="presParOf" srcId="{4C0B4261-26D5-5E40-AED8-82E3FD58F85C}" destId="{D01B0CD6-A26F-E840-BB1B-E470D6B7AC77}" srcOrd="4" destOrd="0" presId="urn:microsoft.com/office/officeart/2005/8/layout/vProcess5"/>
    <dgm:cxn modelId="{63A4D51D-9915-4699-BE7A-C64610AA63F8}" type="presParOf" srcId="{4C0B4261-26D5-5E40-AED8-82E3FD58F85C}" destId="{6BA62EA3-EA31-DE4E-983B-EE3879129BB9}" srcOrd="5" destOrd="0" presId="urn:microsoft.com/office/officeart/2005/8/layout/vProcess5"/>
    <dgm:cxn modelId="{0E770F54-A170-480F-BDE6-FAAE06870247}" type="presParOf" srcId="{4C0B4261-26D5-5E40-AED8-82E3FD58F85C}" destId="{8E0F2859-B6D3-E840-8C2A-F0754E4C64DF}" srcOrd="6" destOrd="0" presId="urn:microsoft.com/office/officeart/2005/8/layout/vProcess5"/>
    <dgm:cxn modelId="{3AEA315C-E8BE-4119-AB66-5B5AD87B97C8}" type="presParOf" srcId="{4C0B4261-26D5-5E40-AED8-82E3FD58F85C}" destId="{5CF237AA-2005-C249-919B-BBC1004D142E}" srcOrd="7" destOrd="0" presId="urn:microsoft.com/office/officeart/2005/8/layout/vProcess5"/>
    <dgm:cxn modelId="{211CECE1-BFB4-417C-A47B-A82E1CC257E9}" type="presParOf" srcId="{4C0B4261-26D5-5E40-AED8-82E3FD58F85C}" destId="{47B79385-1540-6A48-B2E0-BDD078AC5C42}"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4477AB-98D5-D44E-B0B0-875DD3A68AEB}"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31B132F5-117E-BA4D-81CF-4BA1E5B17C73}">
      <dgm:prSet phldrT="[Text]"/>
      <dgm:spPr/>
      <dgm:t>
        <a:bodyPr/>
        <a:lstStyle/>
        <a:p>
          <a:r>
            <a:rPr lang="es-ES" b="1" dirty="0" smtClean="0"/>
            <a:t>Seleccionar Nodo (x1, y1,  z1)</a:t>
          </a:r>
          <a:endParaRPr lang="en-US" dirty="0"/>
        </a:p>
      </dgm:t>
    </dgm:pt>
    <dgm:pt modelId="{650B9D23-8FE2-7049-A96B-DDF763218173}" type="parTrans" cxnId="{658A9DE5-A935-2E42-BA61-0828D6FC18DB}">
      <dgm:prSet/>
      <dgm:spPr/>
      <dgm:t>
        <a:bodyPr/>
        <a:lstStyle/>
        <a:p>
          <a:endParaRPr lang="en-US"/>
        </a:p>
      </dgm:t>
    </dgm:pt>
    <dgm:pt modelId="{1E32B9E0-7577-9E4E-BB05-E57AA370E9BE}" type="sibTrans" cxnId="{658A9DE5-A935-2E42-BA61-0828D6FC18DB}">
      <dgm:prSet/>
      <dgm:spPr/>
      <dgm:t>
        <a:bodyPr/>
        <a:lstStyle/>
        <a:p>
          <a:endParaRPr lang="en-US"/>
        </a:p>
      </dgm:t>
    </dgm:pt>
    <dgm:pt modelId="{37226681-CC4A-4047-9FD7-BF1412CD059B}">
      <dgm:prSet phldrT="[Text]"/>
      <dgm:spPr/>
      <dgm:t>
        <a:bodyPr/>
        <a:lstStyle/>
        <a:p>
          <a:r>
            <a:rPr lang="es-ES" dirty="0" smtClean="0"/>
            <a:t>Recibir punto (x1, y1,  z1)</a:t>
          </a:r>
          <a:endParaRPr lang="en-US" dirty="0"/>
        </a:p>
      </dgm:t>
    </dgm:pt>
    <dgm:pt modelId="{3794FC57-184A-6E44-B5A8-0FC2AC6F7BE2}" type="parTrans" cxnId="{A5613550-B384-904D-B8DC-B315AC689AA9}">
      <dgm:prSet/>
      <dgm:spPr/>
      <dgm:t>
        <a:bodyPr/>
        <a:lstStyle/>
        <a:p>
          <a:endParaRPr lang="en-US"/>
        </a:p>
      </dgm:t>
    </dgm:pt>
    <dgm:pt modelId="{A56AFF49-9778-954B-B45A-A61F73C453B9}" type="sibTrans" cxnId="{A5613550-B384-904D-B8DC-B315AC689AA9}">
      <dgm:prSet/>
      <dgm:spPr/>
      <dgm:t>
        <a:bodyPr/>
        <a:lstStyle/>
        <a:p>
          <a:endParaRPr lang="en-US"/>
        </a:p>
      </dgm:t>
    </dgm:pt>
    <dgm:pt modelId="{8DD24F2C-857A-5C4A-A590-16CC8D949F67}">
      <dgm:prSet phldrT="[Text]"/>
      <dgm:spPr/>
      <dgm:t>
        <a:bodyPr/>
        <a:lstStyle/>
        <a:p>
          <a:r>
            <a:rPr lang="es-ES" dirty="0" smtClean="0"/>
            <a:t>Recorrer lista de Nodos y extraer</a:t>
          </a:r>
          <a:endParaRPr lang="en-US" dirty="0"/>
        </a:p>
      </dgm:t>
    </dgm:pt>
    <dgm:pt modelId="{E674D4E2-6D65-CD40-9B84-80CFCF5D3D23}" type="parTrans" cxnId="{CDDAC2B1-E963-9F49-B5A9-5E1EAF225D41}">
      <dgm:prSet/>
      <dgm:spPr/>
      <dgm:t>
        <a:bodyPr/>
        <a:lstStyle/>
        <a:p>
          <a:endParaRPr lang="en-US"/>
        </a:p>
      </dgm:t>
    </dgm:pt>
    <dgm:pt modelId="{90EB8C13-D6E5-3445-9B02-D91FEBA786C9}" type="sibTrans" cxnId="{CDDAC2B1-E963-9F49-B5A9-5E1EAF225D41}">
      <dgm:prSet/>
      <dgm:spPr/>
      <dgm:t>
        <a:bodyPr/>
        <a:lstStyle/>
        <a:p>
          <a:endParaRPr lang="en-US"/>
        </a:p>
      </dgm:t>
    </dgm:pt>
    <dgm:pt modelId="{D024D51A-D676-024C-A1EA-D5D43D5599E8}">
      <dgm:prSet phldrT="[Text]"/>
      <dgm:spPr/>
      <dgm:t>
        <a:bodyPr/>
        <a:lstStyle/>
        <a:p>
          <a:r>
            <a:rPr lang="es-ES" b="1" dirty="0" smtClean="0"/>
            <a:t>Color al Nodo (color i)</a:t>
          </a:r>
          <a:endParaRPr lang="en-US" dirty="0"/>
        </a:p>
      </dgm:t>
    </dgm:pt>
    <dgm:pt modelId="{D26AAD96-2CE3-F246-BA6F-4060A81822FE}" type="parTrans" cxnId="{6FDC0136-C5EA-3D47-A2B5-1CF2672F3DF6}">
      <dgm:prSet/>
      <dgm:spPr/>
      <dgm:t>
        <a:bodyPr/>
        <a:lstStyle/>
        <a:p>
          <a:endParaRPr lang="en-US"/>
        </a:p>
      </dgm:t>
    </dgm:pt>
    <dgm:pt modelId="{9D025782-780B-FA41-8EFD-941401DC4D28}" type="sibTrans" cxnId="{6FDC0136-C5EA-3D47-A2B5-1CF2672F3DF6}">
      <dgm:prSet/>
      <dgm:spPr/>
      <dgm:t>
        <a:bodyPr/>
        <a:lstStyle/>
        <a:p>
          <a:endParaRPr lang="en-US"/>
        </a:p>
      </dgm:t>
    </dgm:pt>
    <dgm:pt modelId="{EFE06C48-35BB-764B-A8D2-DDE0DF671D99}">
      <dgm:prSet phldrT="[Text]"/>
      <dgm:spPr/>
      <dgm:t>
        <a:bodyPr/>
        <a:lstStyle/>
        <a:p>
          <a:r>
            <a:rPr lang="es-ES" dirty="0" smtClean="0"/>
            <a:t>Recibir índice de la paleta seleccionada</a:t>
          </a:r>
          <a:endParaRPr lang="en-US" dirty="0"/>
        </a:p>
      </dgm:t>
    </dgm:pt>
    <dgm:pt modelId="{62172186-DABA-8A4A-BF0D-AD1C9BF5976B}" type="parTrans" cxnId="{C14D98DA-96B1-3448-8346-B552D94B2D2C}">
      <dgm:prSet/>
      <dgm:spPr/>
      <dgm:t>
        <a:bodyPr/>
        <a:lstStyle/>
        <a:p>
          <a:endParaRPr lang="en-US"/>
        </a:p>
      </dgm:t>
    </dgm:pt>
    <dgm:pt modelId="{95825299-7B0C-164F-9FE0-C27904E6AD38}" type="sibTrans" cxnId="{C14D98DA-96B1-3448-8346-B552D94B2D2C}">
      <dgm:prSet/>
      <dgm:spPr/>
      <dgm:t>
        <a:bodyPr/>
        <a:lstStyle/>
        <a:p>
          <a:endParaRPr lang="en-US"/>
        </a:p>
      </dgm:t>
    </dgm:pt>
    <dgm:pt modelId="{6B35CB81-6262-6941-8A55-FE27CCF74813}">
      <dgm:prSet phldrT="[Text]"/>
      <dgm:spPr/>
      <dgm:t>
        <a:bodyPr/>
        <a:lstStyle/>
        <a:p>
          <a:r>
            <a:rPr lang="es-ES" dirty="0" smtClean="0"/>
            <a:t>Recorrer la paleta de colores</a:t>
          </a:r>
          <a:endParaRPr lang="en-US" dirty="0"/>
        </a:p>
      </dgm:t>
    </dgm:pt>
    <dgm:pt modelId="{6503C226-E56E-6340-9B88-4CE83E050EF7}" type="parTrans" cxnId="{0BA3B1E9-963A-0C43-BA57-112182719682}">
      <dgm:prSet/>
      <dgm:spPr/>
      <dgm:t>
        <a:bodyPr/>
        <a:lstStyle/>
        <a:p>
          <a:endParaRPr lang="en-US"/>
        </a:p>
      </dgm:t>
    </dgm:pt>
    <dgm:pt modelId="{D800301C-0609-824C-BEAE-F0E995054009}" type="sibTrans" cxnId="{0BA3B1E9-963A-0C43-BA57-112182719682}">
      <dgm:prSet/>
      <dgm:spPr/>
      <dgm:t>
        <a:bodyPr/>
        <a:lstStyle/>
        <a:p>
          <a:endParaRPr lang="en-US"/>
        </a:p>
      </dgm:t>
    </dgm:pt>
    <dgm:pt modelId="{A7B28604-0990-FB4C-995A-DA098C80D29A}">
      <dgm:prSet phldrT="[Text]"/>
      <dgm:spPr/>
      <dgm:t>
        <a:bodyPr/>
        <a:lstStyle/>
        <a:p>
          <a:r>
            <a:rPr lang="es-ES" dirty="0" smtClean="0"/>
            <a:t>Retornar el nodo seleccionado</a:t>
          </a:r>
          <a:endParaRPr lang="en-US" dirty="0"/>
        </a:p>
      </dgm:t>
    </dgm:pt>
    <dgm:pt modelId="{E14DB67B-D8BC-3D41-BDCC-A6EBC335C3FB}" type="parTrans" cxnId="{89ED8F60-98D5-2442-A45B-68B5EEB5F841}">
      <dgm:prSet/>
      <dgm:spPr/>
      <dgm:t>
        <a:bodyPr/>
        <a:lstStyle/>
        <a:p>
          <a:endParaRPr lang="en-US"/>
        </a:p>
      </dgm:t>
    </dgm:pt>
    <dgm:pt modelId="{BF87AB57-DADB-2041-A628-5EC9250F3855}" type="sibTrans" cxnId="{89ED8F60-98D5-2442-A45B-68B5EEB5F841}">
      <dgm:prSet/>
      <dgm:spPr/>
      <dgm:t>
        <a:bodyPr/>
        <a:lstStyle/>
        <a:p>
          <a:endParaRPr lang="en-US"/>
        </a:p>
      </dgm:t>
    </dgm:pt>
    <dgm:pt modelId="{928159D6-027D-9D4B-A8B0-BD6272693C36}">
      <dgm:prSet phldrT="[Text]"/>
      <dgm:spPr/>
      <dgm:t>
        <a:bodyPr/>
        <a:lstStyle/>
        <a:p>
          <a:r>
            <a:rPr lang="es-ES" dirty="0" smtClean="0"/>
            <a:t>Tomar el atributo color de la paleta seleccionada</a:t>
          </a:r>
          <a:endParaRPr lang="en-US" dirty="0"/>
        </a:p>
      </dgm:t>
    </dgm:pt>
    <dgm:pt modelId="{DD378529-B0DE-3D4A-8BA2-18E52B83F215}" type="parTrans" cxnId="{8A70AAD6-9586-9643-A640-AE2BF78730D2}">
      <dgm:prSet/>
      <dgm:spPr/>
      <dgm:t>
        <a:bodyPr/>
        <a:lstStyle/>
        <a:p>
          <a:endParaRPr lang="en-US"/>
        </a:p>
      </dgm:t>
    </dgm:pt>
    <dgm:pt modelId="{E11F4A01-7258-704B-9B94-D0A5649366D0}" type="sibTrans" cxnId="{8A70AAD6-9586-9643-A640-AE2BF78730D2}">
      <dgm:prSet/>
      <dgm:spPr/>
      <dgm:t>
        <a:bodyPr/>
        <a:lstStyle/>
        <a:p>
          <a:endParaRPr lang="en-US"/>
        </a:p>
      </dgm:t>
    </dgm:pt>
    <dgm:pt modelId="{05BC8BA5-7233-C944-975E-3591F574A88C}">
      <dgm:prSet phldrT="[Text]"/>
      <dgm:spPr/>
      <dgm:t>
        <a:bodyPr/>
        <a:lstStyle/>
        <a:p>
          <a:r>
            <a:rPr lang="es-ES" dirty="0" smtClean="0"/>
            <a:t>Retornar el color</a:t>
          </a:r>
          <a:endParaRPr lang="en-US" dirty="0"/>
        </a:p>
      </dgm:t>
    </dgm:pt>
    <dgm:pt modelId="{88F23725-E8B2-9241-9CE0-5E395D381C2A}" type="parTrans" cxnId="{E46EDF3F-8B47-CE4A-BC5E-9EF4619719DD}">
      <dgm:prSet/>
      <dgm:spPr/>
      <dgm:t>
        <a:bodyPr/>
        <a:lstStyle/>
        <a:p>
          <a:endParaRPr lang="en-US"/>
        </a:p>
      </dgm:t>
    </dgm:pt>
    <dgm:pt modelId="{5DF79659-F4CA-CB43-ABA5-DF1CDD22D81F}" type="sibTrans" cxnId="{E46EDF3F-8B47-CE4A-BC5E-9EF4619719DD}">
      <dgm:prSet/>
      <dgm:spPr/>
      <dgm:t>
        <a:bodyPr/>
        <a:lstStyle/>
        <a:p>
          <a:endParaRPr lang="en-US"/>
        </a:p>
      </dgm:t>
    </dgm:pt>
    <dgm:pt modelId="{6DEFE73F-31F7-E54E-8A00-DE58DA6C51D2}" type="pres">
      <dgm:prSet presAssocID="{8A4477AB-98D5-D44E-B0B0-875DD3A68AEB}" presName="diagram" presStyleCnt="0">
        <dgm:presLayoutVars>
          <dgm:chPref val="1"/>
          <dgm:dir/>
          <dgm:animOne val="branch"/>
          <dgm:animLvl val="lvl"/>
          <dgm:resizeHandles/>
        </dgm:presLayoutVars>
      </dgm:prSet>
      <dgm:spPr/>
      <dgm:t>
        <a:bodyPr/>
        <a:lstStyle/>
        <a:p>
          <a:endParaRPr lang="es-ES"/>
        </a:p>
      </dgm:t>
    </dgm:pt>
    <dgm:pt modelId="{99D5ED58-04E6-4F40-86F7-3AA598D6ED59}" type="pres">
      <dgm:prSet presAssocID="{31B132F5-117E-BA4D-81CF-4BA1E5B17C73}" presName="root" presStyleCnt="0"/>
      <dgm:spPr/>
    </dgm:pt>
    <dgm:pt modelId="{3891FB5E-C0D5-2742-A34C-861021FCB6C0}" type="pres">
      <dgm:prSet presAssocID="{31B132F5-117E-BA4D-81CF-4BA1E5B17C73}" presName="rootComposite" presStyleCnt="0"/>
      <dgm:spPr/>
    </dgm:pt>
    <dgm:pt modelId="{0A1FE742-03ED-5B48-A339-826E63A341F2}" type="pres">
      <dgm:prSet presAssocID="{31B132F5-117E-BA4D-81CF-4BA1E5B17C73}" presName="rootText" presStyleLbl="node1" presStyleIdx="0" presStyleCnt="2"/>
      <dgm:spPr/>
      <dgm:t>
        <a:bodyPr/>
        <a:lstStyle/>
        <a:p>
          <a:endParaRPr lang="en-US"/>
        </a:p>
      </dgm:t>
    </dgm:pt>
    <dgm:pt modelId="{9B927081-7814-8644-901C-A4B0011FFBF3}" type="pres">
      <dgm:prSet presAssocID="{31B132F5-117E-BA4D-81CF-4BA1E5B17C73}" presName="rootConnector" presStyleLbl="node1" presStyleIdx="0" presStyleCnt="2"/>
      <dgm:spPr/>
      <dgm:t>
        <a:bodyPr/>
        <a:lstStyle/>
        <a:p>
          <a:endParaRPr lang="es-ES"/>
        </a:p>
      </dgm:t>
    </dgm:pt>
    <dgm:pt modelId="{17A0E993-B972-FB4B-9F88-46917F606161}" type="pres">
      <dgm:prSet presAssocID="{31B132F5-117E-BA4D-81CF-4BA1E5B17C73}" presName="childShape" presStyleCnt="0"/>
      <dgm:spPr/>
    </dgm:pt>
    <dgm:pt modelId="{32C7E840-A97B-3743-B196-8EC5B27DAC0C}" type="pres">
      <dgm:prSet presAssocID="{3794FC57-184A-6E44-B5A8-0FC2AC6F7BE2}" presName="Name13" presStyleLbl="parChTrans1D2" presStyleIdx="0" presStyleCnt="7"/>
      <dgm:spPr/>
      <dgm:t>
        <a:bodyPr/>
        <a:lstStyle/>
        <a:p>
          <a:endParaRPr lang="es-ES"/>
        </a:p>
      </dgm:t>
    </dgm:pt>
    <dgm:pt modelId="{943F52B6-98A2-0745-AAE6-14DFCC0A5C3A}" type="pres">
      <dgm:prSet presAssocID="{37226681-CC4A-4047-9FD7-BF1412CD059B}" presName="childText" presStyleLbl="bgAcc1" presStyleIdx="0" presStyleCnt="7">
        <dgm:presLayoutVars>
          <dgm:bulletEnabled val="1"/>
        </dgm:presLayoutVars>
      </dgm:prSet>
      <dgm:spPr/>
      <dgm:t>
        <a:bodyPr/>
        <a:lstStyle/>
        <a:p>
          <a:endParaRPr lang="en-US"/>
        </a:p>
      </dgm:t>
    </dgm:pt>
    <dgm:pt modelId="{B147BC09-A599-7E42-843D-E234E8B0E733}" type="pres">
      <dgm:prSet presAssocID="{E674D4E2-6D65-CD40-9B84-80CFCF5D3D23}" presName="Name13" presStyleLbl="parChTrans1D2" presStyleIdx="1" presStyleCnt="7"/>
      <dgm:spPr/>
      <dgm:t>
        <a:bodyPr/>
        <a:lstStyle/>
        <a:p>
          <a:endParaRPr lang="es-ES"/>
        </a:p>
      </dgm:t>
    </dgm:pt>
    <dgm:pt modelId="{F9FE0F40-E67A-2C40-9925-58FDDCEEB7A2}" type="pres">
      <dgm:prSet presAssocID="{8DD24F2C-857A-5C4A-A590-16CC8D949F67}" presName="childText" presStyleLbl="bgAcc1" presStyleIdx="1" presStyleCnt="7">
        <dgm:presLayoutVars>
          <dgm:bulletEnabled val="1"/>
        </dgm:presLayoutVars>
      </dgm:prSet>
      <dgm:spPr/>
      <dgm:t>
        <a:bodyPr/>
        <a:lstStyle/>
        <a:p>
          <a:endParaRPr lang="en-US"/>
        </a:p>
      </dgm:t>
    </dgm:pt>
    <dgm:pt modelId="{43CC8797-03F1-914A-97F4-8303DB01749D}" type="pres">
      <dgm:prSet presAssocID="{E14DB67B-D8BC-3D41-BDCC-A6EBC335C3FB}" presName="Name13" presStyleLbl="parChTrans1D2" presStyleIdx="2" presStyleCnt="7"/>
      <dgm:spPr/>
      <dgm:t>
        <a:bodyPr/>
        <a:lstStyle/>
        <a:p>
          <a:endParaRPr lang="es-ES"/>
        </a:p>
      </dgm:t>
    </dgm:pt>
    <dgm:pt modelId="{E7A52EB1-90C3-6C48-B283-FAB14E12D59B}" type="pres">
      <dgm:prSet presAssocID="{A7B28604-0990-FB4C-995A-DA098C80D29A}" presName="childText" presStyleLbl="bgAcc1" presStyleIdx="2" presStyleCnt="7">
        <dgm:presLayoutVars>
          <dgm:bulletEnabled val="1"/>
        </dgm:presLayoutVars>
      </dgm:prSet>
      <dgm:spPr/>
      <dgm:t>
        <a:bodyPr/>
        <a:lstStyle/>
        <a:p>
          <a:endParaRPr lang="en-US"/>
        </a:p>
      </dgm:t>
    </dgm:pt>
    <dgm:pt modelId="{C196C977-7A11-2047-BDD6-18C4E40014DC}" type="pres">
      <dgm:prSet presAssocID="{D024D51A-D676-024C-A1EA-D5D43D5599E8}" presName="root" presStyleCnt="0"/>
      <dgm:spPr/>
    </dgm:pt>
    <dgm:pt modelId="{B36D085D-A7F8-B543-88AC-034078DB1D9F}" type="pres">
      <dgm:prSet presAssocID="{D024D51A-D676-024C-A1EA-D5D43D5599E8}" presName="rootComposite" presStyleCnt="0"/>
      <dgm:spPr/>
    </dgm:pt>
    <dgm:pt modelId="{D98D2439-DA01-5A46-B728-2D2FAC50F161}" type="pres">
      <dgm:prSet presAssocID="{D024D51A-D676-024C-A1EA-D5D43D5599E8}" presName="rootText" presStyleLbl="node1" presStyleIdx="1" presStyleCnt="2"/>
      <dgm:spPr/>
      <dgm:t>
        <a:bodyPr/>
        <a:lstStyle/>
        <a:p>
          <a:endParaRPr lang="en-US"/>
        </a:p>
      </dgm:t>
    </dgm:pt>
    <dgm:pt modelId="{A25535DF-9C05-4D47-85DF-40C762018B16}" type="pres">
      <dgm:prSet presAssocID="{D024D51A-D676-024C-A1EA-D5D43D5599E8}" presName="rootConnector" presStyleLbl="node1" presStyleIdx="1" presStyleCnt="2"/>
      <dgm:spPr/>
      <dgm:t>
        <a:bodyPr/>
        <a:lstStyle/>
        <a:p>
          <a:endParaRPr lang="es-ES"/>
        </a:p>
      </dgm:t>
    </dgm:pt>
    <dgm:pt modelId="{D08AFE7D-E110-2B45-8253-8B4739E3207B}" type="pres">
      <dgm:prSet presAssocID="{D024D51A-D676-024C-A1EA-D5D43D5599E8}" presName="childShape" presStyleCnt="0"/>
      <dgm:spPr/>
    </dgm:pt>
    <dgm:pt modelId="{7410EF3D-4D72-304D-A8AD-F0E3703DB07E}" type="pres">
      <dgm:prSet presAssocID="{62172186-DABA-8A4A-BF0D-AD1C9BF5976B}" presName="Name13" presStyleLbl="parChTrans1D2" presStyleIdx="3" presStyleCnt="7"/>
      <dgm:spPr/>
      <dgm:t>
        <a:bodyPr/>
        <a:lstStyle/>
        <a:p>
          <a:endParaRPr lang="es-ES"/>
        </a:p>
      </dgm:t>
    </dgm:pt>
    <dgm:pt modelId="{B60F0F29-8FBE-D346-ACC3-57EBA13328CC}" type="pres">
      <dgm:prSet presAssocID="{EFE06C48-35BB-764B-A8D2-DDE0DF671D99}" presName="childText" presStyleLbl="bgAcc1" presStyleIdx="3" presStyleCnt="7">
        <dgm:presLayoutVars>
          <dgm:bulletEnabled val="1"/>
        </dgm:presLayoutVars>
      </dgm:prSet>
      <dgm:spPr/>
      <dgm:t>
        <a:bodyPr/>
        <a:lstStyle/>
        <a:p>
          <a:endParaRPr lang="en-US"/>
        </a:p>
      </dgm:t>
    </dgm:pt>
    <dgm:pt modelId="{9DB2B578-5D80-E143-95EF-D593848EDE82}" type="pres">
      <dgm:prSet presAssocID="{6503C226-E56E-6340-9B88-4CE83E050EF7}" presName="Name13" presStyleLbl="parChTrans1D2" presStyleIdx="4" presStyleCnt="7"/>
      <dgm:spPr/>
      <dgm:t>
        <a:bodyPr/>
        <a:lstStyle/>
        <a:p>
          <a:endParaRPr lang="es-ES"/>
        </a:p>
      </dgm:t>
    </dgm:pt>
    <dgm:pt modelId="{216E6411-59E9-B940-BB04-A992F499BCDC}" type="pres">
      <dgm:prSet presAssocID="{6B35CB81-6262-6941-8A55-FE27CCF74813}" presName="childText" presStyleLbl="bgAcc1" presStyleIdx="4" presStyleCnt="7">
        <dgm:presLayoutVars>
          <dgm:bulletEnabled val="1"/>
        </dgm:presLayoutVars>
      </dgm:prSet>
      <dgm:spPr/>
      <dgm:t>
        <a:bodyPr/>
        <a:lstStyle/>
        <a:p>
          <a:endParaRPr lang="en-US"/>
        </a:p>
      </dgm:t>
    </dgm:pt>
    <dgm:pt modelId="{F43FB103-8D89-FC44-B21A-E59F0449DD76}" type="pres">
      <dgm:prSet presAssocID="{DD378529-B0DE-3D4A-8BA2-18E52B83F215}" presName="Name13" presStyleLbl="parChTrans1D2" presStyleIdx="5" presStyleCnt="7"/>
      <dgm:spPr/>
      <dgm:t>
        <a:bodyPr/>
        <a:lstStyle/>
        <a:p>
          <a:endParaRPr lang="es-ES"/>
        </a:p>
      </dgm:t>
    </dgm:pt>
    <dgm:pt modelId="{785E0A6D-4BE8-BC41-9BAF-77AED3357A1F}" type="pres">
      <dgm:prSet presAssocID="{928159D6-027D-9D4B-A8B0-BD6272693C36}" presName="childText" presStyleLbl="bgAcc1" presStyleIdx="5" presStyleCnt="7">
        <dgm:presLayoutVars>
          <dgm:bulletEnabled val="1"/>
        </dgm:presLayoutVars>
      </dgm:prSet>
      <dgm:spPr/>
      <dgm:t>
        <a:bodyPr/>
        <a:lstStyle/>
        <a:p>
          <a:endParaRPr lang="en-US"/>
        </a:p>
      </dgm:t>
    </dgm:pt>
    <dgm:pt modelId="{61B71712-D551-3E47-A8AE-C291A45044B2}" type="pres">
      <dgm:prSet presAssocID="{88F23725-E8B2-9241-9CE0-5E395D381C2A}" presName="Name13" presStyleLbl="parChTrans1D2" presStyleIdx="6" presStyleCnt="7"/>
      <dgm:spPr/>
      <dgm:t>
        <a:bodyPr/>
        <a:lstStyle/>
        <a:p>
          <a:endParaRPr lang="es-ES"/>
        </a:p>
      </dgm:t>
    </dgm:pt>
    <dgm:pt modelId="{C272C191-0758-A146-A9CA-AFD6A89C87DA}" type="pres">
      <dgm:prSet presAssocID="{05BC8BA5-7233-C944-975E-3591F574A88C}" presName="childText" presStyleLbl="bgAcc1" presStyleIdx="6" presStyleCnt="7">
        <dgm:presLayoutVars>
          <dgm:bulletEnabled val="1"/>
        </dgm:presLayoutVars>
      </dgm:prSet>
      <dgm:spPr/>
      <dgm:t>
        <a:bodyPr/>
        <a:lstStyle/>
        <a:p>
          <a:endParaRPr lang="en-US"/>
        </a:p>
      </dgm:t>
    </dgm:pt>
  </dgm:ptLst>
  <dgm:cxnLst>
    <dgm:cxn modelId="{58420D00-8173-4177-94F2-25DAE29902B1}" type="presOf" srcId="{37226681-CC4A-4047-9FD7-BF1412CD059B}" destId="{943F52B6-98A2-0745-AAE6-14DFCC0A5C3A}" srcOrd="0" destOrd="0" presId="urn:microsoft.com/office/officeart/2005/8/layout/hierarchy3"/>
    <dgm:cxn modelId="{8F561A51-4B37-4AB9-A87C-B8451B421C14}" type="presOf" srcId="{D024D51A-D676-024C-A1EA-D5D43D5599E8}" destId="{D98D2439-DA01-5A46-B728-2D2FAC50F161}" srcOrd="0" destOrd="0" presId="urn:microsoft.com/office/officeart/2005/8/layout/hierarchy3"/>
    <dgm:cxn modelId="{926189C8-2AA8-4F54-ADB8-3E68CF97842B}" type="presOf" srcId="{928159D6-027D-9D4B-A8B0-BD6272693C36}" destId="{785E0A6D-4BE8-BC41-9BAF-77AED3357A1F}" srcOrd="0" destOrd="0" presId="urn:microsoft.com/office/officeart/2005/8/layout/hierarchy3"/>
    <dgm:cxn modelId="{0BD09E6B-000C-404B-826C-BDC10BD8B009}" type="presOf" srcId="{6503C226-E56E-6340-9B88-4CE83E050EF7}" destId="{9DB2B578-5D80-E143-95EF-D593848EDE82}" srcOrd="0" destOrd="0" presId="urn:microsoft.com/office/officeart/2005/8/layout/hierarchy3"/>
    <dgm:cxn modelId="{9C284AFD-E496-4C1B-AF1B-695E249DC726}" type="presOf" srcId="{31B132F5-117E-BA4D-81CF-4BA1E5B17C73}" destId="{0A1FE742-03ED-5B48-A339-826E63A341F2}" srcOrd="0" destOrd="0" presId="urn:microsoft.com/office/officeart/2005/8/layout/hierarchy3"/>
    <dgm:cxn modelId="{7E7540CD-5AFB-41B2-B32B-79FAC560DA91}" type="presOf" srcId="{D024D51A-D676-024C-A1EA-D5D43D5599E8}" destId="{A25535DF-9C05-4D47-85DF-40C762018B16}" srcOrd="1" destOrd="0" presId="urn:microsoft.com/office/officeart/2005/8/layout/hierarchy3"/>
    <dgm:cxn modelId="{89ED8F60-98D5-2442-A45B-68B5EEB5F841}" srcId="{31B132F5-117E-BA4D-81CF-4BA1E5B17C73}" destId="{A7B28604-0990-FB4C-995A-DA098C80D29A}" srcOrd="2" destOrd="0" parTransId="{E14DB67B-D8BC-3D41-BDCC-A6EBC335C3FB}" sibTransId="{BF87AB57-DADB-2041-A628-5EC9250F3855}"/>
    <dgm:cxn modelId="{153E7A3D-83DA-426C-9A1D-0ACCA1976ACB}" type="presOf" srcId="{EFE06C48-35BB-764B-A8D2-DDE0DF671D99}" destId="{B60F0F29-8FBE-D346-ACC3-57EBA13328CC}" srcOrd="0" destOrd="0" presId="urn:microsoft.com/office/officeart/2005/8/layout/hierarchy3"/>
    <dgm:cxn modelId="{AD1D74DA-869F-4349-A9CA-D02EA538142A}" type="presOf" srcId="{A7B28604-0990-FB4C-995A-DA098C80D29A}" destId="{E7A52EB1-90C3-6C48-B283-FAB14E12D59B}" srcOrd="0" destOrd="0" presId="urn:microsoft.com/office/officeart/2005/8/layout/hierarchy3"/>
    <dgm:cxn modelId="{CDDAC2B1-E963-9F49-B5A9-5E1EAF225D41}" srcId="{31B132F5-117E-BA4D-81CF-4BA1E5B17C73}" destId="{8DD24F2C-857A-5C4A-A590-16CC8D949F67}" srcOrd="1" destOrd="0" parTransId="{E674D4E2-6D65-CD40-9B84-80CFCF5D3D23}" sibTransId="{90EB8C13-D6E5-3445-9B02-D91FEBA786C9}"/>
    <dgm:cxn modelId="{8A70AAD6-9586-9643-A640-AE2BF78730D2}" srcId="{D024D51A-D676-024C-A1EA-D5D43D5599E8}" destId="{928159D6-027D-9D4B-A8B0-BD6272693C36}" srcOrd="2" destOrd="0" parTransId="{DD378529-B0DE-3D4A-8BA2-18E52B83F215}" sibTransId="{E11F4A01-7258-704B-9B94-D0A5649366D0}"/>
    <dgm:cxn modelId="{344CBE75-FF66-4693-9932-572DA1647B92}" type="presOf" srcId="{E674D4E2-6D65-CD40-9B84-80CFCF5D3D23}" destId="{B147BC09-A599-7E42-843D-E234E8B0E733}" srcOrd="0" destOrd="0" presId="urn:microsoft.com/office/officeart/2005/8/layout/hierarchy3"/>
    <dgm:cxn modelId="{146EE9AD-24B5-4066-A9DF-B34344F14790}" type="presOf" srcId="{6B35CB81-6262-6941-8A55-FE27CCF74813}" destId="{216E6411-59E9-B940-BB04-A992F499BCDC}" srcOrd="0" destOrd="0" presId="urn:microsoft.com/office/officeart/2005/8/layout/hierarchy3"/>
    <dgm:cxn modelId="{0BA3B1E9-963A-0C43-BA57-112182719682}" srcId="{D024D51A-D676-024C-A1EA-D5D43D5599E8}" destId="{6B35CB81-6262-6941-8A55-FE27CCF74813}" srcOrd="1" destOrd="0" parTransId="{6503C226-E56E-6340-9B88-4CE83E050EF7}" sibTransId="{D800301C-0609-824C-BEAE-F0E995054009}"/>
    <dgm:cxn modelId="{6101F96E-733B-4523-AACE-2405340F30BF}" type="presOf" srcId="{8DD24F2C-857A-5C4A-A590-16CC8D949F67}" destId="{F9FE0F40-E67A-2C40-9925-58FDDCEEB7A2}" srcOrd="0" destOrd="0" presId="urn:microsoft.com/office/officeart/2005/8/layout/hierarchy3"/>
    <dgm:cxn modelId="{658A9DE5-A935-2E42-BA61-0828D6FC18DB}" srcId="{8A4477AB-98D5-D44E-B0B0-875DD3A68AEB}" destId="{31B132F5-117E-BA4D-81CF-4BA1E5B17C73}" srcOrd="0" destOrd="0" parTransId="{650B9D23-8FE2-7049-A96B-DDF763218173}" sibTransId="{1E32B9E0-7577-9E4E-BB05-E57AA370E9BE}"/>
    <dgm:cxn modelId="{6FDC0136-C5EA-3D47-A2B5-1CF2672F3DF6}" srcId="{8A4477AB-98D5-D44E-B0B0-875DD3A68AEB}" destId="{D024D51A-D676-024C-A1EA-D5D43D5599E8}" srcOrd="1" destOrd="0" parTransId="{D26AAD96-2CE3-F246-BA6F-4060A81822FE}" sibTransId="{9D025782-780B-FA41-8EFD-941401DC4D28}"/>
    <dgm:cxn modelId="{E46EDF3F-8B47-CE4A-BC5E-9EF4619719DD}" srcId="{D024D51A-D676-024C-A1EA-D5D43D5599E8}" destId="{05BC8BA5-7233-C944-975E-3591F574A88C}" srcOrd="3" destOrd="0" parTransId="{88F23725-E8B2-9241-9CE0-5E395D381C2A}" sibTransId="{5DF79659-F4CA-CB43-ABA5-DF1CDD22D81F}"/>
    <dgm:cxn modelId="{B5367DE4-03BB-42A9-B56B-A2A3445CAB6A}" type="presOf" srcId="{E14DB67B-D8BC-3D41-BDCC-A6EBC335C3FB}" destId="{43CC8797-03F1-914A-97F4-8303DB01749D}" srcOrd="0" destOrd="0" presId="urn:microsoft.com/office/officeart/2005/8/layout/hierarchy3"/>
    <dgm:cxn modelId="{82C6A79C-2BDB-4C17-B0C0-34C61B8F3242}" type="presOf" srcId="{88F23725-E8B2-9241-9CE0-5E395D381C2A}" destId="{61B71712-D551-3E47-A8AE-C291A45044B2}" srcOrd="0" destOrd="0" presId="urn:microsoft.com/office/officeart/2005/8/layout/hierarchy3"/>
    <dgm:cxn modelId="{C14D98DA-96B1-3448-8346-B552D94B2D2C}" srcId="{D024D51A-D676-024C-A1EA-D5D43D5599E8}" destId="{EFE06C48-35BB-764B-A8D2-DDE0DF671D99}" srcOrd="0" destOrd="0" parTransId="{62172186-DABA-8A4A-BF0D-AD1C9BF5976B}" sibTransId="{95825299-7B0C-164F-9FE0-C27904E6AD38}"/>
    <dgm:cxn modelId="{04DBAB29-7094-43D8-BA91-C1012A02E4C6}" type="presOf" srcId="{62172186-DABA-8A4A-BF0D-AD1C9BF5976B}" destId="{7410EF3D-4D72-304D-A8AD-F0E3703DB07E}" srcOrd="0" destOrd="0" presId="urn:microsoft.com/office/officeart/2005/8/layout/hierarchy3"/>
    <dgm:cxn modelId="{DD5D3422-39EF-4AA3-A31B-BF532524C562}" type="presOf" srcId="{31B132F5-117E-BA4D-81CF-4BA1E5B17C73}" destId="{9B927081-7814-8644-901C-A4B0011FFBF3}" srcOrd="1" destOrd="0" presId="urn:microsoft.com/office/officeart/2005/8/layout/hierarchy3"/>
    <dgm:cxn modelId="{A5613550-B384-904D-B8DC-B315AC689AA9}" srcId="{31B132F5-117E-BA4D-81CF-4BA1E5B17C73}" destId="{37226681-CC4A-4047-9FD7-BF1412CD059B}" srcOrd="0" destOrd="0" parTransId="{3794FC57-184A-6E44-B5A8-0FC2AC6F7BE2}" sibTransId="{A56AFF49-9778-954B-B45A-A61F73C453B9}"/>
    <dgm:cxn modelId="{6844FFA1-2C10-4C29-9F79-2D6CAF289DB7}" type="presOf" srcId="{DD378529-B0DE-3D4A-8BA2-18E52B83F215}" destId="{F43FB103-8D89-FC44-B21A-E59F0449DD76}" srcOrd="0" destOrd="0" presId="urn:microsoft.com/office/officeart/2005/8/layout/hierarchy3"/>
    <dgm:cxn modelId="{1DEA9E2A-8654-4C41-A41F-B89FB1506FE5}" type="presOf" srcId="{05BC8BA5-7233-C944-975E-3591F574A88C}" destId="{C272C191-0758-A146-A9CA-AFD6A89C87DA}" srcOrd="0" destOrd="0" presId="urn:microsoft.com/office/officeart/2005/8/layout/hierarchy3"/>
    <dgm:cxn modelId="{6007A6C0-F822-44A0-883D-77552E10BCFA}" type="presOf" srcId="{8A4477AB-98D5-D44E-B0B0-875DD3A68AEB}" destId="{6DEFE73F-31F7-E54E-8A00-DE58DA6C51D2}" srcOrd="0" destOrd="0" presId="urn:microsoft.com/office/officeart/2005/8/layout/hierarchy3"/>
    <dgm:cxn modelId="{9EC94EF0-E271-4A01-930C-B3240AEB800B}" type="presOf" srcId="{3794FC57-184A-6E44-B5A8-0FC2AC6F7BE2}" destId="{32C7E840-A97B-3743-B196-8EC5B27DAC0C}" srcOrd="0" destOrd="0" presId="urn:microsoft.com/office/officeart/2005/8/layout/hierarchy3"/>
    <dgm:cxn modelId="{32453597-15FD-41AC-998C-3AF60CD6B023}" type="presParOf" srcId="{6DEFE73F-31F7-E54E-8A00-DE58DA6C51D2}" destId="{99D5ED58-04E6-4F40-86F7-3AA598D6ED59}" srcOrd="0" destOrd="0" presId="urn:microsoft.com/office/officeart/2005/8/layout/hierarchy3"/>
    <dgm:cxn modelId="{5060B5DB-7AB7-4D41-B993-0A916D0D76AD}" type="presParOf" srcId="{99D5ED58-04E6-4F40-86F7-3AA598D6ED59}" destId="{3891FB5E-C0D5-2742-A34C-861021FCB6C0}" srcOrd="0" destOrd="0" presId="urn:microsoft.com/office/officeart/2005/8/layout/hierarchy3"/>
    <dgm:cxn modelId="{26DB4469-D371-4B46-9151-3883AF52162C}" type="presParOf" srcId="{3891FB5E-C0D5-2742-A34C-861021FCB6C0}" destId="{0A1FE742-03ED-5B48-A339-826E63A341F2}" srcOrd="0" destOrd="0" presId="urn:microsoft.com/office/officeart/2005/8/layout/hierarchy3"/>
    <dgm:cxn modelId="{9209A442-C279-46A5-969E-DDC190584E0C}" type="presParOf" srcId="{3891FB5E-C0D5-2742-A34C-861021FCB6C0}" destId="{9B927081-7814-8644-901C-A4B0011FFBF3}" srcOrd="1" destOrd="0" presId="urn:microsoft.com/office/officeart/2005/8/layout/hierarchy3"/>
    <dgm:cxn modelId="{7ED25FDB-A9AD-49AD-99F3-15B6C640414E}" type="presParOf" srcId="{99D5ED58-04E6-4F40-86F7-3AA598D6ED59}" destId="{17A0E993-B972-FB4B-9F88-46917F606161}" srcOrd="1" destOrd="0" presId="urn:microsoft.com/office/officeart/2005/8/layout/hierarchy3"/>
    <dgm:cxn modelId="{53994255-0E58-499F-BDED-4BD2D730BE3C}" type="presParOf" srcId="{17A0E993-B972-FB4B-9F88-46917F606161}" destId="{32C7E840-A97B-3743-B196-8EC5B27DAC0C}" srcOrd="0" destOrd="0" presId="urn:microsoft.com/office/officeart/2005/8/layout/hierarchy3"/>
    <dgm:cxn modelId="{D540F851-41E1-4B63-AA74-EAAE60427F4E}" type="presParOf" srcId="{17A0E993-B972-FB4B-9F88-46917F606161}" destId="{943F52B6-98A2-0745-AAE6-14DFCC0A5C3A}" srcOrd="1" destOrd="0" presId="urn:microsoft.com/office/officeart/2005/8/layout/hierarchy3"/>
    <dgm:cxn modelId="{80357128-04AA-400A-A9A7-7E976A9B83D0}" type="presParOf" srcId="{17A0E993-B972-FB4B-9F88-46917F606161}" destId="{B147BC09-A599-7E42-843D-E234E8B0E733}" srcOrd="2" destOrd="0" presId="urn:microsoft.com/office/officeart/2005/8/layout/hierarchy3"/>
    <dgm:cxn modelId="{E5589F10-E0F9-4E39-830B-70CA38B3648E}" type="presParOf" srcId="{17A0E993-B972-FB4B-9F88-46917F606161}" destId="{F9FE0F40-E67A-2C40-9925-58FDDCEEB7A2}" srcOrd="3" destOrd="0" presId="urn:microsoft.com/office/officeart/2005/8/layout/hierarchy3"/>
    <dgm:cxn modelId="{F460DF6E-415C-4A54-A769-077CE8526C85}" type="presParOf" srcId="{17A0E993-B972-FB4B-9F88-46917F606161}" destId="{43CC8797-03F1-914A-97F4-8303DB01749D}" srcOrd="4" destOrd="0" presId="urn:microsoft.com/office/officeart/2005/8/layout/hierarchy3"/>
    <dgm:cxn modelId="{11FEFBD9-7D98-4BF6-B1D0-7CBD57758012}" type="presParOf" srcId="{17A0E993-B972-FB4B-9F88-46917F606161}" destId="{E7A52EB1-90C3-6C48-B283-FAB14E12D59B}" srcOrd="5" destOrd="0" presId="urn:microsoft.com/office/officeart/2005/8/layout/hierarchy3"/>
    <dgm:cxn modelId="{FD9C7074-80AA-4D71-BBB4-1BEED6D7793A}" type="presParOf" srcId="{6DEFE73F-31F7-E54E-8A00-DE58DA6C51D2}" destId="{C196C977-7A11-2047-BDD6-18C4E40014DC}" srcOrd="1" destOrd="0" presId="urn:microsoft.com/office/officeart/2005/8/layout/hierarchy3"/>
    <dgm:cxn modelId="{18F388E3-D113-4DFF-A82F-A70E8167FF0F}" type="presParOf" srcId="{C196C977-7A11-2047-BDD6-18C4E40014DC}" destId="{B36D085D-A7F8-B543-88AC-034078DB1D9F}" srcOrd="0" destOrd="0" presId="urn:microsoft.com/office/officeart/2005/8/layout/hierarchy3"/>
    <dgm:cxn modelId="{6BE09549-6161-42B0-89DD-9941B4342FF4}" type="presParOf" srcId="{B36D085D-A7F8-B543-88AC-034078DB1D9F}" destId="{D98D2439-DA01-5A46-B728-2D2FAC50F161}" srcOrd="0" destOrd="0" presId="urn:microsoft.com/office/officeart/2005/8/layout/hierarchy3"/>
    <dgm:cxn modelId="{2B294DE8-0C75-42EC-BB94-4E756A1909D2}" type="presParOf" srcId="{B36D085D-A7F8-B543-88AC-034078DB1D9F}" destId="{A25535DF-9C05-4D47-85DF-40C762018B16}" srcOrd="1" destOrd="0" presId="urn:microsoft.com/office/officeart/2005/8/layout/hierarchy3"/>
    <dgm:cxn modelId="{3E61D183-4FC0-4473-96C5-272F02A230E1}" type="presParOf" srcId="{C196C977-7A11-2047-BDD6-18C4E40014DC}" destId="{D08AFE7D-E110-2B45-8253-8B4739E3207B}" srcOrd="1" destOrd="0" presId="urn:microsoft.com/office/officeart/2005/8/layout/hierarchy3"/>
    <dgm:cxn modelId="{0FB604F2-DC73-41F1-8D24-8EDC17BCBC05}" type="presParOf" srcId="{D08AFE7D-E110-2B45-8253-8B4739E3207B}" destId="{7410EF3D-4D72-304D-A8AD-F0E3703DB07E}" srcOrd="0" destOrd="0" presId="urn:microsoft.com/office/officeart/2005/8/layout/hierarchy3"/>
    <dgm:cxn modelId="{D2545700-9F83-4DDC-84C3-42F1321F5BF4}" type="presParOf" srcId="{D08AFE7D-E110-2B45-8253-8B4739E3207B}" destId="{B60F0F29-8FBE-D346-ACC3-57EBA13328CC}" srcOrd="1" destOrd="0" presId="urn:microsoft.com/office/officeart/2005/8/layout/hierarchy3"/>
    <dgm:cxn modelId="{5219A775-EECF-4D3A-9670-BDA3334154C4}" type="presParOf" srcId="{D08AFE7D-E110-2B45-8253-8B4739E3207B}" destId="{9DB2B578-5D80-E143-95EF-D593848EDE82}" srcOrd="2" destOrd="0" presId="urn:microsoft.com/office/officeart/2005/8/layout/hierarchy3"/>
    <dgm:cxn modelId="{11173B67-D855-4BA0-9AC5-15569826305C}" type="presParOf" srcId="{D08AFE7D-E110-2B45-8253-8B4739E3207B}" destId="{216E6411-59E9-B940-BB04-A992F499BCDC}" srcOrd="3" destOrd="0" presId="urn:microsoft.com/office/officeart/2005/8/layout/hierarchy3"/>
    <dgm:cxn modelId="{81245E9C-DE87-4070-926E-0D33E846EA5A}" type="presParOf" srcId="{D08AFE7D-E110-2B45-8253-8B4739E3207B}" destId="{F43FB103-8D89-FC44-B21A-E59F0449DD76}" srcOrd="4" destOrd="0" presId="urn:microsoft.com/office/officeart/2005/8/layout/hierarchy3"/>
    <dgm:cxn modelId="{5393278D-9635-4C50-B684-1746C9F58614}" type="presParOf" srcId="{D08AFE7D-E110-2B45-8253-8B4739E3207B}" destId="{785E0A6D-4BE8-BC41-9BAF-77AED3357A1F}" srcOrd="5" destOrd="0" presId="urn:microsoft.com/office/officeart/2005/8/layout/hierarchy3"/>
    <dgm:cxn modelId="{B196848C-767C-4121-9464-C3FC19C55EAD}" type="presParOf" srcId="{D08AFE7D-E110-2B45-8253-8B4739E3207B}" destId="{61B71712-D551-3E47-A8AE-C291A45044B2}" srcOrd="6" destOrd="0" presId="urn:microsoft.com/office/officeart/2005/8/layout/hierarchy3"/>
    <dgm:cxn modelId="{12A4A144-58CE-4D96-89F0-FB2E41C507B8}" type="presParOf" srcId="{D08AFE7D-E110-2B45-8253-8B4739E3207B}" destId="{C272C191-0758-A146-A9CA-AFD6A89C87DA}"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6CDBB7-5B64-C440-BF84-FC49174836E3}"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02637F47-0234-6C41-A5F0-B1A1F2584C38}">
      <dgm:prSet phldrT="[Text]"/>
      <dgm:spPr/>
      <dgm:t>
        <a:bodyPr/>
        <a:lstStyle/>
        <a:p>
          <a:r>
            <a:rPr lang="es-ES" b="1" dirty="0" smtClean="0"/>
            <a:t>Detectar si el punto está vacío (x1, y1, z1)</a:t>
          </a:r>
          <a:endParaRPr lang="en-US" dirty="0"/>
        </a:p>
      </dgm:t>
    </dgm:pt>
    <dgm:pt modelId="{E1B88F23-4A44-4E41-B875-82303FBB47A7}" type="parTrans" cxnId="{80F10738-5F94-954D-99A1-EC27487BD804}">
      <dgm:prSet/>
      <dgm:spPr/>
      <dgm:t>
        <a:bodyPr/>
        <a:lstStyle/>
        <a:p>
          <a:endParaRPr lang="en-US"/>
        </a:p>
      </dgm:t>
    </dgm:pt>
    <dgm:pt modelId="{067B0FE8-D412-3E44-8F91-BCD3FDD3282D}" type="sibTrans" cxnId="{80F10738-5F94-954D-99A1-EC27487BD804}">
      <dgm:prSet/>
      <dgm:spPr/>
      <dgm:t>
        <a:bodyPr/>
        <a:lstStyle/>
        <a:p>
          <a:endParaRPr lang="en-US"/>
        </a:p>
      </dgm:t>
    </dgm:pt>
    <dgm:pt modelId="{56A3296F-14AA-994C-BE9D-8487C478DFD8}">
      <dgm:prSet phldrT="[Text]"/>
      <dgm:spPr/>
      <dgm:t>
        <a:bodyPr/>
        <a:lstStyle/>
        <a:p>
          <a:r>
            <a:rPr lang="es-ES" dirty="0" smtClean="0"/>
            <a:t>Recibir el punto (x1, y1, z1) en el cual quiere agregarse el nodo</a:t>
          </a:r>
          <a:endParaRPr lang="en-US" dirty="0"/>
        </a:p>
      </dgm:t>
    </dgm:pt>
    <dgm:pt modelId="{341070DB-5422-FF4E-9D69-00C5566D923D}" type="parTrans" cxnId="{B8B030B9-338B-4744-82A9-41ADE188B57B}">
      <dgm:prSet/>
      <dgm:spPr/>
      <dgm:t>
        <a:bodyPr/>
        <a:lstStyle/>
        <a:p>
          <a:endParaRPr lang="en-US"/>
        </a:p>
      </dgm:t>
    </dgm:pt>
    <dgm:pt modelId="{CD37B728-C1C2-CE46-8AC8-BE920F81C346}" type="sibTrans" cxnId="{B8B030B9-338B-4744-82A9-41ADE188B57B}">
      <dgm:prSet/>
      <dgm:spPr/>
      <dgm:t>
        <a:bodyPr/>
        <a:lstStyle/>
        <a:p>
          <a:endParaRPr lang="en-US"/>
        </a:p>
      </dgm:t>
    </dgm:pt>
    <dgm:pt modelId="{C59A5312-DEB6-114C-B3F9-3CABA6A73D07}">
      <dgm:prSet phldrT="[Text]"/>
      <dgm:spPr/>
      <dgm:t>
        <a:bodyPr/>
        <a:lstStyle/>
        <a:p>
          <a:r>
            <a:rPr lang="es-ES" dirty="0" smtClean="0"/>
            <a:t>Recorrer la LISTA de nodos existentes</a:t>
          </a:r>
          <a:endParaRPr lang="en-US" dirty="0"/>
        </a:p>
      </dgm:t>
    </dgm:pt>
    <dgm:pt modelId="{EC481F74-147B-9A4E-9D42-D14E42543014}" type="parTrans" cxnId="{DC57E9D7-43EA-6A48-9DDB-415FC5949D29}">
      <dgm:prSet/>
      <dgm:spPr/>
      <dgm:t>
        <a:bodyPr/>
        <a:lstStyle/>
        <a:p>
          <a:endParaRPr lang="en-US"/>
        </a:p>
      </dgm:t>
    </dgm:pt>
    <dgm:pt modelId="{E3CCD10B-4152-2640-A366-14216EF2A2A6}" type="sibTrans" cxnId="{DC57E9D7-43EA-6A48-9DDB-415FC5949D29}">
      <dgm:prSet/>
      <dgm:spPr/>
      <dgm:t>
        <a:bodyPr/>
        <a:lstStyle/>
        <a:p>
          <a:endParaRPr lang="en-US"/>
        </a:p>
      </dgm:t>
    </dgm:pt>
    <dgm:pt modelId="{5F63ECAD-2241-BB42-BBFC-EB358346D082}">
      <dgm:prSet phldrT="[Text]"/>
      <dgm:spPr/>
      <dgm:t>
        <a:bodyPr/>
        <a:lstStyle/>
        <a:p>
          <a:r>
            <a:rPr lang="es-ES" dirty="0" smtClean="0"/>
            <a:t>Si x1 &lt; LISTA[index].ancho + LISTA[INDEX].pos_en_x es menor </a:t>
          </a:r>
          <a:endParaRPr lang="en-US" dirty="0"/>
        </a:p>
      </dgm:t>
    </dgm:pt>
    <dgm:pt modelId="{A859A68A-4EEB-5846-B166-0C2B19969C81}" type="parTrans" cxnId="{9972E73F-8926-E244-B711-A0229386E5DC}">
      <dgm:prSet/>
      <dgm:spPr/>
      <dgm:t>
        <a:bodyPr/>
        <a:lstStyle/>
        <a:p>
          <a:endParaRPr lang="en-US"/>
        </a:p>
      </dgm:t>
    </dgm:pt>
    <dgm:pt modelId="{6775898B-098B-144D-B977-70074F3F29FF}" type="sibTrans" cxnId="{9972E73F-8926-E244-B711-A0229386E5DC}">
      <dgm:prSet/>
      <dgm:spPr/>
      <dgm:t>
        <a:bodyPr/>
        <a:lstStyle/>
        <a:p>
          <a:endParaRPr lang="en-US"/>
        </a:p>
      </dgm:t>
    </dgm:pt>
    <dgm:pt modelId="{5CFBEB62-5C7C-7547-83D3-CD9C42AE06AD}">
      <dgm:prSet phldrT="[Text]"/>
      <dgm:spPr/>
      <dgm:t>
        <a:bodyPr/>
        <a:lstStyle/>
        <a:p>
          <a:r>
            <a:rPr lang="es-ES" dirty="0" smtClean="0"/>
            <a:t>Y  y1 &lt; LISTA[index].alto + LISTA[INDEX].pos_en_y es menor </a:t>
          </a:r>
          <a:endParaRPr lang="en-US" dirty="0"/>
        </a:p>
      </dgm:t>
    </dgm:pt>
    <dgm:pt modelId="{76F3FDCD-BF6C-2A43-97C0-96187DF809A5}" type="parTrans" cxnId="{1297D481-670F-8643-9991-E24010E19798}">
      <dgm:prSet/>
      <dgm:spPr/>
      <dgm:t>
        <a:bodyPr/>
        <a:lstStyle/>
        <a:p>
          <a:endParaRPr lang="en-US"/>
        </a:p>
      </dgm:t>
    </dgm:pt>
    <dgm:pt modelId="{EB1CF500-FA07-7846-B6DC-C0CDF37CA6EF}" type="sibTrans" cxnId="{1297D481-670F-8643-9991-E24010E19798}">
      <dgm:prSet/>
      <dgm:spPr/>
      <dgm:t>
        <a:bodyPr/>
        <a:lstStyle/>
        <a:p>
          <a:endParaRPr lang="en-US"/>
        </a:p>
      </dgm:t>
    </dgm:pt>
    <dgm:pt modelId="{A418A066-37C1-B84A-B9E0-756823A565D8}">
      <dgm:prSet phldrT="[Text]"/>
      <dgm:spPr/>
      <dgm:t>
        <a:bodyPr/>
        <a:lstStyle/>
        <a:p>
          <a:r>
            <a:rPr lang="es-ES" dirty="0" smtClean="0"/>
            <a:t>Y z1 &lt; LISTA[index].profundidad + LISTA[INDEX].pos_en_z.</a:t>
          </a:r>
          <a:endParaRPr lang="en-US" dirty="0"/>
        </a:p>
      </dgm:t>
    </dgm:pt>
    <dgm:pt modelId="{71BA6A9D-4727-CC44-A35D-6634366441FC}" type="parTrans" cxnId="{50269079-4F46-DB43-A539-D347019EE6A5}">
      <dgm:prSet/>
      <dgm:spPr/>
      <dgm:t>
        <a:bodyPr/>
        <a:lstStyle/>
        <a:p>
          <a:endParaRPr lang="en-US"/>
        </a:p>
      </dgm:t>
    </dgm:pt>
    <dgm:pt modelId="{EC5A7F67-1B76-F440-919C-EE8B680F5137}" type="sibTrans" cxnId="{50269079-4F46-DB43-A539-D347019EE6A5}">
      <dgm:prSet/>
      <dgm:spPr/>
      <dgm:t>
        <a:bodyPr/>
        <a:lstStyle/>
        <a:p>
          <a:endParaRPr lang="en-US"/>
        </a:p>
      </dgm:t>
    </dgm:pt>
    <dgm:pt modelId="{D8D26B93-787C-D249-8217-E7C79247BF5E}" type="pres">
      <dgm:prSet presAssocID="{656CDBB7-5B64-C440-BF84-FC49174836E3}" presName="diagram" presStyleCnt="0">
        <dgm:presLayoutVars>
          <dgm:chPref val="1"/>
          <dgm:dir/>
          <dgm:animOne val="branch"/>
          <dgm:animLvl val="lvl"/>
          <dgm:resizeHandles val="exact"/>
        </dgm:presLayoutVars>
      </dgm:prSet>
      <dgm:spPr/>
      <dgm:t>
        <a:bodyPr/>
        <a:lstStyle/>
        <a:p>
          <a:endParaRPr lang="es-ES"/>
        </a:p>
      </dgm:t>
    </dgm:pt>
    <dgm:pt modelId="{DD244DB6-F1E2-134B-8C47-EA158A05F739}" type="pres">
      <dgm:prSet presAssocID="{02637F47-0234-6C41-A5F0-B1A1F2584C38}" presName="root1" presStyleCnt="0"/>
      <dgm:spPr/>
    </dgm:pt>
    <dgm:pt modelId="{1AA1F8CF-D563-EA44-A4D3-F4685FB3AEEB}" type="pres">
      <dgm:prSet presAssocID="{02637F47-0234-6C41-A5F0-B1A1F2584C38}" presName="LevelOneTextNode" presStyleLbl="node0" presStyleIdx="0" presStyleCnt="1">
        <dgm:presLayoutVars>
          <dgm:chPref val="3"/>
        </dgm:presLayoutVars>
      </dgm:prSet>
      <dgm:spPr/>
      <dgm:t>
        <a:bodyPr/>
        <a:lstStyle/>
        <a:p>
          <a:endParaRPr lang="es-ES"/>
        </a:p>
      </dgm:t>
    </dgm:pt>
    <dgm:pt modelId="{7BC45789-B1C6-C84F-870E-AF7AC22F491F}" type="pres">
      <dgm:prSet presAssocID="{02637F47-0234-6C41-A5F0-B1A1F2584C38}" presName="level2hierChild" presStyleCnt="0"/>
      <dgm:spPr/>
    </dgm:pt>
    <dgm:pt modelId="{0B8E7E78-31E8-6444-9E2B-A07911AE8840}" type="pres">
      <dgm:prSet presAssocID="{341070DB-5422-FF4E-9D69-00C5566D923D}" presName="conn2-1" presStyleLbl="parChTrans1D2" presStyleIdx="0" presStyleCnt="1"/>
      <dgm:spPr/>
      <dgm:t>
        <a:bodyPr/>
        <a:lstStyle/>
        <a:p>
          <a:endParaRPr lang="es-ES"/>
        </a:p>
      </dgm:t>
    </dgm:pt>
    <dgm:pt modelId="{9642D03C-A4B5-3B48-856B-CCB354C6053E}" type="pres">
      <dgm:prSet presAssocID="{341070DB-5422-FF4E-9D69-00C5566D923D}" presName="connTx" presStyleLbl="parChTrans1D2" presStyleIdx="0" presStyleCnt="1"/>
      <dgm:spPr/>
      <dgm:t>
        <a:bodyPr/>
        <a:lstStyle/>
        <a:p>
          <a:endParaRPr lang="es-ES"/>
        </a:p>
      </dgm:t>
    </dgm:pt>
    <dgm:pt modelId="{383BEA67-FBE6-AB40-ABF5-3835F5CB1B8B}" type="pres">
      <dgm:prSet presAssocID="{56A3296F-14AA-994C-BE9D-8487C478DFD8}" presName="root2" presStyleCnt="0"/>
      <dgm:spPr/>
    </dgm:pt>
    <dgm:pt modelId="{9985B8AE-FB17-F34D-8FB4-6A0E1D62BD44}" type="pres">
      <dgm:prSet presAssocID="{56A3296F-14AA-994C-BE9D-8487C478DFD8}" presName="LevelTwoTextNode" presStyleLbl="node2" presStyleIdx="0" presStyleCnt="1">
        <dgm:presLayoutVars>
          <dgm:chPref val="3"/>
        </dgm:presLayoutVars>
      </dgm:prSet>
      <dgm:spPr/>
      <dgm:t>
        <a:bodyPr/>
        <a:lstStyle/>
        <a:p>
          <a:endParaRPr lang="es-ES"/>
        </a:p>
      </dgm:t>
    </dgm:pt>
    <dgm:pt modelId="{42346280-BAD1-C24E-BA08-517590B72EB9}" type="pres">
      <dgm:prSet presAssocID="{56A3296F-14AA-994C-BE9D-8487C478DFD8}" presName="level3hierChild" presStyleCnt="0"/>
      <dgm:spPr/>
    </dgm:pt>
    <dgm:pt modelId="{60DC1831-3611-D443-84DF-BF65972293B3}" type="pres">
      <dgm:prSet presAssocID="{EC481F74-147B-9A4E-9D42-D14E42543014}" presName="conn2-1" presStyleLbl="parChTrans1D3" presStyleIdx="0" presStyleCnt="1"/>
      <dgm:spPr/>
      <dgm:t>
        <a:bodyPr/>
        <a:lstStyle/>
        <a:p>
          <a:endParaRPr lang="es-ES"/>
        </a:p>
      </dgm:t>
    </dgm:pt>
    <dgm:pt modelId="{4C52D362-2462-0949-8A50-EF8EE8CBE2E2}" type="pres">
      <dgm:prSet presAssocID="{EC481F74-147B-9A4E-9D42-D14E42543014}" presName="connTx" presStyleLbl="parChTrans1D3" presStyleIdx="0" presStyleCnt="1"/>
      <dgm:spPr/>
      <dgm:t>
        <a:bodyPr/>
        <a:lstStyle/>
        <a:p>
          <a:endParaRPr lang="es-ES"/>
        </a:p>
      </dgm:t>
    </dgm:pt>
    <dgm:pt modelId="{65B46FC2-FB27-4A4B-94F8-1EA08F744231}" type="pres">
      <dgm:prSet presAssocID="{C59A5312-DEB6-114C-B3F9-3CABA6A73D07}" presName="root2" presStyleCnt="0"/>
      <dgm:spPr/>
    </dgm:pt>
    <dgm:pt modelId="{C350ADA7-9239-DB41-8B23-F990BDD52AC3}" type="pres">
      <dgm:prSet presAssocID="{C59A5312-DEB6-114C-B3F9-3CABA6A73D07}" presName="LevelTwoTextNode" presStyleLbl="node3" presStyleIdx="0" presStyleCnt="1">
        <dgm:presLayoutVars>
          <dgm:chPref val="3"/>
        </dgm:presLayoutVars>
      </dgm:prSet>
      <dgm:spPr/>
      <dgm:t>
        <a:bodyPr/>
        <a:lstStyle/>
        <a:p>
          <a:endParaRPr lang="es-ES"/>
        </a:p>
      </dgm:t>
    </dgm:pt>
    <dgm:pt modelId="{1A66A233-2165-E143-87BF-7771AF26598C}" type="pres">
      <dgm:prSet presAssocID="{C59A5312-DEB6-114C-B3F9-3CABA6A73D07}" presName="level3hierChild" presStyleCnt="0"/>
      <dgm:spPr/>
    </dgm:pt>
    <dgm:pt modelId="{A3F6163E-1129-6648-AB7D-BCBCEB9784ED}" type="pres">
      <dgm:prSet presAssocID="{A859A68A-4EEB-5846-B166-0C2B19969C81}" presName="conn2-1" presStyleLbl="parChTrans1D4" presStyleIdx="0" presStyleCnt="3"/>
      <dgm:spPr/>
      <dgm:t>
        <a:bodyPr/>
        <a:lstStyle/>
        <a:p>
          <a:endParaRPr lang="es-ES"/>
        </a:p>
      </dgm:t>
    </dgm:pt>
    <dgm:pt modelId="{5ECFA3A3-99D0-8943-A8FA-44B012E3E0E7}" type="pres">
      <dgm:prSet presAssocID="{A859A68A-4EEB-5846-B166-0C2B19969C81}" presName="connTx" presStyleLbl="parChTrans1D4" presStyleIdx="0" presStyleCnt="3"/>
      <dgm:spPr/>
      <dgm:t>
        <a:bodyPr/>
        <a:lstStyle/>
        <a:p>
          <a:endParaRPr lang="es-ES"/>
        </a:p>
      </dgm:t>
    </dgm:pt>
    <dgm:pt modelId="{5A5F8223-E8CD-7741-B5BD-44D9EAE3F4AF}" type="pres">
      <dgm:prSet presAssocID="{5F63ECAD-2241-BB42-BBFC-EB358346D082}" presName="root2" presStyleCnt="0"/>
      <dgm:spPr/>
    </dgm:pt>
    <dgm:pt modelId="{DB5CC626-6B3B-0D4F-83D6-37A7E1BF40BF}" type="pres">
      <dgm:prSet presAssocID="{5F63ECAD-2241-BB42-BBFC-EB358346D082}" presName="LevelTwoTextNode" presStyleLbl="node4" presStyleIdx="0" presStyleCnt="3">
        <dgm:presLayoutVars>
          <dgm:chPref val="3"/>
        </dgm:presLayoutVars>
      </dgm:prSet>
      <dgm:spPr/>
      <dgm:t>
        <a:bodyPr/>
        <a:lstStyle/>
        <a:p>
          <a:endParaRPr lang="en-US"/>
        </a:p>
      </dgm:t>
    </dgm:pt>
    <dgm:pt modelId="{E853714B-E46D-5F41-8D39-8AAE83C87817}" type="pres">
      <dgm:prSet presAssocID="{5F63ECAD-2241-BB42-BBFC-EB358346D082}" presName="level3hierChild" presStyleCnt="0"/>
      <dgm:spPr/>
    </dgm:pt>
    <dgm:pt modelId="{3A28FF70-14EE-3F42-93A7-F17E01968C5C}" type="pres">
      <dgm:prSet presAssocID="{76F3FDCD-BF6C-2A43-97C0-96187DF809A5}" presName="conn2-1" presStyleLbl="parChTrans1D4" presStyleIdx="1" presStyleCnt="3"/>
      <dgm:spPr/>
      <dgm:t>
        <a:bodyPr/>
        <a:lstStyle/>
        <a:p>
          <a:endParaRPr lang="es-ES"/>
        </a:p>
      </dgm:t>
    </dgm:pt>
    <dgm:pt modelId="{FDACD787-C7F4-254C-B092-63E4F71EEA44}" type="pres">
      <dgm:prSet presAssocID="{76F3FDCD-BF6C-2A43-97C0-96187DF809A5}" presName="connTx" presStyleLbl="parChTrans1D4" presStyleIdx="1" presStyleCnt="3"/>
      <dgm:spPr/>
      <dgm:t>
        <a:bodyPr/>
        <a:lstStyle/>
        <a:p>
          <a:endParaRPr lang="es-ES"/>
        </a:p>
      </dgm:t>
    </dgm:pt>
    <dgm:pt modelId="{0BA6B291-DB0D-BD4B-BF67-4BF1F1E0C6BE}" type="pres">
      <dgm:prSet presAssocID="{5CFBEB62-5C7C-7547-83D3-CD9C42AE06AD}" presName="root2" presStyleCnt="0"/>
      <dgm:spPr/>
    </dgm:pt>
    <dgm:pt modelId="{B633F6A5-31D6-074B-B847-EF0C8347C4E2}" type="pres">
      <dgm:prSet presAssocID="{5CFBEB62-5C7C-7547-83D3-CD9C42AE06AD}" presName="LevelTwoTextNode" presStyleLbl="node4" presStyleIdx="1" presStyleCnt="3">
        <dgm:presLayoutVars>
          <dgm:chPref val="3"/>
        </dgm:presLayoutVars>
      </dgm:prSet>
      <dgm:spPr/>
      <dgm:t>
        <a:bodyPr/>
        <a:lstStyle/>
        <a:p>
          <a:endParaRPr lang="en-US"/>
        </a:p>
      </dgm:t>
    </dgm:pt>
    <dgm:pt modelId="{FBAFBAAA-97F7-B048-8DA6-ADC903B58539}" type="pres">
      <dgm:prSet presAssocID="{5CFBEB62-5C7C-7547-83D3-CD9C42AE06AD}" presName="level3hierChild" presStyleCnt="0"/>
      <dgm:spPr/>
    </dgm:pt>
    <dgm:pt modelId="{6AB7E14F-511E-074A-B7B3-E2C302C8CAC4}" type="pres">
      <dgm:prSet presAssocID="{71BA6A9D-4727-CC44-A35D-6634366441FC}" presName="conn2-1" presStyleLbl="parChTrans1D4" presStyleIdx="2" presStyleCnt="3"/>
      <dgm:spPr/>
      <dgm:t>
        <a:bodyPr/>
        <a:lstStyle/>
        <a:p>
          <a:endParaRPr lang="es-ES"/>
        </a:p>
      </dgm:t>
    </dgm:pt>
    <dgm:pt modelId="{5686DE47-7592-564E-89C2-EEE708C477AF}" type="pres">
      <dgm:prSet presAssocID="{71BA6A9D-4727-CC44-A35D-6634366441FC}" presName="connTx" presStyleLbl="parChTrans1D4" presStyleIdx="2" presStyleCnt="3"/>
      <dgm:spPr/>
      <dgm:t>
        <a:bodyPr/>
        <a:lstStyle/>
        <a:p>
          <a:endParaRPr lang="es-ES"/>
        </a:p>
      </dgm:t>
    </dgm:pt>
    <dgm:pt modelId="{94576D31-72B2-7D46-8E2C-9B248E7F2C25}" type="pres">
      <dgm:prSet presAssocID="{A418A066-37C1-B84A-B9E0-756823A565D8}" presName="root2" presStyleCnt="0"/>
      <dgm:spPr/>
    </dgm:pt>
    <dgm:pt modelId="{E62EF0E9-88FD-784B-9CE1-D37360EB8D46}" type="pres">
      <dgm:prSet presAssocID="{A418A066-37C1-B84A-B9E0-756823A565D8}" presName="LevelTwoTextNode" presStyleLbl="node4" presStyleIdx="2" presStyleCnt="3">
        <dgm:presLayoutVars>
          <dgm:chPref val="3"/>
        </dgm:presLayoutVars>
      </dgm:prSet>
      <dgm:spPr/>
      <dgm:t>
        <a:bodyPr/>
        <a:lstStyle/>
        <a:p>
          <a:endParaRPr lang="en-US"/>
        </a:p>
      </dgm:t>
    </dgm:pt>
    <dgm:pt modelId="{F27C3C4F-E59B-9D45-9242-AEB7D3BB4365}" type="pres">
      <dgm:prSet presAssocID="{A418A066-37C1-B84A-B9E0-756823A565D8}" presName="level3hierChild" presStyleCnt="0"/>
      <dgm:spPr/>
    </dgm:pt>
  </dgm:ptLst>
  <dgm:cxnLst>
    <dgm:cxn modelId="{9972E73F-8926-E244-B711-A0229386E5DC}" srcId="{C59A5312-DEB6-114C-B3F9-3CABA6A73D07}" destId="{5F63ECAD-2241-BB42-BBFC-EB358346D082}" srcOrd="0" destOrd="0" parTransId="{A859A68A-4EEB-5846-B166-0C2B19969C81}" sibTransId="{6775898B-098B-144D-B977-70074F3F29FF}"/>
    <dgm:cxn modelId="{16597C20-0691-4E5F-BD49-DE60A81D9DB5}" type="presOf" srcId="{56A3296F-14AA-994C-BE9D-8487C478DFD8}" destId="{9985B8AE-FB17-F34D-8FB4-6A0E1D62BD44}" srcOrd="0" destOrd="0" presId="urn:microsoft.com/office/officeart/2005/8/layout/hierarchy2"/>
    <dgm:cxn modelId="{048D4BC3-EF1A-4BA3-9356-BD5EF9BFEC7E}" type="presOf" srcId="{A859A68A-4EEB-5846-B166-0C2B19969C81}" destId="{5ECFA3A3-99D0-8943-A8FA-44B012E3E0E7}" srcOrd="1" destOrd="0" presId="urn:microsoft.com/office/officeart/2005/8/layout/hierarchy2"/>
    <dgm:cxn modelId="{80F10738-5F94-954D-99A1-EC27487BD804}" srcId="{656CDBB7-5B64-C440-BF84-FC49174836E3}" destId="{02637F47-0234-6C41-A5F0-B1A1F2584C38}" srcOrd="0" destOrd="0" parTransId="{E1B88F23-4A44-4E41-B875-82303FBB47A7}" sibTransId="{067B0FE8-D412-3E44-8F91-BCD3FDD3282D}"/>
    <dgm:cxn modelId="{E2D8894D-32A9-48F1-A6DC-6E2F0B3A6FF5}" type="presOf" srcId="{A418A066-37C1-B84A-B9E0-756823A565D8}" destId="{E62EF0E9-88FD-784B-9CE1-D37360EB8D46}" srcOrd="0" destOrd="0" presId="urn:microsoft.com/office/officeart/2005/8/layout/hierarchy2"/>
    <dgm:cxn modelId="{3E26AD0F-0201-4412-879C-BA91738489CA}" type="presOf" srcId="{5F63ECAD-2241-BB42-BBFC-EB358346D082}" destId="{DB5CC626-6B3B-0D4F-83D6-37A7E1BF40BF}" srcOrd="0" destOrd="0" presId="urn:microsoft.com/office/officeart/2005/8/layout/hierarchy2"/>
    <dgm:cxn modelId="{B39358DA-F83D-4A0B-A580-01CF4B546830}" type="presOf" srcId="{341070DB-5422-FF4E-9D69-00C5566D923D}" destId="{9642D03C-A4B5-3B48-856B-CCB354C6053E}" srcOrd="1" destOrd="0" presId="urn:microsoft.com/office/officeart/2005/8/layout/hierarchy2"/>
    <dgm:cxn modelId="{F1149763-5D91-4D3E-A169-255E3BD05EE4}" type="presOf" srcId="{71BA6A9D-4727-CC44-A35D-6634366441FC}" destId="{5686DE47-7592-564E-89C2-EEE708C477AF}" srcOrd="1" destOrd="0" presId="urn:microsoft.com/office/officeart/2005/8/layout/hierarchy2"/>
    <dgm:cxn modelId="{2190F00F-BCDB-471A-9AA4-DBD8A31EB311}" type="presOf" srcId="{76F3FDCD-BF6C-2A43-97C0-96187DF809A5}" destId="{FDACD787-C7F4-254C-B092-63E4F71EEA44}" srcOrd="1" destOrd="0" presId="urn:microsoft.com/office/officeart/2005/8/layout/hierarchy2"/>
    <dgm:cxn modelId="{1297D481-670F-8643-9991-E24010E19798}" srcId="{C59A5312-DEB6-114C-B3F9-3CABA6A73D07}" destId="{5CFBEB62-5C7C-7547-83D3-CD9C42AE06AD}" srcOrd="1" destOrd="0" parTransId="{76F3FDCD-BF6C-2A43-97C0-96187DF809A5}" sibTransId="{EB1CF500-FA07-7846-B6DC-C0CDF37CA6EF}"/>
    <dgm:cxn modelId="{7171333E-8532-4CD6-AADA-E76EADEC1300}" type="presOf" srcId="{A859A68A-4EEB-5846-B166-0C2B19969C81}" destId="{A3F6163E-1129-6648-AB7D-BCBCEB9784ED}" srcOrd="0" destOrd="0" presId="urn:microsoft.com/office/officeart/2005/8/layout/hierarchy2"/>
    <dgm:cxn modelId="{B64B1A0E-ECDC-4670-835B-2FE274C07BA5}" type="presOf" srcId="{EC481F74-147B-9A4E-9D42-D14E42543014}" destId="{60DC1831-3611-D443-84DF-BF65972293B3}" srcOrd="0" destOrd="0" presId="urn:microsoft.com/office/officeart/2005/8/layout/hierarchy2"/>
    <dgm:cxn modelId="{84F4F2AD-D10A-4985-9651-F6B322269CD2}" type="presOf" srcId="{341070DB-5422-FF4E-9D69-00C5566D923D}" destId="{0B8E7E78-31E8-6444-9E2B-A07911AE8840}" srcOrd="0" destOrd="0" presId="urn:microsoft.com/office/officeart/2005/8/layout/hierarchy2"/>
    <dgm:cxn modelId="{B46FCE16-EB74-4ECD-B46C-642938707F9D}" type="presOf" srcId="{EC481F74-147B-9A4E-9D42-D14E42543014}" destId="{4C52D362-2462-0949-8A50-EF8EE8CBE2E2}" srcOrd="1" destOrd="0" presId="urn:microsoft.com/office/officeart/2005/8/layout/hierarchy2"/>
    <dgm:cxn modelId="{DD4D337D-5A56-4A15-86F4-7B29C10A848E}" type="presOf" srcId="{656CDBB7-5B64-C440-BF84-FC49174836E3}" destId="{D8D26B93-787C-D249-8217-E7C79247BF5E}" srcOrd="0" destOrd="0" presId="urn:microsoft.com/office/officeart/2005/8/layout/hierarchy2"/>
    <dgm:cxn modelId="{2E029E45-74AE-4A18-B7C3-F14BA93BD2F2}" type="presOf" srcId="{5CFBEB62-5C7C-7547-83D3-CD9C42AE06AD}" destId="{B633F6A5-31D6-074B-B847-EF0C8347C4E2}" srcOrd="0" destOrd="0" presId="urn:microsoft.com/office/officeart/2005/8/layout/hierarchy2"/>
    <dgm:cxn modelId="{B8B030B9-338B-4744-82A9-41ADE188B57B}" srcId="{02637F47-0234-6C41-A5F0-B1A1F2584C38}" destId="{56A3296F-14AA-994C-BE9D-8487C478DFD8}" srcOrd="0" destOrd="0" parTransId="{341070DB-5422-FF4E-9D69-00C5566D923D}" sibTransId="{CD37B728-C1C2-CE46-8AC8-BE920F81C346}"/>
    <dgm:cxn modelId="{188B973D-0852-41CF-9F5D-138C32273771}" type="presOf" srcId="{C59A5312-DEB6-114C-B3F9-3CABA6A73D07}" destId="{C350ADA7-9239-DB41-8B23-F990BDD52AC3}" srcOrd="0" destOrd="0" presId="urn:microsoft.com/office/officeart/2005/8/layout/hierarchy2"/>
    <dgm:cxn modelId="{839F6872-C80C-4A1E-A34F-2AFFD3CC0770}" type="presOf" srcId="{71BA6A9D-4727-CC44-A35D-6634366441FC}" destId="{6AB7E14F-511E-074A-B7B3-E2C302C8CAC4}" srcOrd="0" destOrd="0" presId="urn:microsoft.com/office/officeart/2005/8/layout/hierarchy2"/>
    <dgm:cxn modelId="{B1B24140-7EE9-4DD0-A28C-CB1B3D6B04F4}" type="presOf" srcId="{76F3FDCD-BF6C-2A43-97C0-96187DF809A5}" destId="{3A28FF70-14EE-3F42-93A7-F17E01968C5C}" srcOrd="0" destOrd="0" presId="urn:microsoft.com/office/officeart/2005/8/layout/hierarchy2"/>
    <dgm:cxn modelId="{3107A7A3-0844-477D-BA09-696A999D44F3}" type="presOf" srcId="{02637F47-0234-6C41-A5F0-B1A1F2584C38}" destId="{1AA1F8CF-D563-EA44-A4D3-F4685FB3AEEB}" srcOrd="0" destOrd="0" presId="urn:microsoft.com/office/officeart/2005/8/layout/hierarchy2"/>
    <dgm:cxn modelId="{50269079-4F46-DB43-A539-D347019EE6A5}" srcId="{C59A5312-DEB6-114C-B3F9-3CABA6A73D07}" destId="{A418A066-37C1-B84A-B9E0-756823A565D8}" srcOrd="2" destOrd="0" parTransId="{71BA6A9D-4727-CC44-A35D-6634366441FC}" sibTransId="{EC5A7F67-1B76-F440-919C-EE8B680F5137}"/>
    <dgm:cxn modelId="{DC57E9D7-43EA-6A48-9DDB-415FC5949D29}" srcId="{56A3296F-14AA-994C-BE9D-8487C478DFD8}" destId="{C59A5312-DEB6-114C-B3F9-3CABA6A73D07}" srcOrd="0" destOrd="0" parTransId="{EC481F74-147B-9A4E-9D42-D14E42543014}" sibTransId="{E3CCD10B-4152-2640-A366-14216EF2A2A6}"/>
    <dgm:cxn modelId="{8A862D88-1463-41B9-8E04-2E2EEABA93C9}" type="presParOf" srcId="{D8D26B93-787C-D249-8217-E7C79247BF5E}" destId="{DD244DB6-F1E2-134B-8C47-EA158A05F739}" srcOrd="0" destOrd="0" presId="urn:microsoft.com/office/officeart/2005/8/layout/hierarchy2"/>
    <dgm:cxn modelId="{640E943A-9562-466C-8CD3-62CF909510CB}" type="presParOf" srcId="{DD244DB6-F1E2-134B-8C47-EA158A05F739}" destId="{1AA1F8CF-D563-EA44-A4D3-F4685FB3AEEB}" srcOrd="0" destOrd="0" presId="urn:microsoft.com/office/officeart/2005/8/layout/hierarchy2"/>
    <dgm:cxn modelId="{2BFF0C2C-E337-466E-B33C-26270E6316FD}" type="presParOf" srcId="{DD244DB6-F1E2-134B-8C47-EA158A05F739}" destId="{7BC45789-B1C6-C84F-870E-AF7AC22F491F}" srcOrd="1" destOrd="0" presId="urn:microsoft.com/office/officeart/2005/8/layout/hierarchy2"/>
    <dgm:cxn modelId="{827F5A2E-950C-4A4F-B44F-19C1DACDEADD}" type="presParOf" srcId="{7BC45789-B1C6-C84F-870E-AF7AC22F491F}" destId="{0B8E7E78-31E8-6444-9E2B-A07911AE8840}" srcOrd="0" destOrd="0" presId="urn:microsoft.com/office/officeart/2005/8/layout/hierarchy2"/>
    <dgm:cxn modelId="{A221956F-A753-4B47-8ED0-033D76F4AD15}" type="presParOf" srcId="{0B8E7E78-31E8-6444-9E2B-A07911AE8840}" destId="{9642D03C-A4B5-3B48-856B-CCB354C6053E}" srcOrd="0" destOrd="0" presId="urn:microsoft.com/office/officeart/2005/8/layout/hierarchy2"/>
    <dgm:cxn modelId="{3A39CAE7-395E-4239-A43C-A69C4785F267}" type="presParOf" srcId="{7BC45789-B1C6-C84F-870E-AF7AC22F491F}" destId="{383BEA67-FBE6-AB40-ABF5-3835F5CB1B8B}" srcOrd="1" destOrd="0" presId="urn:microsoft.com/office/officeart/2005/8/layout/hierarchy2"/>
    <dgm:cxn modelId="{32454834-FE84-433B-91B9-B712BC849780}" type="presParOf" srcId="{383BEA67-FBE6-AB40-ABF5-3835F5CB1B8B}" destId="{9985B8AE-FB17-F34D-8FB4-6A0E1D62BD44}" srcOrd="0" destOrd="0" presId="urn:microsoft.com/office/officeart/2005/8/layout/hierarchy2"/>
    <dgm:cxn modelId="{16A301B7-C238-43D5-81CF-485397DC2125}" type="presParOf" srcId="{383BEA67-FBE6-AB40-ABF5-3835F5CB1B8B}" destId="{42346280-BAD1-C24E-BA08-517590B72EB9}" srcOrd="1" destOrd="0" presId="urn:microsoft.com/office/officeart/2005/8/layout/hierarchy2"/>
    <dgm:cxn modelId="{0F5C1F7F-3630-4972-8015-E8004EA69767}" type="presParOf" srcId="{42346280-BAD1-C24E-BA08-517590B72EB9}" destId="{60DC1831-3611-D443-84DF-BF65972293B3}" srcOrd="0" destOrd="0" presId="urn:microsoft.com/office/officeart/2005/8/layout/hierarchy2"/>
    <dgm:cxn modelId="{5FC73788-55D5-45BD-84D2-A6C630752D9D}" type="presParOf" srcId="{60DC1831-3611-D443-84DF-BF65972293B3}" destId="{4C52D362-2462-0949-8A50-EF8EE8CBE2E2}" srcOrd="0" destOrd="0" presId="urn:microsoft.com/office/officeart/2005/8/layout/hierarchy2"/>
    <dgm:cxn modelId="{EA608A4F-84E4-4EBD-BDEC-43E3E0D2116C}" type="presParOf" srcId="{42346280-BAD1-C24E-BA08-517590B72EB9}" destId="{65B46FC2-FB27-4A4B-94F8-1EA08F744231}" srcOrd="1" destOrd="0" presId="urn:microsoft.com/office/officeart/2005/8/layout/hierarchy2"/>
    <dgm:cxn modelId="{7BB30D4B-5897-4F13-A051-2B330C6DC7B0}" type="presParOf" srcId="{65B46FC2-FB27-4A4B-94F8-1EA08F744231}" destId="{C350ADA7-9239-DB41-8B23-F990BDD52AC3}" srcOrd="0" destOrd="0" presId="urn:microsoft.com/office/officeart/2005/8/layout/hierarchy2"/>
    <dgm:cxn modelId="{6A665CF5-97EA-4D86-BEE4-E0854FAFDC76}" type="presParOf" srcId="{65B46FC2-FB27-4A4B-94F8-1EA08F744231}" destId="{1A66A233-2165-E143-87BF-7771AF26598C}" srcOrd="1" destOrd="0" presId="urn:microsoft.com/office/officeart/2005/8/layout/hierarchy2"/>
    <dgm:cxn modelId="{2CB59B2C-8A65-49CC-BE02-8E444D717EEB}" type="presParOf" srcId="{1A66A233-2165-E143-87BF-7771AF26598C}" destId="{A3F6163E-1129-6648-AB7D-BCBCEB9784ED}" srcOrd="0" destOrd="0" presId="urn:microsoft.com/office/officeart/2005/8/layout/hierarchy2"/>
    <dgm:cxn modelId="{F18DBAAC-30D0-428E-AB78-F0F2073E87AE}" type="presParOf" srcId="{A3F6163E-1129-6648-AB7D-BCBCEB9784ED}" destId="{5ECFA3A3-99D0-8943-A8FA-44B012E3E0E7}" srcOrd="0" destOrd="0" presId="urn:microsoft.com/office/officeart/2005/8/layout/hierarchy2"/>
    <dgm:cxn modelId="{1AAB891D-D9BA-4DAA-8E64-D1C8E029B4FE}" type="presParOf" srcId="{1A66A233-2165-E143-87BF-7771AF26598C}" destId="{5A5F8223-E8CD-7741-B5BD-44D9EAE3F4AF}" srcOrd="1" destOrd="0" presId="urn:microsoft.com/office/officeart/2005/8/layout/hierarchy2"/>
    <dgm:cxn modelId="{492E340B-B781-4E8D-8524-EDD54E841E2C}" type="presParOf" srcId="{5A5F8223-E8CD-7741-B5BD-44D9EAE3F4AF}" destId="{DB5CC626-6B3B-0D4F-83D6-37A7E1BF40BF}" srcOrd="0" destOrd="0" presId="urn:microsoft.com/office/officeart/2005/8/layout/hierarchy2"/>
    <dgm:cxn modelId="{24A4D769-ECE0-41B7-8530-341BF41D48AA}" type="presParOf" srcId="{5A5F8223-E8CD-7741-B5BD-44D9EAE3F4AF}" destId="{E853714B-E46D-5F41-8D39-8AAE83C87817}" srcOrd="1" destOrd="0" presId="urn:microsoft.com/office/officeart/2005/8/layout/hierarchy2"/>
    <dgm:cxn modelId="{DED11C1B-42EB-46E9-8813-82FE281F3384}" type="presParOf" srcId="{1A66A233-2165-E143-87BF-7771AF26598C}" destId="{3A28FF70-14EE-3F42-93A7-F17E01968C5C}" srcOrd="2" destOrd="0" presId="urn:microsoft.com/office/officeart/2005/8/layout/hierarchy2"/>
    <dgm:cxn modelId="{EFB053E8-6EF2-4B41-A250-967CABA424E1}" type="presParOf" srcId="{3A28FF70-14EE-3F42-93A7-F17E01968C5C}" destId="{FDACD787-C7F4-254C-B092-63E4F71EEA44}" srcOrd="0" destOrd="0" presId="urn:microsoft.com/office/officeart/2005/8/layout/hierarchy2"/>
    <dgm:cxn modelId="{542E93C2-CFAC-4FA9-8042-27682E356A45}" type="presParOf" srcId="{1A66A233-2165-E143-87BF-7771AF26598C}" destId="{0BA6B291-DB0D-BD4B-BF67-4BF1F1E0C6BE}" srcOrd="3" destOrd="0" presId="urn:microsoft.com/office/officeart/2005/8/layout/hierarchy2"/>
    <dgm:cxn modelId="{B0FC0FC7-A210-43E9-8BA4-97507AFEF7F7}" type="presParOf" srcId="{0BA6B291-DB0D-BD4B-BF67-4BF1F1E0C6BE}" destId="{B633F6A5-31D6-074B-B847-EF0C8347C4E2}" srcOrd="0" destOrd="0" presId="urn:microsoft.com/office/officeart/2005/8/layout/hierarchy2"/>
    <dgm:cxn modelId="{918DE00A-7477-4839-90C1-E5A38F17C1F7}" type="presParOf" srcId="{0BA6B291-DB0D-BD4B-BF67-4BF1F1E0C6BE}" destId="{FBAFBAAA-97F7-B048-8DA6-ADC903B58539}" srcOrd="1" destOrd="0" presId="urn:microsoft.com/office/officeart/2005/8/layout/hierarchy2"/>
    <dgm:cxn modelId="{125D7F4B-0270-439A-93DF-B76AE7E357D2}" type="presParOf" srcId="{1A66A233-2165-E143-87BF-7771AF26598C}" destId="{6AB7E14F-511E-074A-B7B3-E2C302C8CAC4}" srcOrd="4" destOrd="0" presId="urn:microsoft.com/office/officeart/2005/8/layout/hierarchy2"/>
    <dgm:cxn modelId="{A7FB2613-255F-475E-9FAF-388840BAB0DD}" type="presParOf" srcId="{6AB7E14F-511E-074A-B7B3-E2C302C8CAC4}" destId="{5686DE47-7592-564E-89C2-EEE708C477AF}" srcOrd="0" destOrd="0" presId="urn:microsoft.com/office/officeart/2005/8/layout/hierarchy2"/>
    <dgm:cxn modelId="{3BCC3DDF-81FE-435C-B3F2-7662A43B9509}" type="presParOf" srcId="{1A66A233-2165-E143-87BF-7771AF26598C}" destId="{94576D31-72B2-7D46-8E2C-9B248E7F2C25}" srcOrd="5" destOrd="0" presId="urn:microsoft.com/office/officeart/2005/8/layout/hierarchy2"/>
    <dgm:cxn modelId="{025556D4-18C6-49A8-8BC9-A3A7D3A73198}" type="presParOf" srcId="{94576D31-72B2-7D46-8E2C-9B248E7F2C25}" destId="{E62EF0E9-88FD-784B-9CE1-D37360EB8D46}" srcOrd="0" destOrd="0" presId="urn:microsoft.com/office/officeart/2005/8/layout/hierarchy2"/>
    <dgm:cxn modelId="{231F82B8-4F2E-4D1F-A821-926065B28FD2}" type="presParOf" srcId="{94576D31-72B2-7D46-8E2C-9B248E7F2C25}" destId="{F27C3C4F-E59B-9D45-9242-AEB7D3BB436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46EED2-D63F-504B-BDD0-6DBE0082F4B3}" type="doc">
      <dgm:prSet loTypeId="urn:microsoft.com/office/officeart/2005/8/layout/default#1" loCatId="" qsTypeId="urn:microsoft.com/office/officeart/2005/8/quickstyle/simple4" qsCatId="simple" csTypeId="urn:microsoft.com/office/officeart/2005/8/colors/accent1_2" csCatId="accent1" phldr="1"/>
      <dgm:spPr/>
      <dgm:t>
        <a:bodyPr/>
        <a:lstStyle/>
        <a:p>
          <a:endParaRPr lang="en-US"/>
        </a:p>
      </dgm:t>
    </dgm:pt>
    <dgm:pt modelId="{BCA7443A-0213-D241-BE0A-F85BD0B88F42}">
      <dgm:prSet phldrT="[Text]"/>
      <dgm:spPr/>
      <dgm:t>
        <a:bodyPr/>
        <a:lstStyle/>
        <a:p>
          <a:r>
            <a:rPr lang="es-ES" dirty="0" smtClean="0"/>
            <a:t>Naturalidad de gestos realizados con el guante para seleccionar, agarrar y soltar un bloque en el área de trabajo.</a:t>
          </a:r>
          <a:endParaRPr lang="en-US" dirty="0"/>
        </a:p>
      </dgm:t>
    </dgm:pt>
    <dgm:pt modelId="{B7306C06-9655-5147-A283-AAE5B559DF57}" type="parTrans" cxnId="{9A728026-03FB-5142-BADE-1A4E2BC79D39}">
      <dgm:prSet/>
      <dgm:spPr/>
      <dgm:t>
        <a:bodyPr/>
        <a:lstStyle/>
        <a:p>
          <a:endParaRPr lang="en-US"/>
        </a:p>
      </dgm:t>
    </dgm:pt>
    <dgm:pt modelId="{F5063035-C7BD-0A48-89A8-52CFE5A0D128}" type="sibTrans" cxnId="{9A728026-03FB-5142-BADE-1A4E2BC79D39}">
      <dgm:prSet/>
      <dgm:spPr/>
      <dgm:t>
        <a:bodyPr/>
        <a:lstStyle/>
        <a:p>
          <a:endParaRPr lang="en-US"/>
        </a:p>
      </dgm:t>
    </dgm:pt>
    <dgm:pt modelId="{F3BF39D2-7B7F-5142-8C81-DDB1D099878B}">
      <dgm:prSet/>
      <dgm:spPr/>
      <dgm:t>
        <a:bodyPr/>
        <a:lstStyle/>
        <a:p>
          <a:r>
            <a:rPr lang="es-ES" dirty="0" smtClean="0"/>
            <a:t>La ejecución correcta del picking de los objetos.</a:t>
          </a:r>
          <a:endParaRPr lang="en-US" dirty="0"/>
        </a:p>
      </dgm:t>
    </dgm:pt>
    <dgm:pt modelId="{8994FD54-FD03-3B47-96F9-34B159F2E20F}" type="parTrans" cxnId="{B2A570B1-63CD-BE46-ADD7-8CE080AFDE58}">
      <dgm:prSet/>
      <dgm:spPr/>
      <dgm:t>
        <a:bodyPr/>
        <a:lstStyle/>
        <a:p>
          <a:endParaRPr lang="en-US"/>
        </a:p>
      </dgm:t>
    </dgm:pt>
    <dgm:pt modelId="{68403DD9-FD1F-0547-8B4A-39B714ED5A44}" type="sibTrans" cxnId="{B2A570B1-63CD-BE46-ADD7-8CE080AFDE58}">
      <dgm:prSet/>
      <dgm:spPr/>
      <dgm:t>
        <a:bodyPr/>
        <a:lstStyle/>
        <a:p>
          <a:endParaRPr lang="en-US"/>
        </a:p>
      </dgm:t>
    </dgm:pt>
    <dgm:pt modelId="{3A6C1748-CCEE-6144-AFB0-30B288729D88}">
      <dgm:prSet/>
      <dgm:spPr/>
      <dgm:t>
        <a:bodyPr/>
        <a:lstStyle/>
        <a:p>
          <a:r>
            <a:rPr lang="es-ES" dirty="0" smtClean="0"/>
            <a:t>Precisión en la ubicación de los bloques, comprobar si se pueden colocar en cualquier lugar del  área de trabajo y no fuera de ella.</a:t>
          </a:r>
          <a:endParaRPr lang="en-US" dirty="0"/>
        </a:p>
      </dgm:t>
    </dgm:pt>
    <dgm:pt modelId="{6038B3B1-8984-164F-B17A-7D5D8C8939CC}" type="parTrans" cxnId="{4A326ACA-40A8-C543-8223-B360B50B03CF}">
      <dgm:prSet/>
      <dgm:spPr/>
      <dgm:t>
        <a:bodyPr/>
        <a:lstStyle/>
        <a:p>
          <a:endParaRPr lang="en-US"/>
        </a:p>
      </dgm:t>
    </dgm:pt>
    <dgm:pt modelId="{259004DE-9611-8C49-90C7-30C29D030CD8}" type="sibTrans" cxnId="{4A326ACA-40A8-C543-8223-B360B50B03CF}">
      <dgm:prSet/>
      <dgm:spPr/>
      <dgm:t>
        <a:bodyPr/>
        <a:lstStyle/>
        <a:p>
          <a:endParaRPr lang="en-US"/>
        </a:p>
      </dgm:t>
    </dgm:pt>
    <dgm:pt modelId="{388B5F37-DFAE-104C-A410-0D60D352F140}">
      <dgm:prSet/>
      <dgm:spPr/>
      <dgm:t>
        <a:bodyPr/>
        <a:lstStyle/>
        <a:p>
          <a:r>
            <a:rPr lang="es-ES" dirty="0" smtClean="0"/>
            <a:t>El correcto funcionamiento de los algoritmos encargados de controlar la lógica en la ubicación de los bloques en la escena, evitar que se traslapen, que se coloquen en la misma posición de una pieza anteriormente colocada, etc.</a:t>
          </a:r>
          <a:endParaRPr lang="en-US" dirty="0"/>
        </a:p>
      </dgm:t>
    </dgm:pt>
    <dgm:pt modelId="{8B8A47A8-98EE-7B44-9182-B4DF309933B8}" type="parTrans" cxnId="{4E77A056-DCB6-4247-83A8-2BC5627C4BB6}">
      <dgm:prSet/>
      <dgm:spPr/>
      <dgm:t>
        <a:bodyPr/>
        <a:lstStyle/>
        <a:p>
          <a:endParaRPr lang="en-US"/>
        </a:p>
      </dgm:t>
    </dgm:pt>
    <dgm:pt modelId="{40976552-A1B2-594B-97E2-E5F7297176BA}" type="sibTrans" cxnId="{4E77A056-DCB6-4247-83A8-2BC5627C4BB6}">
      <dgm:prSet/>
      <dgm:spPr/>
      <dgm:t>
        <a:bodyPr/>
        <a:lstStyle/>
        <a:p>
          <a:endParaRPr lang="en-US"/>
        </a:p>
      </dgm:t>
    </dgm:pt>
    <dgm:pt modelId="{AA0CAA09-058E-8048-BAC1-12CCDF22D58C}">
      <dgm:prSet/>
      <dgm:spPr/>
      <dgm:t>
        <a:bodyPr/>
        <a:lstStyle/>
        <a:p>
          <a:r>
            <a:rPr lang="es-ES" dirty="0" smtClean="0"/>
            <a:t>Comprobación de almacenamiento y carga correctamente una escena.</a:t>
          </a:r>
          <a:endParaRPr lang="en-US" dirty="0"/>
        </a:p>
      </dgm:t>
    </dgm:pt>
    <dgm:pt modelId="{67D52639-2E36-C647-9C54-B6199D5CFBD0}" type="parTrans" cxnId="{C68119E5-4C65-2140-842C-85EEE76DC123}">
      <dgm:prSet/>
      <dgm:spPr/>
      <dgm:t>
        <a:bodyPr/>
        <a:lstStyle/>
        <a:p>
          <a:endParaRPr lang="en-US"/>
        </a:p>
      </dgm:t>
    </dgm:pt>
    <dgm:pt modelId="{312937BD-6E40-4C45-A483-88C55AAE9452}" type="sibTrans" cxnId="{C68119E5-4C65-2140-842C-85EEE76DC123}">
      <dgm:prSet/>
      <dgm:spPr/>
      <dgm:t>
        <a:bodyPr/>
        <a:lstStyle/>
        <a:p>
          <a:endParaRPr lang="en-US"/>
        </a:p>
      </dgm:t>
    </dgm:pt>
    <dgm:pt modelId="{2B3D8A56-9120-8442-A17B-39AE04BB7E7E}">
      <dgm:prSet/>
      <dgm:spPr/>
      <dgm:t>
        <a:bodyPr/>
        <a:lstStyle/>
        <a:p>
          <a:r>
            <a:rPr lang="es-ES" dirty="0" smtClean="0"/>
            <a:t>Comprobación que la aplicación no se interrumpa por algún error en el tiempo de ejecución.</a:t>
          </a:r>
          <a:endParaRPr lang="en-US" dirty="0"/>
        </a:p>
      </dgm:t>
    </dgm:pt>
    <dgm:pt modelId="{BB5BBED0-7356-3B49-831E-03349DE7F079}" type="parTrans" cxnId="{A4996684-C597-FB4D-A31E-8898038A61AA}">
      <dgm:prSet/>
      <dgm:spPr/>
      <dgm:t>
        <a:bodyPr/>
        <a:lstStyle/>
        <a:p>
          <a:endParaRPr lang="en-US"/>
        </a:p>
      </dgm:t>
    </dgm:pt>
    <dgm:pt modelId="{E4112392-84E9-EC43-B918-278BD148D46B}" type="sibTrans" cxnId="{A4996684-C597-FB4D-A31E-8898038A61AA}">
      <dgm:prSet/>
      <dgm:spPr/>
      <dgm:t>
        <a:bodyPr/>
        <a:lstStyle/>
        <a:p>
          <a:endParaRPr lang="en-US"/>
        </a:p>
      </dgm:t>
    </dgm:pt>
    <dgm:pt modelId="{386D4640-0501-704E-AA68-76D5797D398A}" type="pres">
      <dgm:prSet presAssocID="{B946EED2-D63F-504B-BDD0-6DBE0082F4B3}" presName="diagram" presStyleCnt="0">
        <dgm:presLayoutVars>
          <dgm:dir/>
          <dgm:resizeHandles val="exact"/>
        </dgm:presLayoutVars>
      </dgm:prSet>
      <dgm:spPr/>
      <dgm:t>
        <a:bodyPr/>
        <a:lstStyle/>
        <a:p>
          <a:endParaRPr lang="es-ES"/>
        </a:p>
      </dgm:t>
    </dgm:pt>
    <dgm:pt modelId="{1BCDA698-4DD3-F741-8A71-1A2EEAE4836C}" type="pres">
      <dgm:prSet presAssocID="{BCA7443A-0213-D241-BE0A-F85BD0B88F42}" presName="node" presStyleLbl="node1" presStyleIdx="0" presStyleCnt="6">
        <dgm:presLayoutVars>
          <dgm:bulletEnabled val="1"/>
        </dgm:presLayoutVars>
      </dgm:prSet>
      <dgm:spPr/>
      <dgm:t>
        <a:bodyPr/>
        <a:lstStyle/>
        <a:p>
          <a:endParaRPr lang="es-ES"/>
        </a:p>
      </dgm:t>
    </dgm:pt>
    <dgm:pt modelId="{8E7B73CD-AD96-1842-9DF4-CF71EE9D0482}" type="pres">
      <dgm:prSet presAssocID="{F5063035-C7BD-0A48-89A8-52CFE5A0D128}" presName="sibTrans" presStyleCnt="0"/>
      <dgm:spPr/>
    </dgm:pt>
    <dgm:pt modelId="{74448894-88FB-324C-A2C5-0386C8AE7D43}" type="pres">
      <dgm:prSet presAssocID="{F3BF39D2-7B7F-5142-8C81-DDB1D099878B}" presName="node" presStyleLbl="node1" presStyleIdx="1" presStyleCnt="6">
        <dgm:presLayoutVars>
          <dgm:bulletEnabled val="1"/>
        </dgm:presLayoutVars>
      </dgm:prSet>
      <dgm:spPr/>
      <dgm:t>
        <a:bodyPr/>
        <a:lstStyle/>
        <a:p>
          <a:endParaRPr lang="es-ES"/>
        </a:p>
      </dgm:t>
    </dgm:pt>
    <dgm:pt modelId="{83B533F5-3BF8-1B44-98C1-B2388569653C}" type="pres">
      <dgm:prSet presAssocID="{68403DD9-FD1F-0547-8B4A-39B714ED5A44}" presName="sibTrans" presStyleCnt="0"/>
      <dgm:spPr/>
    </dgm:pt>
    <dgm:pt modelId="{B7731DD1-DD4D-1240-8C3B-E338DA709938}" type="pres">
      <dgm:prSet presAssocID="{3A6C1748-CCEE-6144-AFB0-30B288729D88}" presName="node" presStyleLbl="node1" presStyleIdx="2" presStyleCnt="6">
        <dgm:presLayoutVars>
          <dgm:bulletEnabled val="1"/>
        </dgm:presLayoutVars>
      </dgm:prSet>
      <dgm:spPr/>
      <dgm:t>
        <a:bodyPr/>
        <a:lstStyle/>
        <a:p>
          <a:endParaRPr lang="es-ES"/>
        </a:p>
      </dgm:t>
    </dgm:pt>
    <dgm:pt modelId="{CB0EC1A5-7E89-134D-A185-A60365891479}" type="pres">
      <dgm:prSet presAssocID="{259004DE-9611-8C49-90C7-30C29D030CD8}" presName="sibTrans" presStyleCnt="0"/>
      <dgm:spPr/>
    </dgm:pt>
    <dgm:pt modelId="{5CF341BD-4B27-A24F-86AA-57BB94D2FD06}" type="pres">
      <dgm:prSet presAssocID="{388B5F37-DFAE-104C-A410-0D60D352F140}" presName="node" presStyleLbl="node1" presStyleIdx="3" presStyleCnt="6">
        <dgm:presLayoutVars>
          <dgm:bulletEnabled val="1"/>
        </dgm:presLayoutVars>
      </dgm:prSet>
      <dgm:spPr/>
      <dgm:t>
        <a:bodyPr/>
        <a:lstStyle/>
        <a:p>
          <a:endParaRPr lang="es-ES"/>
        </a:p>
      </dgm:t>
    </dgm:pt>
    <dgm:pt modelId="{3FF31D78-C8C8-6345-9D34-91F0DD8D6F4B}" type="pres">
      <dgm:prSet presAssocID="{40976552-A1B2-594B-97E2-E5F7297176BA}" presName="sibTrans" presStyleCnt="0"/>
      <dgm:spPr/>
    </dgm:pt>
    <dgm:pt modelId="{EC3D2A85-D98B-084D-BE43-62F7257AC172}" type="pres">
      <dgm:prSet presAssocID="{AA0CAA09-058E-8048-BAC1-12CCDF22D58C}" presName="node" presStyleLbl="node1" presStyleIdx="4" presStyleCnt="6">
        <dgm:presLayoutVars>
          <dgm:bulletEnabled val="1"/>
        </dgm:presLayoutVars>
      </dgm:prSet>
      <dgm:spPr/>
      <dgm:t>
        <a:bodyPr/>
        <a:lstStyle/>
        <a:p>
          <a:endParaRPr lang="es-ES"/>
        </a:p>
      </dgm:t>
    </dgm:pt>
    <dgm:pt modelId="{6EC4E861-6188-0A45-B88E-128187036D11}" type="pres">
      <dgm:prSet presAssocID="{312937BD-6E40-4C45-A483-88C55AAE9452}" presName="sibTrans" presStyleCnt="0"/>
      <dgm:spPr/>
    </dgm:pt>
    <dgm:pt modelId="{6632D914-F379-C441-A663-77FE9CCD0042}" type="pres">
      <dgm:prSet presAssocID="{2B3D8A56-9120-8442-A17B-39AE04BB7E7E}" presName="node" presStyleLbl="node1" presStyleIdx="5" presStyleCnt="6">
        <dgm:presLayoutVars>
          <dgm:bulletEnabled val="1"/>
        </dgm:presLayoutVars>
      </dgm:prSet>
      <dgm:spPr/>
      <dgm:t>
        <a:bodyPr/>
        <a:lstStyle/>
        <a:p>
          <a:endParaRPr lang="es-ES"/>
        </a:p>
      </dgm:t>
    </dgm:pt>
  </dgm:ptLst>
  <dgm:cxnLst>
    <dgm:cxn modelId="{1640F127-E12B-435F-9A00-E9D8B52A637D}" type="presOf" srcId="{AA0CAA09-058E-8048-BAC1-12CCDF22D58C}" destId="{EC3D2A85-D98B-084D-BE43-62F7257AC172}" srcOrd="0" destOrd="0" presId="urn:microsoft.com/office/officeart/2005/8/layout/default#1"/>
    <dgm:cxn modelId="{0ECFDDB2-B14F-4B7D-B685-1DFF76364E08}" type="presOf" srcId="{BCA7443A-0213-D241-BE0A-F85BD0B88F42}" destId="{1BCDA698-4DD3-F741-8A71-1A2EEAE4836C}" srcOrd="0" destOrd="0" presId="urn:microsoft.com/office/officeart/2005/8/layout/default#1"/>
    <dgm:cxn modelId="{4A326ACA-40A8-C543-8223-B360B50B03CF}" srcId="{B946EED2-D63F-504B-BDD0-6DBE0082F4B3}" destId="{3A6C1748-CCEE-6144-AFB0-30B288729D88}" srcOrd="2" destOrd="0" parTransId="{6038B3B1-8984-164F-B17A-7D5D8C8939CC}" sibTransId="{259004DE-9611-8C49-90C7-30C29D030CD8}"/>
    <dgm:cxn modelId="{84363EFB-A56D-439C-8223-2757EE9015AE}" type="presOf" srcId="{3A6C1748-CCEE-6144-AFB0-30B288729D88}" destId="{B7731DD1-DD4D-1240-8C3B-E338DA709938}" srcOrd="0" destOrd="0" presId="urn:microsoft.com/office/officeart/2005/8/layout/default#1"/>
    <dgm:cxn modelId="{C68119E5-4C65-2140-842C-85EEE76DC123}" srcId="{B946EED2-D63F-504B-BDD0-6DBE0082F4B3}" destId="{AA0CAA09-058E-8048-BAC1-12CCDF22D58C}" srcOrd="4" destOrd="0" parTransId="{67D52639-2E36-C647-9C54-B6199D5CFBD0}" sibTransId="{312937BD-6E40-4C45-A483-88C55AAE9452}"/>
    <dgm:cxn modelId="{3249B3C6-03C1-432E-A471-46B62D9F1321}" type="presOf" srcId="{B946EED2-D63F-504B-BDD0-6DBE0082F4B3}" destId="{386D4640-0501-704E-AA68-76D5797D398A}" srcOrd="0" destOrd="0" presId="urn:microsoft.com/office/officeart/2005/8/layout/default#1"/>
    <dgm:cxn modelId="{A4996684-C597-FB4D-A31E-8898038A61AA}" srcId="{B946EED2-D63F-504B-BDD0-6DBE0082F4B3}" destId="{2B3D8A56-9120-8442-A17B-39AE04BB7E7E}" srcOrd="5" destOrd="0" parTransId="{BB5BBED0-7356-3B49-831E-03349DE7F079}" sibTransId="{E4112392-84E9-EC43-B918-278BD148D46B}"/>
    <dgm:cxn modelId="{0D9D5960-3D41-4CEE-8BD1-3C9B35A4D960}" type="presOf" srcId="{F3BF39D2-7B7F-5142-8C81-DDB1D099878B}" destId="{74448894-88FB-324C-A2C5-0386C8AE7D43}" srcOrd="0" destOrd="0" presId="urn:microsoft.com/office/officeart/2005/8/layout/default#1"/>
    <dgm:cxn modelId="{C3DC7E02-2A9C-4736-A10D-37069C9C81E8}" type="presOf" srcId="{388B5F37-DFAE-104C-A410-0D60D352F140}" destId="{5CF341BD-4B27-A24F-86AA-57BB94D2FD06}" srcOrd="0" destOrd="0" presId="urn:microsoft.com/office/officeart/2005/8/layout/default#1"/>
    <dgm:cxn modelId="{9A728026-03FB-5142-BADE-1A4E2BC79D39}" srcId="{B946EED2-D63F-504B-BDD0-6DBE0082F4B3}" destId="{BCA7443A-0213-D241-BE0A-F85BD0B88F42}" srcOrd="0" destOrd="0" parTransId="{B7306C06-9655-5147-A283-AAE5B559DF57}" sibTransId="{F5063035-C7BD-0A48-89A8-52CFE5A0D128}"/>
    <dgm:cxn modelId="{4E77A056-DCB6-4247-83A8-2BC5627C4BB6}" srcId="{B946EED2-D63F-504B-BDD0-6DBE0082F4B3}" destId="{388B5F37-DFAE-104C-A410-0D60D352F140}" srcOrd="3" destOrd="0" parTransId="{8B8A47A8-98EE-7B44-9182-B4DF309933B8}" sibTransId="{40976552-A1B2-594B-97E2-E5F7297176BA}"/>
    <dgm:cxn modelId="{0B1BD7D4-A4F5-4A44-A0E3-879BC77DCA22}" type="presOf" srcId="{2B3D8A56-9120-8442-A17B-39AE04BB7E7E}" destId="{6632D914-F379-C441-A663-77FE9CCD0042}" srcOrd="0" destOrd="0" presId="urn:microsoft.com/office/officeart/2005/8/layout/default#1"/>
    <dgm:cxn modelId="{B2A570B1-63CD-BE46-ADD7-8CE080AFDE58}" srcId="{B946EED2-D63F-504B-BDD0-6DBE0082F4B3}" destId="{F3BF39D2-7B7F-5142-8C81-DDB1D099878B}" srcOrd="1" destOrd="0" parTransId="{8994FD54-FD03-3B47-96F9-34B159F2E20F}" sibTransId="{68403DD9-FD1F-0547-8B4A-39B714ED5A44}"/>
    <dgm:cxn modelId="{64D8ACA5-6232-400B-8E9E-A6DE406EE215}" type="presParOf" srcId="{386D4640-0501-704E-AA68-76D5797D398A}" destId="{1BCDA698-4DD3-F741-8A71-1A2EEAE4836C}" srcOrd="0" destOrd="0" presId="urn:microsoft.com/office/officeart/2005/8/layout/default#1"/>
    <dgm:cxn modelId="{34494D85-19E7-4330-B948-1ADE010548F9}" type="presParOf" srcId="{386D4640-0501-704E-AA68-76D5797D398A}" destId="{8E7B73CD-AD96-1842-9DF4-CF71EE9D0482}" srcOrd="1" destOrd="0" presId="urn:microsoft.com/office/officeart/2005/8/layout/default#1"/>
    <dgm:cxn modelId="{1990220F-A32B-49C0-AE42-800393088CC5}" type="presParOf" srcId="{386D4640-0501-704E-AA68-76D5797D398A}" destId="{74448894-88FB-324C-A2C5-0386C8AE7D43}" srcOrd="2" destOrd="0" presId="urn:microsoft.com/office/officeart/2005/8/layout/default#1"/>
    <dgm:cxn modelId="{CC454B88-9499-4F17-A8D5-013E3A59FFF2}" type="presParOf" srcId="{386D4640-0501-704E-AA68-76D5797D398A}" destId="{83B533F5-3BF8-1B44-98C1-B2388569653C}" srcOrd="3" destOrd="0" presId="urn:microsoft.com/office/officeart/2005/8/layout/default#1"/>
    <dgm:cxn modelId="{A02DE4AD-7FD9-408F-A2EA-6091AF4131E7}" type="presParOf" srcId="{386D4640-0501-704E-AA68-76D5797D398A}" destId="{B7731DD1-DD4D-1240-8C3B-E338DA709938}" srcOrd="4" destOrd="0" presId="urn:microsoft.com/office/officeart/2005/8/layout/default#1"/>
    <dgm:cxn modelId="{E2F7E52F-690F-4BF3-BC45-07C97039144A}" type="presParOf" srcId="{386D4640-0501-704E-AA68-76D5797D398A}" destId="{CB0EC1A5-7E89-134D-A185-A60365891479}" srcOrd="5" destOrd="0" presId="urn:microsoft.com/office/officeart/2005/8/layout/default#1"/>
    <dgm:cxn modelId="{A68B1F73-646F-4ECC-9BA2-B6401E10EB3F}" type="presParOf" srcId="{386D4640-0501-704E-AA68-76D5797D398A}" destId="{5CF341BD-4B27-A24F-86AA-57BB94D2FD06}" srcOrd="6" destOrd="0" presId="urn:microsoft.com/office/officeart/2005/8/layout/default#1"/>
    <dgm:cxn modelId="{6B232E23-3941-4FED-BA74-5EA91E1446A2}" type="presParOf" srcId="{386D4640-0501-704E-AA68-76D5797D398A}" destId="{3FF31D78-C8C8-6345-9D34-91F0DD8D6F4B}" srcOrd="7" destOrd="0" presId="urn:microsoft.com/office/officeart/2005/8/layout/default#1"/>
    <dgm:cxn modelId="{A9846579-2600-4833-BA36-F7A998D82246}" type="presParOf" srcId="{386D4640-0501-704E-AA68-76D5797D398A}" destId="{EC3D2A85-D98B-084D-BE43-62F7257AC172}" srcOrd="8" destOrd="0" presId="urn:microsoft.com/office/officeart/2005/8/layout/default#1"/>
    <dgm:cxn modelId="{92FEBD16-D54A-4134-9A9E-A4DEC175C406}" type="presParOf" srcId="{386D4640-0501-704E-AA68-76D5797D398A}" destId="{6EC4E861-6188-0A45-B88E-128187036D11}" srcOrd="9" destOrd="0" presId="urn:microsoft.com/office/officeart/2005/8/layout/default#1"/>
    <dgm:cxn modelId="{AD3BD30F-211D-42A1-BB8A-ABBCE0E88F9A}" type="presParOf" srcId="{386D4640-0501-704E-AA68-76D5797D398A}" destId="{6632D914-F379-C441-A663-77FE9CCD0042}"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845BA3-6C0E-8248-9279-0248AF12BBD4}">
      <dsp:nvSpPr>
        <dsp:cNvPr id="0" name=""/>
        <dsp:cNvSpPr/>
      </dsp:nvSpPr>
      <dsp:spPr>
        <a:xfrm>
          <a:off x="0" y="0"/>
          <a:ext cx="7062505" cy="0"/>
        </a:xfrm>
        <a:prstGeom prst="lin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A2E93ECE-DD09-2542-AAAB-B72CD8F8F2F5}">
      <dsp:nvSpPr>
        <dsp:cNvPr id="0" name=""/>
        <dsp:cNvSpPr/>
      </dsp:nvSpPr>
      <dsp:spPr>
        <a:xfrm>
          <a:off x="0" y="0"/>
          <a:ext cx="1412501" cy="230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t>Requisitos funcionales</a:t>
          </a:r>
          <a:endParaRPr lang="en-US" sz="1600" kern="1200" dirty="0"/>
        </a:p>
      </dsp:txBody>
      <dsp:txXfrm>
        <a:off x="0" y="0"/>
        <a:ext cx="1412501" cy="2307746"/>
      </dsp:txXfrm>
    </dsp:sp>
    <dsp:sp modelId="{EA8CAA28-BA7D-5B4B-8708-4D06949E2DBE}">
      <dsp:nvSpPr>
        <dsp:cNvPr id="0" name=""/>
        <dsp:cNvSpPr/>
      </dsp:nvSpPr>
      <dsp:spPr>
        <a:xfrm>
          <a:off x="1518438" y="36058"/>
          <a:ext cx="5544066" cy="72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s-ES" sz="3300" kern="1200" dirty="0" smtClean="0"/>
            <a:t>Guantes</a:t>
          </a:r>
        </a:p>
      </dsp:txBody>
      <dsp:txXfrm>
        <a:off x="1518438" y="36058"/>
        <a:ext cx="5544066" cy="721170"/>
      </dsp:txXfrm>
    </dsp:sp>
    <dsp:sp modelId="{DA2916BA-6B36-6B4B-81A0-3A9996DFBFAF}">
      <dsp:nvSpPr>
        <dsp:cNvPr id="0" name=""/>
        <dsp:cNvSpPr/>
      </dsp:nvSpPr>
      <dsp:spPr>
        <a:xfrm>
          <a:off x="1412501" y="757229"/>
          <a:ext cx="56500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AEBE377A-64C0-6B43-9DE1-1AC6F0446713}">
      <dsp:nvSpPr>
        <dsp:cNvPr id="0" name=""/>
        <dsp:cNvSpPr/>
      </dsp:nvSpPr>
      <dsp:spPr>
        <a:xfrm>
          <a:off x="1518438" y="793287"/>
          <a:ext cx="5544066" cy="72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s-ES" sz="3300" kern="1200" dirty="0" smtClean="0"/>
            <a:t>Gafas estereoscópicas</a:t>
          </a:r>
        </a:p>
      </dsp:txBody>
      <dsp:txXfrm>
        <a:off x="1518438" y="793287"/>
        <a:ext cx="5544066" cy="721170"/>
      </dsp:txXfrm>
    </dsp:sp>
    <dsp:sp modelId="{6140CB84-326E-2D4B-9C96-F1B869042014}">
      <dsp:nvSpPr>
        <dsp:cNvPr id="0" name=""/>
        <dsp:cNvSpPr/>
      </dsp:nvSpPr>
      <dsp:spPr>
        <a:xfrm>
          <a:off x="1412501" y="1514458"/>
          <a:ext cx="56500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186422AF-F62A-D944-A8E3-D33A4AADEC84}">
      <dsp:nvSpPr>
        <dsp:cNvPr id="0" name=""/>
        <dsp:cNvSpPr/>
      </dsp:nvSpPr>
      <dsp:spPr>
        <a:xfrm>
          <a:off x="1518438" y="1550517"/>
          <a:ext cx="5544066" cy="72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s-ES" sz="3300" kern="1200" dirty="0" smtClean="0"/>
            <a:t>Trackers</a:t>
          </a:r>
          <a:endParaRPr lang="en-US" sz="3300" kern="1200" dirty="0"/>
        </a:p>
      </dsp:txBody>
      <dsp:txXfrm>
        <a:off x="1518438" y="1550517"/>
        <a:ext cx="5544066" cy="721170"/>
      </dsp:txXfrm>
    </dsp:sp>
    <dsp:sp modelId="{EE6BB793-24E7-2D44-A519-30999FAA7209}">
      <dsp:nvSpPr>
        <dsp:cNvPr id="0" name=""/>
        <dsp:cNvSpPr/>
      </dsp:nvSpPr>
      <dsp:spPr>
        <a:xfrm>
          <a:off x="1412501" y="2271687"/>
          <a:ext cx="56500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D551D80D-18B8-194F-840E-56D90C35242F}">
      <dsp:nvSpPr>
        <dsp:cNvPr id="0" name=""/>
        <dsp:cNvSpPr/>
      </dsp:nvSpPr>
      <dsp:spPr>
        <a:xfrm>
          <a:off x="0" y="2307746"/>
          <a:ext cx="7062505" cy="0"/>
        </a:xfrm>
        <a:prstGeom prst="lin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3">
          <a:scrgbClr r="0" g="0" b="0"/>
        </a:fillRef>
        <a:effectRef idx="2">
          <a:scrgbClr r="0" g="0" b="0"/>
        </a:effectRef>
        <a:fontRef idx="minor">
          <a:schemeClr val="lt1"/>
        </a:fontRef>
      </dsp:style>
    </dsp:sp>
    <dsp:sp modelId="{A6729CEA-55E3-2149-B6F1-ADF47866BC57}">
      <dsp:nvSpPr>
        <dsp:cNvPr id="0" name=""/>
        <dsp:cNvSpPr/>
      </dsp:nvSpPr>
      <dsp:spPr>
        <a:xfrm>
          <a:off x="0" y="2307746"/>
          <a:ext cx="1412501" cy="230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t>Requisitos no funcionales</a:t>
          </a:r>
          <a:endParaRPr lang="en-US" sz="1600" kern="1200" dirty="0"/>
        </a:p>
      </dsp:txBody>
      <dsp:txXfrm>
        <a:off x="0" y="2307746"/>
        <a:ext cx="1412501" cy="2307746"/>
      </dsp:txXfrm>
    </dsp:sp>
    <dsp:sp modelId="{448128A1-93AB-3B40-9CF6-D3B3F79A5A50}">
      <dsp:nvSpPr>
        <dsp:cNvPr id="0" name=""/>
        <dsp:cNvSpPr/>
      </dsp:nvSpPr>
      <dsp:spPr>
        <a:xfrm>
          <a:off x="1518438" y="2343805"/>
          <a:ext cx="5544066" cy="72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s-ES" sz="3300" kern="1200" dirty="0" smtClean="0"/>
            <a:t>Llamativa</a:t>
          </a:r>
          <a:endParaRPr lang="es-ES" sz="3300" kern="1200" dirty="0"/>
        </a:p>
      </dsp:txBody>
      <dsp:txXfrm>
        <a:off x="1518438" y="2343805"/>
        <a:ext cx="5544066" cy="721170"/>
      </dsp:txXfrm>
    </dsp:sp>
    <dsp:sp modelId="{47685BC6-487C-FE4E-BDC2-70BF794CBD60}">
      <dsp:nvSpPr>
        <dsp:cNvPr id="0" name=""/>
        <dsp:cNvSpPr/>
      </dsp:nvSpPr>
      <dsp:spPr>
        <a:xfrm>
          <a:off x="1412501" y="3064975"/>
          <a:ext cx="56500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17509ECE-FD49-354C-A5D3-C1271306F6A8}">
      <dsp:nvSpPr>
        <dsp:cNvPr id="0" name=""/>
        <dsp:cNvSpPr/>
      </dsp:nvSpPr>
      <dsp:spPr>
        <a:xfrm>
          <a:off x="1518438" y="3101034"/>
          <a:ext cx="5544066" cy="72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s-ES" sz="3300" kern="1200" dirty="0" smtClean="0"/>
            <a:t>Intuitiva</a:t>
          </a:r>
          <a:endParaRPr lang="es-ES" sz="3300" kern="1200" dirty="0"/>
        </a:p>
      </dsp:txBody>
      <dsp:txXfrm>
        <a:off x="1518438" y="3101034"/>
        <a:ext cx="5544066" cy="721170"/>
      </dsp:txXfrm>
    </dsp:sp>
    <dsp:sp modelId="{D335FC11-7BD8-254E-A81D-8B9BE6D895BE}">
      <dsp:nvSpPr>
        <dsp:cNvPr id="0" name=""/>
        <dsp:cNvSpPr/>
      </dsp:nvSpPr>
      <dsp:spPr>
        <a:xfrm>
          <a:off x="1412501" y="3822205"/>
          <a:ext cx="56500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 modelId="{7803F5C1-25E1-5740-BF28-C4547C1C86C3}">
      <dsp:nvSpPr>
        <dsp:cNvPr id="0" name=""/>
        <dsp:cNvSpPr/>
      </dsp:nvSpPr>
      <dsp:spPr>
        <a:xfrm>
          <a:off x="1518438" y="3858263"/>
          <a:ext cx="5544066" cy="72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s-ES" sz="3300" kern="1200" dirty="0" smtClean="0"/>
            <a:t>Fácil uso</a:t>
          </a:r>
          <a:r>
            <a:rPr lang="en-US" sz="3300" kern="1200" dirty="0" smtClean="0"/>
            <a:t> </a:t>
          </a:r>
          <a:endParaRPr lang="es-ES" sz="3300" kern="1200" dirty="0" smtClean="0"/>
        </a:p>
      </dsp:txBody>
      <dsp:txXfrm>
        <a:off x="1518438" y="3858263"/>
        <a:ext cx="5544066" cy="721170"/>
      </dsp:txXfrm>
    </dsp:sp>
    <dsp:sp modelId="{5BD8BBCA-B1B7-0C40-A48E-97101B249247}">
      <dsp:nvSpPr>
        <dsp:cNvPr id="0" name=""/>
        <dsp:cNvSpPr/>
      </dsp:nvSpPr>
      <dsp:spPr>
        <a:xfrm>
          <a:off x="1412501" y="4579434"/>
          <a:ext cx="565000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50800" dist="25000" dir="5400000" rotWithShape="0">
            <a:srgbClr val="000000">
              <a:alpha val="40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3169E9-8530-CA48-BE2D-FF15DB3A28AF}">
      <dsp:nvSpPr>
        <dsp:cNvPr id="0" name=""/>
        <dsp:cNvSpPr/>
      </dsp:nvSpPr>
      <dsp:spPr>
        <a:xfrm>
          <a:off x="555929" y="0"/>
          <a:ext cx="6300531" cy="4822822"/>
        </a:xfrm>
        <a:prstGeom prst="rightArrow">
          <a:avLst/>
        </a:prstGeom>
        <a:solidFill>
          <a:schemeClr val="accent1">
            <a:tint val="40000"/>
            <a:hueOff val="0"/>
            <a:satOff val="0"/>
            <a:lumOff val="0"/>
            <a:alphaOff val="0"/>
          </a:schemeClr>
        </a:solidFill>
        <a:ln>
          <a:noFill/>
        </a:ln>
        <a:effectLst>
          <a:outerShdw blurRad="50800" dist="20000" dir="5400000" rotWithShape="0">
            <a:srgbClr val="000000">
              <a:alpha val="42000"/>
            </a:srgbClr>
          </a:outerShdw>
        </a:effectLst>
      </dsp:spPr>
      <dsp:style>
        <a:lnRef idx="0">
          <a:scrgbClr r="0" g="0" b="0"/>
        </a:lnRef>
        <a:fillRef idx="1">
          <a:scrgbClr r="0" g="0" b="0"/>
        </a:fillRef>
        <a:effectRef idx="2">
          <a:scrgbClr r="0" g="0" b="0"/>
        </a:effectRef>
        <a:fontRef idx="minor"/>
      </dsp:style>
    </dsp:sp>
    <dsp:sp modelId="{54EA71B2-273B-114A-B720-F1085B9028AD}">
      <dsp:nvSpPr>
        <dsp:cNvPr id="0" name=""/>
        <dsp:cNvSpPr/>
      </dsp:nvSpPr>
      <dsp:spPr>
        <a:xfrm>
          <a:off x="7962" y="1446846"/>
          <a:ext cx="2385863" cy="192912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Recibir las coordenadas libre de errores del módulo de validación</a:t>
          </a:r>
          <a:endParaRPr lang="en-US" sz="1900" kern="1200" dirty="0"/>
        </a:p>
      </dsp:txBody>
      <dsp:txXfrm>
        <a:off x="7962" y="1446846"/>
        <a:ext cx="2385863" cy="1929128"/>
      </dsp:txXfrm>
    </dsp:sp>
    <dsp:sp modelId="{1CFF3EA9-8C89-4F4B-8E26-57D4D54242A8}">
      <dsp:nvSpPr>
        <dsp:cNvPr id="0" name=""/>
        <dsp:cNvSpPr/>
      </dsp:nvSpPr>
      <dsp:spPr>
        <a:xfrm>
          <a:off x="2513263" y="1446846"/>
          <a:ext cx="2385863" cy="192912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Aplicar la heurística de posicionamiento </a:t>
          </a:r>
          <a:endParaRPr lang="en-US" sz="1900" kern="1200" dirty="0"/>
        </a:p>
      </dsp:txBody>
      <dsp:txXfrm>
        <a:off x="2513263" y="1446846"/>
        <a:ext cx="2385863" cy="1929128"/>
      </dsp:txXfrm>
    </dsp:sp>
    <dsp:sp modelId="{62C813B1-0F02-2343-860F-12D7CA7EBBBB}">
      <dsp:nvSpPr>
        <dsp:cNvPr id="0" name=""/>
        <dsp:cNvSpPr/>
      </dsp:nvSpPr>
      <dsp:spPr>
        <a:xfrm>
          <a:off x="5018564" y="1446846"/>
          <a:ext cx="2385863" cy="192912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Graficar el Lego en la posición libre que se obtiene al aplicar la heurística de posicionamiento</a:t>
          </a:r>
          <a:endParaRPr lang="en-US" sz="1900" kern="1200" dirty="0"/>
        </a:p>
      </dsp:txBody>
      <dsp:txXfrm>
        <a:off x="5018564" y="1446846"/>
        <a:ext cx="2385863" cy="19291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9206D9-56E1-C842-868A-2336EAB56D19}">
      <dsp:nvSpPr>
        <dsp:cNvPr id="0" name=""/>
        <dsp:cNvSpPr/>
      </dsp:nvSpPr>
      <dsp:spPr>
        <a:xfrm>
          <a:off x="0" y="0"/>
          <a:ext cx="6995160" cy="109821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Tomar los valores (x , y, z) capturados por el tracker</a:t>
          </a:r>
          <a:endParaRPr lang="en-US" sz="2800" kern="1200" dirty="0" smtClean="0"/>
        </a:p>
      </dsp:txBody>
      <dsp:txXfrm>
        <a:off x="0" y="0"/>
        <a:ext cx="5874427" cy="1098219"/>
      </dsp:txXfrm>
    </dsp:sp>
    <dsp:sp modelId="{12BC72C2-566F-DD4A-B902-26112D6F1274}">
      <dsp:nvSpPr>
        <dsp:cNvPr id="0" name=""/>
        <dsp:cNvSpPr/>
      </dsp:nvSpPr>
      <dsp:spPr>
        <a:xfrm>
          <a:off x="617219" y="1281255"/>
          <a:ext cx="6995160" cy="109821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Aplicar la corrección a los valores obtenidos por el tracker.</a:t>
          </a:r>
          <a:endParaRPr lang="en-US" sz="2800" kern="1200" dirty="0" smtClean="0"/>
        </a:p>
      </dsp:txBody>
      <dsp:txXfrm>
        <a:off x="617219" y="1281255"/>
        <a:ext cx="5664097" cy="1098219"/>
      </dsp:txXfrm>
    </dsp:sp>
    <dsp:sp modelId="{E8ED52C6-19A1-D94A-B709-1F0A29EBA63B}">
      <dsp:nvSpPr>
        <dsp:cNvPr id="0" name=""/>
        <dsp:cNvSpPr/>
      </dsp:nvSpPr>
      <dsp:spPr>
        <a:xfrm>
          <a:off x="1234439" y="2562511"/>
          <a:ext cx="6995160" cy="109821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800" kern="1200" dirty="0" smtClean="0"/>
            <a:t>Aplicar las transformaciones de coordenadas</a:t>
          </a:r>
          <a:endParaRPr lang="en-US" sz="2800" kern="1200" dirty="0"/>
        </a:p>
      </dsp:txBody>
      <dsp:txXfrm>
        <a:off x="1234439" y="2562511"/>
        <a:ext cx="5664097" cy="1098219"/>
      </dsp:txXfrm>
    </dsp:sp>
    <dsp:sp modelId="{D01B0CD6-A26F-E840-BB1B-E470D6B7AC77}">
      <dsp:nvSpPr>
        <dsp:cNvPr id="0" name=""/>
        <dsp:cNvSpPr/>
      </dsp:nvSpPr>
      <dsp:spPr>
        <a:xfrm>
          <a:off x="6281317" y="832816"/>
          <a:ext cx="713842" cy="71384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281317" y="832816"/>
        <a:ext cx="713842" cy="713842"/>
      </dsp:txXfrm>
    </dsp:sp>
    <dsp:sp modelId="{6BA62EA3-EA31-DE4E-983B-EE3879129BB9}">
      <dsp:nvSpPr>
        <dsp:cNvPr id="0" name=""/>
        <dsp:cNvSpPr/>
      </dsp:nvSpPr>
      <dsp:spPr>
        <a:xfrm>
          <a:off x="6898537" y="2106750"/>
          <a:ext cx="713842" cy="71384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898537" y="2106750"/>
        <a:ext cx="713842" cy="71384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1FE742-03ED-5B48-A339-826E63A341F2}">
      <dsp:nvSpPr>
        <dsp:cNvPr id="0" name=""/>
        <dsp:cNvSpPr/>
      </dsp:nvSpPr>
      <dsp:spPr>
        <a:xfrm>
          <a:off x="2419554" y="2654"/>
          <a:ext cx="1506884" cy="7534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t>Seleccionar Nodo (x1, y1,  z1)</a:t>
          </a:r>
          <a:endParaRPr lang="en-US" sz="1600" kern="1200" dirty="0"/>
        </a:p>
      </dsp:txBody>
      <dsp:txXfrm>
        <a:off x="2419554" y="2654"/>
        <a:ext cx="1506884" cy="753442"/>
      </dsp:txXfrm>
    </dsp:sp>
    <dsp:sp modelId="{32C7E840-A97B-3743-B196-8EC5B27DAC0C}">
      <dsp:nvSpPr>
        <dsp:cNvPr id="0" name=""/>
        <dsp:cNvSpPr/>
      </dsp:nvSpPr>
      <dsp:spPr>
        <a:xfrm>
          <a:off x="2570243" y="756096"/>
          <a:ext cx="150688" cy="565081"/>
        </a:xfrm>
        <a:custGeom>
          <a:avLst/>
          <a:gdLst/>
          <a:ahLst/>
          <a:cxnLst/>
          <a:rect l="0" t="0" r="0" b="0"/>
          <a:pathLst>
            <a:path>
              <a:moveTo>
                <a:pt x="0" y="0"/>
              </a:moveTo>
              <a:lnTo>
                <a:pt x="0" y="565081"/>
              </a:lnTo>
              <a:lnTo>
                <a:pt x="150688" y="56508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3F52B6-98A2-0745-AAE6-14DFCC0A5C3A}">
      <dsp:nvSpPr>
        <dsp:cNvPr id="0" name=""/>
        <dsp:cNvSpPr/>
      </dsp:nvSpPr>
      <dsp:spPr>
        <a:xfrm>
          <a:off x="2720931" y="944457"/>
          <a:ext cx="1205507" cy="753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Recibir punto (x1, y1,  z1)</a:t>
          </a:r>
          <a:endParaRPr lang="en-US" sz="1200" kern="1200" dirty="0"/>
        </a:p>
      </dsp:txBody>
      <dsp:txXfrm>
        <a:off x="2720931" y="944457"/>
        <a:ext cx="1205507" cy="753442"/>
      </dsp:txXfrm>
    </dsp:sp>
    <dsp:sp modelId="{B147BC09-A599-7E42-843D-E234E8B0E733}">
      <dsp:nvSpPr>
        <dsp:cNvPr id="0" name=""/>
        <dsp:cNvSpPr/>
      </dsp:nvSpPr>
      <dsp:spPr>
        <a:xfrm>
          <a:off x="2570243" y="756096"/>
          <a:ext cx="150688" cy="1506884"/>
        </a:xfrm>
        <a:custGeom>
          <a:avLst/>
          <a:gdLst/>
          <a:ahLst/>
          <a:cxnLst/>
          <a:rect l="0" t="0" r="0" b="0"/>
          <a:pathLst>
            <a:path>
              <a:moveTo>
                <a:pt x="0" y="0"/>
              </a:moveTo>
              <a:lnTo>
                <a:pt x="0" y="1506884"/>
              </a:lnTo>
              <a:lnTo>
                <a:pt x="150688" y="150688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FE0F40-E67A-2C40-9925-58FDDCEEB7A2}">
      <dsp:nvSpPr>
        <dsp:cNvPr id="0" name=""/>
        <dsp:cNvSpPr/>
      </dsp:nvSpPr>
      <dsp:spPr>
        <a:xfrm>
          <a:off x="2720931" y="1886260"/>
          <a:ext cx="1205507" cy="753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Recorrer lista de Nodos y extraer</a:t>
          </a:r>
          <a:endParaRPr lang="en-US" sz="1200" kern="1200" dirty="0"/>
        </a:p>
      </dsp:txBody>
      <dsp:txXfrm>
        <a:off x="2720931" y="1886260"/>
        <a:ext cx="1205507" cy="753442"/>
      </dsp:txXfrm>
    </dsp:sp>
    <dsp:sp modelId="{43CC8797-03F1-914A-97F4-8303DB01749D}">
      <dsp:nvSpPr>
        <dsp:cNvPr id="0" name=""/>
        <dsp:cNvSpPr/>
      </dsp:nvSpPr>
      <dsp:spPr>
        <a:xfrm>
          <a:off x="2570243" y="756096"/>
          <a:ext cx="150688" cy="2448687"/>
        </a:xfrm>
        <a:custGeom>
          <a:avLst/>
          <a:gdLst/>
          <a:ahLst/>
          <a:cxnLst/>
          <a:rect l="0" t="0" r="0" b="0"/>
          <a:pathLst>
            <a:path>
              <a:moveTo>
                <a:pt x="0" y="0"/>
              </a:moveTo>
              <a:lnTo>
                <a:pt x="0" y="2448687"/>
              </a:lnTo>
              <a:lnTo>
                <a:pt x="150688" y="244868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A52EB1-90C3-6C48-B283-FAB14E12D59B}">
      <dsp:nvSpPr>
        <dsp:cNvPr id="0" name=""/>
        <dsp:cNvSpPr/>
      </dsp:nvSpPr>
      <dsp:spPr>
        <a:xfrm>
          <a:off x="2720931" y="2828063"/>
          <a:ext cx="1205507" cy="753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Retornar el nodo seleccionado</a:t>
          </a:r>
          <a:endParaRPr lang="en-US" sz="1200" kern="1200" dirty="0"/>
        </a:p>
      </dsp:txBody>
      <dsp:txXfrm>
        <a:off x="2720931" y="2828063"/>
        <a:ext cx="1205507" cy="753442"/>
      </dsp:txXfrm>
    </dsp:sp>
    <dsp:sp modelId="{D98D2439-DA01-5A46-B728-2D2FAC50F161}">
      <dsp:nvSpPr>
        <dsp:cNvPr id="0" name=""/>
        <dsp:cNvSpPr/>
      </dsp:nvSpPr>
      <dsp:spPr>
        <a:xfrm>
          <a:off x="4303160" y="2654"/>
          <a:ext cx="1506884" cy="753442"/>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b="1" kern="1200" dirty="0" smtClean="0"/>
            <a:t>Color al Nodo (color i)</a:t>
          </a:r>
          <a:endParaRPr lang="en-US" sz="1600" kern="1200" dirty="0"/>
        </a:p>
      </dsp:txBody>
      <dsp:txXfrm>
        <a:off x="4303160" y="2654"/>
        <a:ext cx="1506884" cy="753442"/>
      </dsp:txXfrm>
    </dsp:sp>
    <dsp:sp modelId="{7410EF3D-4D72-304D-A8AD-F0E3703DB07E}">
      <dsp:nvSpPr>
        <dsp:cNvPr id="0" name=""/>
        <dsp:cNvSpPr/>
      </dsp:nvSpPr>
      <dsp:spPr>
        <a:xfrm>
          <a:off x="4453849" y="756096"/>
          <a:ext cx="150688" cy="565081"/>
        </a:xfrm>
        <a:custGeom>
          <a:avLst/>
          <a:gdLst/>
          <a:ahLst/>
          <a:cxnLst/>
          <a:rect l="0" t="0" r="0" b="0"/>
          <a:pathLst>
            <a:path>
              <a:moveTo>
                <a:pt x="0" y="0"/>
              </a:moveTo>
              <a:lnTo>
                <a:pt x="0" y="565081"/>
              </a:lnTo>
              <a:lnTo>
                <a:pt x="150688" y="56508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0F0F29-8FBE-D346-ACC3-57EBA13328CC}">
      <dsp:nvSpPr>
        <dsp:cNvPr id="0" name=""/>
        <dsp:cNvSpPr/>
      </dsp:nvSpPr>
      <dsp:spPr>
        <a:xfrm>
          <a:off x="4604537" y="944457"/>
          <a:ext cx="1205507" cy="753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Recibir índice de la paleta seleccionada</a:t>
          </a:r>
          <a:endParaRPr lang="en-US" sz="1200" kern="1200" dirty="0"/>
        </a:p>
      </dsp:txBody>
      <dsp:txXfrm>
        <a:off x="4604537" y="944457"/>
        <a:ext cx="1205507" cy="753442"/>
      </dsp:txXfrm>
    </dsp:sp>
    <dsp:sp modelId="{9DB2B578-5D80-E143-95EF-D593848EDE82}">
      <dsp:nvSpPr>
        <dsp:cNvPr id="0" name=""/>
        <dsp:cNvSpPr/>
      </dsp:nvSpPr>
      <dsp:spPr>
        <a:xfrm>
          <a:off x="4453849" y="756096"/>
          <a:ext cx="150688" cy="1506884"/>
        </a:xfrm>
        <a:custGeom>
          <a:avLst/>
          <a:gdLst/>
          <a:ahLst/>
          <a:cxnLst/>
          <a:rect l="0" t="0" r="0" b="0"/>
          <a:pathLst>
            <a:path>
              <a:moveTo>
                <a:pt x="0" y="0"/>
              </a:moveTo>
              <a:lnTo>
                <a:pt x="0" y="1506884"/>
              </a:lnTo>
              <a:lnTo>
                <a:pt x="150688" y="150688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6E6411-59E9-B940-BB04-A992F499BCDC}">
      <dsp:nvSpPr>
        <dsp:cNvPr id="0" name=""/>
        <dsp:cNvSpPr/>
      </dsp:nvSpPr>
      <dsp:spPr>
        <a:xfrm>
          <a:off x="4604537" y="1886260"/>
          <a:ext cx="1205507" cy="753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Recorrer la paleta de colores</a:t>
          </a:r>
          <a:endParaRPr lang="en-US" sz="1200" kern="1200" dirty="0"/>
        </a:p>
      </dsp:txBody>
      <dsp:txXfrm>
        <a:off x="4604537" y="1886260"/>
        <a:ext cx="1205507" cy="753442"/>
      </dsp:txXfrm>
    </dsp:sp>
    <dsp:sp modelId="{F43FB103-8D89-FC44-B21A-E59F0449DD76}">
      <dsp:nvSpPr>
        <dsp:cNvPr id="0" name=""/>
        <dsp:cNvSpPr/>
      </dsp:nvSpPr>
      <dsp:spPr>
        <a:xfrm>
          <a:off x="4453849" y="756096"/>
          <a:ext cx="150688" cy="2448687"/>
        </a:xfrm>
        <a:custGeom>
          <a:avLst/>
          <a:gdLst/>
          <a:ahLst/>
          <a:cxnLst/>
          <a:rect l="0" t="0" r="0" b="0"/>
          <a:pathLst>
            <a:path>
              <a:moveTo>
                <a:pt x="0" y="0"/>
              </a:moveTo>
              <a:lnTo>
                <a:pt x="0" y="2448687"/>
              </a:lnTo>
              <a:lnTo>
                <a:pt x="150688" y="244868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5E0A6D-4BE8-BC41-9BAF-77AED3357A1F}">
      <dsp:nvSpPr>
        <dsp:cNvPr id="0" name=""/>
        <dsp:cNvSpPr/>
      </dsp:nvSpPr>
      <dsp:spPr>
        <a:xfrm>
          <a:off x="4604537" y="2828063"/>
          <a:ext cx="1205507" cy="753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Tomar el atributo color de la paleta seleccionada</a:t>
          </a:r>
          <a:endParaRPr lang="en-US" sz="1200" kern="1200" dirty="0"/>
        </a:p>
      </dsp:txBody>
      <dsp:txXfrm>
        <a:off x="4604537" y="2828063"/>
        <a:ext cx="1205507" cy="753442"/>
      </dsp:txXfrm>
    </dsp:sp>
    <dsp:sp modelId="{61B71712-D551-3E47-A8AE-C291A45044B2}">
      <dsp:nvSpPr>
        <dsp:cNvPr id="0" name=""/>
        <dsp:cNvSpPr/>
      </dsp:nvSpPr>
      <dsp:spPr>
        <a:xfrm>
          <a:off x="4453849" y="756096"/>
          <a:ext cx="150688" cy="3390490"/>
        </a:xfrm>
        <a:custGeom>
          <a:avLst/>
          <a:gdLst/>
          <a:ahLst/>
          <a:cxnLst/>
          <a:rect l="0" t="0" r="0" b="0"/>
          <a:pathLst>
            <a:path>
              <a:moveTo>
                <a:pt x="0" y="0"/>
              </a:moveTo>
              <a:lnTo>
                <a:pt x="0" y="3390490"/>
              </a:lnTo>
              <a:lnTo>
                <a:pt x="150688" y="339049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72C191-0758-A146-A9CA-AFD6A89C87DA}">
      <dsp:nvSpPr>
        <dsp:cNvPr id="0" name=""/>
        <dsp:cNvSpPr/>
      </dsp:nvSpPr>
      <dsp:spPr>
        <a:xfrm>
          <a:off x="4604537" y="3769866"/>
          <a:ext cx="1205507" cy="7534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Retornar el color</a:t>
          </a:r>
          <a:endParaRPr lang="en-US" sz="1200" kern="1200" dirty="0"/>
        </a:p>
      </dsp:txBody>
      <dsp:txXfrm>
        <a:off x="4604537" y="3769866"/>
        <a:ext cx="1205507" cy="75344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1F8CF-D563-EA44-A4D3-F4685FB3AEEB}">
      <dsp:nvSpPr>
        <dsp:cNvPr id="0" name=""/>
        <dsp:cNvSpPr/>
      </dsp:nvSpPr>
      <dsp:spPr>
        <a:xfrm>
          <a:off x="770" y="1867401"/>
          <a:ext cx="1582319" cy="79115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b="1" kern="1200" dirty="0" smtClean="0"/>
            <a:t>Detectar si el punto está vacío (x1, y1, z1)</a:t>
          </a:r>
          <a:endParaRPr lang="en-US" sz="900" kern="1200" dirty="0"/>
        </a:p>
      </dsp:txBody>
      <dsp:txXfrm>
        <a:off x="770" y="1867401"/>
        <a:ext cx="1582319" cy="791159"/>
      </dsp:txXfrm>
    </dsp:sp>
    <dsp:sp modelId="{0B8E7E78-31E8-6444-9E2B-A07911AE8840}">
      <dsp:nvSpPr>
        <dsp:cNvPr id="0" name=""/>
        <dsp:cNvSpPr/>
      </dsp:nvSpPr>
      <dsp:spPr>
        <a:xfrm>
          <a:off x="1583089" y="2247249"/>
          <a:ext cx="632927" cy="31464"/>
        </a:xfrm>
        <a:custGeom>
          <a:avLst/>
          <a:gdLst/>
          <a:ahLst/>
          <a:cxnLst/>
          <a:rect l="0" t="0" r="0" b="0"/>
          <a:pathLst>
            <a:path>
              <a:moveTo>
                <a:pt x="0" y="15732"/>
              </a:moveTo>
              <a:lnTo>
                <a:pt x="632927" y="1573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3730" y="2247158"/>
        <a:ext cx="31646" cy="31646"/>
      </dsp:txXfrm>
    </dsp:sp>
    <dsp:sp modelId="{9985B8AE-FB17-F34D-8FB4-6A0E1D62BD44}">
      <dsp:nvSpPr>
        <dsp:cNvPr id="0" name=""/>
        <dsp:cNvSpPr/>
      </dsp:nvSpPr>
      <dsp:spPr>
        <a:xfrm>
          <a:off x="2216017" y="1867401"/>
          <a:ext cx="1582319" cy="79115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Recibir el punto (x1, y1, z1) en el cual quiere agregarse el nodo</a:t>
          </a:r>
          <a:endParaRPr lang="en-US" sz="900" kern="1200" dirty="0"/>
        </a:p>
      </dsp:txBody>
      <dsp:txXfrm>
        <a:off x="2216017" y="1867401"/>
        <a:ext cx="1582319" cy="791159"/>
      </dsp:txXfrm>
    </dsp:sp>
    <dsp:sp modelId="{60DC1831-3611-D443-84DF-BF65972293B3}">
      <dsp:nvSpPr>
        <dsp:cNvPr id="0" name=""/>
        <dsp:cNvSpPr/>
      </dsp:nvSpPr>
      <dsp:spPr>
        <a:xfrm>
          <a:off x="3798336" y="2247249"/>
          <a:ext cx="632927" cy="31464"/>
        </a:xfrm>
        <a:custGeom>
          <a:avLst/>
          <a:gdLst/>
          <a:ahLst/>
          <a:cxnLst/>
          <a:rect l="0" t="0" r="0" b="0"/>
          <a:pathLst>
            <a:path>
              <a:moveTo>
                <a:pt x="0" y="15732"/>
              </a:moveTo>
              <a:lnTo>
                <a:pt x="632927" y="1573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98976" y="2247158"/>
        <a:ext cx="31646" cy="31646"/>
      </dsp:txXfrm>
    </dsp:sp>
    <dsp:sp modelId="{C350ADA7-9239-DB41-8B23-F990BDD52AC3}">
      <dsp:nvSpPr>
        <dsp:cNvPr id="0" name=""/>
        <dsp:cNvSpPr/>
      </dsp:nvSpPr>
      <dsp:spPr>
        <a:xfrm>
          <a:off x="4431263" y="1867401"/>
          <a:ext cx="1582319" cy="79115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Recorrer la LISTA de nodos existentes</a:t>
          </a:r>
          <a:endParaRPr lang="en-US" sz="900" kern="1200" dirty="0"/>
        </a:p>
      </dsp:txBody>
      <dsp:txXfrm>
        <a:off x="4431263" y="1867401"/>
        <a:ext cx="1582319" cy="791159"/>
      </dsp:txXfrm>
    </dsp:sp>
    <dsp:sp modelId="{A3F6163E-1129-6648-AB7D-BCBCEB9784ED}">
      <dsp:nvSpPr>
        <dsp:cNvPr id="0" name=""/>
        <dsp:cNvSpPr/>
      </dsp:nvSpPr>
      <dsp:spPr>
        <a:xfrm rot="18289469">
          <a:off x="5775881" y="1792332"/>
          <a:ext cx="1108329" cy="31464"/>
        </a:xfrm>
        <a:custGeom>
          <a:avLst/>
          <a:gdLst/>
          <a:ahLst/>
          <a:cxnLst/>
          <a:rect l="0" t="0" r="0" b="0"/>
          <a:pathLst>
            <a:path>
              <a:moveTo>
                <a:pt x="0" y="15732"/>
              </a:moveTo>
              <a:lnTo>
                <a:pt x="1108329" y="1573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289469">
        <a:off x="6302338" y="1780356"/>
        <a:ext cx="55416" cy="55416"/>
      </dsp:txXfrm>
    </dsp:sp>
    <dsp:sp modelId="{DB5CC626-6B3B-0D4F-83D6-37A7E1BF40BF}">
      <dsp:nvSpPr>
        <dsp:cNvPr id="0" name=""/>
        <dsp:cNvSpPr/>
      </dsp:nvSpPr>
      <dsp:spPr>
        <a:xfrm>
          <a:off x="6646510" y="957568"/>
          <a:ext cx="1582319" cy="79115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Si x1 &lt; LISTA[index].ancho + LISTA[INDEX].pos_en_x es menor </a:t>
          </a:r>
          <a:endParaRPr lang="en-US" sz="900" kern="1200" dirty="0"/>
        </a:p>
      </dsp:txBody>
      <dsp:txXfrm>
        <a:off x="6646510" y="957568"/>
        <a:ext cx="1582319" cy="791159"/>
      </dsp:txXfrm>
    </dsp:sp>
    <dsp:sp modelId="{3A28FF70-14EE-3F42-93A7-F17E01968C5C}">
      <dsp:nvSpPr>
        <dsp:cNvPr id="0" name=""/>
        <dsp:cNvSpPr/>
      </dsp:nvSpPr>
      <dsp:spPr>
        <a:xfrm>
          <a:off x="6013582" y="2247249"/>
          <a:ext cx="632927" cy="31464"/>
        </a:xfrm>
        <a:custGeom>
          <a:avLst/>
          <a:gdLst/>
          <a:ahLst/>
          <a:cxnLst/>
          <a:rect l="0" t="0" r="0" b="0"/>
          <a:pathLst>
            <a:path>
              <a:moveTo>
                <a:pt x="0" y="15732"/>
              </a:moveTo>
              <a:lnTo>
                <a:pt x="632927" y="1573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14223" y="2247158"/>
        <a:ext cx="31646" cy="31646"/>
      </dsp:txXfrm>
    </dsp:sp>
    <dsp:sp modelId="{B633F6A5-31D6-074B-B847-EF0C8347C4E2}">
      <dsp:nvSpPr>
        <dsp:cNvPr id="0" name=""/>
        <dsp:cNvSpPr/>
      </dsp:nvSpPr>
      <dsp:spPr>
        <a:xfrm>
          <a:off x="6646510" y="1867401"/>
          <a:ext cx="1582319" cy="79115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Y  y1 &lt; LISTA[index].alto + LISTA[INDEX].pos_en_y es menor </a:t>
          </a:r>
          <a:endParaRPr lang="en-US" sz="900" kern="1200" dirty="0"/>
        </a:p>
      </dsp:txBody>
      <dsp:txXfrm>
        <a:off x="6646510" y="1867401"/>
        <a:ext cx="1582319" cy="791159"/>
      </dsp:txXfrm>
    </dsp:sp>
    <dsp:sp modelId="{6AB7E14F-511E-074A-B7B3-E2C302C8CAC4}">
      <dsp:nvSpPr>
        <dsp:cNvPr id="0" name=""/>
        <dsp:cNvSpPr/>
      </dsp:nvSpPr>
      <dsp:spPr>
        <a:xfrm rot="3310531">
          <a:off x="5775881" y="2702165"/>
          <a:ext cx="1108329" cy="31464"/>
        </a:xfrm>
        <a:custGeom>
          <a:avLst/>
          <a:gdLst/>
          <a:ahLst/>
          <a:cxnLst/>
          <a:rect l="0" t="0" r="0" b="0"/>
          <a:pathLst>
            <a:path>
              <a:moveTo>
                <a:pt x="0" y="15732"/>
              </a:moveTo>
              <a:lnTo>
                <a:pt x="1108329" y="1573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310531">
        <a:off x="6302338" y="2690190"/>
        <a:ext cx="55416" cy="55416"/>
      </dsp:txXfrm>
    </dsp:sp>
    <dsp:sp modelId="{E62EF0E9-88FD-784B-9CE1-D37360EB8D46}">
      <dsp:nvSpPr>
        <dsp:cNvPr id="0" name=""/>
        <dsp:cNvSpPr/>
      </dsp:nvSpPr>
      <dsp:spPr>
        <a:xfrm>
          <a:off x="6646510" y="2777235"/>
          <a:ext cx="1582319" cy="79115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Y z1 &lt; LISTA[index].profundidad + LISTA[INDEX].pos_en_z.</a:t>
          </a:r>
          <a:endParaRPr lang="en-US" sz="900" kern="1200" dirty="0"/>
        </a:p>
      </dsp:txBody>
      <dsp:txXfrm>
        <a:off x="6646510" y="2777235"/>
        <a:ext cx="1582319" cy="7911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CDA698-4DD3-F741-8A71-1A2EEAE4836C}">
      <dsp:nvSpPr>
        <dsp:cNvPr id="0" name=""/>
        <dsp:cNvSpPr/>
      </dsp:nvSpPr>
      <dsp:spPr>
        <a:xfrm>
          <a:off x="0" y="591343"/>
          <a:ext cx="2571749" cy="154305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Naturalidad de gestos realizados con el guante para seleccionar, agarrar y soltar un bloque en el área de trabajo.</a:t>
          </a:r>
          <a:endParaRPr lang="en-US" sz="1300" kern="1200" dirty="0"/>
        </a:p>
      </dsp:txBody>
      <dsp:txXfrm>
        <a:off x="0" y="591343"/>
        <a:ext cx="2571749" cy="1543050"/>
      </dsp:txXfrm>
    </dsp:sp>
    <dsp:sp modelId="{74448894-88FB-324C-A2C5-0386C8AE7D43}">
      <dsp:nvSpPr>
        <dsp:cNvPr id="0" name=""/>
        <dsp:cNvSpPr/>
      </dsp:nvSpPr>
      <dsp:spPr>
        <a:xfrm>
          <a:off x="2828925" y="591343"/>
          <a:ext cx="2571749" cy="154305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La ejecución correcta del picking de los objetos.</a:t>
          </a:r>
          <a:endParaRPr lang="en-US" sz="1300" kern="1200" dirty="0"/>
        </a:p>
      </dsp:txBody>
      <dsp:txXfrm>
        <a:off x="2828925" y="591343"/>
        <a:ext cx="2571749" cy="1543050"/>
      </dsp:txXfrm>
    </dsp:sp>
    <dsp:sp modelId="{B7731DD1-DD4D-1240-8C3B-E338DA709938}">
      <dsp:nvSpPr>
        <dsp:cNvPr id="0" name=""/>
        <dsp:cNvSpPr/>
      </dsp:nvSpPr>
      <dsp:spPr>
        <a:xfrm>
          <a:off x="5657849" y="591343"/>
          <a:ext cx="2571749" cy="154305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Precisión en la ubicación de los bloques, comprobar si se pueden colocar en cualquier lugar del  área de trabajo y no fuera de ella.</a:t>
          </a:r>
          <a:endParaRPr lang="en-US" sz="1300" kern="1200" dirty="0"/>
        </a:p>
      </dsp:txBody>
      <dsp:txXfrm>
        <a:off x="5657849" y="591343"/>
        <a:ext cx="2571749" cy="1543050"/>
      </dsp:txXfrm>
    </dsp:sp>
    <dsp:sp modelId="{5CF341BD-4B27-A24F-86AA-57BB94D2FD06}">
      <dsp:nvSpPr>
        <dsp:cNvPr id="0" name=""/>
        <dsp:cNvSpPr/>
      </dsp:nvSpPr>
      <dsp:spPr>
        <a:xfrm>
          <a:off x="0" y="2391569"/>
          <a:ext cx="2571749" cy="154305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El correcto funcionamiento de los algoritmos encargados de controlar la lógica en la ubicación de los bloques en la escena, evitar que se traslapen, que se coloquen en la misma posición de una pieza anteriormente colocada, etc.</a:t>
          </a:r>
          <a:endParaRPr lang="en-US" sz="1300" kern="1200" dirty="0"/>
        </a:p>
      </dsp:txBody>
      <dsp:txXfrm>
        <a:off x="0" y="2391569"/>
        <a:ext cx="2571749" cy="1543050"/>
      </dsp:txXfrm>
    </dsp:sp>
    <dsp:sp modelId="{EC3D2A85-D98B-084D-BE43-62F7257AC172}">
      <dsp:nvSpPr>
        <dsp:cNvPr id="0" name=""/>
        <dsp:cNvSpPr/>
      </dsp:nvSpPr>
      <dsp:spPr>
        <a:xfrm>
          <a:off x="2828925" y="2391569"/>
          <a:ext cx="2571749" cy="154305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Comprobación de almacenamiento y carga correctamente una escena.</a:t>
          </a:r>
          <a:endParaRPr lang="en-US" sz="1300" kern="1200" dirty="0"/>
        </a:p>
      </dsp:txBody>
      <dsp:txXfrm>
        <a:off x="2828925" y="2391569"/>
        <a:ext cx="2571749" cy="1543050"/>
      </dsp:txXfrm>
    </dsp:sp>
    <dsp:sp modelId="{6632D914-F379-C441-A663-77FE9CCD0042}">
      <dsp:nvSpPr>
        <dsp:cNvPr id="0" name=""/>
        <dsp:cNvSpPr/>
      </dsp:nvSpPr>
      <dsp:spPr>
        <a:xfrm>
          <a:off x="5657849" y="2391569"/>
          <a:ext cx="2571749" cy="1543050"/>
        </a:xfrm>
        <a:prstGeom prst="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Comprobación que la aplicación no se interrumpa por algún error en el tiempo de ejecución.</a:t>
          </a:r>
          <a:endParaRPr lang="en-US" sz="1300" kern="1200" dirty="0"/>
        </a:p>
      </dsp:txBody>
      <dsp:txXfrm>
        <a:off x="5657849"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8435C-D482-4895-A08C-3ADC8986A539}" type="datetimeFigureOut">
              <a:rPr lang="es-ES" smtClean="0"/>
              <a:pPr/>
              <a:t>11/07/2010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426D0-217B-4230-B5F0-11E09BA9B4A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37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2F426D0-217B-4230-B5F0-11E09BA9B4A7}"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B955678-55A0-4CB0-98D3-BC674DC5634F}" type="datetimeFigureOut">
              <a:rPr lang="es-ES" smtClean="0"/>
              <a:pPr/>
              <a:t>11/07/2010</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303D195D-C038-456C-8900-4305B96DD98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955678-55A0-4CB0-98D3-BC674DC5634F}" type="datetimeFigureOut">
              <a:rPr lang="es-ES" smtClean="0"/>
              <a:pPr/>
              <a:t>11/07/2010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03D195D-C038-456C-8900-4305B96DD98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955678-55A0-4CB0-98D3-BC674DC5634F}" type="datetimeFigureOut">
              <a:rPr lang="es-ES" smtClean="0"/>
              <a:pPr/>
              <a:t>11/07/2010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03D195D-C038-456C-8900-4305B96DD98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FB955678-55A0-4CB0-98D3-BC674DC5634F}" type="datetimeFigureOut">
              <a:rPr lang="es-ES" smtClean="0"/>
              <a:pPr/>
              <a:t>11/07/2010</a:t>
            </a:fld>
            <a:endParaRPr lang="es-ES"/>
          </a:p>
        </p:txBody>
      </p:sp>
      <p:sp>
        <p:nvSpPr>
          <p:cNvPr id="9" name="8 Marcador de número de diapositiva"/>
          <p:cNvSpPr>
            <a:spLocks noGrp="1"/>
          </p:cNvSpPr>
          <p:nvPr>
            <p:ph type="sldNum" sz="quarter" idx="15"/>
          </p:nvPr>
        </p:nvSpPr>
        <p:spPr/>
        <p:txBody>
          <a:bodyPr rtlCol="0"/>
          <a:lstStyle/>
          <a:p>
            <a:fld id="{303D195D-C038-456C-8900-4305B96DD98B}"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B955678-55A0-4CB0-98D3-BC674DC5634F}" type="datetimeFigureOut">
              <a:rPr lang="es-ES" smtClean="0"/>
              <a:pPr/>
              <a:t>11/07/2010</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303D195D-C038-456C-8900-4305B96DD98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B955678-55A0-4CB0-98D3-BC674DC5634F}" type="datetimeFigureOut">
              <a:rPr lang="es-ES" smtClean="0"/>
              <a:pPr/>
              <a:t>11/07/2010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03D195D-C038-456C-8900-4305B96DD98B}"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B955678-55A0-4CB0-98D3-BC674DC5634F}" type="datetimeFigureOut">
              <a:rPr lang="es-ES" smtClean="0"/>
              <a:pPr/>
              <a:t>11/07/2010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03D195D-C038-456C-8900-4305B96DD98B}"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FB955678-55A0-4CB0-98D3-BC674DC5634F}" type="datetimeFigureOut">
              <a:rPr lang="es-ES" smtClean="0"/>
              <a:pPr/>
              <a:t>11/07/2010</a:t>
            </a:fld>
            <a:endParaRPr lang="es-ES"/>
          </a:p>
        </p:txBody>
      </p:sp>
      <p:sp>
        <p:nvSpPr>
          <p:cNvPr id="7" name="6 Marcador de número de diapositiva"/>
          <p:cNvSpPr>
            <a:spLocks noGrp="1"/>
          </p:cNvSpPr>
          <p:nvPr>
            <p:ph type="sldNum" sz="quarter" idx="11"/>
          </p:nvPr>
        </p:nvSpPr>
        <p:spPr/>
        <p:txBody>
          <a:bodyPr rtlCol="0"/>
          <a:lstStyle/>
          <a:p>
            <a:fld id="{303D195D-C038-456C-8900-4305B96DD98B}"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955678-55A0-4CB0-98D3-BC674DC5634F}" type="datetimeFigureOut">
              <a:rPr lang="es-ES" smtClean="0"/>
              <a:pPr/>
              <a:t>11/07/2010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03D195D-C038-456C-8900-4305B96DD98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FB955678-55A0-4CB0-98D3-BC674DC5634F}" type="datetimeFigureOut">
              <a:rPr lang="es-ES" smtClean="0"/>
              <a:pPr/>
              <a:t>11/07/2010</a:t>
            </a:fld>
            <a:endParaRPr lang="es-ES"/>
          </a:p>
        </p:txBody>
      </p:sp>
      <p:sp>
        <p:nvSpPr>
          <p:cNvPr id="22" name="21 Marcador de número de diapositiva"/>
          <p:cNvSpPr>
            <a:spLocks noGrp="1"/>
          </p:cNvSpPr>
          <p:nvPr>
            <p:ph type="sldNum" sz="quarter" idx="15"/>
          </p:nvPr>
        </p:nvSpPr>
        <p:spPr/>
        <p:txBody>
          <a:bodyPr rtlCol="0"/>
          <a:lstStyle/>
          <a:p>
            <a:fld id="{303D195D-C038-456C-8900-4305B96DD98B}"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FB955678-55A0-4CB0-98D3-BC674DC5634F}" type="datetimeFigureOut">
              <a:rPr lang="es-ES" smtClean="0"/>
              <a:pPr/>
              <a:t>11/07/2010</a:t>
            </a:fld>
            <a:endParaRPr lang="es-ES"/>
          </a:p>
        </p:txBody>
      </p:sp>
      <p:sp>
        <p:nvSpPr>
          <p:cNvPr id="18" name="17 Marcador de número de diapositiva"/>
          <p:cNvSpPr>
            <a:spLocks noGrp="1"/>
          </p:cNvSpPr>
          <p:nvPr>
            <p:ph type="sldNum" sz="quarter" idx="11"/>
          </p:nvPr>
        </p:nvSpPr>
        <p:spPr/>
        <p:txBody>
          <a:bodyPr rtlCol="0"/>
          <a:lstStyle/>
          <a:p>
            <a:fld id="{303D195D-C038-456C-8900-4305B96DD98B}"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B955678-55A0-4CB0-98D3-BC674DC5634F}" type="datetimeFigureOut">
              <a:rPr lang="es-ES" smtClean="0"/>
              <a:pPr/>
              <a:t>11/07/2010</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03D195D-C038-456C-8900-4305B96DD98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908720"/>
            <a:ext cx="8229600" cy="5217443"/>
          </a:xfrm>
        </p:spPr>
        <p:txBody>
          <a:bodyPr/>
          <a:lstStyle/>
          <a:p>
            <a:pPr algn="ctr">
              <a:buNone/>
            </a:pPr>
            <a:endParaRPr lang="en-US" sz="2800" dirty="0" smtClean="0"/>
          </a:p>
          <a:p>
            <a:pPr algn="ctr">
              <a:buNone/>
            </a:pPr>
            <a:r>
              <a:rPr lang="en-US" sz="2800" dirty="0" err="1" smtClean="0"/>
              <a:t>Proyecto</a:t>
            </a:r>
            <a:r>
              <a:rPr lang="en-US" sz="2800" dirty="0" smtClean="0"/>
              <a:t> </a:t>
            </a:r>
            <a:r>
              <a:rPr lang="en-US" sz="2800" dirty="0"/>
              <a:t>de </a:t>
            </a:r>
            <a:r>
              <a:rPr lang="en-US" sz="2800" dirty="0" err="1"/>
              <a:t>Graduaci</a:t>
            </a:r>
            <a:r>
              <a:rPr lang="es-ES" sz="2800" dirty="0" err="1"/>
              <a:t>on</a:t>
            </a:r>
            <a:r>
              <a:rPr lang="es-ES" sz="2800" dirty="0" smtClean="0"/>
              <a:t>:</a:t>
            </a:r>
          </a:p>
          <a:p>
            <a:pPr algn="ctr">
              <a:buNone/>
            </a:pPr>
            <a:endParaRPr lang="es-ES" sz="2800" dirty="0"/>
          </a:p>
          <a:p>
            <a:pPr algn="ctr">
              <a:buNone/>
            </a:pPr>
            <a:r>
              <a:rPr lang="es-ES" b="1" dirty="0" smtClean="0"/>
              <a:t>“</a:t>
            </a:r>
            <a:r>
              <a:rPr lang="es-ES" b="1" dirty="0" err="1"/>
              <a:t>Modelamiento</a:t>
            </a:r>
            <a:r>
              <a:rPr lang="es-ES" b="1" dirty="0"/>
              <a:t> y programación de un juego de LEGOS en un entorno de Realidad Virtual</a:t>
            </a:r>
            <a:r>
              <a:rPr lang="es-ES" b="1" dirty="0" smtClean="0"/>
              <a:t>.”</a:t>
            </a:r>
          </a:p>
          <a:p>
            <a:pPr algn="ctr">
              <a:buNone/>
            </a:pPr>
            <a:endParaRPr lang="es-ES" b="1" dirty="0"/>
          </a:p>
          <a:p>
            <a:pPr algn="ctr">
              <a:buNone/>
            </a:pPr>
            <a:r>
              <a:rPr lang="es-ES" sz="2800" dirty="0" smtClean="0"/>
              <a:t>Integrantes:</a:t>
            </a:r>
            <a:endParaRPr lang="es-ES" sz="2800" dirty="0"/>
          </a:p>
          <a:p>
            <a:pPr algn="ctr"/>
            <a:r>
              <a:rPr lang="es-ES" sz="2400" dirty="0" smtClean="0"/>
              <a:t>Freddy Alejandro Arboleda </a:t>
            </a:r>
            <a:r>
              <a:rPr lang="es-ES" sz="2400" dirty="0" err="1" smtClean="0"/>
              <a:t>Moncayo</a:t>
            </a:r>
            <a:endParaRPr lang="es-ES" sz="2400" dirty="0" smtClean="0"/>
          </a:p>
          <a:p>
            <a:pPr algn="ctr"/>
            <a:r>
              <a:rPr lang="es-MX" dirty="0" smtClean="0"/>
              <a:t>Ricardo Patricio Laica Cornejo</a:t>
            </a:r>
          </a:p>
          <a:p>
            <a:pPr algn="ctr"/>
            <a:r>
              <a:rPr lang="es-MX" sz="2400" dirty="0" smtClean="0"/>
              <a:t>María Magdalena Loor Romero</a:t>
            </a:r>
            <a:endParaRPr lang="es-ES" sz="2400" dirty="0"/>
          </a:p>
          <a:p>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s-ES" sz="3200" b="1" dirty="0" smtClean="0"/>
              <a:t>Análisis de la Aplicación: Diseño de la aplicación e interacción </a:t>
            </a:r>
            <a:endParaRPr lang="en-US" sz="3200" dirty="0"/>
          </a:p>
        </p:txBody>
      </p:sp>
      <p:sp>
        <p:nvSpPr>
          <p:cNvPr id="3" name="Content Placeholder 2"/>
          <p:cNvSpPr>
            <a:spLocks noGrp="1"/>
          </p:cNvSpPr>
          <p:nvPr>
            <p:ph sz="quarter" idx="1"/>
          </p:nvPr>
        </p:nvSpPr>
        <p:spPr/>
        <p:txBody>
          <a:bodyPr>
            <a:normAutofit/>
          </a:bodyPr>
          <a:lstStyle/>
          <a:p>
            <a:r>
              <a:rPr lang="es-ES" sz="2400" b="1" dirty="0"/>
              <a:t>Diseño de los objetos </a:t>
            </a:r>
            <a:r>
              <a:rPr lang="es-ES" sz="2400" b="1" dirty="0" smtClean="0"/>
              <a:t>3D</a:t>
            </a:r>
            <a:endParaRPr lang="en-US" sz="2400" dirty="0" smtClean="0"/>
          </a:p>
          <a:p>
            <a:pPr marL="0" indent="0">
              <a:buNone/>
            </a:pPr>
            <a:r>
              <a:rPr lang="en-US" sz="2000" dirty="0" err="1" smtClean="0"/>
              <a:t>Modelados</a:t>
            </a:r>
            <a:r>
              <a:rPr lang="en-US" sz="2000" dirty="0" smtClean="0"/>
              <a:t> en </a:t>
            </a:r>
            <a:r>
              <a:rPr lang="es-ES" sz="2000" dirty="0"/>
              <a:t>3D Studio Max</a:t>
            </a:r>
            <a:r>
              <a:rPr lang="en-US" sz="2000" dirty="0" smtClean="0">
                <a:effectLst/>
              </a:rPr>
              <a:t> v9</a:t>
            </a:r>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r>
              <a:rPr lang="en-US" sz="2000" dirty="0" smtClean="0"/>
              <a:t>						</a:t>
            </a:r>
            <a:r>
              <a:rPr lang="es-ES" sz="1400" b="1" dirty="0" smtClean="0"/>
              <a:t>Bloques de LEGO</a:t>
            </a:r>
            <a:endParaRPr lang="en-US" sz="1400" dirty="0" smtClean="0"/>
          </a:p>
          <a:p>
            <a:pPr marL="0" indent="0">
              <a:buNone/>
            </a:pPr>
            <a:endParaRPr lang="en-US" sz="2000" dirty="0" smtClean="0"/>
          </a:p>
          <a:p>
            <a:pPr marL="0" indent="0">
              <a:buNone/>
            </a:pPr>
            <a:r>
              <a:rPr lang="es-ES" sz="1400" b="1" dirty="0"/>
              <a:t>Dimensiones guía para la creación de un </a:t>
            </a:r>
            <a:r>
              <a:rPr lang="es-ES" sz="1400" b="1" dirty="0" smtClean="0"/>
              <a:t>bloque</a:t>
            </a:r>
            <a:r>
              <a:rPr lang="en-US" sz="1400" dirty="0" smtClean="0"/>
              <a:t>.    	</a:t>
            </a:r>
            <a:endParaRPr lang="en-US" sz="1400" dirty="0"/>
          </a:p>
        </p:txBody>
      </p:sp>
      <p:pic>
        <p:nvPicPr>
          <p:cNvPr id="4" name="Picture 3"/>
          <p:cNvPicPr>
            <a:picLocks noChangeAspect="1"/>
          </p:cNvPicPr>
          <p:nvPr/>
        </p:nvPicPr>
        <p:blipFill>
          <a:blip r:embed="rId3" cstate="print"/>
          <a:stretch>
            <a:fillRect/>
          </a:stretch>
        </p:blipFill>
        <p:spPr>
          <a:xfrm>
            <a:off x="457200" y="2883614"/>
            <a:ext cx="4203700" cy="2438400"/>
          </a:xfrm>
          <a:prstGeom prst="rect">
            <a:avLst/>
          </a:prstGeom>
        </p:spPr>
      </p:pic>
      <p:pic>
        <p:nvPicPr>
          <p:cNvPr id="6" name="Picture 5"/>
          <p:cNvPicPr>
            <a:picLocks noChangeAspect="1"/>
          </p:cNvPicPr>
          <p:nvPr/>
        </p:nvPicPr>
        <p:blipFill>
          <a:blip r:embed="rId4" cstate="print"/>
          <a:stretch>
            <a:fillRect/>
          </a:stretch>
        </p:blipFill>
        <p:spPr>
          <a:xfrm>
            <a:off x="5118696" y="3333690"/>
            <a:ext cx="3568104" cy="1460500"/>
          </a:xfrm>
          <a:prstGeom prst="rect">
            <a:avLst/>
          </a:prstGeom>
        </p:spPr>
      </p:pic>
    </p:spTree>
    <p:extLst>
      <p:ext uri="{BB962C8B-B14F-4D97-AF65-F5344CB8AC3E}">
        <p14:creationId xmlns="" xmlns:p14="http://schemas.microsoft.com/office/powerpoint/2010/main" val="418465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l" defTabSz="457200" rtl="0">
              <a:spcBef>
                <a:spcPct val="0"/>
              </a:spcBef>
            </a:pPr>
            <a:r>
              <a:rPr lang="es-ES" sz="3200" b="1" dirty="0" smtClean="0">
                <a:latin typeface="+mj-lt"/>
              </a:rPr>
              <a:t/>
            </a:r>
            <a:br>
              <a:rPr lang="es-ES" sz="3200" b="1" dirty="0" smtClean="0">
                <a:latin typeface="+mj-lt"/>
              </a:rPr>
            </a:br>
            <a:r>
              <a:rPr lang="es-ES" sz="3100" b="1" kern="1200" cap="small" dirty="0">
                <a:solidFill>
                  <a:schemeClr val="tx2"/>
                </a:solidFill>
                <a:latin typeface="+mj-lt"/>
                <a:ea typeface="+mj-ea"/>
                <a:cs typeface="+mj-cs"/>
              </a:rPr>
              <a:t>Análisis de la Aplicación: </a:t>
            </a:r>
            <a:br>
              <a:rPr lang="es-ES" sz="3100" b="1" kern="1200" cap="small" dirty="0">
                <a:solidFill>
                  <a:schemeClr val="tx2"/>
                </a:solidFill>
                <a:latin typeface="+mj-lt"/>
                <a:ea typeface="+mj-ea"/>
                <a:cs typeface="+mj-cs"/>
              </a:rPr>
            </a:br>
            <a:r>
              <a:rPr lang="es-ES" sz="3100" b="1" kern="1200" cap="small" dirty="0">
                <a:solidFill>
                  <a:schemeClr val="tx2"/>
                </a:solidFill>
                <a:latin typeface="+mj-lt"/>
                <a:ea typeface="+mj-ea"/>
                <a:cs typeface="+mj-cs"/>
              </a:rPr>
              <a:t>Dispositivos de entrada y salida</a:t>
            </a:r>
            <a:r>
              <a:rPr lang="en-US" sz="1600" dirty="0" smtClean="0"/>
              <a:t/>
            </a:r>
            <a:br>
              <a:rPr lang="en-US" sz="1600" dirty="0" smtClean="0"/>
            </a:br>
            <a:endParaRPr lang="en-US" dirty="0"/>
          </a:p>
        </p:txBody>
      </p:sp>
      <p:sp>
        <p:nvSpPr>
          <p:cNvPr id="3" name="Content Placeholder 2"/>
          <p:cNvSpPr>
            <a:spLocks noGrp="1"/>
          </p:cNvSpPr>
          <p:nvPr>
            <p:ph sz="quarter" idx="1"/>
          </p:nvPr>
        </p:nvSpPr>
        <p:spPr>
          <a:xfrm>
            <a:off x="457200" y="1417638"/>
            <a:ext cx="8229600" cy="5048384"/>
          </a:xfrm>
        </p:spPr>
        <p:txBody>
          <a:bodyPr/>
          <a:lstStyle/>
          <a:p>
            <a:pPr marL="0" indent="0">
              <a:buNone/>
            </a:pPr>
            <a:endParaRPr lang="en-US" dirty="0" smtClean="0"/>
          </a:p>
          <a:p>
            <a:pPr marL="0" indent="0">
              <a:buNone/>
            </a:pPr>
            <a:endParaRPr lang="en-US" dirty="0" smtClean="0"/>
          </a:p>
          <a:p>
            <a:pPr marL="0" indent="0">
              <a:buNone/>
            </a:pPr>
            <a:endParaRPr lang="en-US" dirty="0" smtClean="0"/>
          </a:p>
          <a:p>
            <a:pPr marL="531813" indent="-531813">
              <a:buNone/>
            </a:pPr>
            <a:r>
              <a:rPr lang="en-US" sz="2000" dirty="0" err="1" smtClean="0"/>
              <a:t>Gafas</a:t>
            </a:r>
            <a:r>
              <a:rPr lang="en-US" sz="2000" dirty="0" smtClean="0"/>
              <a:t> </a:t>
            </a:r>
            <a:r>
              <a:rPr lang="en-US" sz="2000" dirty="0" err="1" smtClean="0"/>
              <a:t>NyVision</a:t>
            </a:r>
            <a:r>
              <a:rPr lang="en-US" sz="2000" dirty="0" smtClean="0"/>
              <a:t> GX 60						      </a:t>
            </a:r>
            <a:r>
              <a:rPr lang="en-US" sz="1400" dirty="0" err="1" smtClean="0"/>
              <a:t>Gafas</a:t>
            </a:r>
            <a:r>
              <a:rPr lang="en-US" sz="1400" dirty="0" smtClean="0"/>
              <a:t> </a:t>
            </a:r>
            <a:r>
              <a:rPr lang="en-US" sz="1400" dirty="0" err="1" smtClean="0"/>
              <a:t>estereosc</a:t>
            </a:r>
            <a:r>
              <a:rPr lang="en-US" sz="1400" dirty="0" smtClean="0"/>
              <a:t>{</a:t>
            </a:r>
            <a:r>
              <a:rPr lang="en-US" sz="1400" dirty="0" err="1" smtClean="0"/>
              <a:t>opicas</a:t>
            </a:r>
            <a:r>
              <a:rPr lang="en-US" sz="1400" dirty="0" smtClean="0"/>
              <a:t> </a:t>
            </a:r>
            <a:r>
              <a:rPr lang="en-US" sz="2000" dirty="0" smtClean="0"/>
              <a:t>			         </a:t>
            </a:r>
            <a:r>
              <a:rPr lang="en-US" sz="1400" dirty="0" err="1" smtClean="0"/>
              <a:t>Guante</a:t>
            </a:r>
            <a:r>
              <a:rPr lang="en-US" sz="1400" dirty="0" smtClean="0"/>
              <a:t> de </a:t>
            </a:r>
            <a:r>
              <a:rPr lang="en-US" sz="1400" dirty="0" err="1" smtClean="0"/>
              <a:t>datos</a:t>
            </a:r>
            <a:r>
              <a:rPr lang="en-US" sz="1400" dirty="0" smtClean="0"/>
              <a:t> 5DT</a:t>
            </a:r>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lgn="ctr">
              <a:buNone/>
            </a:pPr>
            <a:endParaRPr lang="es-ES" sz="1400" dirty="0" smtClean="0"/>
          </a:p>
          <a:p>
            <a:pPr marL="0" indent="0" algn="ctr">
              <a:buNone/>
            </a:pPr>
            <a:endParaRPr lang="es-ES" sz="1400" dirty="0" smtClean="0"/>
          </a:p>
          <a:p>
            <a:pPr marL="0" indent="0" algn="ctr">
              <a:buNone/>
            </a:pPr>
            <a:r>
              <a:rPr lang="es-ES" sz="1400" dirty="0" smtClean="0"/>
              <a:t>Tracker </a:t>
            </a:r>
            <a:r>
              <a:rPr lang="es-ES" sz="1400" dirty="0"/>
              <a:t>electromagnético </a:t>
            </a:r>
            <a:r>
              <a:rPr lang="es-ES" sz="1400" dirty="0" smtClean="0"/>
              <a:t>Polhemus</a:t>
            </a:r>
            <a:endParaRPr lang="en-US" sz="1400" dirty="0"/>
          </a:p>
        </p:txBody>
      </p:sp>
      <p:pic>
        <p:nvPicPr>
          <p:cNvPr id="4" name="Picture 3"/>
          <p:cNvPicPr>
            <a:picLocks noChangeAspect="1"/>
          </p:cNvPicPr>
          <p:nvPr/>
        </p:nvPicPr>
        <p:blipFill>
          <a:blip r:embed="rId3" cstate="print"/>
          <a:stretch>
            <a:fillRect/>
          </a:stretch>
        </p:blipFill>
        <p:spPr>
          <a:xfrm>
            <a:off x="457200" y="1600200"/>
            <a:ext cx="2935400" cy="1519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stretch>
            <a:fillRect/>
          </a:stretch>
        </p:blipFill>
        <p:spPr>
          <a:xfrm>
            <a:off x="5481541" y="1600194"/>
            <a:ext cx="2430137" cy="15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stretch>
            <a:fillRect/>
          </a:stretch>
        </p:blipFill>
        <p:spPr>
          <a:xfrm>
            <a:off x="3176724" y="3687100"/>
            <a:ext cx="2834625" cy="1936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4351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s-ES" sz="2800" b="1" kern="1200" cap="small" dirty="0">
                <a:solidFill>
                  <a:schemeClr val="tx2"/>
                </a:solidFill>
                <a:latin typeface="+mj-lt"/>
                <a:ea typeface="+mj-ea"/>
                <a:cs typeface="+mj-cs"/>
              </a:rPr>
              <a:t>Análisis de la Aplicación: Arquitectura de la aplicación</a:t>
            </a:r>
            <a:endParaRPr lang="en-US" sz="2800" b="1" kern="1200" cap="small" dirty="0">
              <a:solidFill>
                <a:schemeClr val="tx2"/>
              </a:solidFill>
              <a:latin typeface="+mj-lt"/>
              <a:ea typeface="+mj-ea"/>
              <a:cs typeface="+mj-cs"/>
            </a:endParaRPr>
          </a:p>
        </p:txBody>
      </p:sp>
      <p:sp>
        <p:nvSpPr>
          <p:cNvPr id="3" name="Content Placeholder 2"/>
          <p:cNvSpPr>
            <a:spLocks noGrp="1"/>
          </p:cNvSpPr>
          <p:nvPr>
            <p:ph sz="quarter" idx="1"/>
          </p:nvPr>
        </p:nvSpPr>
        <p:spPr>
          <a:xfrm>
            <a:off x="457200" y="1600200"/>
            <a:ext cx="8229600" cy="4567789"/>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s-ES" sz="2000" b="1" dirty="0" smtClean="0"/>
          </a:p>
          <a:p>
            <a:pPr marL="0" indent="0" algn="ctr">
              <a:buNone/>
            </a:pPr>
            <a:endParaRPr lang="es-ES" sz="2000" b="1" dirty="0" smtClean="0"/>
          </a:p>
          <a:p>
            <a:pPr marL="0" indent="0" algn="ctr">
              <a:buNone/>
            </a:pPr>
            <a:r>
              <a:rPr lang="es-ES" sz="2000" b="1" dirty="0" smtClean="0"/>
              <a:t> </a:t>
            </a:r>
            <a:r>
              <a:rPr lang="es-ES" sz="1600" b="1" dirty="0" smtClean="0"/>
              <a:t>Diagrama </a:t>
            </a:r>
            <a:r>
              <a:rPr lang="es-ES" sz="1600" b="1" dirty="0"/>
              <a:t>general del Sistema – Arquitectura</a:t>
            </a:r>
            <a:r>
              <a:rPr lang="en-US" sz="1600" dirty="0" smtClean="0">
                <a:effectLst/>
              </a:rPr>
              <a:t> </a:t>
            </a:r>
            <a:endParaRPr lang="en-US" sz="1600" dirty="0"/>
          </a:p>
        </p:txBody>
      </p:sp>
      <p:pic>
        <p:nvPicPr>
          <p:cNvPr id="1026" name="Picture 2"/>
          <p:cNvPicPr>
            <a:picLocks noChangeAspect="1" noChangeArrowheads="1"/>
          </p:cNvPicPr>
          <p:nvPr/>
        </p:nvPicPr>
        <p:blipFill>
          <a:blip r:embed="rId3" cstate="print"/>
          <a:srcRect/>
          <a:stretch>
            <a:fillRect/>
          </a:stretch>
        </p:blipFill>
        <p:spPr bwMode="auto">
          <a:xfrm>
            <a:off x="539552" y="1700808"/>
            <a:ext cx="7920880" cy="3744416"/>
          </a:xfrm>
          <a:prstGeom prst="rect">
            <a:avLst/>
          </a:prstGeom>
          <a:noFill/>
          <a:ln w="9525">
            <a:noFill/>
            <a:miter lim="800000"/>
            <a:headEnd/>
            <a:tailEnd/>
          </a:ln>
          <a:effectLst/>
        </p:spPr>
      </p:pic>
    </p:spTree>
    <p:extLst>
      <p:ext uri="{BB962C8B-B14F-4D97-AF65-F5344CB8AC3E}">
        <p14:creationId xmlns="" xmlns:p14="http://schemas.microsoft.com/office/powerpoint/2010/main" val="340893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s-ES" sz="2800" b="1" kern="1200" cap="small" dirty="0">
                <a:solidFill>
                  <a:schemeClr val="tx2"/>
                </a:solidFill>
                <a:latin typeface="+mj-lt"/>
                <a:ea typeface="+mj-ea"/>
                <a:cs typeface="+mj-cs"/>
              </a:rPr>
              <a:t>Análisis de la Aplicación: Módulo de Posicionamiento</a:t>
            </a:r>
            <a:endParaRPr lang="en-US" sz="2800" b="1" kern="1200" cap="small" dirty="0">
              <a:solidFill>
                <a:schemeClr val="tx2"/>
              </a:solidFill>
              <a:latin typeface="+mj-lt"/>
              <a:ea typeface="+mj-ea"/>
              <a:cs typeface="+mj-cs"/>
            </a:endParaRPr>
          </a:p>
        </p:txBody>
      </p:sp>
      <p:sp>
        <p:nvSpPr>
          <p:cNvPr id="3" name="Content Placeholder 2"/>
          <p:cNvSpPr>
            <a:spLocks noGrp="1"/>
          </p:cNvSpPr>
          <p:nvPr>
            <p:ph sz="quarter" idx="1"/>
          </p:nvPr>
        </p:nvSpPr>
        <p:spPr/>
        <p:txBody>
          <a:bodyPr>
            <a:normAutofit/>
          </a:bodyPr>
          <a:lstStyle/>
          <a:p>
            <a:pPr marL="0" lvl="0" indent="0">
              <a:buNone/>
            </a:pPr>
            <a:r>
              <a:rPr lang="en-US" sz="2000" dirty="0" smtClean="0">
                <a:effectLst/>
              </a:rPr>
              <a:t> </a:t>
            </a:r>
            <a:endParaRPr lang="en-US" sz="2000" dirty="0"/>
          </a:p>
        </p:txBody>
      </p:sp>
      <p:graphicFrame>
        <p:nvGraphicFramePr>
          <p:cNvPr id="4" name="Diagram 3"/>
          <p:cNvGraphicFramePr/>
          <p:nvPr>
            <p:extLst>
              <p:ext uri="{D42A27DB-BD31-4B8C-83A1-F6EECF244321}">
                <p14:modId xmlns="" xmlns:p14="http://schemas.microsoft.com/office/powerpoint/2010/main" val="601713614"/>
              </p:ext>
            </p:extLst>
          </p:nvPr>
        </p:nvGraphicFramePr>
        <p:xfrm>
          <a:off x="984863" y="1396999"/>
          <a:ext cx="7412390" cy="4822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8068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s-ES" sz="2800" b="1" kern="1200" cap="small" dirty="0">
                <a:solidFill>
                  <a:schemeClr val="tx2"/>
                </a:solidFill>
                <a:latin typeface="+mj-lt"/>
                <a:ea typeface="+mj-ea"/>
                <a:cs typeface="+mj-cs"/>
              </a:rPr>
              <a:t>Análisis de la Aplicación: Módulo de Validación de Precisión</a:t>
            </a:r>
            <a:r>
              <a:rPr lang="en-US" sz="2800" b="1" kern="1200" cap="small" dirty="0">
                <a:solidFill>
                  <a:schemeClr val="tx2"/>
                </a:solidFill>
                <a:latin typeface="+mj-lt"/>
                <a:ea typeface="+mj-ea"/>
                <a:cs typeface="+mj-cs"/>
              </a:rPr>
              <a:t> </a:t>
            </a:r>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2812981676"/>
              </p:ext>
            </p:extLst>
          </p:nvPr>
        </p:nvGraphicFramePr>
        <p:xfrm>
          <a:off x="457200" y="1640477"/>
          <a:ext cx="8229600" cy="366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123728" y="5723964"/>
            <a:ext cx="5187599" cy="369332"/>
          </a:xfrm>
          <a:prstGeom prst="rect">
            <a:avLst/>
          </a:prstGeom>
        </p:spPr>
        <p:txBody>
          <a:bodyPr wrap="square">
            <a:spAutoFit/>
          </a:bodyPr>
          <a:lstStyle/>
          <a:p>
            <a:pPr algn="ctr"/>
            <a:r>
              <a:rPr lang="es-ES" dirty="0"/>
              <a:t>Vosg = {8*[2*(Yt - 9), 9.2 + [9.2* Xt],-8*[4*Zt]]}</a:t>
            </a:r>
            <a:endParaRPr lang="en-US" dirty="0"/>
          </a:p>
        </p:txBody>
      </p:sp>
    </p:spTree>
    <p:extLst>
      <p:ext uri="{BB962C8B-B14F-4D97-AF65-F5344CB8AC3E}">
        <p14:creationId xmlns="" xmlns:p14="http://schemas.microsoft.com/office/powerpoint/2010/main" val="1995045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s-ES" sz="2800" b="1" kern="1200" cap="small" dirty="0">
                <a:solidFill>
                  <a:schemeClr val="tx2"/>
                </a:solidFill>
                <a:latin typeface="+mj-lt"/>
                <a:ea typeface="+mj-ea"/>
                <a:cs typeface="+mj-cs"/>
              </a:rPr>
              <a:t>Análisis de la Aplicación: Diagrama de Casos de uso</a:t>
            </a:r>
            <a:endParaRPr lang="en-US" sz="2800" b="1" kern="1200" cap="small" dirty="0">
              <a:solidFill>
                <a:schemeClr val="tx2"/>
              </a:solidFill>
              <a:latin typeface="+mj-lt"/>
              <a:ea typeface="+mj-ea"/>
              <a:cs typeface="+mj-cs"/>
            </a:endParaRPr>
          </a:p>
        </p:txBody>
      </p:sp>
      <p:pic>
        <p:nvPicPr>
          <p:cNvPr id="4" name="Picture 3"/>
          <p:cNvPicPr>
            <a:picLocks noChangeAspect="1"/>
          </p:cNvPicPr>
          <p:nvPr/>
        </p:nvPicPr>
        <p:blipFill>
          <a:blip r:embed="rId3" cstate="print"/>
          <a:stretch>
            <a:fillRect/>
          </a:stretch>
        </p:blipFill>
        <p:spPr>
          <a:xfrm>
            <a:off x="2688896" y="1513188"/>
            <a:ext cx="3899328" cy="5111508"/>
          </a:xfrm>
          <a:prstGeom prst="rect">
            <a:avLst/>
          </a:prstGeom>
        </p:spPr>
      </p:pic>
    </p:spTree>
    <p:extLst>
      <p:ext uri="{BB962C8B-B14F-4D97-AF65-F5344CB8AC3E}">
        <p14:creationId xmlns="" xmlns:p14="http://schemas.microsoft.com/office/powerpoint/2010/main" val="112998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s-ES" sz="2800" b="1" kern="1200" cap="small" dirty="0">
                <a:solidFill>
                  <a:schemeClr val="tx2"/>
                </a:solidFill>
                <a:latin typeface="+mj-lt"/>
                <a:ea typeface="+mj-ea"/>
                <a:cs typeface="+mj-cs"/>
              </a:rPr>
              <a:t>Análisis de la Aplicación: Diseño de algoritmos</a:t>
            </a:r>
            <a:endParaRPr lang="en-US" sz="2800" b="1" kern="1200" cap="small" dirty="0">
              <a:solidFill>
                <a:schemeClr val="tx2"/>
              </a:solidFill>
              <a:latin typeface="+mj-lt"/>
              <a:ea typeface="+mj-ea"/>
              <a:cs typeface="+mj-cs"/>
            </a:endParaRP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15169766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9699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 sz="3200" b="1" dirty="0" smtClean="0"/>
              <a:t>Análisis de la Aplicación: Diseño de algoritmos</a:t>
            </a:r>
            <a:endParaRPr lang="en-US" sz="3200"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0778972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3283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s-ES" sz="2800" b="1" kern="1200" cap="small" dirty="0">
                <a:solidFill>
                  <a:schemeClr val="tx2"/>
                </a:solidFill>
                <a:latin typeface="+mj-lt"/>
                <a:ea typeface="+mj-ea"/>
                <a:cs typeface="+mj-cs"/>
              </a:rPr>
              <a:t>Análisis de la Aplicación: Interfaz de la aplicación</a:t>
            </a:r>
            <a:endParaRPr lang="en-US" sz="2800" b="1" kern="1200" cap="small" dirty="0">
              <a:solidFill>
                <a:schemeClr val="tx2"/>
              </a:solidFill>
              <a:latin typeface="+mj-lt"/>
              <a:ea typeface="+mj-ea"/>
              <a:cs typeface="+mj-cs"/>
            </a:endParaRPr>
          </a:p>
        </p:txBody>
      </p:sp>
      <p:pic>
        <p:nvPicPr>
          <p:cNvPr id="1025" name="30 Imagen" descr="seleccion.jpg"/>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69955" y="1554955"/>
            <a:ext cx="6570073" cy="422429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269955" y="5877272"/>
            <a:ext cx="6542405" cy="338554"/>
          </a:xfrm>
          <a:prstGeom prst="rect">
            <a:avLst/>
          </a:prstGeom>
        </p:spPr>
        <p:txBody>
          <a:bodyPr wrap="square">
            <a:spAutoFit/>
          </a:bodyPr>
          <a:lstStyle/>
          <a:p>
            <a:pPr algn="ctr"/>
            <a:r>
              <a:rPr lang="es-ES" sz="1600" b="1" dirty="0"/>
              <a:t>Imagen del contenedor de bloques de </a:t>
            </a:r>
            <a:r>
              <a:rPr lang="es-ES" sz="1600" b="1" dirty="0" smtClean="0"/>
              <a:t>Lego</a:t>
            </a:r>
            <a:r>
              <a:rPr lang="en-US" sz="1600" dirty="0" smtClean="0">
                <a:effectLst/>
              </a:rPr>
              <a:t> </a:t>
            </a:r>
            <a:endParaRPr lang="en-US" sz="1600" dirty="0"/>
          </a:p>
        </p:txBody>
      </p:sp>
    </p:spTree>
    <p:extLst>
      <p:ext uri="{BB962C8B-B14F-4D97-AF65-F5344CB8AC3E}">
        <p14:creationId xmlns="" xmlns:p14="http://schemas.microsoft.com/office/powerpoint/2010/main" val="273938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s-ES" sz="3200" b="1" dirty="0">
                <a:latin typeface="+mj-lt"/>
              </a:rPr>
              <a:t>Análisis de la Aplicación: </a:t>
            </a:r>
            <a:r>
              <a:rPr lang="es-ES" sz="3200" b="1" dirty="0" smtClean="0">
                <a:latin typeface="+mj-lt"/>
              </a:rPr>
              <a:t>Diseño </a:t>
            </a:r>
            <a:r>
              <a:rPr lang="es-ES" sz="3200" b="1" dirty="0">
                <a:latin typeface="+mj-lt"/>
              </a:rPr>
              <a:t>de </a:t>
            </a:r>
            <a:r>
              <a:rPr lang="es-ES" sz="3200" b="1" dirty="0" smtClean="0">
                <a:latin typeface="+mj-lt"/>
              </a:rPr>
              <a:t>pruebas</a:t>
            </a:r>
            <a:endParaRPr lang="en-US" sz="3200" dirty="0">
              <a:latin typeface="+mj-lt"/>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7133471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9660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12776"/>
            <a:ext cx="7467600" cy="1143000"/>
          </a:xfrm>
        </p:spPr>
        <p:txBody>
          <a:bodyPr>
            <a:normAutofit/>
          </a:bodyPr>
          <a:lstStyle/>
          <a:p>
            <a:pPr lvl="1" algn="ctr" rtl="0">
              <a:spcBef>
                <a:spcPct val="0"/>
              </a:spcBef>
            </a:pPr>
            <a:r>
              <a:rPr lang="es-ES" sz="3000" b="1" kern="1200" cap="small" dirty="0">
                <a:solidFill>
                  <a:schemeClr val="tx2"/>
                </a:solidFill>
                <a:latin typeface="+mj-lt"/>
                <a:ea typeface="+mj-ea"/>
                <a:cs typeface="+mj-cs"/>
              </a:rPr>
              <a:t>Justificación </a:t>
            </a:r>
            <a:r>
              <a:rPr lang="es-ES" sz="3000" b="1" kern="1200" cap="small" dirty="0" smtClean="0">
                <a:solidFill>
                  <a:schemeClr val="tx2"/>
                </a:solidFill>
                <a:latin typeface="+mj-lt"/>
                <a:ea typeface="+mj-ea"/>
                <a:cs typeface="+mj-cs"/>
              </a:rPr>
              <a:t>y alcance del </a:t>
            </a:r>
            <a:r>
              <a:rPr lang="es-ES" sz="3000" b="1" kern="1200" cap="small" dirty="0">
                <a:solidFill>
                  <a:schemeClr val="tx2"/>
                </a:solidFill>
                <a:latin typeface="+mj-lt"/>
                <a:ea typeface="+mj-ea"/>
                <a:cs typeface="+mj-cs"/>
              </a:rPr>
              <a:t>proyecto</a:t>
            </a:r>
          </a:p>
        </p:txBody>
      </p:sp>
      <p:sp>
        <p:nvSpPr>
          <p:cNvPr id="3" name="2 Marcador de contenido"/>
          <p:cNvSpPr>
            <a:spLocks noGrp="1"/>
          </p:cNvSpPr>
          <p:nvPr>
            <p:ph sz="quarter" idx="1"/>
          </p:nvPr>
        </p:nvSpPr>
        <p:spPr>
          <a:xfrm>
            <a:off x="611560" y="2924944"/>
            <a:ext cx="7467600" cy="2620888"/>
          </a:xfrm>
        </p:spPr>
        <p:txBody>
          <a:bodyPr/>
          <a:lstStyle/>
          <a:p>
            <a:pPr algn="just"/>
            <a:r>
              <a:rPr lang="es-ES" dirty="0" smtClean="0"/>
              <a:t>Consiste en un prototipo funcional </a:t>
            </a:r>
            <a:r>
              <a:rPr lang="es-ES" dirty="0" err="1" smtClean="0"/>
              <a:t>semi</a:t>
            </a:r>
            <a:r>
              <a:rPr lang="es-ES" dirty="0" smtClean="0"/>
              <a:t> – inmersivo del juego de </a:t>
            </a:r>
            <a:r>
              <a:rPr lang="es-ES" dirty="0"/>
              <a:t>bloques de LEGO, </a:t>
            </a:r>
            <a:r>
              <a:rPr lang="es-ES" dirty="0" smtClean="0"/>
              <a:t>en donde se aplicaran </a:t>
            </a:r>
            <a:r>
              <a:rPr lang="es-ES" dirty="0"/>
              <a:t>los conceptos fundamentales de la Realidad </a:t>
            </a:r>
            <a:r>
              <a:rPr lang="es-ES" dirty="0" smtClean="0"/>
              <a:t>Virtual.</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defTabSz="457200" rtl="0">
              <a:spcBef>
                <a:spcPct val="0"/>
              </a:spcBef>
            </a:pPr>
            <a:r>
              <a:rPr lang="es-ES" sz="2800" b="1" kern="1200" cap="small" dirty="0">
                <a:solidFill>
                  <a:schemeClr val="tx2"/>
                </a:solidFill>
                <a:latin typeface="+mj-lt"/>
                <a:ea typeface="+mj-ea"/>
                <a:cs typeface="+mj-cs"/>
              </a:rPr>
              <a:t>Análisis de la Aplicación: Evaluación de resultados</a:t>
            </a:r>
            <a:endParaRPr lang="en-US" sz="2800" b="1" kern="1200" cap="small" dirty="0">
              <a:solidFill>
                <a:schemeClr val="tx2"/>
              </a:solidFill>
              <a:latin typeface="+mj-lt"/>
              <a:ea typeface="+mj-ea"/>
              <a:cs typeface="+mj-cs"/>
            </a:endParaRPr>
          </a:p>
        </p:txBody>
      </p:sp>
      <p:pic>
        <p:nvPicPr>
          <p:cNvPr id="4" name="Picture 3"/>
          <p:cNvPicPr>
            <a:picLocks noChangeAspect="1"/>
          </p:cNvPicPr>
          <p:nvPr/>
        </p:nvPicPr>
        <p:blipFill>
          <a:blip r:embed="rId3" cstate="print"/>
          <a:stretch>
            <a:fillRect/>
          </a:stretch>
        </p:blipFill>
        <p:spPr>
          <a:xfrm>
            <a:off x="1943100" y="1417638"/>
            <a:ext cx="5257800" cy="5116512"/>
          </a:xfrm>
          <a:prstGeom prst="rect">
            <a:avLst/>
          </a:prstGeom>
        </p:spPr>
      </p:pic>
    </p:spTree>
    <p:extLst>
      <p:ext uri="{BB962C8B-B14F-4D97-AF65-F5344CB8AC3E}">
        <p14:creationId xmlns="" xmlns:p14="http://schemas.microsoft.com/office/powerpoint/2010/main" val="3063555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Implementación</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Software </a:t>
            </a:r>
            <a:r>
              <a:rPr lang="en-US" dirty="0" err="1" smtClean="0"/>
              <a:t>Utilizado</a:t>
            </a:r>
            <a:r>
              <a:rPr lang="en-US" dirty="0" smtClean="0"/>
              <a:t/>
            </a:r>
            <a:br>
              <a:rPr lang="en-US" dirty="0" smtClean="0"/>
            </a:br>
            <a:endParaRPr lang="es-ES" dirty="0"/>
          </a:p>
        </p:txBody>
      </p:sp>
      <p:sp>
        <p:nvSpPr>
          <p:cNvPr id="3" name="2 Marcador de contenido"/>
          <p:cNvSpPr>
            <a:spLocks noGrp="1"/>
          </p:cNvSpPr>
          <p:nvPr>
            <p:ph sz="quarter" idx="1"/>
          </p:nvPr>
        </p:nvSpPr>
        <p:spPr/>
        <p:txBody>
          <a:bodyPr/>
          <a:lstStyle/>
          <a:p>
            <a:r>
              <a:rPr lang="es-ES" dirty="0"/>
              <a:t>3d Studio Max </a:t>
            </a:r>
            <a:r>
              <a:rPr lang="es-ES" dirty="0" smtClean="0"/>
              <a:t>9</a:t>
            </a:r>
          </a:p>
          <a:p>
            <a:r>
              <a:rPr lang="en-US" dirty="0" smtClean="0"/>
              <a:t>Visual Studio 2008</a:t>
            </a:r>
          </a:p>
          <a:p>
            <a:r>
              <a:rPr lang="es-ES" dirty="0" err="1"/>
              <a:t>OpenSceneGraph</a:t>
            </a:r>
            <a:r>
              <a:rPr lang="es-ES" dirty="0"/>
              <a:t> </a:t>
            </a:r>
            <a:endParaRPr lang="es-ES" dirty="0" smtClean="0"/>
          </a:p>
          <a:p>
            <a:r>
              <a:rPr lang="es-ES" dirty="0"/>
              <a:t>Simple </a:t>
            </a:r>
            <a:r>
              <a:rPr lang="es-ES" dirty="0" err="1"/>
              <a:t>DirectMedia</a:t>
            </a:r>
            <a:r>
              <a:rPr lang="es-ES" dirty="0"/>
              <a:t> </a:t>
            </a:r>
            <a:r>
              <a:rPr lang="es-ES" dirty="0" err="1"/>
              <a:t>Layer</a:t>
            </a:r>
            <a:r>
              <a:rPr lang="es-ES" dirty="0"/>
              <a:t> (SDL</a:t>
            </a:r>
            <a:r>
              <a:rPr lang="es-ES" dirty="0" smtClean="0"/>
              <a:t>)</a:t>
            </a:r>
          </a:p>
          <a:p>
            <a:pPr>
              <a:buNone/>
            </a:pPr>
            <a:endParaRPr lang="es-E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Dispositivos de Hardware</a:t>
            </a:r>
            <a:endParaRPr lang="es-ES"/>
          </a:p>
        </p:txBody>
      </p:sp>
      <p:sp>
        <p:nvSpPr>
          <p:cNvPr id="3" name="2 Marcador de contenido"/>
          <p:cNvSpPr>
            <a:spLocks noGrp="1"/>
          </p:cNvSpPr>
          <p:nvPr>
            <p:ph sz="quarter" idx="1"/>
          </p:nvPr>
        </p:nvSpPr>
        <p:spPr/>
        <p:txBody>
          <a:bodyPr/>
          <a:lstStyle/>
          <a:p>
            <a:r>
              <a:rPr lang="es-ES" sz="2400"/>
              <a:t>5DT Data </a:t>
            </a:r>
            <a:r>
              <a:rPr lang="es-ES" sz="2400" err="1" smtClean="0"/>
              <a:t>Gloves</a:t>
            </a:r>
            <a:endParaRPr lang="es-ES" sz="2400" smtClean="0"/>
          </a:p>
          <a:p>
            <a:r>
              <a:rPr lang="es-ES" sz="2400" err="1"/>
              <a:t>Polhemus</a:t>
            </a:r>
            <a:r>
              <a:rPr lang="es-ES" sz="2400"/>
              <a:t> </a:t>
            </a:r>
            <a:r>
              <a:rPr lang="es-ES" sz="2400" err="1"/>
              <a:t>Motion</a:t>
            </a:r>
            <a:r>
              <a:rPr lang="es-ES" sz="2400"/>
              <a:t> Tracking (LIBERTY</a:t>
            </a:r>
            <a:r>
              <a:rPr lang="es-ES" sz="2400" smtClean="0"/>
              <a:t>)</a:t>
            </a:r>
          </a:p>
          <a:p>
            <a:r>
              <a:rPr lang="es-ES" sz="2400" err="1"/>
              <a:t>NuVision</a:t>
            </a:r>
            <a:r>
              <a:rPr lang="es-ES" sz="2400"/>
              <a:t> </a:t>
            </a:r>
            <a:r>
              <a:rPr lang="es-ES" sz="2400" err="1"/>
              <a:t>wireless</a:t>
            </a:r>
            <a:r>
              <a:rPr lang="es-ES" sz="2400"/>
              <a:t> </a:t>
            </a:r>
            <a:r>
              <a:rPr lang="es-ES" sz="2400" err="1"/>
              <a:t>stereoscopic</a:t>
            </a:r>
            <a:r>
              <a:rPr lang="es-ES" sz="2400"/>
              <a:t> </a:t>
            </a:r>
            <a:r>
              <a:rPr lang="es-ES" sz="2400" err="1" smtClean="0"/>
              <a:t>glasses</a:t>
            </a:r>
            <a:endParaRPr lang="es-ES" sz="2400" smtClean="0"/>
          </a:p>
          <a:p>
            <a:r>
              <a:rPr lang="es-ES" sz="2400" err="1"/>
              <a:t>DepthQ</a:t>
            </a:r>
            <a:r>
              <a:rPr lang="es-ES" sz="2400"/>
              <a:t> </a:t>
            </a:r>
            <a:r>
              <a:rPr lang="es-ES" sz="2400" err="1" smtClean="0"/>
              <a:t>Projector</a:t>
            </a:r>
            <a:endParaRPr lang="es-ES" sz="2400" smtClean="0"/>
          </a:p>
          <a:p>
            <a:pPr>
              <a:buNone/>
            </a:pPr>
            <a:endParaRPr lang="es-ES" sz="2400"/>
          </a:p>
        </p:txBody>
      </p:sp>
      <p:pic>
        <p:nvPicPr>
          <p:cNvPr id="4" name="3 Imagen" descr="hdataglove14n.jpg"/>
          <p:cNvPicPr/>
          <p:nvPr/>
        </p:nvPicPr>
        <p:blipFill>
          <a:blip r:embed="rId3" cstate="print"/>
          <a:stretch>
            <a:fillRect/>
          </a:stretch>
        </p:blipFill>
        <p:spPr>
          <a:xfrm>
            <a:off x="6228184" y="1772816"/>
            <a:ext cx="2016224" cy="1584176"/>
          </a:xfrm>
          <a:prstGeom prst="rect">
            <a:avLst/>
          </a:prstGeom>
          <a:scene3d>
            <a:camera prst="orthographicFront"/>
            <a:lightRig rig="threePt" dir="t"/>
          </a:scene3d>
          <a:sp3d contourW="12700"/>
        </p:spPr>
      </p:pic>
      <p:pic>
        <p:nvPicPr>
          <p:cNvPr id="5" name="26 Imagen" descr="product_mocaptrack_polhemus_liberty_01.jpg"/>
          <p:cNvPicPr/>
          <p:nvPr/>
        </p:nvPicPr>
        <p:blipFill>
          <a:blip r:embed="rId4" cstate="print"/>
          <a:srcRect/>
          <a:stretch>
            <a:fillRect/>
          </a:stretch>
        </p:blipFill>
        <p:spPr bwMode="auto">
          <a:xfrm>
            <a:off x="6228184" y="3573016"/>
            <a:ext cx="2016223" cy="1584176"/>
          </a:xfrm>
          <a:prstGeom prst="rect">
            <a:avLst/>
          </a:prstGeom>
          <a:noFill/>
          <a:ln w="9525">
            <a:noFill/>
            <a:miter lim="800000"/>
            <a:headEnd/>
            <a:tailEnd/>
          </a:ln>
        </p:spPr>
      </p:pic>
      <p:pic>
        <p:nvPicPr>
          <p:cNvPr id="6" name="9 Imagen" descr="60GX.jpg"/>
          <p:cNvPicPr/>
          <p:nvPr/>
        </p:nvPicPr>
        <p:blipFill>
          <a:blip r:embed="rId5" cstate="print"/>
          <a:stretch>
            <a:fillRect/>
          </a:stretch>
        </p:blipFill>
        <p:spPr>
          <a:xfrm>
            <a:off x="683568" y="3861048"/>
            <a:ext cx="2376264" cy="1296144"/>
          </a:xfrm>
          <a:prstGeom prst="rect">
            <a:avLst/>
          </a:prstGeom>
          <a:scene3d>
            <a:camera prst="orthographicFront"/>
            <a:lightRig rig="threePt" dir="t"/>
          </a:scene3d>
          <a:sp3d contourW="12700"/>
        </p:spPr>
      </p:pic>
      <p:pic>
        <p:nvPicPr>
          <p:cNvPr id="7" name="11 Imagen" descr="depthq_a1.jpg"/>
          <p:cNvPicPr/>
          <p:nvPr/>
        </p:nvPicPr>
        <p:blipFill>
          <a:blip r:embed="rId6" cstate="print"/>
          <a:stretch>
            <a:fillRect/>
          </a:stretch>
        </p:blipFill>
        <p:spPr>
          <a:xfrm>
            <a:off x="3203848" y="3861048"/>
            <a:ext cx="2376263" cy="1296144"/>
          </a:xfrm>
          <a:prstGeom prst="rect">
            <a:avLst/>
          </a:prstGeom>
          <a:scene3d>
            <a:camera prst="orthographicFront"/>
            <a:lightRig rig="threePt" dir="t"/>
          </a:scene3d>
          <a:sp3d contourW="12700"/>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a:t>
            </a:r>
            <a:r>
              <a:rPr lang="en-US" dirty="0" smtClean="0"/>
              <a:t> y </a:t>
            </a:r>
            <a:r>
              <a:rPr lang="es-ES" dirty="0" smtClean="0"/>
              <a:t>Calibración</a:t>
            </a:r>
            <a:endParaRPr lang="es-ES" dirty="0"/>
          </a:p>
        </p:txBody>
      </p:sp>
      <p:sp>
        <p:nvSpPr>
          <p:cNvPr id="3" name="2 Marcador de contenido"/>
          <p:cNvSpPr>
            <a:spLocks noGrp="1"/>
          </p:cNvSpPr>
          <p:nvPr>
            <p:ph sz="quarter" idx="1"/>
          </p:nvPr>
        </p:nvSpPr>
        <p:spPr/>
        <p:txBody>
          <a:bodyPr/>
          <a:lstStyle/>
          <a:p>
            <a:r>
              <a:rPr lang="es-ES" dirty="0" smtClean="0"/>
              <a:t>Error en desempeño de los </a:t>
            </a:r>
            <a:r>
              <a:rPr lang="es-ES" dirty="0" err="1" smtClean="0"/>
              <a:t>trackers</a:t>
            </a:r>
            <a:endParaRPr lang="es-ES" dirty="0" smtClean="0"/>
          </a:p>
          <a:p>
            <a:pPr>
              <a:buNone/>
            </a:pPr>
            <a:endParaRPr lang="es-ES" dirty="0"/>
          </a:p>
        </p:txBody>
      </p:sp>
      <p:pic>
        <p:nvPicPr>
          <p:cNvPr id="5" name="5 Imagen" descr="Gráfico error trackers.JPG"/>
          <p:cNvPicPr/>
          <p:nvPr/>
        </p:nvPicPr>
        <p:blipFill>
          <a:blip r:embed="rId3" cstate="print"/>
          <a:srcRect/>
          <a:stretch>
            <a:fillRect/>
          </a:stretch>
        </p:blipFill>
        <p:spPr bwMode="auto">
          <a:xfrm>
            <a:off x="827584" y="2204864"/>
            <a:ext cx="7848872" cy="424847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a:t>
            </a:r>
            <a:r>
              <a:rPr lang="en-US" dirty="0" smtClean="0"/>
              <a:t> y </a:t>
            </a:r>
            <a:r>
              <a:rPr lang="es-ES" dirty="0" smtClean="0"/>
              <a:t>Calibración</a:t>
            </a:r>
            <a:endParaRPr lang="es-ES" dirty="0"/>
          </a:p>
        </p:txBody>
      </p:sp>
      <p:sp>
        <p:nvSpPr>
          <p:cNvPr id="3" name="2 Marcador de contenido"/>
          <p:cNvSpPr>
            <a:spLocks noGrp="1"/>
          </p:cNvSpPr>
          <p:nvPr>
            <p:ph sz="quarter" idx="1"/>
          </p:nvPr>
        </p:nvSpPr>
        <p:spPr/>
        <p:txBody>
          <a:bodyPr/>
          <a:lstStyle/>
          <a:p>
            <a:r>
              <a:rPr lang="es-ES" dirty="0" smtClean="0"/>
              <a:t>Valores de error según rango del sensor</a:t>
            </a:r>
          </a:p>
          <a:p>
            <a:pPr>
              <a:buNone/>
            </a:pPr>
            <a:endParaRPr lang="en-US" dirty="0"/>
          </a:p>
          <a:p>
            <a:pPr>
              <a:buNone/>
            </a:pPr>
            <a:endParaRPr lang="es-ES" dirty="0" smtClean="0"/>
          </a:p>
          <a:p>
            <a:pPr>
              <a:buNone/>
            </a:pPr>
            <a:endParaRPr lang="es-ES" dirty="0"/>
          </a:p>
        </p:txBody>
      </p:sp>
      <p:pic>
        <p:nvPicPr>
          <p:cNvPr id="6" name="5 Imagen"/>
          <p:cNvPicPr/>
          <p:nvPr/>
        </p:nvPicPr>
        <p:blipFill>
          <a:blip r:embed="rId3" cstate="print"/>
          <a:srcRect/>
          <a:stretch>
            <a:fillRect/>
          </a:stretch>
        </p:blipFill>
        <p:spPr bwMode="auto">
          <a:xfrm>
            <a:off x="1547664" y="2276872"/>
            <a:ext cx="5544616" cy="381642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 y Calibración</a:t>
            </a:r>
            <a:endParaRPr lang="es-ES" dirty="0"/>
          </a:p>
        </p:txBody>
      </p:sp>
      <p:sp>
        <p:nvSpPr>
          <p:cNvPr id="3" name="2 Marcador de contenido"/>
          <p:cNvSpPr>
            <a:spLocks noGrp="1"/>
          </p:cNvSpPr>
          <p:nvPr>
            <p:ph sz="quarter" idx="1"/>
          </p:nvPr>
        </p:nvSpPr>
        <p:spPr/>
        <p:txBody>
          <a:bodyPr/>
          <a:lstStyle/>
          <a:p>
            <a:r>
              <a:rPr lang="en-US" dirty="0" err="1" smtClean="0"/>
              <a:t>Propagación</a:t>
            </a:r>
            <a:r>
              <a:rPr lang="en-US" dirty="0" smtClean="0"/>
              <a:t> </a:t>
            </a:r>
            <a:r>
              <a:rPr lang="en-US" dirty="0" err="1" smtClean="0"/>
              <a:t>transmisor</a:t>
            </a:r>
            <a:r>
              <a:rPr lang="en-US" dirty="0" smtClean="0"/>
              <a:t> </a:t>
            </a:r>
            <a:r>
              <a:rPr lang="en-US" dirty="0" err="1" smtClean="0"/>
              <a:t>omnidireccional</a:t>
            </a:r>
            <a:endParaRPr lang="en-US" dirty="0" smtClean="0"/>
          </a:p>
          <a:p>
            <a:pPr>
              <a:buNone/>
            </a:pPr>
            <a:endParaRPr lang="es-ES" dirty="0"/>
          </a:p>
        </p:txBody>
      </p:sp>
      <p:pic>
        <p:nvPicPr>
          <p:cNvPr id="4" name="19 Imagen" descr="propag2.jpg"/>
          <p:cNvPicPr/>
          <p:nvPr/>
        </p:nvPicPr>
        <p:blipFill>
          <a:blip r:embed="rId3" cstate="print"/>
          <a:srcRect/>
          <a:stretch>
            <a:fillRect/>
          </a:stretch>
        </p:blipFill>
        <p:spPr bwMode="auto">
          <a:xfrm>
            <a:off x="1691680" y="2276872"/>
            <a:ext cx="5544616" cy="3528392"/>
          </a:xfrm>
          <a:prstGeom prst="rect">
            <a:avLst/>
          </a:prstGeom>
          <a:noFill/>
          <a:ln w="3175" cmpd="sng">
            <a:solidFill>
              <a:srgbClr val="000000"/>
            </a:solid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contenido"/>
          <p:cNvSpPr>
            <a:spLocks noGrp="1"/>
          </p:cNvSpPr>
          <p:nvPr>
            <p:ph sz="quarter" idx="1"/>
          </p:nvPr>
        </p:nvSpPr>
        <p:spPr/>
        <p:txBody>
          <a:bodyPr/>
          <a:lstStyle/>
          <a:p>
            <a:r>
              <a:rPr lang="es-ES" dirty="0" smtClean="0"/>
              <a:t>Líneas dibujadas en la base con separación de 5 cm</a:t>
            </a:r>
            <a:endParaRPr lang="en-US" dirty="0" smtClean="0"/>
          </a:p>
          <a:p>
            <a:pPr>
              <a:buNone/>
            </a:pPr>
            <a:endParaRPr lang="es-ES" dirty="0"/>
          </a:p>
        </p:txBody>
      </p:sp>
      <p:pic>
        <p:nvPicPr>
          <p:cNvPr id="4" name="3 Imagen"/>
          <p:cNvPicPr/>
          <p:nvPr/>
        </p:nvPicPr>
        <p:blipFill>
          <a:blip r:embed="rId3" cstate="print"/>
          <a:srcRect/>
          <a:stretch>
            <a:fillRect/>
          </a:stretch>
        </p:blipFill>
        <p:spPr bwMode="auto">
          <a:xfrm>
            <a:off x="1547664" y="2708920"/>
            <a:ext cx="6264696" cy="3371627"/>
          </a:xfrm>
          <a:prstGeom prst="rect">
            <a:avLst/>
          </a:prstGeom>
          <a:noFill/>
          <a:ln w="3175" cmpd="sng">
            <a:solidFill>
              <a:srgbClr val="000000"/>
            </a:solid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contenido"/>
          <p:cNvSpPr>
            <a:spLocks noGrp="1"/>
          </p:cNvSpPr>
          <p:nvPr>
            <p:ph sz="quarter" idx="1"/>
          </p:nvPr>
        </p:nvSpPr>
        <p:spPr/>
        <p:txBody>
          <a:bodyPr/>
          <a:lstStyle/>
          <a:p>
            <a:r>
              <a:rPr lang="es-ES" dirty="0" smtClean="0"/>
              <a:t>Análisis</a:t>
            </a:r>
            <a:r>
              <a:rPr lang="en-US" dirty="0" smtClean="0"/>
              <a:t> para crear un factor de </a:t>
            </a:r>
            <a:r>
              <a:rPr lang="es-ES" dirty="0" smtClean="0"/>
              <a:t>corrección</a:t>
            </a:r>
          </a:p>
          <a:p>
            <a:endParaRPr lang="en-US" dirty="0" smtClean="0"/>
          </a:p>
          <a:p>
            <a:pPr>
              <a:buNone/>
            </a:pPr>
            <a:endParaRPr lang="es-ES" dirty="0"/>
          </a:p>
        </p:txBody>
      </p:sp>
      <p:pic>
        <p:nvPicPr>
          <p:cNvPr id="2054" name="Picture 6"/>
          <p:cNvPicPr>
            <a:picLocks noChangeAspect="1" noChangeArrowheads="1"/>
          </p:cNvPicPr>
          <p:nvPr/>
        </p:nvPicPr>
        <p:blipFill>
          <a:blip r:embed="rId3" cstate="print"/>
          <a:srcRect/>
          <a:stretch>
            <a:fillRect/>
          </a:stretch>
        </p:blipFill>
        <p:spPr bwMode="auto">
          <a:xfrm>
            <a:off x="755576" y="2420888"/>
            <a:ext cx="7603020" cy="273630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contenido"/>
          <p:cNvSpPr>
            <a:spLocks noGrp="1"/>
          </p:cNvSpPr>
          <p:nvPr>
            <p:ph sz="quarter" idx="1"/>
          </p:nvPr>
        </p:nvSpPr>
        <p:spPr/>
        <p:txBody>
          <a:bodyPr/>
          <a:lstStyle/>
          <a:p>
            <a:r>
              <a:rPr lang="es-ES" dirty="0" smtClean="0"/>
              <a:t>Expresión</a:t>
            </a:r>
            <a:r>
              <a:rPr lang="en-US" dirty="0" smtClean="0"/>
              <a:t> </a:t>
            </a:r>
            <a:r>
              <a:rPr lang="es-ES" dirty="0" smtClean="0"/>
              <a:t>matemática</a:t>
            </a:r>
            <a:r>
              <a:rPr lang="en-US" dirty="0" smtClean="0"/>
              <a:t> del factor de </a:t>
            </a:r>
            <a:r>
              <a:rPr lang="es-ES" dirty="0" smtClean="0"/>
              <a:t>corrección</a:t>
            </a:r>
          </a:p>
          <a:p>
            <a:pPr>
              <a:buNone/>
            </a:pPr>
            <a:endParaRPr lang="en-US" dirty="0"/>
          </a:p>
          <a:p>
            <a:pPr>
              <a:buNone/>
            </a:pPr>
            <a:endParaRPr lang="es-ES" dirty="0"/>
          </a:p>
        </p:txBody>
      </p:sp>
      <p:pic>
        <p:nvPicPr>
          <p:cNvPr id="4" name="3 Imagen"/>
          <p:cNvPicPr/>
          <p:nvPr/>
        </p:nvPicPr>
        <p:blipFill>
          <a:blip r:embed="rId3" cstate="print"/>
          <a:srcRect/>
          <a:stretch>
            <a:fillRect/>
          </a:stretch>
        </p:blipFill>
        <p:spPr bwMode="auto">
          <a:xfrm>
            <a:off x="1619672" y="2492896"/>
            <a:ext cx="6048672" cy="3384376"/>
          </a:xfrm>
          <a:prstGeom prst="rect">
            <a:avLst/>
          </a:prstGeom>
          <a:noFill/>
          <a:ln w="3175" cmpd="sng">
            <a:solidFill>
              <a:srgbClr val="000000"/>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672"/>
            <a:ext cx="8229600" cy="5649491"/>
          </a:xfrm>
        </p:spPr>
        <p:txBody>
          <a:bodyPr>
            <a:normAutofit/>
          </a:bodyPr>
          <a:lstStyle/>
          <a:p>
            <a:pPr>
              <a:buNone/>
            </a:pPr>
            <a:endParaRPr lang="es-ES" dirty="0"/>
          </a:p>
          <a:p>
            <a:pPr>
              <a:buNone/>
            </a:pPr>
            <a:r>
              <a:rPr lang="es-ES" sz="3000" b="1" cap="small" dirty="0" smtClean="0">
                <a:solidFill>
                  <a:schemeClr val="tx2"/>
                </a:solidFill>
                <a:latin typeface="+mj-lt"/>
                <a:ea typeface="+mj-ea"/>
                <a:cs typeface="+mj-cs"/>
              </a:rPr>
              <a:t>Objetivo general:</a:t>
            </a:r>
          </a:p>
          <a:p>
            <a:r>
              <a:rPr lang="es-ES" dirty="0" smtClean="0"/>
              <a:t>Crear </a:t>
            </a:r>
            <a:r>
              <a:rPr lang="es-ES" dirty="0"/>
              <a:t>un ambiente 3D conformado por piezas de LEGOS, que permita al usuario interactuar en un entorno </a:t>
            </a:r>
            <a:r>
              <a:rPr lang="es-ES" dirty="0" err="1" smtClean="0"/>
              <a:t>semi-inmersivo</a:t>
            </a:r>
            <a:r>
              <a:rPr lang="es-ES" dirty="0" smtClean="0"/>
              <a:t>.</a:t>
            </a:r>
          </a:p>
          <a:p>
            <a:endParaRPr lang="en-US" dirty="0"/>
          </a:p>
          <a:p>
            <a:pPr>
              <a:buNone/>
            </a:pPr>
            <a:r>
              <a:rPr lang="en-US" sz="3000" b="1" cap="small" dirty="0">
                <a:solidFill>
                  <a:schemeClr val="tx2"/>
                </a:solidFill>
                <a:latin typeface="+mj-lt"/>
                <a:ea typeface="+mj-ea"/>
                <a:cs typeface="+mj-cs"/>
              </a:rPr>
              <a:t>Objetivos </a:t>
            </a:r>
            <a:r>
              <a:rPr lang="es-ES" sz="3000" b="1" cap="small" dirty="0" smtClean="0">
                <a:solidFill>
                  <a:schemeClr val="tx2"/>
                </a:solidFill>
                <a:latin typeface="+mj-lt"/>
                <a:ea typeface="+mj-ea"/>
                <a:cs typeface="+mj-cs"/>
              </a:rPr>
              <a:t>Específicos</a:t>
            </a:r>
            <a:r>
              <a:rPr lang="en-US" sz="3000" b="1" cap="small" dirty="0" smtClean="0">
                <a:solidFill>
                  <a:schemeClr val="tx2"/>
                </a:solidFill>
                <a:latin typeface="+mj-lt"/>
                <a:ea typeface="+mj-ea"/>
                <a:cs typeface="+mj-cs"/>
              </a:rPr>
              <a:t>:</a:t>
            </a:r>
            <a:endParaRPr lang="en-US" sz="3000" b="1" cap="small" dirty="0">
              <a:solidFill>
                <a:schemeClr val="tx2"/>
              </a:solidFill>
              <a:latin typeface="+mj-lt"/>
              <a:ea typeface="+mj-ea"/>
              <a:cs typeface="+mj-cs"/>
            </a:endParaRPr>
          </a:p>
          <a:p>
            <a:pPr lvl="0"/>
            <a:r>
              <a:rPr lang="es-ES" dirty="0" smtClean="0"/>
              <a:t>Aplicar </a:t>
            </a:r>
            <a:r>
              <a:rPr lang="es-ES" dirty="0"/>
              <a:t>los conceptos fundamentales como Inmersión, Presencia e Interacción.</a:t>
            </a:r>
          </a:p>
          <a:p>
            <a:pPr lvl="0"/>
            <a:r>
              <a:rPr lang="es-ES" dirty="0"/>
              <a:t>Crear una aplicación </a:t>
            </a:r>
            <a:r>
              <a:rPr lang="es-ES" dirty="0" smtClean="0"/>
              <a:t>amigable.</a:t>
            </a:r>
            <a:endParaRPr lang="es-ES" dirty="0"/>
          </a:p>
          <a:p>
            <a:pPr lvl="0"/>
            <a:r>
              <a:rPr lang="es-ES" dirty="0"/>
              <a:t>Implementar un procedimiento que nos permita manipular los trackers con alto grado </a:t>
            </a:r>
            <a:r>
              <a:rPr lang="es-ES" dirty="0" smtClean="0"/>
              <a:t>de precisión.</a:t>
            </a:r>
            <a:endParaRPr lang="es-ES" dirty="0"/>
          </a:p>
          <a:p>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contenido"/>
          <p:cNvSpPr>
            <a:spLocks noGrp="1"/>
          </p:cNvSpPr>
          <p:nvPr>
            <p:ph sz="quarter" idx="1"/>
          </p:nvPr>
        </p:nvSpPr>
        <p:spPr/>
        <p:txBody>
          <a:bodyPr/>
          <a:lstStyle/>
          <a:p>
            <a:r>
              <a:rPr lang="es-ES" sz="2400" dirty="0"/>
              <a:t>Para este análisis, empezamos por definir 3 espacios de trabajo con sus respectivos ejes de coordenadas</a:t>
            </a:r>
            <a:endParaRPr lang="en-US" sz="2400" dirty="0" smtClean="0"/>
          </a:p>
          <a:p>
            <a:pPr>
              <a:buNone/>
            </a:pPr>
            <a:endParaRPr lang="es-ES" dirty="0"/>
          </a:p>
        </p:txBody>
      </p:sp>
      <p:pic>
        <p:nvPicPr>
          <p:cNvPr id="4" name="3 Imagen"/>
          <p:cNvPicPr/>
          <p:nvPr/>
        </p:nvPicPr>
        <p:blipFill>
          <a:blip r:embed="rId3" cstate="print"/>
          <a:srcRect/>
          <a:stretch>
            <a:fillRect/>
          </a:stretch>
        </p:blipFill>
        <p:spPr bwMode="auto">
          <a:xfrm>
            <a:off x="1331640" y="3068960"/>
            <a:ext cx="6840760" cy="2303314"/>
          </a:xfrm>
          <a:prstGeom prst="rect">
            <a:avLst/>
          </a:prstGeom>
          <a:noFill/>
          <a:ln w="3175" cmpd="sng">
            <a:solidFill>
              <a:srgbClr val="000000"/>
            </a:solid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contenido"/>
          <p:cNvSpPr>
            <a:spLocks noGrp="1"/>
          </p:cNvSpPr>
          <p:nvPr>
            <p:ph sz="quarter" idx="1"/>
          </p:nvPr>
        </p:nvSpPr>
        <p:spPr/>
        <p:txBody>
          <a:bodyPr/>
          <a:lstStyle/>
          <a:p>
            <a:r>
              <a:rPr lang="en-US" dirty="0" err="1" smtClean="0"/>
              <a:t>Orden</a:t>
            </a:r>
            <a:r>
              <a:rPr lang="en-US" dirty="0" smtClean="0"/>
              <a:t> de </a:t>
            </a:r>
            <a:r>
              <a:rPr lang="en-US" dirty="0" err="1" smtClean="0"/>
              <a:t>Transformaciones</a:t>
            </a:r>
            <a:endParaRPr lang="en-US" dirty="0" smtClean="0"/>
          </a:p>
          <a:p>
            <a:pPr>
              <a:buNone/>
            </a:pPr>
            <a:endParaRPr lang="en-US" dirty="0"/>
          </a:p>
          <a:p>
            <a:pPr>
              <a:buNone/>
            </a:pPr>
            <a:endParaRPr lang="es-ES" dirty="0"/>
          </a:p>
        </p:txBody>
      </p:sp>
      <p:pic>
        <p:nvPicPr>
          <p:cNvPr id="4" name="3 Imagen"/>
          <p:cNvPicPr/>
          <p:nvPr/>
        </p:nvPicPr>
        <p:blipFill>
          <a:blip r:embed="rId3" cstate="print"/>
          <a:srcRect/>
          <a:stretch>
            <a:fillRect/>
          </a:stretch>
        </p:blipFill>
        <p:spPr bwMode="auto">
          <a:xfrm>
            <a:off x="1403648" y="2438400"/>
            <a:ext cx="6048672" cy="3366864"/>
          </a:xfrm>
          <a:prstGeom prst="rect">
            <a:avLst/>
          </a:prstGeom>
          <a:noFill/>
          <a:ln w="3175" cmpd="sng">
            <a:solidFill>
              <a:srgbClr val="000000"/>
            </a:solid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contenido"/>
          <p:cNvSpPr>
            <a:spLocks noGrp="1"/>
          </p:cNvSpPr>
          <p:nvPr>
            <p:ph sz="quarter" idx="1"/>
          </p:nvPr>
        </p:nvSpPr>
        <p:spPr/>
        <p:txBody>
          <a:bodyPr>
            <a:normAutofit/>
          </a:bodyPr>
          <a:lstStyle/>
          <a:p>
            <a:r>
              <a:rPr lang="en-US" sz="2400" dirty="0" smtClean="0"/>
              <a:t>Vector de </a:t>
            </a:r>
            <a:r>
              <a:rPr lang="es-ES" sz="2400" dirty="0" smtClean="0"/>
              <a:t>Transformación</a:t>
            </a:r>
          </a:p>
          <a:p>
            <a:pPr>
              <a:buNone/>
            </a:pPr>
            <a:r>
              <a:rPr lang="es-ES" sz="1900" dirty="0" smtClean="0">
                <a:latin typeface="Courier New" pitchFamily="49" charset="0"/>
                <a:cs typeface="Courier New" pitchFamily="49" charset="0"/>
              </a:rPr>
              <a:t>	</a:t>
            </a:r>
            <a:r>
              <a:rPr lang="es-ES" sz="1900" dirty="0" err="1" smtClean="0">
                <a:latin typeface="Courier New" pitchFamily="49" charset="0"/>
                <a:cs typeface="Courier New" pitchFamily="49" charset="0"/>
              </a:rPr>
              <a:t>Xosg</a:t>
            </a:r>
            <a:r>
              <a:rPr lang="es-ES" sz="1900" dirty="0" smtClean="0">
                <a:latin typeface="Courier New" pitchFamily="49" charset="0"/>
                <a:cs typeface="Courier New" pitchFamily="49" charset="0"/>
              </a:rPr>
              <a:t> = ANCHO_DEL_BLOQUE_DE_LEGO_EN _OSG *              FACTOR_DE_DESPLAMIENTO_DEL_ANCHO *  (</a:t>
            </a:r>
            <a:r>
              <a:rPr lang="es-ES" sz="1900" dirty="0" err="1" smtClean="0">
                <a:latin typeface="Courier New" pitchFamily="49" charset="0"/>
                <a:cs typeface="Courier New" pitchFamily="49" charset="0"/>
              </a:rPr>
              <a:t>Yt</a:t>
            </a:r>
            <a:r>
              <a:rPr lang="es-ES" sz="1900" dirty="0" smtClean="0">
                <a:latin typeface="Courier New" pitchFamily="49" charset="0"/>
                <a:cs typeface="Courier New" pitchFamily="49" charset="0"/>
              </a:rPr>
              <a:t> – ALTURA_MINIMA_SIN_ERRORES)</a:t>
            </a:r>
          </a:p>
          <a:p>
            <a:pPr>
              <a:buNone/>
            </a:pPr>
            <a:r>
              <a:rPr lang="es-ES" sz="1900" dirty="0" smtClean="0">
                <a:latin typeface="Courier New" pitchFamily="49" charset="0"/>
                <a:cs typeface="Courier New" pitchFamily="49" charset="0"/>
              </a:rPr>
              <a:t>	</a:t>
            </a:r>
            <a:r>
              <a:rPr lang="es-ES" sz="1900" dirty="0" err="1" smtClean="0">
                <a:latin typeface="Courier New" pitchFamily="49" charset="0"/>
                <a:cs typeface="Courier New" pitchFamily="49" charset="0"/>
              </a:rPr>
              <a:t>Yosg</a:t>
            </a:r>
            <a:r>
              <a:rPr lang="es-ES" sz="1900" dirty="0" smtClean="0">
                <a:latin typeface="Courier New" pitchFamily="49" charset="0"/>
                <a:cs typeface="Courier New" pitchFamily="49" charset="0"/>
              </a:rPr>
              <a:t> = ALTURA_MIN_OSG * [ALTURA_BLOQUE_DE_LEGO_OSG * </a:t>
            </a:r>
            <a:r>
              <a:rPr lang="es-ES" sz="1900" dirty="0" err="1" smtClean="0">
                <a:latin typeface="Courier New" pitchFamily="49" charset="0"/>
                <a:cs typeface="Courier New" pitchFamily="49" charset="0"/>
              </a:rPr>
              <a:t>Xt</a:t>
            </a:r>
            <a:r>
              <a:rPr lang="es-ES" sz="1900" dirty="0" smtClean="0">
                <a:latin typeface="Courier New" pitchFamily="49" charset="0"/>
                <a:cs typeface="Courier New" pitchFamily="49" charset="0"/>
              </a:rPr>
              <a:t>]</a:t>
            </a:r>
          </a:p>
          <a:p>
            <a:pPr>
              <a:buNone/>
            </a:pPr>
            <a:r>
              <a:rPr lang="es-ES" sz="1900" dirty="0" smtClean="0">
                <a:latin typeface="Courier New" pitchFamily="49" charset="0"/>
                <a:cs typeface="Courier New" pitchFamily="49" charset="0"/>
              </a:rPr>
              <a:t>	</a:t>
            </a:r>
            <a:r>
              <a:rPr lang="es-ES" sz="1900" dirty="0" err="1" smtClean="0">
                <a:latin typeface="Courier New" pitchFamily="49" charset="0"/>
                <a:cs typeface="Courier New" pitchFamily="49" charset="0"/>
              </a:rPr>
              <a:t>Zosg</a:t>
            </a:r>
            <a:r>
              <a:rPr lang="es-ES" sz="1900" dirty="0" smtClean="0">
                <a:latin typeface="Courier New" pitchFamily="49" charset="0"/>
                <a:cs typeface="Courier New" pitchFamily="49" charset="0"/>
              </a:rPr>
              <a:t> = INVERSO_DE( LARGO_BLOQUE_OSG * FACTOR_DE_DEZPLAMIENTO_DE_LA_PROFUNDIDAD * </a:t>
            </a:r>
            <a:r>
              <a:rPr lang="es-ES" sz="1900" dirty="0" err="1" smtClean="0">
                <a:latin typeface="Courier New" pitchFamily="49" charset="0"/>
                <a:cs typeface="Courier New" pitchFamily="49" charset="0"/>
              </a:rPr>
              <a:t>Zt</a:t>
            </a:r>
            <a:r>
              <a:rPr lang="es-ES" sz="1900" dirty="0" smtClean="0">
                <a:latin typeface="Courier New" pitchFamily="49" charset="0"/>
                <a:cs typeface="Courier New" pitchFamily="49" charset="0"/>
              </a:rPr>
              <a:t>)</a:t>
            </a:r>
          </a:p>
          <a:p>
            <a:pPr>
              <a:buNone/>
            </a:pPr>
            <a:endParaRPr lang="es-ES" sz="1900" dirty="0" smtClean="0">
              <a:latin typeface="Courier New" pitchFamily="49" charset="0"/>
              <a:cs typeface="Courier New" pitchFamily="49" charset="0"/>
            </a:endParaRPr>
          </a:p>
          <a:p>
            <a:r>
              <a:rPr lang="es-ES" sz="2400" dirty="0" smtClean="0"/>
              <a:t>Por lo tanto el vector quedo de la siguiente manera:</a:t>
            </a:r>
          </a:p>
          <a:p>
            <a:pPr algn="ctr">
              <a:buNone/>
            </a:pPr>
            <a:r>
              <a:rPr lang="es-ES" sz="1800" b="1" dirty="0" err="1" smtClean="0">
                <a:latin typeface="Courier New" pitchFamily="49" charset="0"/>
                <a:cs typeface="Courier New" pitchFamily="49" charset="0"/>
              </a:rPr>
              <a:t>Vosg</a:t>
            </a:r>
            <a:r>
              <a:rPr lang="es-ES" sz="1800" b="1" dirty="0" smtClean="0">
                <a:latin typeface="Courier New" pitchFamily="49" charset="0"/>
                <a:cs typeface="Courier New" pitchFamily="49" charset="0"/>
              </a:rPr>
              <a:t> = {8*[2*(</a:t>
            </a:r>
            <a:r>
              <a:rPr lang="es-ES" sz="1800" b="1" dirty="0" err="1" smtClean="0">
                <a:latin typeface="Courier New" pitchFamily="49" charset="0"/>
                <a:cs typeface="Courier New" pitchFamily="49" charset="0"/>
              </a:rPr>
              <a:t>Yt</a:t>
            </a:r>
            <a:r>
              <a:rPr lang="es-ES" sz="1800" b="1" dirty="0" smtClean="0">
                <a:latin typeface="Courier New" pitchFamily="49" charset="0"/>
                <a:cs typeface="Courier New" pitchFamily="49" charset="0"/>
              </a:rPr>
              <a:t> - 9), 9.2 + [9.2* </a:t>
            </a:r>
            <a:r>
              <a:rPr lang="es-ES" sz="1800" b="1" dirty="0" err="1" smtClean="0">
                <a:latin typeface="Courier New" pitchFamily="49" charset="0"/>
                <a:cs typeface="Courier New" pitchFamily="49" charset="0"/>
              </a:rPr>
              <a:t>Xt</a:t>
            </a:r>
            <a:r>
              <a:rPr lang="es-ES" sz="1800" b="1" dirty="0" smtClean="0">
                <a:latin typeface="Courier New" pitchFamily="49" charset="0"/>
                <a:cs typeface="Courier New" pitchFamily="49" charset="0"/>
              </a:rPr>
              <a:t>],-8*[4*</a:t>
            </a:r>
            <a:r>
              <a:rPr lang="es-ES" sz="1800" b="1" dirty="0" err="1" smtClean="0">
                <a:latin typeface="Courier New" pitchFamily="49" charset="0"/>
                <a:cs typeface="Courier New" pitchFamily="49" charset="0"/>
              </a:rPr>
              <a:t>Zt</a:t>
            </a:r>
            <a:r>
              <a:rPr lang="es-ES" sz="1800" b="1" dirty="0" smtClean="0">
                <a:latin typeface="Courier New" pitchFamily="49" charset="0"/>
                <a:cs typeface="Courier New" pitchFamily="49" charset="0"/>
              </a:rPr>
              <a:t>]]}</a:t>
            </a:r>
          </a:p>
          <a:p>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pic>
        <p:nvPicPr>
          <p:cNvPr id="4" name="3 Marcador de contenido"/>
          <p:cNvPicPr>
            <a:picLocks noGrp="1"/>
          </p:cNvPicPr>
          <p:nvPr>
            <p:ph sz="quarter" idx="1"/>
          </p:nvPr>
        </p:nvPicPr>
        <p:blipFill>
          <a:blip r:embed="rId3" cstate="print"/>
          <a:stretch>
            <a:fillRect/>
          </a:stretch>
        </p:blipFill>
        <p:spPr bwMode="auto">
          <a:xfrm>
            <a:off x="1979712" y="2060848"/>
            <a:ext cx="4608512" cy="3744416"/>
          </a:xfrm>
          <a:prstGeom prst="rect">
            <a:avLst/>
          </a:prstGeom>
          <a:noFill/>
          <a:ln w="3175" cmpd="sng">
            <a:solidFill>
              <a:srgbClr val="000000"/>
            </a:solidFill>
            <a:miter lim="800000"/>
            <a:headEnd/>
            <a:tailEnd/>
          </a:ln>
          <a:effectLst/>
        </p:spPr>
      </p:pic>
      <p:sp>
        <p:nvSpPr>
          <p:cNvPr id="5" name="2 Marcador de contenido"/>
          <p:cNvSpPr txBox="1">
            <a:spLocks/>
          </p:cNvSpPr>
          <p:nvPr/>
        </p:nvSpPr>
        <p:spPr>
          <a:xfrm>
            <a:off x="457200" y="1600200"/>
            <a:ext cx="7467600" cy="4421088"/>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 Colisión de Objetos</a:t>
            </a:r>
          </a:p>
          <a:p>
            <a:pPr marL="274320" lvl="0" indent="-274320">
              <a:spcBef>
                <a:spcPts val="600"/>
              </a:spcBef>
              <a:buClr>
                <a:schemeClr val="accent1"/>
              </a:buClr>
              <a:buSzPct val="70000"/>
              <a:defRPr/>
            </a:pPr>
            <a:endParaRPr lang="es-ES" sz="2400" dirty="0" smtClean="0"/>
          </a:p>
          <a:p>
            <a:pPr marL="274320" lvl="0" indent="-274320">
              <a:spcBef>
                <a:spcPts val="600"/>
              </a:spcBef>
              <a:buClr>
                <a:schemeClr val="accent1"/>
              </a:buClr>
              <a:buSzPct val="70000"/>
              <a:defRPr/>
            </a:pPr>
            <a:endParaRPr lang="es-ES" sz="2400"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Marcador de contenido"/>
          <p:cNvSpPr txBox="1">
            <a:spLocks/>
          </p:cNvSpPr>
          <p:nvPr/>
        </p:nvSpPr>
        <p:spPr>
          <a:xfrm>
            <a:off x="899592" y="3356992"/>
            <a:ext cx="7467600" cy="4421088"/>
          </a:xfrm>
          <a:prstGeom prst="rect">
            <a:avLst/>
          </a:prstGeom>
        </p:spPr>
        <p:txBody>
          <a:bodyPr vert="horz">
            <a:normAutofit lnSpcReduction="10000"/>
          </a:bodyPr>
          <a:lstStyle/>
          <a:p>
            <a:pPr marL="274320" lvl="0" indent="-274320">
              <a:spcBef>
                <a:spcPts val="600"/>
              </a:spcBef>
              <a:buClr>
                <a:schemeClr val="accent1"/>
              </a:buClr>
              <a:buSzPct val="70000"/>
              <a:defRPr/>
            </a:pPr>
            <a:endParaRPr lang="es-ES" sz="2400" dirty="0" smtClean="0"/>
          </a:p>
          <a:p>
            <a:pPr marL="274320" lvl="0" indent="-274320">
              <a:spcBef>
                <a:spcPts val="600"/>
              </a:spcBef>
              <a:buClr>
                <a:schemeClr val="accent1"/>
              </a:buClr>
              <a:buSzPct val="70000"/>
              <a:defRPr/>
            </a:pPr>
            <a:endParaRPr lang="es-ES" sz="2400"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Marcador de contenido"/>
          <p:cNvSpPr txBox="1">
            <a:spLocks/>
          </p:cNvSpPr>
          <p:nvPr/>
        </p:nvSpPr>
        <p:spPr>
          <a:xfrm>
            <a:off x="1403648" y="5877272"/>
            <a:ext cx="5760640" cy="432048"/>
          </a:xfrm>
          <a:prstGeom prst="rect">
            <a:avLst/>
          </a:prstGeom>
        </p:spPr>
        <p:txBody>
          <a:bodyPr vert="horz">
            <a:normAutofit fontScale="25000" lnSpcReduction="20000"/>
          </a:bodyPr>
          <a:lstStyle/>
          <a:p>
            <a:pPr marL="274320" indent="-274320" algn="ctr">
              <a:spcBef>
                <a:spcPts val="600"/>
              </a:spcBef>
              <a:buClr>
                <a:schemeClr val="accent1"/>
              </a:buClr>
              <a:buSzPct val="70000"/>
              <a:defRPr/>
            </a:pPr>
            <a:r>
              <a:rPr lang="es-ES" sz="6400" b="1" dirty="0" smtClean="0"/>
              <a:t>Grafo de opciones para evitar colisiones</a:t>
            </a:r>
          </a:p>
          <a:p>
            <a:pPr marL="274320" lvl="0" indent="-274320">
              <a:spcBef>
                <a:spcPts val="600"/>
              </a:spcBef>
              <a:buClr>
                <a:schemeClr val="accent1"/>
              </a:buClr>
              <a:buSzPct val="70000"/>
              <a:defRPr/>
            </a:pPr>
            <a:endParaRPr lang="es-ES" sz="2400" dirty="0" smtClean="0"/>
          </a:p>
          <a:p>
            <a:pPr marL="274320" lvl="0" indent="-274320">
              <a:spcBef>
                <a:spcPts val="600"/>
              </a:spcBef>
              <a:buClr>
                <a:schemeClr val="accent1"/>
              </a:buClr>
              <a:buSzPct val="70000"/>
              <a:defRPr/>
            </a:pPr>
            <a:endParaRPr lang="es-ES" sz="2400"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endParaRPr lang="es-ES" dirty="0" smtClean="0"/>
          </a:p>
          <a:p>
            <a:pPr marL="274320" lvl="0" indent="-274320">
              <a:spcBef>
                <a:spcPts val="600"/>
              </a:spcBef>
              <a:buClr>
                <a:schemeClr val="accent1"/>
              </a:buClr>
              <a:buSzPct val="70000"/>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Implementación</a:t>
            </a:r>
            <a:endParaRPr lang="es-ES" dirty="0"/>
          </a:p>
        </p:txBody>
      </p:sp>
      <p:sp>
        <p:nvSpPr>
          <p:cNvPr id="3" name="2 Marcador de contenido"/>
          <p:cNvSpPr>
            <a:spLocks noGrp="1"/>
          </p:cNvSpPr>
          <p:nvPr>
            <p:ph sz="quarter" idx="1"/>
          </p:nvPr>
        </p:nvSpPr>
        <p:spPr/>
        <p:txBody>
          <a:bodyPr/>
          <a:lstStyle/>
          <a:p>
            <a:r>
              <a:rPr lang="es-ES" b="1" dirty="0" smtClean="0"/>
              <a:t> Colisión de Objetos </a:t>
            </a:r>
          </a:p>
          <a:p>
            <a:pPr>
              <a:buNone/>
            </a:pPr>
            <a:r>
              <a:rPr lang="es-ES" b="1" dirty="0"/>
              <a:t> </a:t>
            </a:r>
            <a:r>
              <a:rPr lang="es-ES" b="1" dirty="0" smtClean="0"/>
              <a:t>   </a:t>
            </a:r>
            <a:r>
              <a:rPr lang="es-ES" sz="2400" b="1" dirty="0" smtClean="0"/>
              <a:t>ML</a:t>
            </a:r>
            <a:r>
              <a:rPr lang="es-ES" sz="2400" dirty="0" smtClean="0"/>
              <a:t> </a:t>
            </a:r>
            <a:r>
              <a:rPr lang="es-ES" sz="2400" dirty="0"/>
              <a:t>- &gt; Movimiento a la izquierda (Eje -y)</a:t>
            </a:r>
            <a:br>
              <a:rPr lang="es-ES" sz="2400" dirty="0"/>
            </a:br>
            <a:r>
              <a:rPr lang="es-ES" sz="2400" b="1" dirty="0"/>
              <a:t>MF</a:t>
            </a:r>
            <a:r>
              <a:rPr lang="es-ES" sz="2400" dirty="0"/>
              <a:t> -&gt; Movimiento hacia el frente (Eje +z)</a:t>
            </a:r>
            <a:br>
              <a:rPr lang="es-ES" sz="2400" dirty="0"/>
            </a:br>
            <a:r>
              <a:rPr lang="es-ES" sz="2400" b="1" dirty="0"/>
              <a:t>MB</a:t>
            </a:r>
            <a:r>
              <a:rPr lang="es-ES" sz="2400" dirty="0"/>
              <a:t> -&gt; Movimiento hacia atrás (Eje -z)</a:t>
            </a:r>
            <a:br>
              <a:rPr lang="es-ES" sz="2400" dirty="0"/>
            </a:br>
            <a:r>
              <a:rPr lang="es-ES" sz="2400" b="1" dirty="0"/>
              <a:t>MR</a:t>
            </a:r>
            <a:r>
              <a:rPr lang="es-ES" sz="2400" dirty="0"/>
              <a:t> -&gt; Movimiento hacia la derecha (Eje +y)</a:t>
            </a:r>
            <a:br>
              <a:rPr lang="es-ES" sz="2400" dirty="0"/>
            </a:br>
            <a:r>
              <a:rPr lang="es-ES" sz="2400" dirty="0"/>
              <a:t> </a:t>
            </a:r>
            <a:r>
              <a:rPr lang="es-ES" sz="2400" b="1" dirty="0"/>
              <a:t>I</a:t>
            </a:r>
            <a:r>
              <a:rPr lang="es-ES" sz="2400" dirty="0"/>
              <a:t> -&gt; Punto es libre</a:t>
            </a:r>
            <a:br>
              <a:rPr lang="es-ES" sz="2400" dirty="0"/>
            </a:br>
            <a:r>
              <a:rPr lang="es-ES" sz="2400" b="1" dirty="0"/>
              <a:t>F</a:t>
            </a:r>
            <a:r>
              <a:rPr lang="es-ES" sz="2400" dirty="0"/>
              <a:t> -&gt; Agregar pieza</a:t>
            </a:r>
          </a:p>
          <a:p>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n-US" dirty="0" smtClean="0"/>
              <a:t>Conclusiones:</a:t>
            </a:r>
            <a:endParaRPr lang="es-ES" dirty="0"/>
          </a:p>
        </p:txBody>
      </p:sp>
      <p:sp>
        <p:nvSpPr>
          <p:cNvPr id="3" name="2 Marcador de contenido"/>
          <p:cNvSpPr>
            <a:spLocks noGrp="1"/>
          </p:cNvSpPr>
          <p:nvPr>
            <p:ph sz="quarter" idx="1"/>
          </p:nvPr>
        </p:nvSpPr>
        <p:spPr>
          <a:xfrm>
            <a:off x="457200" y="1700808"/>
            <a:ext cx="8229600" cy="4425355"/>
          </a:xfrm>
        </p:spPr>
        <p:txBody>
          <a:bodyPr>
            <a:normAutofit/>
          </a:bodyPr>
          <a:lstStyle/>
          <a:p>
            <a:r>
              <a:rPr lang="es-ES" dirty="0" smtClean="0"/>
              <a:t>Se </a:t>
            </a:r>
            <a:r>
              <a:rPr lang="es-ES" dirty="0"/>
              <a:t>pudo experimentar, analizar y aplicar  los conceptos de Inmersión, Presencia e </a:t>
            </a:r>
            <a:r>
              <a:rPr lang="es-ES" dirty="0" smtClean="0"/>
              <a:t>Interacción.</a:t>
            </a:r>
          </a:p>
          <a:p>
            <a:r>
              <a:rPr lang="es-ES" dirty="0" smtClean="0"/>
              <a:t>Se </a:t>
            </a:r>
            <a:r>
              <a:rPr lang="es-ES" dirty="0"/>
              <a:t>pudo remediar los errores que se obtenían en la captura de los datos de </a:t>
            </a:r>
            <a:r>
              <a:rPr lang="es-ES" dirty="0" smtClean="0"/>
              <a:t>posicionamiento con los </a:t>
            </a:r>
            <a:r>
              <a:rPr lang="es-ES" dirty="0" err="1" smtClean="0"/>
              <a:t>trackers</a:t>
            </a:r>
            <a:r>
              <a:rPr lang="es-ES" dirty="0" smtClean="0"/>
              <a:t>.</a:t>
            </a:r>
          </a:p>
          <a:p>
            <a:r>
              <a:rPr lang="es-ES" dirty="0" smtClean="0"/>
              <a:t>Se solucionó </a:t>
            </a:r>
            <a:r>
              <a:rPr lang="es-ES" dirty="0"/>
              <a:t>la falencia que presentaba el </a:t>
            </a:r>
            <a:r>
              <a:rPr lang="es-ES" dirty="0" err="1"/>
              <a:t>tracker</a:t>
            </a:r>
            <a:r>
              <a:rPr lang="es-ES" dirty="0"/>
              <a:t> al no introducir valores negativos de “x</a:t>
            </a:r>
            <a:r>
              <a:rPr lang="es-ES" dirty="0" smtClean="0"/>
              <a:t>”.</a:t>
            </a:r>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Conclusiones:</a:t>
            </a:r>
            <a:endParaRPr lang="es-ES" dirty="0"/>
          </a:p>
        </p:txBody>
      </p:sp>
      <p:sp>
        <p:nvSpPr>
          <p:cNvPr id="3" name="2 Marcador de contenido"/>
          <p:cNvSpPr>
            <a:spLocks noGrp="1"/>
          </p:cNvSpPr>
          <p:nvPr>
            <p:ph sz="quarter" idx="1"/>
          </p:nvPr>
        </p:nvSpPr>
        <p:spPr/>
        <p:txBody>
          <a:bodyPr>
            <a:normAutofit/>
          </a:bodyPr>
          <a:lstStyle/>
          <a:p>
            <a:pPr lvl="0"/>
            <a:r>
              <a:rPr lang="es-ES" dirty="0" smtClean="0"/>
              <a:t>Podemos asegurar mediciones sin interferencia dentro de una zona de 75 cm de ancho, 25 cm de largo y 8 cm de alto.</a:t>
            </a:r>
          </a:p>
          <a:p>
            <a:r>
              <a:rPr lang="es-ES" dirty="0" smtClean="0"/>
              <a:t>Se </a:t>
            </a:r>
            <a:r>
              <a:rPr lang="es-ES" dirty="0"/>
              <a:t>pudo conseguir que los movimientos </a:t>
            </a:r>
            <a:r>
              <a:rPr lang="es-ES" dirty="0" smtClean="0"/>
              <a:t>fueran fluidos.</a:t>
            </a:r>
            <a:r>
              <a:rPr lang="es-ES" dirty="0"/>
              <a:t> </a:t>
            </a:r>
            <a:endParaRPr lang="es-ES" dirty="0" smtClean="0"/>
          </a:p>
          <a:p>
            <a:r>
              <a:rPr lang="es-ES" dirty="0" smtClean="0"/>
              <a:t>El </a:t>
            </a:r>
            <a:r>
              <a:rPr lang="es-ES" dirty="0"/>
              <a:t>control y la precisión </a:t>
            </a:r>
            <a:r>
              <a:rPr lang="es-ES" dirty="0" smtClean="0"/>
              <a:t>son </a:t>
            </a:r>
            <a:r>
              <a:rPr lang="es-ES" dirty="0"/>
              <a:t>de vital importancia, ya que de esto depende el realismo, la comodidad y aceptación del </a:t>
            </a:r>
            <a:r>
              <a:rPr lang="es-ES" dirty="0" smtClean="0"/>
              <a:t>usuario. </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Recomendaciones:</a:t>
            </a:r>
            <a:endParaRPr lang="es-ES" dirty="0"/>
          </a:p>
        </p:txBody>
      </p:sp>
      <p:sp>
        <p:nvSpPr>
          <p:cNvPr id="3" name="2 Marcador de contenido"/>
          <p:cNvSpPr>
            <a:spLocks noGrp="1"/>
          </p:cNvSpPr>
          <p:nvPr>
            <p:ph sz="quarter" idx="1"/>
          </p:nvPr>
        </p:nvSpPr>
        <p:spPr/>
        <p:txBody>
          <a:bodyPr/>
          <a:lstStyle/>
          <a:p>
            <a:r>
              <a:rPr lang="es-ES" dirty="0" smtClean="0"/>
              <a:t>Se </a:t>
            </a:r>
            <a:r>
              <a:rPr lang="es-ES" dirty="0"/>
              <a:t>recomienda la creación de una </a:t>
            </a:r>
            <a:r>
              <a:rPr lang="es-ES" dirty="0" smtClean="0"/>
              <a:t>CAVE.</a:t>
            </a:r>
          </a:p>
          <a:p>
            <a:r>
              <a:rPr lang="es-ES" dirty="0"/>
              <a:t>Se deben </a:t>
            </a:r>
            <a:r>
              <a:rPr lang="es-ES" dirty="0" smtClean="0"/>
              <a:t>utilizar </a:t>
            </a:r>
            <a:r>
              <a:rPr lang="es-ES" dirty="0"/>
              <a:t>editores </a:t>
            </a:r>
            <a:r>
              <a:rPr lang="es-ES" dirty="0" smtClean="0"/>
              <a:t>gráficos que sean más </a:t>
            </a:r>
            <a:r>
              <a:rPr lang="es-ES" dirty="0"/>
              <a:t>realistas y con alto detalle, pero que no incidan en el desempeño de la </a:t>
            </a:r>
            <a:r>
              <a:rPr lang="es-ES" dirty="0" smtClean="0"/>
              <a:t>aplicación.</a:t>
            </a:r>
          </a:p>
          <a:p>
            <a:r>
              <a:rPr lang="es-ES" dirty="0" smtClean="0"/>
              <a:t>Se </a:t>
            </a:r>
            <a:r>
              <a:rPr lang="es-ES" dirty="0"/>
              <a:t>debe poner énfasis en áreas críticas, como </a:t>
            </a:r>
            <a:r>
              <a:rPr lang="es-ES" dirty="0" smtClean="0"/>
              <a:t>la </a:t>
            </a:r>
            <a:r>
              <a:rPr lang="es-ES" dirty="0"/>
              <a:t>calibración y </a:t>
            </a:r>
            <a:r>
              <a:rPr lang="es-ES" dirty="0" smtClean="0"/>
              <a:t>precisión.</a:t>
            </a:r>
          </a:p>
          <a:p>
            <a:r>
              <a:rPr lang="es-ES" dirty="0" smtClean="0"/>
              <a:t>Utilizar dispositivos </a:t>
            </a:r>
            <a:r>
              <a:rPr lang="es-ES" dirty="0"/>
              <a:t>totalmente </a:t>
            </a:r>
            <a:r>
              <a:rPr lang="es-ES" dirty="0" smtClean="0"/>
              <a:t>inalámbricos.</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l" rtl="0">
              <a:spcBef>
                <a:spcPct val="0"/>
              </a:spcBef>
            </a:pPr>
            <a:r>
              <a:rPr lang="es-ES" sz="3000" b="1" kern="1200" cap="small" dirty="0">
                <a:solidFill>
                  <a:schemeClr val="tx2"/>
                </a:solidFill>
                <a:latin typeface="+mj-lt"/>
                <a:ea typeface="+mj-ea"/>
                <a:cs typeface="+mj-cs"/>
              </a:rPr>
              <a:t>Metodología aplicada:</a:t>
            </a:r>
          </a:p>
        </p:txBody>
      </p:sp>
      <p:sp>
        <p:nvSpPr>
          <p:cNvPr id="3" name="2 Marcador de contenido"/>
          <p:cNvSpPr>
            <a:spLocks noGrp="1"/>
          </p:cNvSpPr>
          <p:nvPr>
            <p:ph sz="quarter" idx="1"/>
          </p:nvPr>
        </p:nvSpPr>
        <p:spPr/>
        <p:txBody>
          <a:bodyPr>
            <a:noAutofit/>
          </a:bodyPr>
          <a:lstStyle/>
          <a:p>
            <a:pPr algn="just"/>
            <a:r>
              <a:rPr lang="es-ES" dirty="0"/>
              <a:t>La metodología en que nos basamos para desarrollar la aplicación es el modelo </a:t>
            </a:r>
            <a:r>
              <a:rPr lang="es-ES" dirty="0" smtClean="0"/>
              <a:t>iterativo.</a:t>
            </a:r>
          </a:p>
          <a:p>
            <a:pPr algn="just"/>
            <a:r>
              <a:rPr lang="es-ES" dirty="0" smtClean="0"/>
              <a:t>La </a:t>
            </a:r>
            <a:r>
              <a:rPr lang="es-ES" dirty="0" smtClean="0"/>
              <a:t>interacción  </a:t>
            </a:r>
            <a:r>
              <a:rPr lang="es-ES" dirty="0" smtClean="0"/>
              <a:t>se realiza a través de dispositivos de entrada y salida no convencionales.</a:t>
            </a:r>
          </a:p>
          <a:p>
            <a:pPr algn="just"/>
            <a:r>
              <a:rPr lang="es-ES" dirty="0" smtClean="0"/>
              <a:t>Las pruebas del prototipo estuvieron enfocadas en medir el grado de precisión de los trackers, cuando el usuario interactuaba con los objetos del entorno virtual.</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Algunos</a:t>
            </a:r>
            <a:r>
              <a:rPr lang="en-US" dirty="0" smtClean="0"/>
              <a:t> </a:t>
            </a:r>
            <a:r>
              <a:rPr lang="en-US" dirty="0" err="1" smtClean="0"/>
              <a:t>conceptos</a:t>
            </a:r>
            <a:r>
              <a:rPr lang="en-US" dirty="0" smtClean="0"/>
              <a:t> </a:t>
            </a:r>
            <a:r>
              <a:rPr lang="en-US" dirty="0" err="1" smtClean="0"/>
              <a:t>importantes</a:t>
            </a:r>
            <a:r>
              <a:rPr lang="en-US" dirty="0" smtClean="0"/>
              <a:t>:</a:t>
            </a:r>
            <a:endParaRPr lang="es-ES" dirty="0"/>
          </a:p>
        </p:txBody>
      </p:sp>
      <p:sp>
        <p:nvSpPr>
          <p:cNvPr id="3" name="2 Marcador de contenido"/>
          <p:cNvSpPr>
            <a:spLocks noGrp="1"/>
          </p:cNvSpPr>
          <p:nvPr>
            <p:ph sz="quarter" idx="1"/>
          </p:nvPr>
        </p:nvSpPr>
        <p:spPr/>
        <p:txBody>
          <a:bodyPr>
            <a:normAutofit/>
          </a:bodyPr>
          <a:lstStyle/>
          <a:p>
            <a:r>
              <a:rPr lang="es-ES" b="1" dirty="0"/>
              <a:t>PRESENCIA</a:t>
            </a:r>
            <a:endParaRPr lang="es-ES" dirty="0"/>
          </a:p>
          <a:p>
            <a:pPr>
              <a:buNone/>
            </a:pPr>
            <a:r>
              <a:rPr lang="es-ES" b="1" dirty="0" smtClean="0"/>
              <a:t>	</a:t>
            </a:r>
            <a:r>
              <a:rPr lang="es-ES" dirty="0" smtClean="0"/>
              <a:t>Es </a:t>
            </a:r>
            <a:r>
              <a:rPr lang="es-ES" dirty="0"/>
              <a:t>un concepto subjetivo y radica en </a:t>
            </a:r>
            <a:r>
              <a:rPr lang="es-ES" dirty="0" smtClean="0"/>
              <a:t>la </a:t>
            </a:r>
            <a:r>
              <a:rPr lang="es-ES" dirty="0"/>
              <a:t>sensación de estar en un ambiente diferente al que realmente se </a:t>
            </a:r>
            <a:r>
              <a:rPr lang="es-ES" dirty="0" smtClean="0"/>
              <a:t>está.</a:t>
            </a:r>
          </a:p>
          <a:p>
            <a:r>
              <a:rPr lang="es-ES" b="1" dirty="0"/>
              <a:t>INMERSIÓN</a:t>
            </a:r>
            <a:endParaRPr lang="es-ES" dirty="0"/>
          </a:p>
          <a:p>
            <a:pPr>
              <a:buNone/>
            </a:pPr>
            <a:r>
              <a:rPr lang="es-ES" dirty="0" smtClean="0"/>
              <a:t>	Se </a:t>
            </a:r>
            <a:r>
              <a:rPr lang="es-ES" dirty="0"/>
              <a:t>da cuando el usuario bloquea toda distracción del mundo real y sólo percibe el entorno virtual.  </a:t>
            </a:r>
            <a:endParaRPr lang="es-ES" dirty="0" smtClean="0"/>
          </a:p>
          <a:p>
            <a:r>
              <a:rPr lang="es-ES" b="1" dirty="0" smtClean="0"/>
              <a:t>INTERACCIÓN</a:t>
            </a:r>
          </a:p>
          <a:p>
            <a:pPr>
              <a:buNone/>
            </a:pPr>
            <a:r>
              <a:rPr lang="es-ES" dirty="0" smtClean="0"/>
              <a:t>	Es la </a:t>
            </a:r>
            <a:r>
              <a:rPr lang="es-ES" dirty="0"/>
              <a:t>forma como el usuario se comunica </a:t>
            </a:r>
            <a:r>
              <a:rPr lang="es-ES" dirty="0" smtClean="0"/>
              <a:t>con la aplicación.</a:t>
            </a:r>
            <a:endParaRPr lang="es-ES" dirty="0"/>
          </a:p>
          <a:p>
            <a:endParaRPr lang="es-ES" dirty="0"/>
          </a:p>
          <a:p>
            <a:pPr>
              <a:buNone/>
            </a:pPr>
            <a:endParaRPr lang="es-ES" dirty="0"/>
          </a:p>
          <a:p>
            <a:pPr>
              <a:buNone/>
            </a:pPr>
            <a:endParaRPr lang="es-ES" dirty="0"/>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interacción:</a:t>
            </a:r>
            <a:endParaRPr lang="es-ES" dirty="0"/>
          </a:p>
        </p:txBody>
      </p:sp>
      <p:pic>
        <p:nvPicPr>
          <p:cNvPr id="1026" name="Picture 2" descr="C:\Documents and Settings\Kukusa\My Documents\My Pictures\tesis\3d.jpg"/>
          <p:cNvPicPr>
            <a:picLocks noGrp="1" noChangeAspect="1" noChangeArrowheads="1"/>
          </p:cNvPicPr>
          <p:nvPr>
            <p:ph sz="quarter" idx="1"/>
          </p:nvPr>
        </p:nvPicPr>
        <p:blipFill>
          <a:blip r:embed="rId3" cstate="print"/>
          <a:srcRect/>
          <a:stretch>
            <a:fillRect/>
          </a:stretch>
        </p:blipFill>
        <p:spPr bwMode="auto">
          <a:xfrm>
            <a:off x="1835696" y="2276872"/>
            <a:ext cx="5308800" cy="3528392"/>
          </a:xfrm>
          <a:prstGeom prst="rect">
            <a:avLst/>
          </a:prstGeom>
          <a:noFill/>
        </p:spPr>
      </p:pic>
      <p:sp>
        <p:nvSpPr>
          <p:cNvPr id="5" name="2 Marcador de contenido"/>
          <p:cNvSpPr txBox="1">
            <a:spLocks/>
          </p:cNvSpPr>
          <p:nvPr/>
        </p:nvSpPr>
        <p:spPr>
          <a:xfrm>
            <a:off x="457200" y="1600200"/>
            <a:ext cx="7467600" cy="60466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MX" sz="2400" dirty="0" smtClean="0"/>
              <a:t>Implícita o directa</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interacción:</a:t>
            </a:r>
            <a:endParaRPr lang="es-ES" dirty="0"/>
          </a:p>
        </p:txBody>
      </p:sp>
      <p:sp>
        <p:nvSpPr>
          <p:cNvPr id="5" name="2 Marcador de contenido"/>
          <p:cNvSpPr txBox="1">
            <a:spLocks/>
          </p:cNvSpPr>
          <p:nvPr/>
        </p:nvSpPr>
        <p:spPr>
          <a:xfrm>
            <a:off x="457200" y="1600200"/>
            <a:ext cx="7467600" cy="60466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MX" sz="2400" dirty="0" smtClean="0"/>
              <a:t>Explícita o clásica</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Documents and Settings\Kukusa\My Documents\My Pictures\tesis\2d.jpg"/>
          <p:cNvPicPr>
            <a:picLocks noGrp="1" noChangeAspect="1" noChangeArrowheads="1"/>
          </p:cNvPicPr>
          <p:nvPr>
            <p:ph sz="quarter" idx="1"/>
          </p:nvPr>
        </p:nvPicPr>
        <p:blipFill>
          <a:blip r:embed="rId3" cstate="print"/>
          <a:srcRect/>
          <a:stretch>
            <a:fillRect/>
          </a:stretch>
        </p:blipFill>
        <p:spPr bwMode="auto">
          <a:xfrm>
            <a:off x="2267744" y="2276872"/>
            <a:ext cx="4688559" cy="37444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err="1" smtClean="0"/>
              <a:t>Algunos</a:t>
            </a:r>
            <a:r>
              <a:rPr lang="en-US" dirty="0" smtClean="0"/>
              <a:t> </a:t>
            </a:r>
            <a:r>
              <a:rPr lang="en-US" dirty="0" err="1" smtClean="0"/>
              <a:t>conceptos</a:t>
            </a:r>
            <a:r>
              <a:rPr lang="en-US" dirty="0" smtClean="0"/>
              <a:t> </a:t>
            </a:r>
            <a:r>
              <a:rPr lang="en-US" dirty="0" err="1" smtClean="0"/>
              <a:t>importantes</a:t>
            </a:r>
            <a:r>
              <a:rPr lang="en-US" dirty="0" smtClean="0"/>
              <a:t>:</a:t>
            </a:r>
            <a:endParaRPr lang="es-ES" dirty="0"/>
          </a:p>
        </p:txBody>
      </p:sp>
      <p:pic>
        <p:nvPicPr>
          <p:cNvPr id="2051" name="Picture 3"/>
          <p:cNvPicPr>
            <a:picLocks noGrp="1" noChangeAspect="1" noChangeArrowheads="1"/>
          </p:cNvPicPr>
          <p:nvPr>
            <p:ph sz="quarter" idx="1"/>
          </p:nvPr>
        </p:nvPicPr>
        <p:blipFill>
          <a:blip r:embed="rId3" cstate="print"/>
          <a:srcRect/>
          <a:stretch>
            <a:fillRect/>
          </a:stretch>
        </p:blipFill>
        <p:spPr bwMode="auto">
          <a:xfrm>
            <a:off x="611560" y="1628800"/>
            <a:ext cx="7488832" cy="41918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 sz="3200" b="1" dirty="0" smtClean="0"/>
              <a:t>Análisis</a:t>
            </a:r>
            <a:r>
              <a:rPr lang="es-ES" sz="3200" b="1" dirty="0"/>
              <a:t> </a:t>
            </a:r>
            <a:r>
              <a:rPr lang="es-ES" sz="3200" b="1" dirty="0" smtClean="0"/>
              <a:t>de </a:t>
            </a:r>
            <a:r>
              <a:rPr lang="es-ES" sz="3200" b="1" dirty="0"/>
              <a:t>la </a:t>
            </a:r>
            <a:r>
              <a:rPr lang="es-ES" sz="3200" b="1" dirty="0" smtClean="0"/>
              <a:t>Aplicación: Requisitos</a:t>
            </a:r>
            <a:endParaRPr lang="en-US" sz="3200" dirty="0"/>
          </a:p>
        </p:txBody>
      </p:sp>
      <p:sp>
        <p:nvSpPr>
          <p:cNvPr id="3" name="Content Placeholder 2"/>
          <p:cNvSpPr>
            <a:spLocks noGrp="1"/>
          </p:cNvSpPr>
          <p:nvPr>
            <p:ph sz="quarter" idx="1"/>
          </p:nvPr>
        </p:nvSpPr>
        <p:spPr/>
        <p:txBody>
          <a:bodyPr/>
          <a:lstStyle/>
          <a:p>
            <a:pPr marL="0" lvl="2" indent="0">
              <a:buNone/>
            </a:pPr>
            <a:r>
              <a:rPr lang="en-US" sz="2000" dirty="0" smtClean="0">
                <a:effectLst/>
              </a:rPr>
              <a:t> </a:t>
            </a:r>
          </a:p>
          <a:p>
            <a:pPr marL="0" lvl="2" indent="0">
              <a:buNone/>
            </a:pPr>
            <a:endParaRPr lang="en-US" sz="2000" dirty="0" smtClean="0"/>
          </a:p>
        </p:txBody>
      </p:sp>
      <p:graphicFrame>
        <p:nvGraphicFramePr>
          <p:cNvPr id="5" name="Diagram 4"/>
          <p:cNvGraphicFramePr/>
          <p:nvPr>
            <p:extLst>
              <p:ext uri="{D42A27DB-BD31-4B8C-83A1-F6EECF244321}">
                <p14:modId xmlns="" xmlns:p14="http://schemas.microsoft.com/office/powerpoint/2010/main" val="344255607"/>
              </p:ext>
            </p:extLst>
          </p:nvPr>
        </p:nvGraphicFramePr>
        <p:xfrm>
          <a:off x="1049657" y="1396999"/>
          <a:ext cx="7062505" cy="461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931454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388</TotalTime>
  <Words>1033</Words>
  <Application>Microsoft Office PowerPoint</Application>
  <PresentationFormat>Presentación en pantalla (4:3)</PresentationFormat>
  <Paragraphs>252</Paragraphs>
  <Slides>37</Slides>
  <Notes>37</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Mirador</vt:lpstr>
      <vt:lpstr>Diapositiva 1</vt:lpstr>
      <vt:lpstr>Justificación y alcance del proyecto</vt:lpstr>
      <vt:lpstr>Diapositiva 3</vt:lpstr>
      <vt:lpstr>Metodología aplicada:</vt:lpstr>
      <vt:lpstr>Algunos conceptos importantes:</vt:lpstr>
      <vt:lpstr>Tipos de interacción:</vt:lpstr>
      <vt:lpstr>Tipos de interacción:</vt:lpstr>
      <vt:lpstr>Algunos conceptos importantes:</vt:lpstr>
      <vt:lpstr>Análisis de la Aplicación: Requisitos</vt:lpstr>
      <vt:lpstr>Análisis de la Aplicación: Diseño de la aplicación e interacción </vt:lpstr>
      <vt:lpstr> Análisis de la Aplicación:  Dispositivos de entrada y salida </vt:lpstr>
      <vt:lpstr>Análisis de la Aplicación: Arquitectura de la aplicación</vt:lpstr>
      <vt:lpstr>Análisis de la Aplicación: Módulo de Posicionamiento</vt:lpstr>
      <vt:lpstr>Análisis de la Aplicación: Módulo de Validación de Precisión </vt:lpstr>
      <vt:lpstr>Análisis de la Aplicación: Diagrama de Casos de uso</vt:lpstr>
      <vt:lpstr>Análisis de la Aplicación: Diseño de algoritmos</vt:lpstr>
      <vt:lpstr>Análisis de la Aplicación: Diseño de algoritmos</vt:lpstr>
      <vt:lpstr>Análisis de la Aplicación: Interfaz de la aplicación</vt:lpstr>
      <vt:lpstr>Análisis de la Aplicación: Diseño de pruebas</vt:lpstr>
      <vt:lpstr>Análisis de la Aplicación: Evaluación de resultados</vt:lpstr>
      <vt:lpstr>Implementación</vt:lpstr>
      <vt:lpstr>Software Utilizado </vt:lpstr>
      <vt:lpstr>Dispositivos de Hardware</vt:lpstr>
      <vt:lpstr>Análisis y Calibración</vt:lpstr>
      <vt:lpstr>Análisis y Calibración</vt:lpstr>
      <vt:lpstr>Análisis y Calibración</vt:lpstr>
      <vt:lpstr>Implementación</vt:lpstr>
      <vt:lpstr>Implementación</vt:lpstr>
      <vt:lpstr>Implementación</vt:lpstr>
      <vt:lpstr>Implementación</vt:lpstr>
      <vt:lpstr>Implementación</vt:lpstr>
      <vt:lpstr>Implementación</vt:lpstr>
      <vt:lpstr>Implementación</vt:lpstr>
      <vt:lpstr>Implementación</vt:lpstr>
      <vt:lpstr>Conclusiones:</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Ricardo</dc:creator>
  <cp:lastModifiedBy>Kukusa</cp:lastModifiedBy>
  <cp:revision>58</cp:revision>
  <dcterms:created xsi:type="dcterms:W3CDTF">2010-07-11T15:01:50Z</dcterms:created>
  <dcterms:modified xsi:type="dcterms:W3CDTF">2010-07-12T03:41:47Z</dcterms:modified>
</cp:coreProperties>
</file>