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3.xml" ContentType="application/vnd.openxmlformats-officedocument.presentationml.slide+xml"/>
  <Default Extension="png" ContentType="image/png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3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77" r:id="rId5"/>
    <p:sldId id="278" r:id="rId6"/>
    <p:sldId id="267" r:id="rId7"/>
    <p:sldId id="281" r:id="rId8"/>
    <p:sldId id="282" r:id="rId9"/>
    <p:sldId id="283" r:id="rId10"/>
    <p:sldId id="260" r:id="rId11"/>
    <p:sldId id="284" r:id="rId12"/>
    <p:sldId id="285" r:id="rId13"/>
    <p:sldId id="286" r:id="rId14"/>
    <p:sldId id="273" r:id="rId15"/>
    <p:sldId id="272" r:id="rId16"/>
    <p:sldId id="288" r:id="rId17"/>
    <p:sldId id="289" r:id="rId18"/>
    <p:sldId id="290" r:id="rId19"/>
    <p:sldId id="291" r:id="rId20"/>
    <p:sldId id="292" r:id="rId21"/>
    <p:sldId id="295" r:id="rId22"/>
    <p:sldId id="274" r:id="rId23"/>
    <p:sldId id="276" r:id="rId24"/>
    <p:sldId id="29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AE5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434FFA-97AC-8341-B2CE-E4F704CE547D}" type="doc">
      <dgm:prSet loTypeId="urn:microsoft.com/office/officeart/2005/8/layout/hierarchy4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0BF85B2-7594-7345-8138-BA34EA58B4F2}">
      <dgm:prSet phldrT="[Text]" custT="1"/>
      <dgm:spPr/>
      <dgm:t>
        <a:bodyPr/>
        <a:lstStyle/>
        <a:p>
          <a:r>
            <a:rPr lang="en-US" sz="2900" dirty="0" err="1" smtClean="0"/>
            <a:t>Sistema</a:t>
          </a:r>
          <a:r>
            <a:rPr lang="en-US" sz="2900" dirty="0" smtClean="0"/>
            <a:t> </a:t>
          </a:r>
          <a:r>
            <a:rPr lang="en-US" sz="2400" dirty="0" err="1" smtClean="0"/>
            <a:t>Operativo</a:t>
          </a:r>
          <a:endParaRPr lang="en-US" sz="2900" dirty="0"/>
        </a:p>
      </dgm:t>
    </dgm:pt>
    <dgm:pt modelId="{1E6A5DE9-B5DA-6645-BC50-3956F435DC94}" type="parTrans" cxnId="{E3272D6A-A1F7-5140-8CED-432B40FA5769}">
      <dgm:prSet/>
      <dgm:spPr/>
      <dgm:t>
        <a:bodyPr/>
        <a:lstStyle/>
        <a:p>
          <a:endParaRPr lang="en-US"/>
        </a:p>
      </dgm:t>
    </dgm:pt>
    <dgm:pt modelId="{A9331991-864D-6D4D-BDA1-03906AA07465}" type="sibTrans" cxnId="{E3272D6A-A1F7-5140-8CED-432B40FA5769}">
      <dgm:prSet/>
      <dgm:spPr/>
      <dgm:t>
        <a:bodyPr/>
        <a:lstStyle/>
        <a:p>
          <a:endParaRPr lang="en-US"/>
        </a:p>
      </dgm:t>
    </dgm:pt>
    <dgm:pt modelId="{98F07763-18E7-614E-815F-DDC1B74F548B}">
      <dgm:prSet phldrT="[Text]"/>
      <dgm:spPr/>
      <dgm:t>
        <a:bodyPr/>
        <a:lstStyle/>
        <a:p>
          <a:r>
            <a:rPr lang="en-US" dirty="0" err="1" smtClean="0"/>
            <a:t>Dispositivos</a:t>
          </a:r>
          <a:r>
            <a:rPr lang="en-US" dirty="0" smtClean="0"/>
            <a:t> de </a:t>
          </a:r>
          <a:r>
            <a:rPr lang="en-US" dirty="0" err="1" smtClean="0"/>
            <a:t>Realidad</a:t>
          </a:r>
          <a:r>
            <a:rPr lang="en-US" dirty="0" smtClean="0"/>
            <a:t> Virtual</a:t>
          </a:r>
          <a:endParaRPr lang="en-US" dirty="0"/>
        </a:p>
      </dgm:t>
    </dgm:pt>
    <dgm:pt modelId="{802C5F1D-68BA-6B45-89FF-EACB51C63FBC}" type="parTrans" cxnId="{1F3E4812-90CA-9040-B556-6BB228FC6ECC}">
      <dgm:prSet/>
      <dgm:spPr/>
      <dgm:t>
        <a:bodyPr/>
        <a:lstStyle/>
        <a:p>
          <a:endParaRPr lang="en-US"/>
        </a:p>
      </dgm:t>
    </dgm:pt>
    <dgm:pt modelId="{0F58780A-FA07-9C4C-8A18-DAA054462011}" type="sibTrans" cxnId="{1F3E4812-90CA-9040-B556-6BB228FC6ECC}">
      <dgm:prSet/>
      <dgm:spPr/>
      <dgm:t>
        <a:bodyPr/>
        <a:lstStyle/>
        <a:p>
          <a:endParaRPr lang="en-US"/>
        </a:p>
      </dgm:t>
    </dgm:pt>
    <dgm:pt modelId="{EB0FD3D8-60BD-1344-9671-1E14B09DD916}">
      <dgm:prSet phldrT="[Text]"/>
      <dgm:spPr/>
      <dgm:t>
        <a:bodyPr/>
        <a:lstStyle/>
        <a:p>
          <a:r>
            <a:rPr lang="en-US" dirty="0" smtClean="0"/>
            <a:t>5DT Data Glove</a:t>
          </a:r>
          <a:endParaRPr lang="en-US" dirty="0"/>
        </a:p>
      </dgm:t>
    </dgm:pt>
    <dgm:pt modelId="{84191AE4-221C-2246-A48D-E8319FE0EE64}" type="parTrans" cxnId="{C3BB70BB-E6FA-4B41-8216-C31830C57C42}">
      <dgm:prSet/>
      <dgm:spPr/>
      <dgm:t>
        <a:bodyPr/>
        <a:lstStyle/>
        <a:p>
          <a:endParaRPr lang="en-US"/>
        </a:p>
      </dgm:t>
    </dgm:pt>
    <dgm:pt modelId="{2747741C-F486-C548-84F0-EF23F96ED9BC}" type="sibTrans" cxnId="{C3BB70BB-E6FA-4B41-8216-C31830C57C42}">
      <dgm:prSet/>
      <dgm:spPr/>
      <dgm:t>
        <a:bodyPr/>
        <a:lstStyle/>
        <a:p>
          <a:endParaRPr lang="en-US"/>
        </a:p>
      </dgm:t>
    </dgm:pt>
    <dgm:pt modelId="{17B57FDE-90C1-D446-9D7E-7A8CA7C36440}">
      <dgm:prSet phldrT="[Text]" custT="1"/>
      <dgm:spPr/>
      <dgm:t>
        <a:bodyPr/>
        <a:lstStyle/>
        <a:p>
          <a:r>
            <a:rPr lang="en-US" sz="1400" dirty="0" err="1" smtClean="0"/>
            <a:t>Polhemus</a:t>
          </a:r>
          <a:endParaRPr lang="en-US" sz="1400" dirty="0"/>
        </a:p>
      </dgm:t>
    </dgm:pt>
    <dgm:pt modelId="{7F4276CB-3993-EE44-88BC-699A37B04817}" type="parTrans" cxnId="{1F6E22FB-6F0E-354E-AB17-989819EF57FA}">
      <dgm:prSet/>
      <dgm:spPr/>
      <dgm:t>
        <a:bodyPr/>
        <a:lstStyle/>
        <a:p>
          <a:endParaRPr lang="en-US"/>
        </a:p>
      </dgm:t>
    </dgm:pt>
    <dgm:pt modelId="{1415FB1C-FC33-9B4B-891A-23427ED2DA81}" type="sibTrans" cxnId="{1F6E22FB-6F0E-354E-AB17-989819EF57FA}">
      <dgm:prSet/>
      <dgm:spPr/>
      <dgm:t>
        <a:bodyPr/>
        <a:lstStyle/>
        <a:p>
          <a:endParaRPr lang="en-US"/>
        </a:p>
      </dgm:t>
    </dgm:pt>
    <dgm:pt modelId="{4810D4FF-5F7A-044F-9C62-0D5729C5AD73}">
      <dgm:prSet phldrT="[Text]"/>
      <dgm:spPr/>
      <dgm:t>
        <a:bodyPr/>
        <a:lstStyle/>
        <a:p>
          <a:r>
            <a:rPr lang="en-US" dirty="0" err="1" smtClean="0"/>
            <a:t>Objetos</a:t>
          </a:r>
          <a:r>
            <a:rPr lang="en-US" dirty="0" smtClean="0"/>
            <a:t> 3D</a:t>
          </a:r>
          <a:endParaRPr lang="en-US" dirty="0"/>
        </a:p>
      </dgm:t>
    </dgm:pt>
    <dgm:pt modelId="{A25B16AF-C580-8646-B84A-8CC89E55F4EB}" type="parTrans" cxnId="{DFB9B563-9108-4D45-919A-D166F6DDDF78}">
      <dgm:prSet/>
      <dgm:spPr/>
      <dgm:t>
        <a:bodyPr/>
        <a:lstStyle/>
        <a:p>
          <a:endParaRPr lang="en-US"/>
        </a:p>
      </dgm:t>
    </dgm:pt>
    <dgm:pt modelId="{F485FD1E-7AE7-A744-801F-0CBED4B9503B}" type="sibTrans" cxnId="{DFB9B563-9108-4D45-919A-D166F6DDDF78}">
      <dgm:prSet/>
      <dgm:spPr/>
      <dgm:t>
        <a:bodyPr/>
        <a:lstStyle/>
        <a:p>
          <a:endParaRPr lang="en-US"/>
        </a:p>
      </dgm:t>
    </dgm:pt>
    <dgm:pt modelId="{45F26482-5F77-C74E-8E72-EDFDD26F5CA6}">
      <dgm:prSet phldrT="[Text]"/>
      <dgm:spPr/>
      <dgm:t>
        <a:bodyPr/>
        <a:lstStyle/>
        <a:p>
          <a:r>
            <a:rPr lang="en-US" dirty="0" err="1" smtClean="0"/>
            <a:t>Archivos</a:t>
          </a:r>
          <a:endParaRPr lang="en-US" dirty="0"/>
        </a:p>
      </dgm:t>
    </dgm:pt>
    <dgm:pt modelId="{F71C7FD9-D5B4-6647-94D6-9E518A8A8D5D}" type="parTrans" cxnId="{34EAB5E2-E4E6-DA4E-A48F-F42103603700}">
      <dgm:prSet/>
      <dgm:spPr/>
      <dgm:t>
        <a:bodyPr/>
        <a:lstStyle/>
        <a:p>
          <a:endParaRPr lang="en-US"/>
        </a:p>
      </dgm:t>
    </dgm:pt>
    <dgm:pt modelId="{DAB8C162-6259-BD44-8673-DB30D58052F6}" type="sibTrans" cxnId="{34EAB5E2-E4E6-DA4E-A48F-F42103603700}">
      <dgm:prSet/>
      <dgm:spPr/>
      <dgm:t>
        <a:bodyPr/>
        <a:lstStyle/>
        <a:p>
          <a:endParaRPr lang="en-US"/>
        </a:p>
      </dgm:t>
    </dgm:pt>
    <dgm:pt modelId="{6F565098-FAC5-984F-A958-9298E0DFE727}" type="pres">
      <dgm:prSet presAssocID="{46434FFA-97AC-8341-B2CE-E4F704CE54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A7FD45-F66C-9247-8412-5D92930AEFCE}" type="pres">
      <dgm:prSet presAssocID="{20BF85B2-7594-7345-8138-BA34EA58B4F2}" presName="vertOne" presStyleCnt="0"/>
      <dgm:spPr/>
      <dgm:t>
        <a:bodyPr/>
        <a:lstStyle/>
        <a:p>
          <a:endParaRPr lang="en-US"/>
        </a:p>
      </dgm:t>
    </dgm:pt>
    <dgm:pt modelId="{0731339A-66C0-7E47-8A20-E55BDF97AF30}" type="pres">
      <dgm:prSet presAssocID="{20BF85B2-7594-7345-8138-BA34EA58B4F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094E3C-91A9-5E4B-A186-5AEEFB81F30D}" type="pres">
      <dgm:prSet presAssocID="{20BF85B2-7594-7345-8138-BA34EA58B4F2}" presName="parTransOne" presStyleCnt="0"/>
      <dgm:spPr/>
      <dgm:t>
        <a:bodyPr/>
        <a:lstStyle/>
        <a:p>
          <a:endParaRPr lang="en-US"/>
        </a:p>
      </dgm:t>
    </dgm:pt>
    <dgm:pt modelId="{096D46CA-7116-F845-87E0-65F65EEEBD2E}" type="pres">
      <dgm:prSet presAssocID="{20BF85B2-7594-7345-8138-BA34EA58B4F2}" presName="horzOne" presStyleCnt="0"/>
      <dgm:spPr/>
      <dgm:t>
        <a:bodyPr/>
        <a:lstStyle/>
        <a:p>
          <a:endParaRPr lang="en-US"/>
        </a:p>
      </dgm:t>
    </dgm:pt>
    <dgm:pt modelId="{AE94B492-EBEF-6A48-8368-A2C4D1FD51F6}" type="pres">
      <dgm:prSet presAssocID="{98F07763-18E7-614E-815F-DDC1B74F548B}" presName="vertTwo" presStyleCnt="0"/>
      <dgm:spPr/>
      <dgm:t>
        <a:bodyPr/>
        <a:lstStyle/>
        <a:p>
          <a:endParaRPr lang="en-US"/>
        </a:p>
      </dgm:t>
    </dgm:pt>
    <dgm:pt modelId="{C0092906-8917-2249-95E7-D012744B5FC0}" type="pres">
      <dgm:prSet presAssocID="{98F07763-18E7-614E-815F-DDC1B74F548B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B9092D-327B-8B4F-B753-947333A19FFB}" type="pres">
      <dgm:prSet presAssocID="{98F07763-18E7-614E-815F-DDC1B74F548B}" presName="parTransTwo" presStyleCnt="0"/>
      <dgm:spPr/>
      <dgm:t>
        <a:bodyPr/>
        <a:lstStyle/>
        <a:p>
          <a:endParaRPr lang="en-US"/>
        </a:p>
      </dgm:t>
    </dgm:pt>
    <dgm:pt modelId="{15D122EB-8F84-544E-B731-1CB2797EAE2D}" type="pres">
      <dgm:prSet presAssocID="{98F07763-18E7-614E-815F-DDC1B74F548B}" presName="horzTwo" presStyleCnt="0"/>
      <dgm:spPr/>
      <dgm:t>
        <a:bodyPr/>
        <a:lstStyle/>
        <a:p>
          <a:endParaRPr lang="en-US"/>
        </a:p>
      </dgm:t>
    </dgm:pt>
    <dgm:pt modelId="{7FB586C9-BFA4-0A42-BACC-4CD13D6E70FD}" type="pres">
      <dgm:prSet presAssocID="{EB0FD3D8-60BD-1344-9671-1E14B09DD916}" presName="vertThree" presStyleCnt="0"/>
      <dgm:spPr/>
      <dgm:t>
        <a:bodyPr/>
        <a:lstStyle/>
        <a:p>
          <a:endParaRPr lang="en-US"/>
        </a:p>
      </dgm:t>
    </dgm:pt>
    <dgm:pt modelId="{4BFDBAD6-31F2-284E-BC61-22707D203B8A}" type="pres">
      <dgm:prSet presAssocID="{EB0FD3D8-60BD-1344-9671-1E14B09DD916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AED01B-8AA0-4944-A224-CCBA5242481C}" type="pres">
      <dgm:prSet presAssocID="{EB0FD3D8-60BD-1344-9671-1E14B09DD916}" presName="horzThree" presStyleCnt="0"/>
      <dgm:spPr/>
      <dgm:t>
        <a:bodyPr/>
        <a:lstStyle/>
        <a:p>
          <a:endParaRPr lang="en-US"/>
        </a:p>
      </dgm:t>
    </dgm:pt>
    <dgm:pt modelId="{066B8BAC-FC1A-3041-B84C-86C2E7518E95}" type="pres">
      <dgm:prSet presAssocID="{2747741C-F486-C548-84F0-EF23F96ED9BC}" presName="sibSpaceThree" presStyleCnt="0"/>
      <dgm:spPr/>
      <dgm:t>
        <a:bodyPr/>
        <a:lstStyle/>
        <a:p>
          <a:endParaRPr lang="en-US"/>
        </a:p>
      </dgm:t>
    </dgm:pt>
    <dgm:pt modelId="{D40C6FB5-48D1-974E-A914-2E1B77F58614}" type="pres">
      <dgm:prSet presAssocID="{17B57FDE-90C1-D446-9D7E-7A8CA7C36440}" presName="vertThree" presStyleCnt="0"/>
      <dgm:spPr/>
      <dgm:t>
        <a:bodyPr/>
        <a:lstStyle/>
        <a:p>
          <a:endParaRPr lang="en-US"/>
        </a:p>
      </dgm:t>
    </dgm:pt>
    <dgm:pt modelId="{21555771-C716-964E-8C00-A17405DF8258}" type="pres">
      <dgm:prSet presAssocID="{17B57FDE-90C1-D446-9D7E-7A8CA7C36440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9BC5EF-2A9B-F942-B2B5-782D893927DD}" type="pres">
      <dgm:prSet presAssocID="{17B57FDE-90C1-D446-9D7E-7A8CA7C36440}" presName="horzThree" presStyleCnt="0"/>
      <dgm:spPr/>
      <dgm:t>
        <a:bodyPr/>
        <a:lstStyle/>
        <a:p>
          <a:endParaRPr lang="en-US"/>
        </a:p>
      </dgm:t>
    </dgm:pt>
    <dgm:pt modelId="{83E66E4E-9ADA-F54D-B522-F5ED6A762C01}" type="pres">
      <dgm:prSet presAssocID="{0F58780A-FA07-9C4C-8A18-DAA054462011}" presName="sibSpaceTwo" presStyleCnt="0"/>
      <dgm:spPr/>
      <dgm:t>
        <a:bodyPr/>
        <a:lstStyle/>
        <a:p>
          <a:endParaRPr lang="en-US"/>
        </a:p>
      </dgm:t>
    </dgm:pt>
    <dgm:pt modelId="{CC55FAAA-8C78-0F4B-950D-E220F822195A}" type="pres">
      <dgm:prSet presAssocID="{4810D4FF-5F7A-044F-9C62-0D5729C5AD73}" presName="vertTwo" presStyleCnt="0"/>
      <dgm:spPr/>
    </dgm:pt>
    <dgm:pt modelId="{FAE55E92-CD69-FC4B-AF5B-814CEFB3B79C}" type="pres">
      <dgm:prSet presAssocID="{4810D4FF-5F7A-044F-9C62-0D5729C5AD73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809A23-FA2F-4743-A387-8766D013B224}" type="pres">
      <dgm:prSet presAssocID="{4810D4FF-5F7A-044F-9C62-0D5729C5AD73}" presName="horzTwo" presStyleCnt="0"/>
      <dgm:spPr/>
    </dgm:pt>
    <dgm:pt modelId="{1A995206-68DD-FB4E-859C-91A4A57F1B8C}" type="pres">
      <dgm:prSet presAssocID="{F485FD1E-7AE7-A744-801F-0CBED4B9503B}" presName="sibSpaceTwo" presStyleCnt="0"/>
      <dgm:spPr/>
    </dgm:pt>
    <dgm:pt modelId="{06B51CD2-84AE-1740-B030-89237AE605BB}" type="pres">
      <dgm:prSet presAssocID="{45F26482-5F77-C74E-8E72-EDFDD26F5CA6}" presName="vertTwo" presStyleCnt="0"/>
      <dgm:spPr/>
    </dgm:pt>
    <dgm:pt modelId="{A3CD4E60-AC4C-AF41-A383-7456B9761E59}" type="pres">
      <dgm:prSet presAssocID="{45F26482-5F77-C74E-8E72-EDFDD26F5CA6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6BC884-F4D6-6F47-9864-FB2BA7FC2B49}" type="pres">
      <dgm:prSet presAssocID="{45F26482-5F77-C74E-8E72-EDFDD26F5CA6}" presName="horzTwo" presStyleCnt="0"/>
      <dgm:spPr/>
    </dgm:pt>
  </dgm:ptLst>
  <dgm:cxnLst>
    <dgm:cxn modelId="{A4D4097D-7BC2-2A48-A77E-CE377B4528C3}" type="presOf" srcId="{4810D4FF-5F7A-044F-9C62-0D5729C5AD73}" destId="{FAE55E92-CD69-FC4B-AF5B-814CEFB3B79C}" srcOrd="0" destOrd="0" presId="urn:microsoft.com/office/officeart/2005/8/layout/hierarchy4"/>
    <dgm:cxn modelId="{C3BB70BB-E6FA-4B41-8216-C31830C57C42}" srcId="{98F07763-18E7-614E-815F-DDC1B74F548B}" destId="{EB0FD3D8-60BD-1344-9671-1E14B09DD916}" srcOrd="0" destOrd="0" parTransId="{84191AE4-221C-2246-A48D-E8319FE0EE64}" sibTransId="{2747741C-F486-C548-84F0-EF23F96ED9BC}"/>
    <dgm:cxn modelId="{642579CC-5E59-1040-83BE-BA3E0CCFED9E}" type="presOf" srcId="{17B57FDE-90C1-D446-9D7E-7A8CA7C36440}" destId="{21555771-C716-964E-8C00-A17405DF8258}" srcOrd="0" destOrd="0" presId="urn:microsoft.com/office/officeart/2005/8/layout/hierarchy4"/>
    <dgm:cxn modelId="{324E3C3D-92FD-BC4C-BBF2-17873E918721}" type="presOf" srcId="{45F26482-5F77-C74E-8E72-EDFDD26F5CA6}" destId="{A3CD4E60-AC4C-AF41-A383-7456B9761E59}" srcOrd="0" destOrd="0" presId="urn:microsoft.com/office/officeart/2005/8/layout/hierarchy4"/>
    <dgm:cxn modelId="{1F3E4812-90CA-9040-B556-6BB228FC6ECC}" srcId="{20BF85B2-7594-7345-8138-BA34EA58B4F2}" destId="{98F07763-18E7-614E-815F-DDC1B74F548B}" srcOrd="0" destOrd="0" parTransId="{802C5F1D-68BA-6B45-89FF-EACB51C63FBC}" sibTransId="{0F58780A-FA07-9C4C-8A18-DAA054462011}"/>
    <dgm:cxn modelId="{79244022-8EEF-3446-8097-8720097ABB81}" type="presOf" srcId="{EB0FD3D8-60BD-1344-9671-1E14B09DD916}" destId="{4BFDBAD6-31F2-284E-BC61-22707D203B8A}" srcOrd="0" destOrd="0" presId="urn:microsoft.com/office/officeart/2005/8/layout/hierarchy4"/>
    <dgm:cxn modelId="{EFEDB89D-1D30-6648-A612-20BDF7AFA0C0}" type="presOf" srcId="{20BF85B2-7594-7345-8138-BA34EA58B4F2}" destId="{0731339A-66C0-7E47-8A20-E55BDF97AF30}" srcOrd="0" destOrd="0" presId="urn:microsoft.com/office/officeart/2005/8/layout/hierarchy4"/>
    <dgm:cxn modelId="{DFB9B563-9108-4D45-919A-D166F6DDDF78}" srcId="{20BF85B2-7594-7345-8138-BA34EA58B4F2}" destId="{4810D4FF-5F7A-044F-9C62-0D5729C5AD73}" srcOrd="1" destOrd="0" parTransId="{A25B16AF-C580-8646-B84A-8CC89E55F4EB}" sibTransId="{F485FD1E-7AE7-A744-801F-0CBED4B9503B}"/>
    <dgm:cxn modelId="{E3272D6A-A1F7-5140-8CED-432B40FA5769}" srcId="{46434FFA-97AC-8341-B2CE-E4F704CE547D}" destId="{20BF85B2-7594-7345-8138-BA34EA58B4F2}" srcOrd="0" destOrd="0" parTransId="{1E6A5DE9-B5DA-6645-BC50-3956F435DC94}" sibTransId="{A9331991-864D-6D4D-BDA1-03906AA07465}"/>
    <dgm:cxn modelId="{1F6E22FB-6F0E-354E-AB17-989819EF57FA}" srcId="{98F07763-18E7-614E-815F-DDC1B74F548B}" destId="{17B57FDE-90C1-D446-9D7E-7A8CA7C36440}" srcOrd="1" destOrd="0" parTransId="{7F4276CB-3993-EE44-88BC-699A37B04817}" sibTransId="{1415FB1C-FC33-9B4B-891A-23427ED2DA81}"/>
    <dgm:cxn modelId="{3205CF35-C246-7E47-ABAF-3899719209AA}" type="presOf" srcId="{46434FFA-97AC-8341-B2CE-E4F704CE547D}" destId="{6F565098-FAC5-984F-A958-9298E0DFE727}" srcOrd="0" destOrd="0" presId="urn:microsoft.com/office/officeart/2005/8/layout/hierarchy4"/>
    <dgm:cxn modelId="{1FB65E6B-96D5-4047-99D9-DE37E7B1C9FB}" type="presOf" srcId="{98F07763-18E7-614E-815F-DDC1B74F548B}" destId="{C0092906-8917-2249-95E7-D012744B5FC0}" srcOrd="0" destOrd="0" presId="urn:microsoft.com/office/officeart/2005/8/layout/hierarchy4"/>
    <dgm:cxn modelId="{34EAB5E2-E4E6-DA4E-A48F-F42103603700}" srcId="{20BF85B2-7594-7345-8138-BA34EA58B4F2}" destId="{45F26482-5F77-C74E-8E72-EDFDD26F5CA6}" srcOrd="2" destOrd="0" parTransId="{F71C7FD9-D5B4-6647-94D6-9E518A8A8D5D}" sibTransId="{DAB8C162-6259-BD44-8673-DB30D58052F6}"/>
    <dgm:cxn modelId="{A5F34004-5C13-3C4E-88C6-0937481B250E}" type="presParOf" srcId="{6F565098-FAC5-984F-A958-9298E0DFE727}" destId="{C4A7FD45-F66C-9247-8412-5D92930AEFCE}" srcOrd="0" destOrd="0" presId="urn:microsoft.com/office/officeart/2005/8/layout/hierarchy4"/>
    <dgm:cxn modelId="{6A49DE7F-04E1-B646-8789-7EC440D93438}" type="presParOf" srcId="{C4A7FD45-F66C-9247-8412-5D92930AEFCE}" destId="{0731339A-66C0-7E47-8A20-E55BDF97AF30}" srcOrd="0" destOrd="0" presId="urn:microsoft.com/office/officeart/2005/8/layout/hierarchy4"/>
    <dgm:cxn modelId="{B763BA3F-8521-294A-AB73-89FCE872A047}" type="presParOf" srcId="{C4A7FD45-F66C-9247-8412-5D92930AEFCE}" destId="{B8094E3C-91A9-5E4B-A186-5AEEFB81F30D}" srcOrd="1" destOrd="0" presId="urn:microsoft.com/office/officeart/2005/8/layout/hierarchy4"/>
    <dgm:cxn modelId="{76F46446-4C36-5E45-9A42-3AE548FD9D06}" type="presParOf" srcId="{C4A7FD45-F66C-9247-8412-5D92930AEFCE}" destId="{096D46CA-7116-F845-87E0-65F65EEEBD2E}" srcOrd="2" destOrd="0" presId="urn:microsoft.com/office/officeart/2005/8/layout/hierarchy4"/>
    <dgm:cxn modelId="{59677F54-6FA0-4346-8C4C-1FFE2AA1B894}" type="presParOf" srcId="{096D46CA-7116-F845-87E0-65F65EEEBD2E}" destId="{AE94B492-EBEF-6A48-8368-A2C4D1FD51F6}" srcOrd="0" destOrd="0" presId="urn:microsoft.com/office/officeart/2005/8/layout/hierarchy4"/>
    <dgm:cxn modelId="{D038A58E-E01A-DA49-B7B0-25D353F9FC56}" type="presParOf" srcId="{AE94B492-EBEF-6A48-8368-A2C4D1FD51F6}" destId="{C0092906-8917-2249-95E7-D012744B5FC0}" srcOrd="0" destOrd="0" presId="urn:microsoft.com/office/officeart/2005/8/layout/hierarchy4"/>
    <dgm:cxn modelId="{CE78274E-8D67-7348-AD59-A0C60FE4346F}" type="presParOf" srcId="{AE94B492-EBEF-6A48-8368-A2C4D1FD51F6}" destId="{B6B9092D-327B-8B4F-B753-947333A19FFB}" srcOrd="1" destOrd="0" presId="urn:microsoft.com/office/officeart/2005/8/layout/hierarchy4"/>
    <dgm:cxn modelId="{413BB527-2092-624E-989B-EB0F9572ED03}" type="presParOf" srcId="{AE94B492-EBEF-6A48-8368-A2C4D1FD51F6}" destId="{15D122EB-8F84-544E-B731-1CB2797EAE2D}" srcOrd="2" destOrd="0" presId="urn:microsoft.com/office/officeart/2005/8/layout/hierarchy4"/>
    <dgm:cxn modelId="{0D1DFB93-17D9-A245-B0F3-734BF23CAA85}" type="presParOf" srcId="{15D122EB-8F84-544E-B731-1CB2797EAE2D}" destId="{7FB586C9-BFA4-0A42-BACC-4CD13D6E70FD}" srcOrd="0" destOrd="0" presId="urn:microsoft.com/office/officeart/2005/8/layout/hierarchy4"/>
    <dgm:cxn modelId="{D5696FC0-641C-F441-91AC-8D25A77ECB65}" type="presParOf" srcId="{7FB586C9-BFA4-0A42-BACC-4CD13D6E70FD}" destId="{4BFDBAD6-31F2-284E-BC61-22707D203B8A}" srcOrd="0" destOrd="0" presId="urn:microsoft.com/office/officeart/2005/8/layout/hierarchy4"/>
    <dgm:cxn modelId="{81E7ED53-5413-8A40-8553-4F8BC5BD5E3F}" type="presParOf" srcId="{7FB586C9-BFA4-0A42-BACC-4CD13D6E70FD}" destId="{A9AED01B-8AA0-4944-A224-CCBA5242481C}" srcOrd="1" destOrd="0" presId="urn:microsoft.com/office/officeart/2005/8/layout/hierarchy4"/>
    <dgm:cxn modelId="{27578554-58DE-2143-8962-533C097B7F03}" type="presParOf" srcId="{15D122EB-8F84-544E-B731-1CB2797EAE2D}" destId="{066B8BAC-FC1A-3041-B84C-86C2E7518E95}" srcOrd="1" destOrd="0" presId="urn:microsoft.com/office/officeart/2005/8/layout/hierarchy4"/>
    <dgm:cxn modelId="{93BEE738-2A7E-F945-98AF-2D17B223DCCB}" type="presParOf" srcId="{15D122EB-8F84-544E-B731-1CB2797EAE2D}" destId="{D40C6FB5-48D1-974E-A914-2E1B77F58614}" srcOrd="2" destOrd="0" presId="urn:microsoft.com/office/officeart/2005/8/layout/hierarchy4"/>
    <dgm:cxn modelId="{652FF544-0AC0-434A-AEA2-AC218BB9104B}" type="presParOf" srcId="{D40C6FB5-48D1-974E-A914-2E1B77F58614}" destId="{21555771-C716-964E-8C00-A17405DF8258}" srcOrd="0" destOrd="0" presId="urn:microsoft.com/office/officeart/2005/8/layout/hierarchy4"/>
    <dgm:cxn modelId="{4227EECB-FC39-AA4A-A349-9AA950E7A387}" type="presParOf" srcId="{D40C6FB5-48D1-974E-A914-2E1B77F58614}" destId="{AF9BC5EF-2A9B-F942-B2B5-782D893927DD}" srcOrd="1" destOrd="0" presId="urn:microsoft.com/office/officeart/2005/8/layout/hierarchy4"/>
    <dgm:cxn modelId="{1E7BF67F-519B-2D43-95F5-6078C3E8410C}" type="presParOf" srcId="{096D46CA-7116-F845-87E0-65F65EEEBD2E}" destId="{83E66E4E-9ADA-F54D-B522-F5ED6A762C01}" srcOrd="1" destOrd="0" presId="urn:microsoft.com/office/officeart/2005/8/layout/hierarchy4"/>
    <dgm:cxn modelId="{BBF252EC-7BCC-8748-94C4-F348CFFD4B7D}" type="presParOf" srcId="{096D46CA-7116-F845-87E0-65F65EEEBD2E}" destId="{CC55FAAA-8C78-0F4B-950D-E220F822195A}" srcOrd="2" destOrd="0" presId="urn:microsoft.com/office/officeart/2005/8/layout/hierarchy4"/>
    <dgm:cxn modelId="{C1B705C7-E575-4E44-9671-28BF17F650FD}" type="presParOf" srcId="{CC55FAAA-8C78-0F4B-950D-E220F822195A}" destId="{FAE55E92-CD69-FC4B-AF5B-814CEFB3B79C}" srcOrd="0" destOrd="0" presId="urn:microsoft.com/office/officeart/2005/8/layout/hierarchy4"/>
    <dgm:cxn modelId="{B7A01D40-C7BB-A343-9DD8-C2878D1DDDEA}" type="presParOf" srcId="{CC55FAAA-8C78-0F4B-950D-E220F822195A}" destId="{30809A23-FA2F-4743-A387-8766D013B224}" srcOrd="1" destOrd="0" presId="urn:microsoft.com/office/officeart/2005/8/layout/hierarchy4"/>
    <dgm:cxn modelId="{9367B933-B7B0-A04F-BF6B-48457E3BEE34}" type="presParOf" srcId="{096D46CA-7116-F845-87E0-65F65EEEBD2E}" destId="{1A995206-68DD-FB4E-859C-91A4A57F1B8C}" srcOrd="3" destOrd="0" presId="urn:microsoft.com/office/officeart/2005/8/layout/hierarchy4"/>
    <dgm:cxn modelId="{6E45B4E9-D475-2B45-8378-B697231E8AB1}" type="presParOf" srcId="{096D46CA-7116-F845-87E0-65F65EEEBD2E}" destId="{06B51CD2-84AE-1740-B030-89237AE605BB}" srcOrd="4" destOrd="0" presId="urn:microsoft.com/office/officeart/2005/8/layout/hierarchy4"/>
    <dgm:cxn modelId="{8F441F65-DB10-2E4B-A6A4-659B3A12EF06}" type="presParOf" srcId="{06B51CD2-84AE-1740-B030-89237AE605BB}" destId="{A3CD4E60-AC4C-AF41-A383-7456B9761E59}" srcOrd="0" destOrd="0" presId="urn:microsoft.com/office/officeart/2005/8/layout/hierarchy4"/>
    <dgm:cxn modelId="{4B93BF52-ECE7-BC4D-92C7-A7D42C750FFA}" type="presParOf" srcId="{06B51CD2-84AE-1740-B030-89237AE605BB}" destId="{C36BC884-F4D6-6F47-9864-FB2BA7FC2B49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8E6CF4-E691-5142-9EC6-0FF69D6268E9}" type="doc">
      <dgm:prSet loTypeId="urn:microsoft.com/office/officeart/2005/8/layout/hierarchy4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E3A6F91-47B8-8248-A5AA-B9E0AB591782}">
      <dgm:prSet phldrT="[Text]"/>
      <dgm:spPr/>
      <dgm:t>
        <a:bodyPr/>
        <a:lstStyle/>
        <a:p>
          <a:r>
            <a:rPr lang="en-US" dirty="0" smtClean="0"/>
            <a:t>OSG</a:t>
          </a:r>
          <a:endParaRPr lang="en-US" dirty="0"/>
        </a:p>
      </dgm:t>
    </dgm:pt>
    <dgm:pt modelId="{8CD6FA7D-46B6-3245-BD7B-0E80D9A09F8B}" type="parTrans" cxnId="{600ACF39-1386-E242-9576-A1C97B1BB6A6}">
      <dgm:prSet/>
      <dgm:spPr/>
      <dgm:t>
        <a:bodyPr/>
        <a:lstStyle/>
        <a:p>
          <a:endParaRPr lang="en-US"/>
        </a:p>
      </dgm:t>
    </dgm:pt>
    <dgm:pt modelId="{B2A75426-5951-564E-9348-1E0599777B8B}" type="sibTrans" cxnId="{600ACF39-1386-E242-9576-A1C97B1BB6A6}">
      <dgm:prSet/>
      <dgm:spPr/>
      <dgm:t>
        <a:bodyPr/>
        <a:lstStyle/>
        <a:p>
          <a:endParaRPr lang="en-US"/>
        </a:p>
      </dgm:t>
    </dgm:pt>
    <dgm:pt modelId="{E0E04BA0-1FE1-8E46-8651-F4DDCDB0A975}">
      <dgm:prSet phldrT="[Text]"/>
      <dgm:spPr/>
      <dgm:t>
        <a:bodyPr/>
        <a:lstStyle/>
        <a:p>
          <a:r>
            <a:rPr lang="en-US" dirty="0" smtClean="0"/>
            <a:t>Open GL</a:t>
          </a:r>
          <a:endParaRPr lang="en-US" dirty="0"/>
        </a:p>
      </dgm:t>
    </dgm:pt>
    <dgm:pt modelId="{5AAE9388-C031-784F-BC08-61AE46609B27}" type="parTrans" cxnId="{DD4FCC64-7584-F14B-B5D2-1B01710CEED1}">
      <dgm:prSet/>
      <dgm:spPr/>
      <dgm:t>
        <a:bodyPr/>
        <a:lstStyle/>
        <a:p>
          <a:endParaRPr lang="en-US"/>
        </a:p>
      </dgm:t>
    </dgm:pt>
    <dgm:pt modelId="{F25201FB-F02D-0545-AA22-88A2D04E6247}" type="sibTrans" cxnId="{DD4FCC64-7584-F14B-B5D2-1B01710CEED1}">
      <dgm:prSet/>
      <dgm:spPr/>
      <dgm:t>
        <a:bodyPr/>
        <a:lstStyle/>
        <a:p>
          <a:endParaRPr lang="en-US"/>
        </a:p>
      </dgm:t>
    </dgm:pt>
    <dgm:pt modelId="{8DCF36E8-B6C5-9C46-BC2C-0092F5A8F94A}">
      <dgm:prSet phldrT="[Text]"/>
      <dgm:spPr/>
      <dgm:t>
        <a:bodyPr/>
        <a:lstStyle/>
        <a:p>
          <a:r>
            <a:rPr lang="en-US" dirty="0" smtClean="0"/>
            <a:t>SDL</a:t>
          </a:r>
          <a:endParaRPr lang="en-US" dirty="0"/>
        </a:p>
      </dgm:t>
    </dgm:pt>
    <dgm:pt modelId="{FC92876E-24D1-E34D-A4BD-85873D741515}" type="parTrans" cxnId="{88161082-563A-A54D-A431-ABF9C0FC566E}">
      <dgm:prSet/>
      <dgm:spPr/>
      <dgm:t>
        <a:bodyPr/>
        <a:lstStyle/>
        <a:p>
          <a:endParaRPr lang="en-US"/>
        </a:p>
      </dgm:t>
    </dgm:pt>
    <dgm:pt modelId="{A8583703-292B-3547-8E72-8F70D8A278FA}" type="sibTrans" cxnId="{88161082-563A-A54D-A431-ABF9C0FC566E}">
      <dgm:prSet/>
      <dgm:spPr/>
      <dgm:t>
        <a:bodyPr/>
        <a:lstStyle/>
        <a:p>
          <a:endParaRPr lang="en-US"/>
        </a:p>
      </dgm:t>
    </dgm:pt>
    <dgm:pt modelId="{78350AF1-98BC-6649-8F0D-0DCF19ADF72D}">
      <dgm:prSet phldrT="[Text]"/>
      <dgm:spPr/>
      <dgm:t>
        <a:bodyPr/>
        <a:lstStyle/>
        <a:p>
          <a:r>
            <a:rPr lang="en-US" dirty="0" smtClean="0"/>
            <a:t>C++</a:t>
          </a:r>
          <a:endParaRPr lang="en-US" dirty="0"/>
        </a:p>
      </dgm:t>
    </dgm:pt>
    <dgm:pt modelId="{8BE480E5-F4DD-C142-BB7B-75DD7D204083}" type="parTrans" cxnId="{544D88C6-02F6-DB4D-8434-4C24501488C3}">
      <dgm:prSet/>
      <dgm:spPr/>
      <dgm:t>
        <a:bodyPr/>
        <a:lstStyle/>
        <a:p>
          <a:endParaRPr lang="en-US"/>
        </a:p>
      </dgm:t>
    </dgm:pt>
    <dgm:pt modelId="{03B9CC28-91C3-214E-B4CD-45BB8DD6469D}" type="sibTrans" cxnId="{544D88C6-02F6-DB4D-8434-4C24501488C3}">
      <dgm:prSet/>
      <dgm:spPr/>
      <dgm:t>
        <a:bodyPr/>
        <a:lstStyle/>
        <a:p>
          <a:endParaRPr lang="en-US"/>
        </a:p>
      </dgm:t>
    </dgm:pt>
    <dgm:pt modelId="{0C3E35FF-3A70-4748-805B-02FC503D9447}">
      <dgm:prSet phldrT="[Text]" custT="1"/>
      <dgm:spPr/>
      <dgm:t>
        <a:bodyPr/>
        <a:lstStyle/>
        <a:p>
          <a:r>
            <a:rPr lang="en-US" sz="2500" dirty="0" err="1" smtClean="0"/>
            <a:t>Interfaz</a:t>
          </a:r>
          <a:r>
            <a:rPr lang="en-US" sz="2500" dirty="0" smtClean="0"/>
            <a:t> del </a:t>
          </a:r>
          <a:r>
            <a:rPr lang="en-US" sz="2400" dirty="0" err="1" smtClean="0"/>
            <a:t>usuario</a:t>
          </a:r>
          <a:endParaRPr lang="en-US" sz="2500" dirty="0"/>
        </a:p>
      </dgm:t>
    </dgm:pt>
    <dgm:pt modelId="{0B5C1892-68E9-224B-A324-1D9F491D855E}" type="parTrans" cxnId="{938F4771-F2EA-F641-8B00-C4AFA822E533}">
      <dgm:prSet/>
      <dgm:spPr/>
      <dgm:t>
        <a:bodyPr/>
        <a:lstStyle/>
        <a:p>
          <a:endParaRPr lang="en-US"/>
        </a:p>
      </dgm:t>
    </dgm:pt>
    <dgm:pt modelId="{73CA6BFF-4DFA-E94B-A1C6-9B31A0F1AF2A}" type="sibTrans" cxnId="{938F4771-F2EA-F641-8B00-C4AFA822E533}">
      <dgm:prSet/>
      <dgm:spPr/>
      <dgm:t>
        <a:bodyPr/>
        <a:lstStyle/>
        <a:p>
          <a:endParaRPr lang="en-US"/>
        </a:p>
      </dgm:t>
    </dgm:pt>
    <dgm:pt modelId="{5A59C650-CB62-414F-B4EB-C7B7CF732605}" type="pres">
      <dgm:prSet presAssocID="{F28E6CF4-E691-5142-9EC6-0FF69D6268E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9DBEA1-2C39-AD42-A46E-66F398F845BA}" type="pres">
      <dgm:prSet presAssocID="{0C3E35FF-3A70-4748-805B-02FC503D9447}" presName="vertOne" presStyleCnt="0"/>
      <dgm:spPr/>
      <dgm:t>
        <a:bodyPr/>
        <a:lstStyle/>
        <a:p>
          <a:endParaRPr lang="en-US"/>
        </a:p>
      </dgm:t>
    </dgm:pt>
    <dgm:pt modelId="{57A28B4C-E836-424C-8773-4F4038FFE684}" type="pres">
      <dgm:prSet presAssocID="{0C3E35FF-3A70-4748-805B-02FC503D9447}" presName="txOne" presStyleLbl="node0" presStyleIdx="0" presStyleCnt="1" custLinFactNeighborY="199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6F79C3-0270-CC42-AC03-AADB96FD10F5}" type="pres">
      <dgm:prSet presAssocID="{0C3E35FF-3A70-4748-805B-02FC503D9447}" presName="parTransOne" presStyleCnt="0"/>
      <dgm:spPr/>
      <dgm:t>
        <a:bodyPr/>
        <a:lstStyle/>
        <a:p>
          <a:endParaRPr lang="en-US"/>
        </a:p>
      </dgm:t>
    </dgm:pt>
    <dgm:pt modelId="{934A6520-4C67-AF4F-B6A0-4EB336748C9D}" type="pres">
      <dgm:prSet presAssocID="{0C3E35FF-3A70-4748-805B-02FC503D9447}" presName="horzOne" presStyleCnt="0"/>
      <dgm:spPr/>
      <dgm:t>
        <a:bodyPr/>
        <a:lstStyle/>
        <a:p>
          <a:endParaRPr lang="en-US"/>
        </a:p>
      </dgm:t>
    </dgm:pt>
    <dgm:pt modelId="{E27BCBA6-5E26-4A42-8620-3548EA28E9EE}" type="pres">
      <dgm:prSet presAssocID="{78350AF1-98BC-6649-8F0D-0DCF19ADF72D}" presName="vertTwo" presStyleCnt="0"/>
      <dgm:spPr/>
      <dgm:t>
        <a:bodyPr/>
        <a:lstStyle/>
        <a:p>
          <a:endParaRPr lang="en-US"/>
        </a:p>
      </dgm:t>
    </dgm:pt>
    <dgm:pt modelId="{0D23659D-8DF2-7D4A-84F5-8B52FDD0D7CC}" type="pres">
      <dgm:prSet presAssocID="{78350AF1-98BC-6649-8F0D-0DCF19ADF72D}" presName="txTwo" presStyleLbl="node2" presStyleIdx="0" presStyleCnt="1" custLinFactNeighborY="60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D13372-F7A2-964B-A8D2-C41B1AC942B1}" type="pres">
      <dgm:prSet presAssocID="{78350AF1-98BC-6649-8F0D-0DCF19ADF72D}" presName="parTransTwo" presStyleCnt="0"/>
      <dgm:spPr/>
      <dgm:t>
        <a:bodyPr/>
        <a:lstStyle/>
        <a:p>
          <a:endParaRPr lang="en-US"/>
        </a:p>
      </dgm:t>
    </dgm:pt>
    <dgm:pt modelId="{0E3E9FBF-D085-7846-B731-8EF0A6BB4181}" type="pres">
      <dgm:prSet presAssocID="{78350AF1-98BC-6649-8F0D-0DCF19ADF72D}" presName="horzTwo" presStyleCnt="0"/>
      <dgm:spPr/>
      <dgm:t>
        <a:bodyPr/>
        <a:lstStyle/>
        <a:p>
          <a:endParaRPr lang="en-US"/>
        </a:p>
      </dgm:t>
    </dgm:pt>
    <dgm:pt modelId="{B2E23E25-A647-9B4C-B354-96D9D723F0D4}" type="pres">
      <dgm:prSet presAssocID="{8DCF36E8-B6C5-9C46-BC2C-0092F5A8F94A}" presName="vertThree" presStyleCnt="0"/>
      <dgm:spPr/>
      <dgm:t>
        <a:bodyPr/>
        <a:lstStyle/>
        <a:p>
          <a:endParaRPr lang="en-US"/>
        </a:p>
      </dgm:t>
    </dgm:pt>
    <dgm:pt modelId="{1E388EB0-1F7B-DA4F-9280-2C25163626CD}" type="pres">
      <dgm:prSet presAssocID="{8DCF36E8-B6C5-9C46-BC2C-0092F5A8F94A}" presName="txThree" presStyleLbl="node3" presStyleIdx="0" presStyleCnt="2" custLinFactNeighborY="35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9588FF-F359-BB4B-B496-8F84133071C7}" type="pres">
      <dgm:prSet presAssocID="{8DCF36E8-B6C5-9C46-BC2C-0092F5A8F94A}" presName="horzThree" presStyleCnt="0"/>
      <dgm:spPr/>
      <dgm:t>
        <a:bodyPr/>
        <a:lstStyle/>
        <a:p>
          <a:endParaRPr lang="en-US"/>
        </a:p>
      </dgm:t>
    </dgm:pt>
    <dgm:pt modelId="{5EACB170-8363-CF4B-A2B6-19B7DD500B82}" type="pres">
      <dgm:prSet presAssocID="{A8583703-292B-3547-8E72-8F70D8A278FA}" presName="sibSpaceThree" presStyleCnt="0"/>
      <dgm:spPr/>
      <dgm:t>
        <a:bodyPr/>
        <a:lstStyle/>
        <a:p>
          <a:endParaRPr lang="en-US"/>
        </a:p>
      </dgm:t>
    </dgm:pt>
    <dgm:pt modelId="{82B0378A-4FD2-0A4E-AF1E-D20D1737B605}" type="pres">
      <dgm:prSet presAssocID="{EE3A6F91-47B8-8248-A5AA-B9E0AB591782}" presName="vertThree" presStyleCnt="0"/>
      <dgm:spPr/>
      <dgm:t>
        <a:bodyPr/>
        <a:lstStyle/>
        <a:p>
          <a:endParaRPr lang="en-US"/>
        </a:p>
      </dgm:t>
    </dgm:pt>
    <dgm:pt modelId="{E3A11CC6-9F2E-CB49-99ED-2D55C258AF76}" type="pres">
      <dgm:prSet presAssocID="{EE3A6F91-47B8-8248-A5AA-B9E0AB591782}" presName="txThree" presStyleLbl="node3" presStyleIdx="1" presStyleCnt="2" custLinFactNeighborY="30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6A668F-163D-8945-AD02-F5C67C5F4750}" type="pres">
      <dgm:prSet presAssocID="{EE3A6F91-47B8-8248-A5AA-B9E0AB591782}" presName="parTransThree" presStyleCnt="0"/>
      <dgm:spPr/>
      <dgm:t>
        <a:bodyPr/>
        <a:lstStyle/>
        <a:p>
          <a:endParaRPr lang="en-US"/>
        </a:p>
      </dgm:t>
    </dgm:pt>
    <dgm:pt modelId="{320057EF-1257-C74A-A88D-EA54CDFC6CAC}" type="pres">
      <dgm:prSet presAssocID="{EE3A6F91-47B8-8248-A5AA-B9E0AB591782}" presName="horzThree" presStyleCnt="0"/>
      <dgm:spPr/>
      <dgm:t>
        <a:bodyPr/>
        <a:lstStyle/>
        <a:p>
          <a:endParaRPr lang="en-US"/>
        </a:p>
      </dgm:t>
    </dgm:pt>
    <dgm:pt modelId="{BE25DCFF-9A11-A145-885A-8DBEDB710F3D}" type="pres">
      <dgm:prSet presAssocID="{E0E04BA0-1FE1-8E46-8651-F4DDCDB0A975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D8513F-2E23-6845-9B50-B5AD40D3463F}" type="pres">
      <dgm:prSet presAssocID="{E0E04BA0-1FE1-8E46-8651-F4DDCDB0A975}" presName="txFour" presStyleLbl="node4" presStyleIdx="0" presStyleCnt="1" custLinFactNeighborY="13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3B1E98-CA98-174D-AE4C-E6BE15952FFB}" type="pres">
      <dgm:prSet presAssocID="{E0E04BA0-1FE1-8E46-8651-F4DDCDB0A975}" presName="horzFour" presStyleCnt="0"/>
      <dgm:spPr/>
      <dgm:t>
        <a:bodyPr/>
        <a:lstStyle/>
        <a:p>
          <a:endParaRPr lang="en-US"/>
        </a:p>
      </dgm:t>
    </dgm:pt>
  </dgm:ptLst>
  <dgm:cxnLst>
    <dgm:cxn modelId="{88161082-563A-A54D-A431-ABF9C0FC566E}" srcId="{78350AF1-98BC-6649-8F0D-0DCF19ADF72D}" destId="{8DCF36E8-B6C5-9C46-BC2C-0092F5A8F94A}" srcOrd="0" destOrd="0" parTransId="{FC92876E-24D1-E34D-A4BD-85873D741515}" sibTransId="{A8583703-292B-3547-8E72-8F70D8A278FA}"/>
    <dgm:cxn modelId="{DD4FCC64-7584-F14B-B5D2-1B01710CEED1}" srcId="{EE3A6F91-47B8-8248-A5AA-B9E0AB591782}" destId="{E0E04BA0-1FE1-8E46-8651-F4DDCDB0A975}" srcOrd="0" destOrd="0" parTransId="{5AAE9388-C031-784F-BC08-61AE46609B27}" sibTransId="{F25201FB-F02D-0545-AA22-88A2D04E6247}"/>
    <dgm:cxn modelId="{938F4771-F2EA-F641-8B00-C4AFA822E533}" srcId="{F28E6CF4-E691-5142-9EC6-0FF69D6268E9}" destId="{0C3E35FF-3A70-4748-805B-02FC503D9447}" srcOrd="0" destOrd="0" parTransId="{0B5C1892-68E9-224B-A324-1D9F491D855E}" sibTransId="{73CA6BFF-4DFA-E94B-A1C6-9B31A0F1AF2A}"/>
    <dgm:cxn modelId="{1B546207-824F-F346-82D9-61097DD285F0}" type="presOf" srcId="{0C3E35FF-3A70-4748-805B-02FC503D9447}" destId="{57A28B4C-E836-424C-8773-4F4038FFE684}" srcOrd="0" destOrd="0" presId="urn:microsoft.com/office/officeart/2005/8/layout/hierarchy4"/>
    <dgm:cxn modelId="{A4E62008-8906-D743-B435-3C6AECB3FD3F}" type="presOf" srcId="{EE3A6F91-47B8-8248-A5AA-B9E0AB591782}" destId="{E3A11CC6-9F2E-CB49-99ED-2D55C258AF76}" srcOrd="0" destOrd="0" presId="urn:microsoft.com/office/officeart/2005/8/layout/hierarchy4"/>
    <dgm:cxn modelId="{D16C1593-1EFE-C74C-A653-837E7E6FEACF}" type="presOf" srcId="{F28E6CF4-E691-5142-9EC6-0FF69D6268E9}" destId="{5A59C650-CB62-414F-B4EB-C7B7CF732605}" srcOrd="0" destOrd="0" presId="urn:microsoft.com/office/officeart/2005/8/layout/hierarchy4"/>
    <dgm:cxn modelId="{D3E65A75-89FF-9040-952F-A49326B98532}" type="presOf" srcId="{8DCF36E8-B6C5-9C46-BC2C-0092F5A8F94A}" destId="{1E388EB0-1F7B-DA4F-9280-2C25163626CD}" srcOrd="0" destOrd="0" presId="urn:microsoft.com/office/officeart/2005/8/layout/hierarchy4"/>
    <dgm:cxn modelId="{600ACF39-1386-E242-9576-A1C97B1BB6A6}" srcId="{78350AF1-98BC-6649-8F0D-0DCF19ADF72D}" destId="{EE3A6F91-47B8-8248-A5AA-B9E0AB591782}" srcOrd="1" destOrd="0" parTransId="{8CD6FA7D-46B6-3245-BD7B-0E80D9A09F8B}" sibTransId="{B2A75426-5951-564E-9348-1E0599777B8B}"/>
    <dgm:cxn modelId="{544D88C6-02F6-DB4D-8434-4C24501488C3}" srcId="{0C3E35FF-3A70-4748-805B-02FC503D9447}" destId="{78350AF1-98BC-6649-8F0D-0DCF19ADF72D}" srcOrd="0" destOrd="0" parTransId="{8BE480E5-F4DD-C142-BB7B-75DD7D204083}" sibTransId="{03B9CC28-91C3-214E-B4CD-45BB8DD6469D}"/>
    <dgm:cxn modelId="{9C502256-E8FB-4249-8199-F3A3F98FBB66}" type="presOf" srcId="{E0E04BA0-1FE1-8E46-8651-F4DDCDB0A975}" destId="{9AD8513F-2E23-6845-9B50-B5AD40D3463F}" srcOrd="0" destOrd="0" presId="urn:microsoft.com/office/officeart/2005/8/layout/hierarchy4"/>
    <dgm:cxn modelId="{56B110DF-15F6-5D4C-B6BD-B0E661E15C75}" type="presOf" srcId="{78350AF1-98BC-6649-8F0D-0DCF19ADF72D}" destId="{0D23659D-8DF2-7D4A-84F5-8B52FDD0D7CC}" srcOrd="0" destOrd="0" presId="urn:microsoft.com/office/officeart/2005/8/layout/hierarchy4"/>
    <dgm:cxn modelId="{18E582FE-C070-D343-9AF2-CB2304F74377}" type="presParOf" srcId="{5A59C650-CB62-414F-B4EB-C7B7CF732605}" destId="{089DBEA1-2C39-AD42-A46E-66F398F845BA}" srcOrd="0" destOrd="0" presId="urn:microsoft.com/office/officeart/2005/8/layout/hierarchy4"/>
    <dgm:cxn modelId="{09FA368D-6791-5543-BDF2-52400A01D8AE}" type="presParOf" srcId="{089DBEA1-2C39-AD42-A46E-66F398F845BA}" destId="{57A28B4C-E836-424C-8773-4F4038FFE684}" srcOrd="0" destOrd="0" presId="urn:microsoft.com/office/officeart/2005/8/layout/hierarchy4"/>
    <dgm:cxn modelId="{DEB47382-487D-EF4C-95F3-19C3B79F9A0B}" type="presParOf" srcId="{089DBEA1-2C39-AD42-A46E-66F398F845BA}" destId="{736F79C3-0270-CC42-AC03-AADB96FD10F5}" srcOrd="1" destOrd="0" presId="urn:microsoft.com/office/officeart/2005/8/layout/hierarchy4"/>
    <dgm:cxn modelId="{553B7A59-4B73-1243-8899-C9AD585DC295}" type="presParOf" srcId="{089DBEA1-2C39-AD42-A46E-66F398F845BA}" destId="{934A6520-4C67-AF4F-B6A0-4EB336748C9D}" srcOrd="2" destOrd="0" presId="urn:microsoft.com/office/officeart/2005/8/layout/hierarchy4"/>
    <dgm:cxn modelId="{AD27688C-5480-BA43-9B1B-261FBCA9F4F2}" type="presParOf" srcId="{934A6520-4C67-AF4F-B6A0-4EB336748C9D}" destId="{E27BCBA6-5E26-4A42-8620-3548EA28E9EE}" srcOrd="0" destOrd="0" presId="urn:microsoft.com/office/officeart/2005/8/layout/hierarchy4"/>
    <dgm:cxn modelId="{DE57D9F9-B33D-C044-A2A5-94D66714B7C6}" type="presParOf" srcId="{E27BCBA6-5E26-4A42-8620-3548EA28E9EE}" destId="{0D23659D-8DF2-7D4A-84F5-8B52FDD0D7CC}" srcOrd="0" destOrd="0" presId="urn:microsoft.com/office/officeart/2005/8/layout/hierarchy4"/>
    <dgm:cxn modelId="{0866E654-9CAA-4D45-B35A-F849804EB14E}" type="presParOf" srcId="{E27BCBA6-5E26-4A42-8620-3548EA28E9EE}" destId="{A1D13372-F7A2-964B-A8D2-C41B1AC942B1}" srcOrd="1" destOrd="0" presId="urn:microsoft.com/office/officeart/2005/8/layout/hierarchy4"/>
    <dgm:cxn modelId="{C76D1297-2124-3A4E-8DAE-9A525C808C7B}" type="presParOf" srcId="{E27BCBA6-5E26-4A42-8620-3548EA28E9EE}" destId="{0E3E9FBF-D085-7846-B731-8EF0A6BB4181}" srcOrd="2" destOrd="0" presId="urn:microsoft.com/office/officeart/2005/8/layout/hierarchy4"/>
    <dgm:cxn modelId="{DD8E10DA-2808-CD4F-A010-77C522B8612D}" type="presParOf" srcId="{0E3E9FBF-D085-7846-B731-8EF0A6BB4181}" destId="{B2E23E25-A647-9B4C-B354-96D9D723F0D4}" srcOrd="0" destOrd="0" presId="urn:microsoft.com/office/officeart/2005/8/layout/hierarchy4"/>
    <dgm:cxn modelId="{EC2C8DA0-D373-A248-A2D1-3095492786A8}" type="presParOf" srcId="{B2E23E25-A647-9B4C-B354-96D9D723F0D4}" destId="{1E388EB0-1F7B-DA4F-9280-2C25163626CD}" srcOrd="0" destOrd="0" presId="urn:microsoft.com/office/officeart/2005/8/layout/hierarchy4"/>
    <dgm:cxn modelId="{2F861A82-5496-BD42-9F32-2CEA9BFF170D}" type="presParOf" srcId="{B2E23E25-A647-9B4C-B354-96D9D723F0D4}" destId="{469588FF-F359-BB4B-B496-8F84133071C7}" srcOrd="1" destOrd="0" presId="urn:microsoft.com/office/officeart/2005/8/layout/hierarchy4"/>
    <dgm:cxn modelId="{93505818-58C4-054A-B449-77C7AC4D274B}" type="presParOf" srcId="{0E3E9FBF-D085-7846-B731-8EF0A6BB4181}" destId="{5EACB170-8363-CF4B-A2B6-19B7DD500B82}" srcOrd="1" destOrd="0" presId="urn:microsoft.com/office/officeart/2005/8/layout/hierarchy4"/>
    <dgm:cxn modelId="{0E1DE070-3FEC-8045-B6A2-857E26AF9B32}" type="presParOf" srcId="{0E3E9FBF-D085-7846-B731-8EF0A6BB4181}" destId="{82B0378A-4FD2-0A4E-AF1E-D20D1737B605}" srcOrd="2" destOrd="0" presId="urn:microsoft.com/office/officeart/2005/8/layout/hierarchy4"/>
    <dgm:cxn modelId="{BE71BFFB-C052-4849-A81F-A9682022F88A}" type="presParOf" srcId="{82B0378A-4FD2-0A4E-AF1E-D20D1737B605}" destId="{E3A11CC6-9F2E-CB49-99ED-2D55C258AF76}" srcOrd="0" destOrd="0" presId="urn:microsoft.com/office/officeart/2005/8/layout/hierarchy4"/>
    <dgm:cxn modelId="{FDA40063-01BB-7842-98BB-4FBA22FCDECE}" type="presParOf" srcId="{82B0378A-4FD2-0A4E-AF1E-D20D1737B605}" destId="{246A668F-163D-8945-AD02-F5C67C5F4750}" srcOrd="1" destOrd="0" presId="urn:microsoft.com/office/officeart/2005/8/layout/hierarchy4"/>
    <dgm:cxn modelId="{B02835CF-B211-5447-9FBC-90793060D57F}" type="presParOf" srcId="{82B0378A-4FD2-0A4E-AF1E-D20D1737B605}" destId="{320057EF-1257-C74A-A88D-EA54CDFC6CAC}" srcOrd="2" destOrd="0" presId="urn:microsoft.com/office/officeart/2005/8/layout/hierarchy4"/>
    <dgm:cxn modelId="{6CF82425-D438-F04A-88ED-E33BA20CCC61}" type="presParOf" srcId="{320057EF-1257-C74A-A88D-EA54CDFC6CAC}" destId="{BE25DCFF-9A11-A145-885A-8DBEDB710F3D}" srcOrd="0" destOrd="0" presId="urn:microsoft.com/office/officeart/2005/8/layout/hierarchy4"/>
    <dgm:cxn modelId="{40418CEB-F568-0A4B-909C-B20C4839AC9F}" type="presParOf" srcId="{BE25DCFF-9A11-A145-885A-8DBEDB710F3D}" destId="{9AD8513F-2E23-6845-9B50-B5AD40D3463F}" srcOrd="0" destOrd="0" presId="urn:microsoft.com/office/officeart/2005/8/layout/hierarchy4"/>
    <dgm:cxn modelId="{0C072AAD-7D37-4740-9A83-9BB0E2AF125F}" type="presParOf" srcId="{BE25DCFF-9A11-A145-885A-8DBEDB710F3D}" destId="{793B1E98-CA98-174D-AE4C-E6BE15952FFB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F5BE-B09D-41F9-8889-74C2122119E6}" type="datetimeFigureOut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4FBC-E3B0-4EAB-95AF-6C63DF6D889D}" type="slidenum">
              <a:rPr smtClean="0"/>
              <a:pPr/>
              <a:t>‹#›</a:t>
            </a:fld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ts val="2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D2D-5A5F-45B1-82F9-83DDE5E26DCD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CFD7C-5133-4F31-B8DD-48811D9CC47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9E1B-55DA-4EA6-A581-F7DC676BFABF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ts val="32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ts val="3200"/>
              </a:lnSpc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A190A84-7737-3844-AF10-C8435519F663}" type="datetimeFigureOut">
              <a:rPr lang="en-US" smtClean="0"/>
              <a:pPr/>
              <a:t>7/8/10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437B195-B3F2-AC41-B6E4-98B879E315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openxmlformats.org/officeDocument/2006/relationships/diagramData" Target="../diagrams/data2.xml"/><Relationship Id="rId7" Type="http://schemas.openxmlformats.org/officeDocument/2006/relationships/diagramLayout" Target="../diagrams/layout2.xml"/><Relationship Id="rId8" Type="http://schemas.openxmlformats.org/officeDocument/2006/relationships/diagramQuickStyle" Target="../diagrams/quickStyle2.xml"/><Relationship Id="rId9" Type="http://schemas.openxmlformats.org/officeDocument/2006/relationships/diagramColors" Target="../diagrams/colors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381000"/>
            <a:ext cx="8686800" cy="4495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2057400"/>
            <a:ext cx="7754112" cy="2438400"/>
          </a:xfrm>
        </p:spPr>
        <p:txBody>
          <a:bodyPr wrap="square">
            <a:normAutofit/>
          </a:bodyPr>
          <a:lstStyle/>
          <a:p>
            <a:pPr>
              <a:lnSpc>
                <a:spcPts val="4600"/>
              </a:lnSpc>
              <a:spcBef>
                <a:spcPct val="0"/>
              </a:spcBef>
              <a:spcAft>
                <a:spcPts val="600"/>
              </a:spcAft>
            </a:pPr>
            <a:r>
              <a:rPr lang="es-ES_tradnl" sz="2800" b="1" dirty="0" smtClean="0"/>
              <a:t>Diseño e implementación de un juego matemático de disparos en 3D y análisis de los dispositivos de interacción de 2D y 3D</a:t>
            </a:r>
            <a:endParaRPr lang="en-US" sz="4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9400" y="5370731"/>
            <a:ext cx="2212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Vanessa</a:t>
            </a:r>
            <a:r>
              <a:rPr lang="es-ES_tradnl" dirty="0" smtClean="0"/>
              <a:t> Echeverría B.</a:t>
            </a:r>
          </a:p>
          <a:p>
            <a:r>
              <a:rPr lang="es-ES_tradnl" dirty="0" smtClean="0"/>
              <a:t>Iván Silva </a:t>
            </a:r>
            <a:r>
              <a:rPr lang="es-ES_tradnl" dirty="0" err="1" smtClean="0"/>
              <a:t>Feraud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6" name="Rectangle 5"/>
          <p:cNvSpPr/>
          <p:nvPr/>
        </p:nvSpPr>
        <p:spPr>
          <a:xfrm>
            <a:off x="4721861" y="4876800"/>
            <a:ext cx="4193539" cy="1524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Rectangle 6"/>
          <p:cNvSpPr/>
          <p:nvPr/>
        </p:nvSpPr>
        <p:spPr>
          <a:xfrm>
            <a:off x="3047999" y="4876800"/>
            <a:ext cx="1673861" cy="1524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228600" y="4876800"/>
            <a:ext cx="2819400" cy="1524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Diseño</a:t>
            </a:r>
            <a:r>
              <a:rPr lang="en-US" dirty="0" smtClean="0"/>
              <a:t> del Hardware</a:t>
            </a:r>
            <a:br>
              <a:rPr lang="en-US" dirty="0" smtClean="0"/>
            </a:br>
            <a:endParaRPr lang="es-ES_tradnl" dirty="0"/>
          </a:p>
        </p:txBody>
      </p:sp>
      <p:pic>
        <p:nvPicPr>
          <p:cNvPr id="7" name="Content Placeholder 6" descr="COMPONENTES.pn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800" y="2179637"/>
            <a:ext cx="6477000" cy="4857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</a:t>
            </a:r>
            <a:r>
              <a:rPr lang="en-US" dirty="0" err="1" smtClean="0"/>
              <a:t>ódulos</a:t>
            </a:r>
            <a:r>
              <a:rPr lang="en-US" dirty="0" smtClean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Juego</a:t>
            </a:r>
            <a:r>
              <a:rPr lang="en-US" dirty="0" smtClean="0"/>
              <a:t/>
            </a:r>
            <a:br>
              <a:rPr lang="en-US" dirty="0" smtClean="0"/>
            </a:br>
            <a:endParaRPr lang="es-ES_tradnl" dirty="0"/>
          </a:p>
        </p:txBody>
      </p:sp>
      <p:pic>
        <p:nvPicPr>
          <p:cNvPr id="5" name="10 Imagen" descr="modulos-tracker.pn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162" y="3086579"/>
            <a:ext cx="8574087" cy="1504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Calibración</a:t>
            </a:r>
            <a:r>
              <a:rPr lang="en-US" dirty="0" smtClean="0"/>
              <a:t/>
            </a:r>
            <a:br>
              <a:rPr lang="en-US" dirty="0" smtClean="0"/>
            </a:b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Calibraci</a:t>
            </a:r>
            <a:r>
              <a:rPr lang="es-ES_tradnl" dirty="0" smtClean="0"/>
              <a:t>ón estática</a:t>
            </a:r>
          </a:p>
          <a:p>
            <a:pPr lvl="1"/>
            <a:r>
              <a:rPr lang="en-US" dirty="0" err="1" smtClean="0"/>
              <a:t>minimizar</a:t>
            </a:r>
            <a:r>
              <a:rPr lang="en-US" dirty="0" smtClean="0"/>
              <a:t> el error </a:t>
            </a:r>
            <a:r>
              <a:rPr lang="en-US" dirty="0" err="1" smtClean="0"/>
              <a:t>por</a:t>
            </a:r>
            <a:r>
              <a:rPr lang="en-US" dirty="0" smtClean="0"/>
              <a:t> el campo </a:t>
            </a:r>
            <a:r>
              <a:rPr lang="en-US" dirty="0" err="1" smtClean="0"/>
              <a:t>magnético</a:t>
            </a:r>
            <a:endParaRPr lang="es-ES_tradnl" dirty="0" smtClean="0"/>
          </a:p>
          <a:p>
            <a:r>
              <a:rPr lang="es-ES_tradnl" dirty="0" smtClean="0"/>
              <a:t>Calibración de la pantalla</a:t>
            </a:r>
          </a:p>
          <a:p>
            <a:pPr lvl="1"/>
            <a:r>
              <a:rPr lang="en-US" dirty="0" err="1" smtClean="0"/>
              <a:t>determinar</a:t>
            </a:r>
            <a:r>
              <a:rPr lang="en-US" dirty="0" smtClean="0"/>
              <a:t> la </a:t>
            </a:r>
            <a:r>
              <a:rPr lang="en-US" dirty="0" err="1" smtClean="0"/>
              <a:t>distancia</a:t>
            </a:r>
            <a:r>
              <a:rPr lang="en-US" dirty="0" smtClean="0"/>
              <a:t> de la </a:t>
            </a:r>
            <a:r>
              <a:rPr lang="en-US" dirty="0" err="1" smtClean="0"/>
              <a:t>navegación</a:t>
            </a:r>
            <a:r>
              <a:rPr lang="en-US" dirty="0" smtClean="0"/>
              <a:t> entre el </a:t>
            </a:r>
            <a:r>
              <a:rPr lang="en-US" dirty="0" err="1" smtClean="0"/>
              <a:t>movimiento</a:t>
            </a:r>
            <a:r>
              <a:rPr lang="en-US" dirty="0" smtClean="0"/>
              <a:t> del</a:t>
            </a:r>
            <a:r>
              <a:rPr lang="en-US" dirty="0" smtClean="0"/>
              <a:t> sensor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smtClean="0"/>
              <a:t>el</a:t>
            </a:r>
            <a:r>
              <a:rPr lang="en-US" dirty="0" smtClean="0"/>
              <a:t> </a:t>
            </a:r>
            <a:r>
              <a:rPr lang="en-US" dirty="0" err="1" smtClean="0"/>
              <a:t>puntero</a:t>
            </a:r>
            <a:r>
              <a:rPr lang="en-US" dirty="0" smtClean="0"/>
              <a:t> 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 smtClean="0"/>
              <a:t>Calibraci</a:t>
            </a:r>
            <a:r>
              <a:rPr lang="es-ES_tradnl" sz="3600" dirty="0" smtClean="0"/>
              <a:t>ón</a:t>
            </a:r>
            <a:endParaRPr lang="es-ES_tradnl" dirty="0"/>
          </a:p>
        </p:txBody>
      </p:sp>
      <p:pic>
        <p:nvPicPr>
          <p:cNvPr id="4" name="16 Imagen" descr="DSC0254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600" y="2400328"/>
            <a:ext cx="3453980" cy="19430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n 6" descr="calibracionIVAN.jp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1200" y="4712732"/>
            <a:ext cx="2698615" cy="20239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05934" y="194893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 Calibraci</a:t>
            </a:r>
            <a:r>
              <a:rPr lang="es-ES_tradnl" dirty="0" smtClean="0"/>
              <a:t>ón Estática</a:t>
            </a:r>
            <a:endParaRPr lang="es-ES_tradnl" dirty="0"/>
          </a:p>
        </p:txBody>
      </p:sp>
      <p:sp>
        <p:nvSpPr>
          <p:cNvPr id="7" name="TextBox 6"/>
          <p:cNvSpPr txBox="1"/>
          <p:nvPr/>
        </p:nvSpPr>
        <p:spPr>
          <a:xfrm>
            <a:off x="5727520" y="4179332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b</a:t>
            </a:r>
            <a:r>
              <a:rPr lang="es-ES_tradnl" dirty="0" smtClean="0"/>
              <a:t>) Calibraci</a:t>
            </a:r>
            <a:r>
              <a:rPr lang="es-ES_tradnl" dirty="0" smtClean="0"/>
              <a:t>ón de la pantalla</a:t>
            </a:r>
            <a:endParaRPr lang="es-ES_trad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Pruebas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Pruebas experimentales</a:t>
            </a:r>
          </a:p>
          <a:p>
            <a:r>
              <a:rPr lang="es-ES_tradnl" dirty="0" smtClean="0"/>
              <a:t>Se evaluaron a 15 personas (10 hombres, 5 mujeres) entre 24 a 28 años</a:t>
            </a:r>
            <a:endParaRPr lang="es-ES_tradnl" dirty="0" smtClean="0"/>
          </a:p>
          <a:p>
            <a:r>
              <a:rPr lang="es-ES_tradnl" dirty="0" smtClean="0"/>
              <a:t>Dos </a:t>
            </a:r>
            <a:r>
              <a:rPr lang="es-ES_tradnl" dirty="0" smtClean="0"/>
              <a:t>tipos de pruebas</a:t>
            </a:r>
            <a:endParaRPr lang="es-ES_tradnl" dirty="0" smtClean="0"/>
          </a:p>
          <a:p>
            <a:pPr lvl="1"/>
            <a:r>
              <a:rPr lang="es-ES_tradnl" dirty="0" smtClean="0"/>
              <a:t>Objetivas</a:t>
            </a:r>
          </a:p>
          <a:p>
            <a:pPr lvl="2"/>
            <a:r>
              <a:rPr lang="en-US" dirty="0" smtClean="0"/>
              <a:t>Para </a:t>
            </a:r>
            <a:r>
              <a:rPr lang="en-US" dirty="0" err="1" smtClean="0"/>
              <a:t>contrastar</a:t>
            </a:r>
            <a:r>
              <a:rPr lang="en-US" dirty="0" smtClean="0"/>
              <a:t> el </a:t>
            </a:r>
            <a:r>
              <a:rPr lang="en-US" dirty="0" err="1" smtClean="0"/>
              <a:t>tiempo</a:t>
            </a:r>
            <a:r>
              <a:rPr lang="en-US" dirty="0" smtClean="0"/>
              <a:t> de</a:t>
            </a:r>
            <a:r>
              <a:rPr lang="en-US" dirty="0" smtClean="0"/>
              <a:t> </a:t>
            </a:r>
            <a:r>
              <a:rPr lang="en-US" dirty="0" err="1" smtClean="0"/>
              <a:t>respuesta</a:t>
            </a:r>
            <a:r>
              <a:rPr lang="en-US" dirty="0" smtClean="0"/>
              <a:t> del </a:t>
            </a:r>
            <a:r>
              <a:rPr lang="en-US" dirty="0" err="1" smtClean="0"/>
              <a:t>juego</a:t>
            </a:r>
            <a:r>
              <a:rPr lang="en-US" dirty="0" smtClean="0"/>
              <a:t> entre el mouse </a:t>
            </a:r>
            <a:r>
              <a:rPr lang="en-US" dirty="0" err="1" smtClean="0"/>
              <a:t>y</a:t>
            </a:r>
            <a:r>
              <a:rPr lang="en-US" dirty="0" smtClean="0"/>
              <a:t> el </a:t>
            </a:r>
            <a:r>
              <a:rPr lang="en-US" dirty="0" err="1" smtClean="0"/>
              <a:t>guante</a:t>
            </a:r>
            <a:r>
              <a:rPr lang="en-US" dirty="0" smtClean="0"/>
              <a:t>. </a:t>
            </a:r>
          </a:p>
          <a:p>
            <a:pPr lvl="1"/>
            <a:r>
              <a:rPr lang="es-ES_tradnl" dirty="0" smtClean="0"/>
              <a:t>Subjetivas</a:t>
            </a:r>
          </a:p>
          <a:p>
            <a:pPr lvl="2"/>
            <a:r>
              <a:rPr lang="en-US" dirty="0" smtClean="0"/>
              <a:t>Para </a:t>
            </a:r>
            <a:r>
              <a:rPr lang="en-US" dirty="0" err="1" smtClean="0"/>
              <a:t>medir</a:t>
            </a:r>
            <a:r>
              <a:rPr lang="en-US" dirty="0" smtClean="0"/>
              <a:t> el </a:t>
            </a:r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interacción</a:t>
            </a:r>
            <a:r>
              <a:rPr lang="en-US" dirty="0" smtClean="0"/>
              <a:t> entre el mouse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el </a:t>
            </a:r>
            <a:r>
              <a:rPr lang="en-US" dirty="0" err="1" smtClean="0"/>
              <a:t>guante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la </a:t>
            </a:r>
            <a:r>
              <a:rPr lang="en-US" dirty="0" err="1" smtClean="0"/>
              <a:t>opini</a:t>
            </a:r>
            <a:r>
              <a:rPr lang="en-US" dirty="0" err="1" smtClean="0"/>
              <a:t>ón</a:t>
            </a:r>
            <a:r>
              <a:rPr lang="en-US" dirty="0" smtClean="0"/>
              <a:t> de los </a:t>
            </a:r>
            <a:r>
              <a:rPr lang="en-US" dirty="0" err="1" smtClean="0"/>
              <a:t>evaluados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s-ES_tradnl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Objetivas</a:t>
            </a:r>
            <a:endParaRPr lang="es-ES_tradnl" dirty="0"/>
          </a:p>
        </p:txBody>
      </p:sp>
      <p:pic>
        <p:nvPicPr>
          <p:cNvPr id="15" name="47 Imagen" descr="resultadoA.pn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163" y="2973094"/>
            <a:ext cx="3664131" cy="2743200"/>
          </a:xfrm>
          <a:prstGeom prst="rect">
            <a:avLst/>
          </a:prstGeom>
        </p:spPr>
      </p:pic>
      <p:pic>
        <p:nvPicPr>
          <p:cNvPr id="16" name="48 Imagen" descr="resultadoB.pn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60155" y="2898188"/>
            <a:ext cx="3798095" cy="281810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9576" y="5941497"/>
            <a:ext cx="3608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 Selecci</a:t>
            </a:r>
            <a:r>
              <a:rPr lang="es-ES_tradnl" dirty="0" smtClean="0"/>
              <a:t>ón de una opción del menú</a:t>
            </a:r>
            <a:endParaRPr lang="es-ES_tradnl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5941497"/>
            <a:ext cx="4182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b</a:t>
            </a:r>
            <a:r>
              <a:rPr lang="es-ES_tradnl" dirty="0" smtClean="0"/>
              <a:t>) Selecci</a:t>
            </a:r>
            <a:r>
              <a:rPr lang="es-ES_tradnl" dirty="0" smtClean="0"/>
              <a:t>ón de letras del teclado del juego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Subjetivas</a:t>
            </a:r>
          </a:p>
          <a:p>
            <a:pPr lvl="1"/>
            <a:r>
              <a:rPr lang="es-ES_tradnl" dirty="0" smtClean="0"/>
              <a:t>comodidad</a:t>
            </a:r>
            <a:endParaRPr lang="es-ES_tradnl" dirty="0"/>
          </a:p>
        </p:txBody>
      </p:sp>
      <p:pic>
        <p:nvPicPr>
          <p:cNvPr id="8" name="4 Imagen" descr="comodo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503" y="3352800"/>
            <a:ext cx="5686097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Subjetivas</a:t>
            </a:r>
          </a:p>
          <a:p>
            <a:pPr lvl="1"/>
            <a:r>
              <a:rPr lang="es-ES_tradnl" dirty="0" smtClean="0"/>
              <a:t>F</a:t>
            </a:r>
            <a:r>
              <a:rPr lang="es-ES_tradnl" dirty="0" smtClean="0"/>
              <a:t>ácil uso</a:t>
            </a:r>
            <a:endParaRPr lang="es-ES_tradnl" dirty="0"/>
          </a:p>
        </p:txBody>
      </p:sp>
      <p:pic>
        <p:nvPicPr>
          <p:cNvPr id="5" name="36 Imagen" descr="dificil.pn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503" y="3352800"/>
            <a:ext cx="5720922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Subjetivas</a:t>
            </a:r>
          </a:p>
          <a:p>
            <a:pPr lvl="1"/>
            <a:r>
              <a:rPr lang="es-ES_tradnl" dirty="0" smtClean="0"/>
              <a:t>diversi</a:t>
            </a:r>
            <a:r>
              <a:rPr lang="es-ES_tradnl" dirty="0" smtClean="0"/>
              <a:t>ón</a:t>
            </a:r>
            <a:endParaRPr lang="es-ES_tradnl" dirty="0"/>
          </a:p>
        </p:txBody>
      </p:sp>
      <p:pic>
        <p:nvPicPr>
          <p:cNvPr id="6" name="6 Imagen" descr="diversion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503" y="3362325"/>
            <a:ext cx="5770136" cy="3267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Subjetivas</a:t>
            </a:r>
          </a:p>
          <a:p>
            <a:pPr lvl="1"/>
            <a:r>
              <a:rPr lang="es-ES_tradnl" dirty="0" smtClean="0"/>
              <a:t>exactitud</a:t>
            </a:r>
            <a:endParaRPr lang="es-ES_tradnl" dirty="0"/>
          </a:p>
        </p:txBody>
      </p:sp>
      <p:pic>
        <p:nvPicPr>
          <p:cNvPr id="5" name="7 Imagen" descr="exactitud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503" y="3362324"/>
            <a:ext cx="5799039" cy="32834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AGENDA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453" y="2133600"/>
            <a:ext cx="7076747" cy="3992563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Introducción</a:t>
            </a:r>
            <a:endParaRPr lang="en-US" sz="1800" dirty="0" smtClean="0"/>
          </a:p>
          <a:p>
            <a:r>
              <a:rPr lang="en-US" sz="1800" dirty="0" err="1" smtClean="0"/>
              <a:t>Juegos</a:t>
            </a:r>
            <a:r>
              <a:rPr lang="en-US" sz="1800" dirty="0" smtClean="0"/>
              <a:t> en </a:t>
            </a:r>
            <a:r>
              <a:rPr lang="en-US" sz="1800" dirty="0" err="1" smtClean="0"/>
              <a:t>primera</a:t>
            </a:r>
            <a:r>
              <a:rPr lang="en-US" sz="1800" dirty="0" smtClean="0"/>
              <a:t> persona</a:t>
            </a:r>
          </a:p>
          <a:p>
            <a:r>
              <a:rPr lang="en-US" sz="1800" dirty="0" err="1" smtClean="0"/>
              <a:t>Realidad</a:t>
            </a:r>
            <a:r>
              <a:rPr lang="en-US" sz="1800" dirty="0" smtClean="0"/>
              <a:t> </a:t>
            </a:r>
            <a:r>
              <a:rPr lang="en-US" sz="1800" dirty="0" smtClean="0"/>
              <a:t>Virtual</a:t>
            </a:r>
          </a:p>
          <a:p>
            <a:r>
              <a:rPr lang="en-US" sz="1800" dirty="0" err="1" smtClean="0"/>
              <a:t>Diseño</a:t>
            </a:r>
            <a:endParaRPr lang="en-US" sz="1800" dirty="0" smtClean="0"/>
          </a:p>
          <a:p>
            <a:r>
              <a:rPr lang="en-US" sz="1800" dirty="0" err="1" smtClean="0"/>
              <a:t>Implementación</a:t>
            </a:r>
            <a:endParaRPr lang="en-US" sz="1800" dirty="0" smtClean="0"/>
          </a:p>
          <a:p>
            <a:r>
              <a:rPr lang="en-US" sz="1800" dirty="0" err="1" smtClean="0"/>
              <a:t>Pruebas</a:t>
            </a:r>
            <a:r>
              <a:rPr lang="en-US" sz="1800" dirty="0" smtClean="0"/>
              <a:t> </a:t>
            </a:r>
            <a:r>
              <a:rPr lang="en-US" sz="1800" dirty="0" err="1" smtClean="0"/>
              <a:t>y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endParaRPr lang="en-US" sz="1800" dirty="0" smtClean="0"/>
          </a:p>
          <a:p>
            <a:r>
              <a:rPr lang="en-US" sz="1800" dirty="0" err="1" smtClean="0"/>
              <a:t>Demostración</a:t>
            </a:r>
            <a:endParaRPr lang="en-US" sz="1800" dirty="0" smtClean="0"/>
          </a:p>
          <a:p>
            <a:r>
              <a:rPr lang="en-US" sz="1800" dirty="0" err="1" smtClean="0"/>
              <a:t>Conclusiones</a:t>
            </a:r>
            <a:r>
              <a:rPr lang="en-US" sz="1800" dirty="0" smtClean="0"/>
              <a:t> </a:t>
            </a:r>
            <a:r>
              <a:rPr lang="en-US" sz="1800" dirty="0" err="1" smtClean="0"/>
              <a:t>y</a:t>
            </a:r>
            <a:r>
              <a:rPr lang="en-US" sz="1800" dirty="0" smtClean="0"/>
              <a:t> </a:t>
            </a:r>
            <a:r>
              <a:rPr lang="en-US" sz="1800" dirty="0" err="1" smtClean="0"/>
              <a:t>recomendaciones</a:t>
            </a:r>
            <a:endParaRPr lang="es-ES_trad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Resultados</a:t>
            </a:r>
            <a:br>
              <a:rPr lang="en-US" smtClean="0"/>
            </a:br>
            <a:endParaRPr lang="es-ES_trad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Pruebas Subjetivas</a:t>
            </a:r>
          </a:p>
          <a:p>
            <a:pPr lvl="1"/>
            <a:r>
              <a:rPr lang="es-ES_tradnl" dirty="0" smtClean="0"/>
              <a:t>preferencia de los dispositivos</a:t>
            </a:r>
            <a:endParaRPr lang="es-ES_tradnl" dirty="0"/>
          </a:p>
        </p:txBody>
      </p:sp>
      <p:pic>
        <p:nvPicPr>
          <p:cNvPr id="6" name="8 Imagen" descr="interactividad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503" y="3428999"/>
            <a:ext cx="4543097" cy="2958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Demostraci</a:t>
            </a:r>
            <a:r>
              <a:rPr lang="es-ES_tradnl" dirty="0" smtClean="0"/>
              <a:t>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Conclusiones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interacción</a:t>
            </a:r>
            <a:r>
              <a:rPr lang="en-US" dirty="0" smtClean="0"/>
              <a:t> con los </a:t>
            </a:r>
            <a:r>
              <a:rPr lang="en-US" dirty="0" err="1" smtClean="0"/>
              <a:t>dispositivos</a:t>
            </a:r>
            <a:r>
              <a:rPr lang="en-US" dirty="0" smtClean="0"/>
              <a:t> de </a:t>
            </a:r>
            <a:r>
              <a:rPr lang="en-US" dirty="0" err="1" smtClean="0"/>
              <a:t>realidad</a:t>
            </a:r>
            <a:r>
              <a:rPr lang="en-US" dirty="0" smtClean="0"/>
              <a:t> virtual </a:t>
            </a:r>
            <a:r>
              <a:rPr lang="en-US" dirty="0" err="1" smtClean="0"/>
              <a:t>agradan</a:t>
            </a:r>
            <a:r>
              <a:rPr lang="en-US" dirty="0" smtClean="0"/>
              <a:t> al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ser </a:t>
            </a:r>
            <a:r>
              <a:rPr lang="en-US" dirty="0" err="1" smtClean="0"/>
              <a:t>divertido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cómodo</a:t>
            </a:r>
            <a:r>
              <a:rPr lang="en-US" dirty="0" smtClean="0"/>
              <a:t> al </a:t>
            </a:r>
            <a:r>
              <a:rPr lang="en-US" dirty="0" err="1" smtClean="0"/>
              <a:t>usar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Durante el </a:t>
            </a:r>
            <a:r>
              <a:rPr lang="en-US" dirty="0" err="1" smtClean="0"/>
              <a:t>proceso</a:t>
            </a:r>
            <a:r>
              <a:rPr lang="en-US" dirty="0" smtClean="0"/>
              <a:t> de </a:t>
            </a:r>
            <a:r>
              <a:rPr lang="en-US" dirty="0" err="1" smtClean="0"/>
              <a:t>implementaci</a:t>
            </a:r>
            <a:r>
              <a:rPr lang="en-US" dirty="0" err="1" smtClean="0"/>
              <a:t>ón</a:t>
            </a:r>
            <a:r>
              <a:rPr lang="en-US" dirty="0" smtClean="0"/>
              <a:t> del </a:t>
            </a:r>
            <a:r>
              <a:rPr lang="en-US" dirty="0" err="1" smtClean="0"/>
              <a:t>juego</a:t>
            </a:r>
            <a:r>
              <a:rPr lang="en-US" dirty="0" smtClean="0"/>
              <a:t> se </a:t>
            </a:r>
            <a:r>
              <a:rPr lang="en-US" dirty="0" err="1" smtClean="0"/>
              <a:t>vió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</a:t>
            </a:r>
            <a:r>
              <a:rPr lang="en-US" dirty="0" err="1" smtClean="0"/>
              <a:t>mejorar</a:t>
            </a:r>
            <a:r>
              <a:rPr lang="en-US" dirty="0" smtClean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precisión</a:t>
            </a:r>
            <a:r>
              <a:rPr lang="en-US" dirty="0" smtClean="0"/>
              <a:t> del </a:t>
            </a:r>
            <a:r>
              <a:rPr lang="en-US" dirty="0" err="1" smtClean="0"/>
              <a:t>puntero</a:t>
            </a:r>
            <a:r>
              <a:rPr lang="en-US" dirty="0" smtClean="0"/>
              <a:t> del tracker </a:t>
            </a:r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implementar</a:t>
            </a:r>
            <a:r>
              <a:rPr lang="en-US" dirty="0" smtClean="0"/>
              <a:t> dos </a:t>
            </a:r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calibración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usuarios</a:t>
            </a:r>
            <a:r>
              <a:rPr lang="en-US" dirty="0" smtClean="0"/>
              <a:t> no se </a:t>
            </a:r>
            <a:r>
              <a:rPr lang="en-US" dirty="0" err="1" smtClean="0"/>
              <a:t>sienten</a:t>
            </a:r>
            <a:r>
              <a:rPr lang="en-US" dirty="0" smtClean="0"/>
              <a:t> </a:t>
            </a:r>
            <a:r>
              <a:rPr lang="en-US" dirty="0" err="1" smtClean="0"/>
              <a:t>conformes</a:t>
            </a:r>
            <a:r>
              <a:rPr lang="en-US" dirty="0" smtClean="0"/>
              <a:t> con la </a:t>
            </a:r>
            <a:r>
              <a:rPr lang="en-US" dirty="0" err="1" smtClean="0"/>
              <a:t>exactitud</a:t>
            </a:r>
            <a:r>
              <a:rPr lang="en-US" dirty="0" smtClean="0"/>
              <a:t>. Los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afectan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 el </a:t>
            </a:r>
            <a:r>
              <a:rPr lang="en-US" dirty="0" smtClean="0"/>
              <a:t>OSG no </a:t>
            </a:r>
            <a:r>
              <a:rPr lang="en-US" dirty="0" err="1" smtClean="0"/>
              <a:t>optimiza</a:t>
            </a:r>
            <a:r>
              <a:rPr lang="en-US" dirty="0" smtClean="0"/>
              <a:t> los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cargar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.  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Recomendaciones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smtClean="0"/>
              <a:t>con la </a:t>
            </a:r>
            <a:r>
              <a:rPr lang="en-US" dirty="0" err="1" smtClean="0"/>
              <a:t>investigación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étodos</a:t>
            </a:r>
            <a:r>
              <a:rPr lang="en-US" dirty="0" smtClean="0"/>
              <a:t> de </a:t>
            </a:r>
            <a:r>
              <a:rPr lang="en-US" dirty="0" err="1" smtClean="0"/>
              <a:t>calibración</a:t>
            </a:r>
            <a:r>
              <a:rPr lang="en-US" dirty="0" smtClean="0"/>
              <a:t> del tracker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obtener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precisión</a:t>
            </a:r>
            <a:r>
              <a:rPr lang="en-US" dirty="0" smtClean="0"/>
              <a:t> en el </a:t>
            </a:r>
            <a:r>
              <a:rPr lang="en-US" dirty="0" err="1" smtClean="0"/>
              <a:t>puntero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Analizar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herramientas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en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proyecto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Alice.</a:t>
            </a:r>
          </a:p>
          <a:p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guante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permita</a:t>
            </a:r>
            <a:r>
              <a:rPr lang="en-US" dirty="0" smtClean="0"/>
              <a:t> la </a:t>
            </a:r>
            <a:r>
              <a:rPr lang="en-US" dirty="0" err="1" smtClean="0"/>
              <a:t>aceptación</a:t>
            </a:r>
            <a:r>
              <a:rPr lang="en-US" dirty="0" smtClean="0"/>
              <a:t> de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talla</a:t>
            </a:r>
            <a:r>
              <a:rPr lang="en-US" dirty="0" smtClean="0"/>
              <a:t> de </a:t>
            </a:r>
            <a:r>
              <a:rPr lang="en-US" dirty="0" err="1" smtClean="0"/>
              <a:t>manos</a:t>
            </a:r>
            <a:r>
              <a:rPr lang="en-US" dirty="0" smtClean="0"/>
              <a:t>.  </a:t>
            </a:r>
            <a:r>
              <a:rPr lang="es-ES_tradnl" dirty="0" smtClean="0"/>
              <a:t> </a:t>
            </a:r>
            <a:endParaRPr lang="en-US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8400" y="2833300"/>
            <a:ext cx="43948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6000" dirty="0" smtClean="0"/>
              <a:t>PREGUNTAS</a:t>
            </a:r>
            <a:endParaRPr lang="es-ES_tradnl" sz="6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71800" y="2833300"/>
            <a:ext cx="33041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6000" dirty="0" smtClean="0"/>
              <a:t>GRACIAS</a:t>
            </a:r>
            <a:endParaRPr lang="es-ES_tradnl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Introducción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Estado Actual</a:t>
            </a:r>
          </a:p>
          <a:p>
            <a:pPr lvl="1">
              <a:spcAft>
                <a:spcPts val="3000"/>
              </a:spcAft>
            </a:pPr>
            <a:r>
              <a:rPr lang="es-ES" dirty="0" smtClean="0"/>
              <a:t>Los docentes expresan que las matemáticas suelen ser poco interesantes, si no se las incentiva con el material correcto.</a:t>
            </a:r>
            <a:r>
              <a:rPr lang="en-US" dirty="0" smtClean="0"/>
              <a:t> </a:t>
            </a:r>
          </a:p>
          <a:p>
            <a:pPr lvl="1">
              <a:spcAft>
                <a:spcPts val="3000"/>
              </a:spcAft>
            </a:pPr>
            <a:r>
              <a:rPr lang="es-ES" dirty="0" smtClean="0"/>
              <a:t>Los juegos educativos han creado nuevas expectativas para completar el ciclo de aprendizaje en los alumnos, auxiliando en la enseñanza y también en el aprendizaje.</a:t>
            </a:r>
          </a:p>
          <a:p>
            <a:pPr lvl="1">
              <a:spcAft>
                <a:spcPts val="3000"/>
              </a:spcAft>
            </a:pPr>
            <a:r>
              <a:rPr lang="es-ES" dirty="0" smtClean="0"/>
              <a:t>La realidad virtual es una tecnología  que en las últimas décadas ha sido utilizada por centros y empresas para mejorar las capacidades cognitivas de los usuarios</a:t>
            </a:r>
            <a:r>
              <a:rPr lang="en-US" dirty="0" smtClean="0"/>
              <a:t>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Introducción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Motivación</a:t>
            </a:r>
          </a:p>
          <a:p>
            <a:pPr lvl="1">
              <a:spcAft>
                <a:spcPts val="3000"/>
              </a:spcAft>
            </a:pPr>
            <a:r>
              <a:rPr lang="en-US" dirty="0" smtClean="0"/>
              <a:t>Los </a:t>
            </a:r>
            <a:r>
              <a:rPr lang="en-US" sz="2162" dirty="0" err="1" smtClean="0"/>
              <a:t>alumnos</a:t>
            </a:r>
            <a:r>
              <a:rPr lang="en-US" sz="2162" dirty="0" smtClean="0"/>
              <a:t> </a:t>
            </a:r>
            <a:r>
              <a:rPr lang="en-US" sz="2162" dirty="0" err="1" smtClean="0"/>
              <a:t>ven</a:t>
            </a:r>
            <a:r>
              <a:rPr lang="en-US" sz="2162" dirty="0" smtClean="0"/>
              <a:t> </a:t>
            </a:r>
            <a:r>
              <a:rPr lang="en-US" sz="2162" dirty="0" err="1" smtClean="0"/>
              <a:t>entretenido</a:t>
            </a:r>
            <a:r>
              <a:rPr lang="en-US" sz="2162" dirty="0" smtClean="0"/>
              <a:t> </a:t>
            </a:r>
            <a:r>
              <a:rPr lang="en-US" sz="2162" dirty="0" err="1" smtClean="0"/>
              <a:t>y</a:t>
            </a:r>
            <a:r>
              <a:rPr lang="en-US" sz="2162" dirty="0" smtClean="0"/>
              <a:t> </a:t>
            </a:r>
            <a:r>
              <a:rPr lang="en-US" sz="2162" dirty="0" err="1" smtClean="0"/>
              <a:t>divertido</a:t>
            </a:r>
            <a:r>
              <a:rPr lang="en-US" sz="2162" dirty="0" smtClean="0"/>
              <a:t> </a:t>
            </a:r>
            <a:r>
              <a:rPr lang="en-US" sz="2162" dirty="0" err="1" smtClean="0"/>
              <a:t>aprender</a:t>
            </a:r>
            <a:r>
              <a:rPr lang="en-US" sz="2162" dirty="0" smtClean="0"/>
              <a:t> </a:t>
            </a:r>
            <a:r>
              <a:rPr lang="en-US" dirty="0" smtClean="0"/>
              <a:t>con videos, </a:t>
            </a:r>
            <a:r>
              <a:rPr lang="en-US" dirty="0" err="1" smtClean="0"/>
              <a:t>sonidos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imágenes</a:t>
            </a:r>
            <a:r>
              <a:rPr lang="en-US" dirty="0" smtClean="0"/>
              <a:t>.</a:t>
            </a:r>
          </a:p>
          <a:p>
            <a:pPr lvl="1">
              <a:spcAft>
                <a:spcPts val="3000"/>
              </a:spcAft>
            </a:pPr>
            <a:r>
              <a:rPr lang="en-US" dirty="0" smtClean="0"/>
              <a:t>Los </a:t>
            </a:r>
            <a:r>
              <a:rPr lang="en-US" dirty="0" err="1" smtClean="0"/>
              <a:t>beneficios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ofrece</a:t>
            </a:r>
            <a:r>
              <a:rPr lang="en-US" dirty="0" smtClean="0"/>
              <a:t> la </a:t>
            </a:r>
            <a:r>
              <a:rPr lang="en-US" dirty="0" err="1" smtClean="0"/>
              <a:t>realidad</a:t>
            </a:r>
            <a:r>
              <a:rPr lang="en-US" dirty="0" smtClean="0"/>
              <a:t> virtual en la </a:t>
            </a:r>
            <a:r>
              <a:rPr lang="en-US" dirty="0" err="1" smtClean="0"/>
              <a:t>educación</a:t>
            </a:r>
            <a:r>
              <a:rPr lang="en-US" dirty="0" smtClean="0"/>
              <a:t> </a:t>
            </a:r>
            <a:r>
              <a:rPr lang="en-US" dirty="0" err="1" smtClean="0"/>
              <a:t>motivan</a:t>
            </a:r>
            <a:r>
              <a:rPr lang="en-US" dirty="0" smtClean="0"/>
              <a:t> a </a:t>
            </a:r>
            <a:r>
              <a:rPr lang="en-US" dirty="0" err="1" smtClean="0"/>
              <a:t>explorar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campo </a:t>
            </a:r>
            <a:r>
              <a:rPr lang="en-US" dirty="0" err="1" smtClean="0"/>
              <a:t>aún</a:t>
            </a:r>
            <a:r>
              <a:rPr lang="en-US" dirty="0" smtClean="0"/>
              <a:t> en </a:t>
            </a:r>
            <a:r>
              <a:rPr lang="en-US" dirty="0" err="1" smtClean="0"/>
              <a:t>desarrollo</a:t>
            </a:r>
            <a:r>
              <a:rPr lang="en-US" dirty="0" smtClean="0"/>
              <a:t>.</a:t>
            </a:r>
          </a:p>
          <a:p>
            <a:pPr lvl="2">
              <a:spcAft>
                <a:spcPts val="600"/>
              </a:spcAft>
            </a:pPr>
            <a:r>
              <a:rPr lang="en-US" dirty="0" err="1" smtClean="0"/>
              <a:t>Interacción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Inmersión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Imaginación</a:t>
            </a:r>
            <a:endParaRPr lang="en-US" dirty="0" smtClean="0"/>
          </a:p>
          <a:p>
            <a:pPr lvl="2">
              <a:spcAft>
                <a:spcPts val="3000"/>
              </a:spcAft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Introducción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Objetivos</a:t>
            </a:r>
          </a:p>
          <a:p>
            <a:pPr lvl="1">
              <a:spcAft>
                <a:spcPts val="1200"/>
              </a:spcAft>
            </a:pPr>
            <a:r>
              <a:rPr lang="es-ES" dirty="0" smtClean="0"/>
              <a:t>Mostrar y explicar de la tecnología de la realidad virtual y su uso para fines educativos.</a:t>
            </a:r>
          </a:p>
          <a:p>
            <a:pPr lvl="1">
              <a:spcAft>
                <a:spcPts val="1200"/>
              </a:spcAft>
            </a:pPr>
            <a:r>
              <a:rPr lang="es-ES" dirty="0" smtClean="0"/>
              <a:t>Implementar una base para el desarrollo de un juego de disparos en realidad virtual.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s-ES_tradnl" dirty="0" smtClean="0"/>
              <a:t>Analizar y evaluar la interacción de los dispositivos de realidad virtual con los dispositivos normales para verificar la </a:t>
            </a:r>
            <a:r>
              <a:rPr lang="es-ES_tradnl" dirty="0" err="1" smtClean="0"/>
              <a:t>usabilidad</a:t>
            </a:r>
            <a:r>
              <a:rPr lang="es-ES_tradnl" dirty="0" smtClean="0"/>
              <a:t> de los juegos de disparos en 3D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Características del juego educativo</a:t>
            </a:r>
          </a:p>
          <a:p>
            <a:pPr lvl="1"/>
            <a:r>
              <a:rPr lang="es-ES_tradnl" dirty="0" smtClean="0"/>
              <a:t>Juego de disparos</a:t>
            </a:r>
          </a:p>
          <a:p>
            <a:pPr lvl="1"/>
            <a:r>
              <a:rPr lang="es-ES_tradnl" dirty="0" smtClean="0"/>
              <a:t>Divertido y fácil de usar</a:t>
            </a:r>
          </a:p>
          <a:p>
            <a:pPr lvl="1"/>
            <a:r>
              <a:rPr lang="es-ES_tradnl" dirty="0" smtClean="0"/>
              <a:t>Ordenar los números de mayor a menor</a:t>
            </a:r>
          </a:p>
          <a:p>
            <a:pPr lvl="1"/>
            <a:r>
              <a:rPr lang="es-ES_tradnl" dirty="0" smtClean="0"/>
              <a:t>Tres niveles: fácil, intermedio, difícil.</a:t>
            </a:r>
          </a:p>
          <a:p>
            <a:pPr lvl="1"/>
            <a:r>
              <a:rPr lang="es-ES_tradnl" dirty="0" smtClean="0"/>
              <a:t>Se muestran estadísticas del juego.</a:t>
            </a:r>
          </a:p>
          <a:p>
            <a:pPr lvl="1"/>
            <a:r>
              <a:rPr lang="es-ES_tradnl" dirty="0" smtClean="0"/>
              <a:t>Se muestran los mejores puntajes. </a:t>
            </a:r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Juegos en primera persona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spcAft>
                <a:spcPts val="600"/>
              </a:spcAft>
            </a:pPr>
            <a:r>
              <a:rPr lang="es-ES_tradnl" dirty="0" smtClean="0"/>
              <a:t>Pertenece a la clase de los videojuegos.</a:t>
            </a:r>
          </a:p>
          <a:p>
            <a:pPr lvl="1">
              <a:spcAft>
                <a:spcPts val="600"/>
              </a:spcAft>
            </a:pPr>
            <a:r>
              <a:rPr lang="es-ES_tradnl" dirty="0" smtClean="0"/>
              <a:t>Utiliza uno o más dispositivos de entrada.</a:t>
            </a:r>
          </a:p>
          <a:p>
            <a:pPr lvl="2">
              <a:spcAft>
                <a:spcPts val="600"/>
              </a:spcAft>
            </a:pPr>
            <a:r>
              <a:rPr lang="es-ES_tradnl" dirty="0" smtClean="0"/>
              <a:t>Joystick</a:t>
            </a:r>
          </a:p>
          <a:p>
            <a:pPr lvl="2">
              <a:spcAft>
                <a:spcPts val="600"/>
              </a:spcAft>
            </a:pPr>
            <a:r>
              <a:rPr lang="es-ES_tradnl" dirty="0" smtClean="0"/>
              <a:t>Teclado</a:t>
            </a:r>
          </a:p>
          <a:p>
            <a:pPr lvl="2">
              <a:spcAft>
                <a:spcPts val="600"/>
              </a:spcAft>
            </a:pPr>
            <a:r>
              <a:rPr lang="es-ES_tradnl" dirty="0" err="1" smtClean="0"/>
              <a:t>mouse</a:t>
            </a:r>
            <a:endParaRPr lang="es-ES_tradnl" dirty="0" smtClean="0"/>
          </a:p>
          <a:p>
            <a:pPr lvl="1">
              <a:spcAft>
                <a:spcPts val="600"/>
              </a:spcAft>
            </a:pPr>
            <a:r>
              <a:rPr lang="en-US" dirty="0" err="1" smtClean="0"/>
              <a:t>Características</a:t>
            </a:r>
            <a:r>
              <a:rPr lang="en-US" dirty="0" smtClean="0"/>
              <a:t>:</a:t>
            </a:r>
          </a:p>
          <a:p>
            <a:pPr lvl="2">
              <a:spcAft>
                <a:spcPts val="600"/>
              </a:spcAft>
            </a:pPr>
            <a:r>
              <a:rPr lang="en-US" dirty="0" err="1" smtClean="0"/>
              <a:t>Perspectiva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Realismo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Temática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niveles</a:t>
            </a:r>
            <a:endParaRPr lang="en-US" dirty="0" smtClean="0"/>
          </a:p>
        </p:txBody>
      </p:sp>
      <p:pic>
        <p:nvPicPr>
          <p:cNvPr id="4" name="Picture 3" descr="FP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3733800"/>
            <a:ext cx="2897589" cy="2167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Realidad Virtual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“La </a:t>
            </a:r>
            <a:r>
              <a:rPr lang="en-US" dirty="0" err="1" smtClean="0"/>
              <a:t>presencia</a:t>
            </a:r>
            <a:r>
              <a:rPr lang="en-US" dirty="0" smtClean="0"/>
              <a:t> de </a:t>
            </a:r>
            <a:r>
              <a:rPr lang="en-US" dirty="0" err="1" smtClean="0"/>
              <a:t>humanos</a:t>
            </a:r>
            <a:r>
              <a:rPr lang="en-US" dirty="0" smtClean="0"/>
              <a:t> en un </a:t>
            </a:r>
            <a:r>
              <a:rPr lang="en-US" dirty="0" err="1" smtClean="0"/>
              <a:t>espacio</a:t>
            </a:r>
            <a:r>
              <a:rPr lang="en-US" dirty="0" smtClean="0"/>
              <a:t> </a:t>
            </a:r>
            <a:r>
              <a:rPr lang="en-US" dirty="0" err="1" smtClean="0"/>
              <a:t>generado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ordenador</a:t>
            </a:r>
            <a:r>
              <a:rPr lang="en-US" dirty="0" smtClean="0"/>
              <a:t>”.</a:t>
            </a:r>
          </a:p>
          <a:p>
            <a:pPr lvl="1" algn="r">
              <a:spcAft>
                <a:spcPts val="600"/>
              </a:spcAft>
              <a:buNone/>
            </a:pPr>
            <a:r>
              <a:rPr lang="en-US" i="1" dirty="0" err="1" smtClean="0"/>
              <a:t>Hodder</a:t>
            </a:r>
            <a:r>
              <a:rPr lang="en-US" i="1" dirty="0" smtClean="0"/>
              <a:t> </a:t>
            </a:r>
            <a:r>
              <a:rPr lang="en-US" i="1" dirty="0" err="1" smtClean="0"/>
              <a:t>y</a:t>
            </a:r>
            <a:r>
              <a:rPr lang="en-US" i="1" dirty="0" smtClean="0"/>
              <a:t> Stoughton</a:t>
            </a:r>
          </a:p>
          <a:p>
            <a:pPr lvl="1">
              <a:spcAft>
                <a:spcPts val="1200"/>
              </a:spcAft>
            </a:pPr>
            <a:r>
              <a:rPr lang="en-US" dirty="0" err="1" smtClean="0"/>
              <a:t>Interacción</a:t>
            </a:r>
            <a:r>
              <a:rPr lang="en-US" dirty="0" smtClean="0"/>
              <a:t> en </a:t>
            </a:r>
            <a:r>
              <a:rPr lang="en-US" dirty="0" err="1" smtClean="0"/>
              <a:t>tiempo</a:t>
            </a:r>
            <a:r>
              <a:rPr lang="en-US" dirty="0" smtClean="0"/>
              <a:t> real de la </a:t>
            </a:r>
            <a:r>
              <a:rPr lang="en-US" dirty="0" err="1" smtClean="0"/>
              <a:t>computadora</a:t>
            </a:r>
            <a:r>
              <a:rPr lang="en-US" dirty="0" smtClean="0"/>
              <a:t> con un </a:t>
            </a:r>
            <a:r>
              <a:rPr lang="en-US" dirty="0" err="1" smtClean="0"/>
              <a:t>usuario</a:t>
            </a:r>
            <a:r>
              <a:rPr lang="en-US" dirty="0" smtClean="0"/>
              <a:t> real en un </a:t>
            </a:r>
            <a:r>
              <a:rPr lang="en-US" dirty="0" err="1" smtClean="0"/>
              <a:t>mundo</a:t>
            </a:r>
            <a:r>
              <a:rPr lang="en-US" dirty="0" smtClean="0"/>
              <a:t> virtual.</a:t>
            </a:r>
          </a:p>
          <a:p>
            <a:pPr lvl="1">
              <a:spcAft>
                <a:spcPts val="600"/>
              </a:spcAft>
            </a:pPr>
            <a:r>
              <a:rPr lang="en-US" dirty="0" err="1" smtClean="0"/>
              <a:t>Características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Interactividad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Inmersión</a:t>
            </a: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del </a:t>
            </a:r>
            <a:r>
              <a:rPr lang="en-US" dirty="0" err="1" smtClean="0"/>
              <a:t>Juego</a:t>
            </a:r>
            <a:r>
              <a:rPr lang="en-US" dirty="0" smtClean="0"/>
              <a:t/>
            </a:r>
            <a:br>
              <a:rPr lang="en-US" dirty="0" smtClean="0"/>
            </a:br>
            <a:endParaRPr lang="es-ES_tradn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70881" y="4589383"/>
          <a:ext cx="5115717" cy="219241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970882" y="2025798"/>
          <a:ext cx="5115718" cy="245215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990600" y="5314568"/>
            <a:ext cx="7162800" cy="1588"/>
          </a:xfrm>
          <a:prstGeom prst="line">
            <a:avLst/>
          </a:prstGeom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0600" y="2649156"/>
            <a:ext cx="7162800" cy="1588"/>
          </a:xfrm>
          <a:prstGeom prst="line">
            <a:avLst/>
          </a:prstGeom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67600" y="3251877"/>
            <a:ext cx="461665" cy="1480822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ES_tradnl" dirty="0" smtClean="0"/>
              <a:t>Procesamiento</a:t>
            </a:r>
            <a:endParaRPr lang="es-ES_tradnl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5496278"/>
            <a:ext cx="461665" cy="81047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ES_tradnl" dirty="0" smtClean="0"/>
              <a:t>Entrada</a:t>
            </a:r>
            <a:endParaRPr lang="es-ES_tradnl" dirty="0"/>
          </a:p>
        </p:txBody>
      </p:sp>
      <p:sp>
        <p:nvSpPr>
          <p:cNvPr id="13" name="TextBox 12"/>
          <p:cNvSpPr txBox="1"/>
          <p:nvPr/>
        </p:nvSpPr>
        <p:spPr>
          <a:xfrm>
            <a:off x="7467600" y="1972682"/>
            <a:ext cx="461665" cy="61811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ES_tradnl" dirty="0" smtClean="0"/>
              <a:t>Salida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605</TotalTime>
  <Words>659</Words>
  <Application>Microsoft Macintosh PowerPoint</Application>
  <PresentationFormat>On-screen Show (4:3)</PresentationFormat>
  <Paragraphs>118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Spectrum</vt:lpstr>
      <vt:lpstr>Slide 1</vt:lpstr>
      <vt:lpstr>AGENDA</vt:lpstr>
      <vt:lpstr>Introducción</vt:lpstr>
      <vt:lpstr>Introducción</vt:lpstr>
      <vt:lpstr>Introducción</vt:lpstr>
      <vt:lpstr>Introducción</vt:lpstr>
      <vt:lpstr>Juegos en primera persona</vt:lpstr>
      <vt:lpstr>Realidad Virtual</vt:lpstr>
      <vt:lpstr>Arquitectura del Juego </vt:lpstr>
      <vt:lpstr>Diseño del Hardware </vt:lpstr>
      <vt:lpstr>Módulos del Juego </vt:lpstr>
      <vt:lpstr>Calibración </vt:lpstr>
      <vt:lpstr>Calibración</vt:lpstr>
      <vt:lpstr>Pruebas</vt:lpstr>
      <vt:lpstr>Resultados </vt:lpstr>
      <vt:lpstr>Resultados </vt:lpstr>
      <vt:lpstr>Resultados </vt:lpstr>
      <vt:lpstr>Resultados </vt:lpstr>
      <vt:lpstr>Resultados </vt:lpstr>
      <vt:lpstr>Resultados </vt:lpstr>
      <vt:lpstr>Demostración</vt:lpstr>
      <vt:lpstr>Conclusiones</vt:lpstr>
      <vt:lpstr>Recomendaciones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REALIDAD VIRTUAL</dc:title>
  <dc:creator>Ivan Silva</dc:creator>
  <cp:lastModifiedBy>Ivan Silva</cp:lastModifiedBy>
  <cp:revision>50</cp:revision>
  <dcterms:created xsi:type="dcterms:W3CDTF">2010-07-08T09:04:27Z</dcterms:created>
  <dcterms:modified xsi:type="dcterms:W3CDTF">2010-07-08T13:30:44Z</dcterms:modified>
</cp:coreProperties>
</file>