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6" r:id="rId2"/>
    <p:sldId id="257" r:id="rId3"/>
    <p:sldId id="259" r:id="rId4"/>
    <p:sldId id="293" r:id="rId5"/>
    <p:sldId id="292" r:id="rId6"/>
    <p:sldId id="261" r:id="rId7"/>
    <p:sldId id="294" r:id="rId8"/>
    <p:sldId id="295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300" r:id="rId18"/>
    <p:sldId id="298" r:id="rId19"/>
    <p:sldId id="299" r:id="rId20"/>
    <p:sldId id="266" r:id="rId21"/>
    <p:sldId id="303" r:id="rId22"/>
    <p:sldId id="302" r:id="rId23"/>
    <p:sldId id="304" r:id="rId24"/>
    <p:sldId id="305" r:id="rId25"/>
    <p:sldId id="306" r:id="rId26"/>
    <p:sldId id="307" r:id="rId27"/>
    <p:sldId id="287" r:id="rId28"/>
    <p:sldId id="308" r:id="rId29"/>
    <p:sldId id="309" r:id="rId30"/>
    <p:sldId id="310" r:id="rId31"/>
    <p:sldId id="311" r:id="rId32"/>
    <p:sldId id="290" r:id="rId33"/>
    <p:sldId id="291" r:id="rId3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58" autoAdjust="0"/>
  </p:normalViewPr>
  <p:slideViewPr>
    <p:cSldViewPr>
      <p:cViewPr varScale="1">
        <p:scale>
          <a:sx n="88" d="100"/>
          <a:sy n="88" d="100"/>
        </p:scale>
        <p:origin x="-46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gif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AE92C-482E-4A47-B427-DF34A61B9E35}" type="doc">
      <dgm:prSet loTypeId="urn:microsoft.com/office/officeart/2005/8/layout/matrix3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57FFF5D-DA0D-4717-B527-77A97FF0EFB1}">
      <dgm:prSet phldrT="[Texto]"/>
      <dgm:spPr/>
      <dgm:t>
        <a:bodyPr/>
        <a:lstStyle/>
        <a:p>
          <a:r>
            <a:rPr lang="es-ES" baseline="0" smtClean="0">
              <a:solidFill>
                <a:srgbClr val="002060"/>
              </a:solidFill>
            </a:rPr>
            <a:t>Funcionalidades adicionales para las pbx </a:t>
          </a:r>
          <a:endParaRPr lang="es-EC" baseline="0">
            <a:solidFill>
              <a:srgbClr val="002060"/>
            </a:solidFill>
          </a:endParaRPr>
        </a:p>
      </dgm:t>
    </dgm:pt>
    <dgm:pt modelId="{E67916DD-8642-4886-9BAA-69BA26D9EE73}" type="parTrans" cxnId="{2D778F2E-E415-4E0F-BD6B-0A268182354E}">
      <dgm:prSet/>
      <dgm:spPr/>
      <dgm:t>
        <a:bodyPr/>
        <a:lstStyle/>
        <a:p>
          <a:endParaRPr lang="es-EC"/>
        </a:p>
      </dgm:t>
    </dgm:pt>
    <dgm:pt modelId="{8B61899B-9C82-4E80-97D0-999AE6F7AC3B}" type="sibTrans" cxnId="{2D778F2E-E415-4E0F-BD6B-0A268182354E}">
      <dgm:prSet/>
      <dgm:spPr/>
      <dgm:t>
        <a:bodyPr/>
        <a:lstStyle/>
        <a:p>
          <a:endParaRPr lang="es-EC"/>
        </a:p>
      </dgm:t>
    </dgm:pt>
    <dgm:pt modelId="{2F24FF4D-42B2-46DB-87DC-E7A543142B27}">
      <dgm:prSet phldrT="[Texto]"/>
      <dgm:spPr/>
      <dgm:t>
        <a:bodyPr/>
        <a:lstStyle/>
        <a:p>
          <a:r>
            <a:rPr lang="es-ES" baseline="0" smtClean="0">
              <a:solidFill>
                <a:srgbClr val="002060"/>
              </a:solidFill>
            </a:rPr>
            <a:t>Sistemas con capacidad de personalización </a:t>
          </a:r>
          <a:endParaRPr lang="es-EC" baseline="0">
            <a:solidFill>
              <a:srgbClr val="002060"/>
            </a:solidFill>
          </a:endParaRPr>
        </a:p>
      </dgm:t>
    </dgm:pt>
    <dgm:pt modelId="{514772E1-7AA5-439A-BD00-722E993A8A29}" type="parTrans" cxnId="{BBB6D776-D073-4167-9570-EFB83078227D}">
      <dgm:prSet/>
      <dgm:spPr/>
      <dgm:t>
        <a:bodyPr/>
        <a:lstStyle/>
        <a:p>
          <a:endParaRPr lang="es-EC"/>
        </a:p>
      </dgm:t>
    </dgm:pt>
    <dgm:pt modelId="{2DE270F8-F9F6-489D-ADE5-4BFD5C2949D2}" type="sibTrans" cxnId="{BBB6D776-D073-4167-9570-EFB83078227D}">
      <dgm:prSet/>
      <dgm:spPr/>
      <dgm:t>
        <a:bodyPr/>
        <a:lstStyle/>
        <a:p>
          <a:endParaRPr lang="es-EC"/>
        </a:p>
      </dgm:t>
    </dgm:pt>
    <dgm:pt modelId="{3365EEBB-1D75-44A1-9D49-BE0498C44061}">
      <dgm:prSet phldrT="[Texto]" phldr="1"/>
      <dgm:spPr/>
      <dgm:t>
        <a:bodyPr/>
        <a:lstStyle/>
        <a:p>
          <a:endParaRPr lang="es-EC"/>
        </a:p>
      </dgm:t>
    </dgm:pt>
    <dgm:pt modelId="{02EFF1FC-FB8E-4231-998D-4A6390F8BD8F}" type="parTrans" cxnId="{D0DF3819-4340-4DE4-8276-5D217B1631EA}">
      <dgm:prSet/>
      <dgm:spPr/>
      <dgm:t>
        <a:bodyPr/>
        <a:lstStyle/>
        <a:p>
          <a:endParaRPr lang="es-EC"/>
        </a:p>
      </dgm:t>
    </dgm:pt>
    <dgm:pt modelId="{B18DC253-D5FA-4A8C-9805-C2A30588FFCF}" type="sibTrans" cxnId="{D0DF3819-4340-4DE4-8276-5D217B1631EA}">
      <dgm:prSet/>
      <dgm:spPr/>
      <dgm:t>
        <a:bodyPr/>
        <a:lstStyle/>
        <a:p>
          <a:endParaRPr lang="es-EC"/>
        </a:p>
      </dgm:t>
    </dgm:pt>
    <dgm:pt modelId="{524C0CC1-4272-42FF-8AB3-412092E7CCEB}">
      <dgm:prSet phldrT="[Texto]" phldr="1"/>
      <dgm:spPr/>
      <dgm:t>
        <a:bodyPr/>
        <a:lstStyle/>
        <a:p>
          <a:endParaRPr lang="es-EC"/>
        </a:p>
      </dgm:t>
    </dgm:pt>
    <dgm:pt modelId="{75412A60-4FEE-46B2-AE00-08454842F725}" type="parTrans" cxnId="{321EF058-4FE9-4195-9A58-2E79B0A52D06}">
      <dgm:prSet/>
      <dgm:spPr/>
      <dgm:t>
        <a:bodyPr/>
        <a:lstStyle/>
        <a:p>
          <a:endParaRPr lang="es-EC"/>
        </a:p>
      </dgm:t>
    </dgm:pt>
    <dgm:pt modelId="{BA411EF7-D340-49F9-A62B-BFA37D9DCEDB}" type="sibTrans" cxnId="{321EF058-4FE9-4195-9A58-2E79B0A52D06}">
      <dgm:prSet/>
      <dgm:spPr/>
      <dgm:t>
        <a:bodyPr/>
        <a:lstStyle/>
        <a:p>
          <a:endParaRPr lang="es-EC"/>
        </a:p>
      </dgm:t>
    </dgm:pt>
    <dgm:pt modelId="{BD69E24B-26FA-42AE-AAD3-7645616C4C77}">
      <dgm:prSet/>
      <dgm:spPr/>
      <dgm:t>
        <a:bodyPr/>
        <a:lstStyle/>
        <a:p>
          <a:r>
            <a:rPr lang="es-ES" baseline="0" smtClean="0">
              <a:solidFill>
                <a:srgbClr val="002060"/>
              </a:solidFill>
            </a:rPr>
            <a:t>Soluciones de código abierto </a:t>
          </a:r>
          <a:endParaRPr lang="es-EC" baseline="0">
            <a:solidFill>
              <a:srgbClr val="002060"/>
            </a:solidFill>
          </a:endParaRPr>
        </a:p>
      </dgm:t>
    </dgm:pt>
    <dgm:pt modelId="{B1E358B4-ED7C-4EF6-BCC2-BEE5C6282B86}" type="parTrans" cxnId="{7C9D804B-DF9A-48F3-A475-C022D388D5A4}">
      <dgm:prSet/>
      <dgm:spPr/>
      <dgm:t>
        <a:bodyPr/>
        <a:lstStyle/>
        <a:p>
          <a:endParaRPr lang="es-EC"/>
        </a:p>
      </dgm:t>
    </dgm:pt>
    <dgm:pt modelId="{564366C1-C7CB-4009-B433-84776A702149}" type="sibTrans" cxnId="{7C9D804B-DF9A-48F3-A475-C022D388D5A4}">
      <dgm:prSet/>
      <dgm:spPr/>
      <dgm:t>
        <a:bodyPr/>
        <a:lstStyle/>
        <a:p>
          <a:endParaRPr lang="es-EC"/>
        </a:p>
      </dgm:t>
    </dgm:pt>
    <dgm:pt modelId="{5793AA7C-68B1-43CB-B60A-7EBC587FEBF3}">
      <dgm:prSet/>
      <dgm:spPr/>
      <dgm:t>
        <a:bodyPr/>
        <a:lstStyle/>
        <a:p>
          <a:r>
            <a:rPr lang="es-ES" baseline="0" smtClean="0">
              <a:solidFill>
                <a:srgbClr val="002060"/>
              </a:solidFill>
            </a:rPr>
            <a:t>Asterisk: precursor de la telefonía  VoIP</a:t>
          </a:r>
          <a:endParaRPr lang="es-EC" baseline="0">
            <a:solidFill>
              <a:srgbClr val="002060"/>
            </a:solidFill>
          </a:endParaRPr>
        </a:p>
      </dgm:t>
    </dgm:pt>
    <dgm:pt modelId="{294A8487-0866-42E1-A004-4345B8C5ABE6}" type="parTrans" cxnId="{1123C7E1-5AB7-4B3B-ABE3-C6C226639770}">
      <dgm:prSet/>
      <dgm:spPr/>
      <dgm:t>
        <a:bodyPr/>
        <a:lstStyle/>
        <a:p>
          <a:endParaRPr lang="es-EC"/>
        </a:p>
      </dgm:t>
    </dgm:pt>
    <dgm:pt modelId="{931BF6EF-D07A-48D8-817D-3D570C97B24A}" type="sibTrans" cxnId="{1123C7E1-5AB7-4B3B-ABE3-C6C226639770}">
      <dgm:prSet/>
      <dgm:spPr/>
      <dgm:t>
        <a:bodyPr/>
        <a:lstStyle/>
        <a:p>
          <a:endParaRPr lang="es-EC"/>
        </a:p>
      </dgm:t>
    </dgm:pt>
    <dgm:pt modelId="{35C1F09B-8FFA-4D54-BC69-77647C70F667}" type="pres">
      <dgm:prSet presAssocID="{D09AE92C-482E-4A47-B427-DF34A61B9E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FE3900C-E589-49E3-B7C7-EF261D76A71C}" type="pres">
      <dgm:prSet presAssocID="{D09AE92C-482E-4A47-B427-DF34A61B9E35}" presName="diamond" presStyleLbl="bgShp" presStyleIdx="0" presStyleCnt="1"/>
      <dgm:spPr/>
    </dgm:pt>
    <dgm:pt modelId="{1FB36172-6D59-4B70-94FD-6301B67E517C}" type="pres">
      <dgm:prSet presAssocID="{D09AE92C-482E-4A47-B427-DF34A61B9E3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71925C-716C-4ECD-9829-0D38EE0ED03E}" type="pres">
      <dgm:prSet presAssocID="{D09AE92C-482E-4A47-B427-DF34A61B9E3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589CD4-CA58-4380-AF10-44E6B7887B84}" type="pres">
      <dgm:prSet presAssocID="{D09AE92C-482E-4A47-B427-DF34A61B9E3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45873E0-0112-4DA2-9723-3BB7C803CDBA}" type="pres">
      <dgm:prSet presAssocID="{D09AE92C-482E-4A47-B427-DF34A61B9E3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21EF058-4FE9-4195-9A58-2E79B0A52D06}" srcId="{D09AE92C-482E-4A47-B427-DF34A61B9E35}" destId="{524C0CC1-4272-42FF-8AB3-412092E7CCEB}" srcOrd="5" destOrd="0" parTransId="{75412A60-4FEE-46B2-AE00-08454842F725}" sibTransId="{BA411EF7-D340-49F9-A62B-BFA37D9DCEDB}"/>
    <dgm:cxn modelId="{A75BF6E7-4723-4B95-A4B7-A9A985120081}" type="presOf" srcId="{BD69E24B-26FA-42AE-AAD3-7645616C4C77}" destId="{145873E0-0112-4DA2-9723-3BB7C803CDBA}" srcOrd="0" destOrd="0" presId="urn:microsoft.com/office/officeart/2005/8/layout/matrix3"/>
    <dgm:cxn modelId="{1123C7E1-5AB7-4B3B-ABE3-C6C226639770}" srcId="{D09AE92C-482E-4A47-B427-DF34A61B9E35}" destId="{5793AA7C-68B1-43CB-B60A-7EBC587FEBF3}" srcOrd="2" destOrd="0" parTransId="{294A8487-0866-42E1-A004-4345B8C5ABE6}" sibTransId="{931BF6EF-D07A-48D8-817D-3D570C97B24A}"/>
    <dgm:cxn modelId="{7C9D804B-DF9A-48F3-A475-C022D388D5A4}" srcId="{D09AE92C-482E-4A47-B427-DF34A61B9E35}" destId="{BD69E24B-26FA-42AE-AAD3-7645616C4C77}" srcOrd="3" destOrd="0" parTransId="{B1E358B4-ED7C-4EF6-BCC2-BEE5C6282B86}" sibTransId="{564366C1-C7CB-4009-B433-84776A702149}"/>
    <dgm:cxn modelId="{826D2C9C-39DB-4820-82BC-0F100337FCE9}" type="presOf" srcId="{2F24FF4D-42B2-46DB-87DC-E7A543142B27}" destId="{5371925C-716C-4ECD-9829-0D38EE0ED03E}" srcOrd="0" destOrd="0" presId="urn:microsoft.com/office/officeart/2005/8/layout/matrix3"/>
    <dgm:cxn modelId="{8D44543C-E324-4C62-8567-06D0FC8D3495}" type="presOf" srcId="{D09AE92C-482E-4A47-B427-DF34A61B9E35}" destId="{35C1F09B-8FFA-4D54-BC69-77647C70F667}" srcOrd="0" destOrd="0" presId="urn:microsoft.com/office/officeart/2005/8/layout/matrix3"/>
    <dgm:cxn modelId="{2D778F2E-E415-4E0F-BD6B-0A268182354E}" srcId="{D09AE92C-482E-4A47-B427-DF34A61B9E35}" destId="{857FFF5D-DA0D-4717-B527-77A97FF0EFB1}" srcOrd="0" destOrd="0" parTransId="{E67916DD-8642-4886-9BAA-69BA26D9EE73}" sibTransId="{8B61899B-9C82-4E80-97D0-999AE6F7AC3B}"/>
    <dgm:cxn modelId="{86EAADD5-B837-4C69-A373-F59F6D9CFCEC}" type="presOf" srcId="{857FFF5D-DA0D-4717-B527-77A97FF0EFB1}" destId="{1FB36172-6D59-4B70-94FD-6301B67E517C}" srcOrd="0" destOrd="0" presId="urn:microsoft.com/office/officeart/2005/8/layout/matrix3"/>
    <dgm:cxn modelId="{881BA86B-0297-45BD-895C-EAD259ABD831}" type="presOf" srcId="{5793AA7C-68B1-43CB-B60A-7EBC587FEBF3}" destId="{F1589CD4-CA58-4380-AF10-44E6B7887B84}" srcOrd="0" destOrd="0" presId="urn:microsoft.com/office/officeart/2005/8/layout/matrix3"/>
    <dgm:cxn modelId="{BBB6D776-D073-4167-9570-EFB83078227D}" srcId="{D09AE92C-482E-4A47-B427-DF34A61B9E35}" destId="{2F24FF4D-42B2-46DB-87DC-E7A543142B27}" srcOrd="1" destOrd="0" parTransId="{514772E1-7AA5-439A-BD00-722E993A8A29}" sibTransId="{2DE270F8-F9F6-489D-ADE5-4BFD5C2949D2}"/>
    <dgm:cxn modelId="{D0DF3819-4340-4DE4-8276-5D217B1631EA}" srcId="{D09AE92C-482E-4A47-B427-DF34A61B9E35}" destId="{3365EEBB-1D75-44A1-9D49-BE0498C44061}" srcOrd="4" destOrd="0" parTransId="{02EFF1FC-FB8E-4231-998D-4A6390F8BD8F}" sibTransId="{B18DC253-D5FA-4A8C-9805-C2A30588FFCF}"/>
    <dgm:cxn modelId="{C3829AD0-7DBA-49DA-B7D5-1AB94E7E97A0}" type="presParOf" srcId="{35C1F09B-8FFA-4D54-BC69-77647C70F667}" destId="{DFE3900C-E589-49E3-B7C7-EF261D76A71C}" srcOrd="0" destOrd="0" presId="urn:microsoft.com/office/officeart/2005/8/layout/matrix3"/>
    <dgm:cxn modelId="{E78A3435-8C7A-4FB9-89E1-FBD5F7EF2366}" type="presParOf" srcId="{35C1F09B-8FFA-4D54-BC69-77647C70F667}" destId="{1FB36172-6D59-4B70-94FD-6301B67E517C}" srcOrd="1" destOrd="0" presId="urn:microsoft.com/office/officeart/2005/8/layout/matrix3"/>
    <dgm:cxn modelId="{4F819C92-F98E-4782-8711-9C65F64E7EB7}" type="presParOf" srcId="{35C1F09B-8FFA-4D54-BC69-77647C70F667}" destId="{5371925C-716C-4ECD-9829-0D38EE0ED03E}" srcOrd="2" destOrd="0" presId="urn:microsoft.com/office/officeart/2005/8/layout/matrix3"/>
    <dgm:cxn modelId="{C0C5860D-1064-4790-B686-E3DDCEFB4EA3}" type="presParOf" srcId="{35C1F09B-8FFA-4D54-BC69-77647C70F667}" destId="{F1589CD4-CA58-4380-AF10-44E6B7887B84}" srcOrd="3" destOrd="0" presId="urn:microsoft.com/office/officeart/2005/8/layout/matrix3"/>
    <dgm:cxn modelId="{29C916F5-B214-4B93-9A37-14CF0BB3336A}" type="presParOf" srcId="{35C1F09B-8FFA-4D54-BC69-77647C70F667}" destId="{145873E0-0112-4DA2-9723-3BB7C803CDB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D06B28-A0E0-4634-BC01-0C096E08D7E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C"/>
        </a:p>
      </dgm:t>
    </dgm:pt>
    <dgm:pt modelId="{482D9212-2BB8-48BB-B808-94B7DF82A507}">
      <dgm:prSet phldrT="[Texto]"/>
      <dgm:spPr/>
      <dgm:t>
        <a:bodyPr/>
        <a:lstStyle/>
        <a:p>
          <a:r>
            <a:rPr lang="es-ES_tradnl" smtClean="0">
              <a:solidFill>
                <a:srgbClr val="FFFF00"/>
              </a:solidFill>
              <a:effectLst/>
            </a:rPr>
            <a:t>Marca Digium TDM410p 4 puertos</a:t>
          </a:r>
          <a:endParaRPr lang="es-EC">
            <a:solidFill>
              <a:srgbClr val="FFFF00"/>
            </a:solidFill>
          </a:endParaRPr>
        </a:p>
      </dgm:t>
    </dgm:pt>
    <dgm:pt modelId="{C1351263-BF46-4C71-A499-166910F05FB3}" type="parTrans" cxnId="{6D0B52E7-F360-49BA-B56F-D43882035247}">
      <dgm:prSet/>
      <dgm:spPr/>
      <dgm:t>
        <a:bodyPr/>
        <a:lstStyle/>
        <a:p>
          <a:endParaRPr lang="es-EC"/>
        </a:p>
      </dgm:t>
    </dgm:pt>
    <dgm:pt modelId="{FE3B6F0D-E5C2-415D-90E4-EE0B4606163F}" type="sibTrans" cxnId="{6D0B52E7-F360-49BA-B56F-D43882035247}">
      <dgm:prSet/>
      <dgm:spPr/>
      <dgm:t>
        <a:bodyPr/>
        <a:lstStyle/>
        <a:p>
          <a:endParaRPr lang="es-EC"/>
        </a:p>
      </dgm:t>
    </dgm:pt>
    <dgm:pt modelId="{B5526EF2-0577-4141-B9B5-BC9C0F79F1FD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[channels]</a:t>
          </a:r>
          <a:endParaRPr lang="es-EC">
            <a:solidFill>
              <a:srgbClr val="002060"/>
            </a:solidFill>
          </a:endParaRPr>
        </a:p>
      </dgm:t>
    </dgm:pt>
    <dgm:pt modelId="{09E93337-963D-48E5-A7F8-E3523DC2FA0B}" type="parTrans" cxnId="{0C986451-42F5-490B-AA2F-2364227298A9}">
      <dgm:prSet/>
      <dgm:spPr/>
      <dgm:t>
        <a:bodyPr/>
        <a:lstStyle/>
        <a:p>
          <a:endParaRPr lang="es-EC"/>
        </a:p>
      </dgm:t>
    </dgm:pt>
    <dgm:pt modelId="{4BEA6CF0-2E97-4D56-BFF8-53D8CFB1FC03}" type="sibTrans" cxnId="{0C986451-42F5-490B-AA2F-2364227298A9}">
      <dgm:prSet/>
      <dgm:spPr/>
      <dgm:t>
        <a:bodyPr/>
        <a:lstStyle/>
        <a:p>
          <a:endParaRPr lang="es-EC"/>
        </a:p>
      </dgm:t>
    </dgm:pt>
    <dgm:pt modelId="{34F44BDA-4DE7-4D8F-8546-FC57BD37FEB6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usecallerid=yes</a:t>
          </a:r>
          <a:endParaRPr lang="es-EC">
            <a:solidFill>
              <a:srgbClr val="002060"/>
            </a:solidFill>
          </a:endParaRPr>
        </a:p>
      </dgm:t>
    </dgm:pt>
    <dgm:pt modelId="{BFF1753F-00CE-42AF-BCC2-E2561C355738}" type="parTrans" cxnId="{CDAB2C02-AEDE-4800-93F4-28D8F6FF3ECB}">
      <dgm:prSet/>
      <dgm:spPr/>
      <dgm:t>
        <a:bodyPr/>
        <a:lstStyle/>
        <a:p>
          <a:endParaRPr lang="es-EC"/>
        </a:p>
      </dgm:t>
    </dgm:pt>
    <dgm:pt modelId="{BC9EF1CD-7314-47DA-AE6C-77893FAD8FF0}" type="sibTrans" cxnId="{CDAB2C02-AEDE-4800-93F4-28D8F6FF3ECB}">
      <dgm:prSet/>
      <dgm:spPr/>
      <dgm:t>
        <a:bodyPr/>
        <a:lstStyle/>
        <a:p>
          <a:endParaRPr lang="es-EC"/>
        </a:p>
      </dgm:t>
    </dgm:pt>
    <dgm:pt modelId="{BF7D48C7-7F62-451F-BDC8-6B723BEE096B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hidecallerid=no</a:t>
          </a:r>
          <a:endParaRPr lang="es-EC">
            <a:solidFill>
              <a:srgbClr val="002060"/>
            </a:solidFill>
          </a:endParaRPr>
        </a:p>
      </dgm:t>
    </dgm:pt>
    <dgm:pt modelId="{76804F16-36AC-427F-9AE8-28042E04CA89}" type="parTrans" cxnId="{26F5BF72-1476-4316-8F63-D32B66D20FFD}">
      <dgm:prSet/>
      <dgm:spPr/>
      <dgm:t>
        <a:bodyPr/>
        <a:lstStyle/>
        <a:p>
          <a:endParaRPr lang="es-EC"/>
        </a:p>
      </dgm:t>
    </dgm:pt>
    <dgm:pt modelId="{93CE1511-5C75-45EE-B980-51407234DE5E}" type="sibTrans" cxnId="{26F5BF72-1476-4316-8F63-D32B66D20FFD}">
      <dgm:prSet/>
      <dgm:spPr/>
      <dgm:t>
        <a:bodyPr/>
        <a:lstStyle/>
        <a:p>
          <a:endParaRPr lang="es-EC"/>
        </a:p>
      </dgm:t>
    </dgm:pt>
    <dgm:pt modelId="{57A6EFB8-0C94-4753-ABE2-13D6B959B16E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callwaiting=no</a:t>
          </a:r>
          <a:endParaRPr lang="es-EC">
            <a:solidFill>
              <a:srgbClr val="002060"/>
            </a:solidFill>
          </a:endParaRPr>
        </a:p>
      </dgm:t>
    </dgm:pt>
    <dgm:pt modelId="{777AA053-8768-4CE5-A734-77156D1BBE69}" type="parTrans" cxnId="{A511FDD1-7BE3-43CD-AFB1-7DEACFF7992B}">
      <dgm:prSet/>
      <dgm:spPr/>
      <dgm:t>
        <a:bodyPr/>
        <a:lstStyle/>
        <a:p>
          <a:endParaRPr lang="es-EC"/>
        </a:p>
      </dgm:t>
    </dgm:pt>
    <dgm:pt modelId="{8DB5E340-2C14-4502-8BEA-C6CEE746540D}" type="sibTrans" cxnId="{A511FDD1-7BE3-43CD-AFB1-7DEACFF7992B}">
      <dgm:prSet/>
      <dgm:spPr/>
      <dgm:t>
        <a:bodyPr/>
        <a:lstStyle/>
        <a:p>
          <a:endParaRPr lang="es-EC"/>
        </a:p>
      </dgm:t>
    </dgm:pt>
    <dgm:pt modelId="{F229A998-D322-4C38-9349-06F2321D1E18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threewaycalling=yes</a:t>
          </a:r>
          <a:endParaRPr lang="es-EC">
            <a:solidFill>
              <a:srgbClr val="002060"/>
            </a:solidFill>
          </a:endParaRPr>
        </a:p>
      </dgm:t>
    </dgm:pt>
    <dgm:pt modelId="{271361F7-FF9C-4C21-94AB-861DA372D828}" type="parTrans" cxnId="{957F6E3F-D4D9-49E3-9E2F-C751C43C7D48}">
      <dgm:prSet/>
      <dgm:spPr/>
      <dgm:t>
        <a:bodyPr/>
        <a:lstStyle/>
        <a:p>
          <a:endParaRPr lang="es-EC"/>
        </a:p>
      </dgm:t>
    </dgm:pt>
    <dgm:pt modelId="{C3421EE7-6134-49AE-BAEA-E3CE617620FE}" type="sibTrans" cxnId="{957F6E3F-D4D9-49E3-9E2F-C751C43C7D48}">
      <dgm:prSet/>
      <dgm:spPr/>
      <dgm:t>
        <a:bodyPr/>
        <a:lstStyle/>
        <a:p>
          <a:endParaRPr lang="es-EC"/>
        </a:p>
      </dgm:t>
    </dgm:pt>
    <dgm:pt modelId="{6BEF47D1-DADA-4597-A8A7-E0F0FABDBC24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transfer=yes</a:t>
          </a:r>
          <a:endParaRPr lang="es-EC">
            <a:solidFill>
              <a:srgbClr val="002060"/>
            </a:solidFill>
          </a:endParaRPr>
        </a:p>
      </dgm:t>
    </dgm:pt>
    <dgm:pt modelId="{FDE23969-DFD7-456B-9F89-2CCC23318A87}" type="parTrans" cxnId="{D5AF9D44-CF4B-4F74-8511-6FB1B05A473B}">
      <dgm:prSet/>
      <dgm:spPr/>
      <dgm:t>
        <a:bodyPr/>
        <a:lstStyle/>
        <a:p>
          <a:endParaRPr lang="es-EC"/>
        </a:p>
      </dgm:t>
    </dgm:pt>
    <dgm:pt modelId="{0B7D400C-C8BE-41F3-80F2-F79A12BD7B18}" type="sibTrans" cxnId="{D5AF9D44-CF4B-4F74-8511-6FB1B05A473B}">
      <dgm:prSet/>
      <dgm:spPr/>
      <dgm:t>
        <a:bodyPr/>
        <a:lstStyle/>
        <a:p>
          <a:endParaRPr lang="es-EC"/>
        </a:p>
      </dgm:t>
    </dgm:pt>
    <dgm:pt modelId="{72580D7A-51BF-4D8F-9424-8B5F657B7BC1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echocancel=yes</a:t>
          </a:r>
          <a:endParaRPr lang="es-EC">
            <a:solidFill>
              <a:srgbClr val="002060"/>
            </a:solidFill>
          </a:endParaRPr>
        </a:p>
      </dgm:t>
    </dgm:pt>
    <dgm:pt modelId="{7FB1FB3E-D932-4A9B-8E43-CD3E2EADAB7E}" type="parTrans" cxnId="{5DD92421-E0A9-40FD-A7A0-0B39E9E9D028}">
      <dgm:prSet/>
      <dgm:spPr/>
      <dgm:t>
        <a:bodyPr/>
        <a:lstStyle/>
        <a:p>
          <a:endParaRPr lang="es-EC"/>
        </a:p>
      </dgm:t>
    </dgm:pt>
    <dgm:pt modelId="{82617FFC-DF2A-460E-8BC2-45FFF2D37A2A}" type="sibTrans" cxnId="{5DD92421-E0A9-40FD-A7A0-0B39E9E9D028}">
      <dgm:prSet/>
      <dgm:spPr/>
      <dgm:t>
        <a:bodyPr/>
        <a:lstStyle/>
        <a:p>
          <a:endParaRPr lang="es-EC"/>
        </a:p>
      </dgm:t>
    </dgm:pt>
    <dgm:pt modelId="{727203A0-42BF-46DD-B1E7-446A7C771232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echotraining=yes</a:t>
          </a:r>
          <a:endParaRPr lang="es-EC">
            <a:solidFill>
              <a:srgbClr val="002060"/>
            </a:solidFill>
          </a:endParaRPr>
        </a:p>
      </dgm:t>
    </dgm:pt>
    <dgm:pt modelId="{2DBE04C1-0E49-437A-B800-6377EF501F6C}" type="parTrans" cxnId="{D7BA9F79-9B71-42EE-A206-2D8B8ADD0364}">
      <dgm:prSet/>
      <dgm:spPr/>
      <dgm:t>
        <a:bodyPr/>
        <a:lstStyle/>
        <a:p>
          <a:endParaRPr lang="es-EC"/>
        </a:p>
      </dgm:t>
    </dgm:pt>
    <dgm:pt modelId="{1184275B-085D-4549-904E-3216498571EE}" type="sibTrans" cxnId="{D7BA9F79-9B71-42EE-A206-2D8B8ADD0364}">
      <dgm:prSet/>
      <dgm:spPr/>
      <dgm:t>
        <a:bodyPr/>
        <a:lstStyle/>
        <a:p>
          <a:endParaRPr lang="es-EC"/>
        </a:p>
      </dgm:t>
    </dgm:pt>
    <dgm:pt modelId="{6B723DAD-E873-4D1D-B1A8-2F88519EFD25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inmediate=no</a:t>
          </a:r>
          <a:endParaRPr lang="es-EC">
            <a:solidFill>
              <a:srgbClr val="002060"/>
            </a:solidFill>
          </a:endParaRPr>
        </a:p>
      </dgm:t>
    </dgm:pt>
    <dgm:pt modelId="{FC20F65F-6FDD-4DB7-80DB-98A6236E03FD}" type="parTrans" cxnId="{ECF27B3C-C7E6-4688-9454-30D4E7927A43}">
      <dgm:prSet/>
      <dgm:spPr/>
      <dgm:t>
        <a:bodyPr/>
        <a:lstStyle/>
        <a:p>
          <a:endParaRPr lang="es-EC"/>
        </a:p>
      </dgm:t>
    </dgm:pt>
    <dgm:pt modelId="{4D81FF68-F3A8-4ADA-863F-AAA33ED1507C}" type="sibTrans" cxnId="{ECF27B3C-C7E6-4688-9454-30D4E7927A43}">
      <dgm:prSet/>
      <dgm:spPr/>
      <dgm:t>
        <a:bodyPr/>
        <a:lstStyle/>
        <a:p>
          <a:endParaRPr lang="es-EC"/>
        </a:p>
      </dgm:t>
    </dgm:pt>
    <dgm:pt modelId="{0E57B519-129F-4FC2-97AE-EA88720FE1BB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group=1</a:t>
          </a:r>
          <a:endParaRPr lang="es-EC">
            <a:solidFill>
              <a:srgbClr val="002060"/>
            </a:solidFill>
          </a:endParaRPr>
        </a:p>
      </dgm:t>
    </dgm:pt>
    <dgm:pt modelId="{2308DEBE-40BA-47A4-86BF-E207C332AFCC}" type="parTrans" cxnId="{2F68FBF0-D110-4E7E-8FAD-B2BD4178A70B}">
      <dgm:prSet/>
      <dgm:spPr/>
      <dgm:t>
        <a:bodyPr/>
        <a:lstStyle/>
        <a:p>
          <a:endParaRPr lang="es-EC"/>
        </a:p>
      </dgm:t>
    </dgm:pt>
    <dgm:pt modelId="{693FC6CB-A721-4AA2-B3B8-70259AE3B979}" type="sibTrans" cxnId="{2F68FBF0-D110-4E7E-8FAD-B2BD4178A70B}">
      <dgm:prSet/>
      <dgm:spPr/>
      <dgm:t>
        <a:bodyPr/>
        <a:lstStyle/>
        <a:p>
          <a:endParaRPr lang="es-EC"/>
        </a:p>
      </dgm:t>
    </dgm:pt>
    <dgm:pt modelId="{04144650-3F35-4217-B6F5-0E8DC5F226D3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context=incoming</a:t>
          </a:r>
          <a:endParaRPr lang="es-EC">
            <a:solidFill>
              <a:srgbClr val="002060"/>
            </a:solidFill>
          </a:endParaRPr>
        </a:p>
      </dgm:t>
    </dgm:pt>
    <dgm:pt modelId="{F35A8AA0-D8E0-45DA-A21D-3B4CAC5A252C}" type="parTrans" cxnId="{97AFD967-6DFF-4F08-8AD9-F938CCB54820}">
      <dgm:prSet/>
      <dgm:spPr/>
      <dgm:t>
        <a:bodyPr/>
        <a:lstStyle/>
        <a:p>
          <a:endParaRPr lang="es-EC"/>
        </a:p>
      </dgm:t>
    </dgm:pt>
    <dgm:pt modelId="{56246F3E-14F3-49A0-871A-8ED8881B6DDF}" type="sibTrans" cxnId="{97AFD967-6DFF-4F08-8AD9-F938CCB54820}">
      <dgm:prSet/>
      <dgm:spPr/>
      <dgm:t>
        <a:bodyPr/>
        <a:lstStyle/>
        <a:p>
          <a:endParaRPr lang="es-EC"/>
        </a:p>
      </dgm:t>
    </dgm:pt>
    <dgm:pt modelId="{26CC7986-BE35-44DA-8851-F927B4A44FEB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signaling=fxs_ks</a:t>
          </a:r>
          <a:endParaRPr lang="es-EC">
            <a:solidFill>
              <a:srgbClr val="002060"/>
            </a:solidFill>
          </a:endParaRPr>
        </a:p>
      </dgm:t>
    </dgm:pt>
    <dgm:pt modelId="{EA4AA44A-3C87-4BDE-9C21-E4EA5D1284BC}" type="parTrans" cxnId="{BCE0BF12-7814-4F80-8429-0F35055D2FFC}">
      <dgm:prSet/>
      <dgm:spPr/>
      <dgm:t>
        <a:bodyPr/>
        <a:lstStyle/>
        <a:p>
          <a:endParaRPr lang="es-EC"/>
        </a:p>
      </dgm:t>
    </dgm:pt>
    <dgm:pt modelId="{879F86A5-1863-435A-8E6C-C425A6A7BCBE}" type="sibTrans" cxnId="{BCE0BF12-7814-4F80-8429-0F35055D2FFC}">
      <dgm:prSet/>
      <dgm:spPr/>
      <dgm:t>
        <a:bodyPr/>
        <a:lstStyle/>
        <a:p>
          <a:endParaRPr lang="es-EC"/>
        </a:p>
      </dgm:t>
    </dgm:pt>
    <dgm:pt modelId="{066A3ECF-352F-44BE-9B60-94B2C7FB0F16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channel =&gt; 4</a:t>
          </a:r>
          <a:endParaRPr lang="es-EC">
            <a:solidFill>
              <a:srgbClr val="002060"/>
            </a:solidFill>
          </a:endParaRPr>
        </a:p>
      </dgm:t>
    </dgm:pt>
    <dgm:pt modelId="{E96499A9-0ACB-4925-83C1-5F2FA6DBC977}" type="parTrans" cxnId="{F49C1B50-14D1-45B3-A567-77CABC77A534}">
      <dgm:prSet/>
      <dgm:spPr/>
      <dgm:t>
        <a:bodyPr/>
        <a:lstStyle/>
        <a:p>
          <a:endParaRPr lang="es-EC"/>
        </a:p>
      </dgm:t>
    </dgm:pt>
    <dgm:pt modelId="{429A581E-E745-4A8C-AB60-C13337CBD303}" type="sibTrans" cxnId="{F49C1B50-14D1-45B3-A567-77CABC77A534}">
      <dgm:prSet/>
      <dgm:spPr/>
      <dgm:t>
        <a:bodyPr/>
        <a:lstStyle/>
        <a:p>
          <a:endParaRPr lang="es-EC"/>
        </a:p>
      </dgm:t>
    </dgm:pt>
    <dgm:pt modelId="{DD9853B3-3B88-417D-9A25-A0CBA4380D56}" type="pres">
      <dgm:prSet presAssocID="{ECD06B28-A0E0-4634-BC01-0C096E08D7E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51BAF0A-6147-4D31-AF72-D21E84B7825B}" type="pres">
      <dgm:prSet presAssocID="{482D9212-2BB8-48BB-B808-94B7DF82A507}" presName="composite" presStyleCnt="0"/>
      <dgm:spPr/>
    </dgm:pt>
    <dgm:pt modelId="{D4BCFB86-90D2-4FFF-A4DD-CA716D1C35FC}" type="pres">
      <dgm:prSet presAssocID="{482D9212-2BB8-48BB-B808-94B7DF82A507}" presName="ParentAccentShape" presStyleLbl="trBgShp" presStyleIdx="0" presStyleCnt="2"/>
      <dgm:spPr/>
    </dgm:pt>
    <dgm:pt modelId="{EEA3BF60-ECF3-4A66-B531-7CD601D26018}" type="pres">
      <dgm:prSet presAssocID="{482D9212-2BB8-48BB-B808-94B7DF82A50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C7F92-D669-4D02-AA37-73EC944BB57A}" type="pres">
      <dgm:prSet presAssocID="{482D9212-2BB8-48BB-B808-94B7DF82A507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4D1FEB2-873B-4985-9DD6-12AF7E573EBE}" type="pres">
      <dgm:prSet presAssocID="{482D9212-2BB8-48BB-B808-94B7DF82A507}" presName="ChildAccentShape" presStyleLbl="trBgShp" presStyleIdx="1" presStyleCnt="2"/>
      <dgm:spPr/>
    </dgm:pt>
    <dgm:pt modelId="{D26C7EFA-5BBB-4AA5-A660-3C467F9542D4}" type="pres">
      <dgm:prSet presAssocID="{482D9212-2BB8-48BB-B808-94B7DF82A507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63262399-7A13-45DC-BEDF-1DE994084659}" type="presOf" srcId="{72580D7A-51BF-4D8F-9424-8B5F657B7BC1}" destId="{994C7F92-D669-4D02-AA37-73EC944BB57A}" srcOrd="0" destOrd="6" presId="urn:microsoft.com/office/officeart/2009/3/layout/SnapshotPictureList"/>
    <dgm:cxn modelId="{B5D5BC9E-03CF-4AF8-95C0-C273C9C7745F}" type="presOf" srcId="{0E57B519-129F-4FC2-97AE-EA88720FE1BB}" destId="{994C7F92-D669-4D02-AA37-73EC944BB57A}" srcOrd="0" destOrd="9" presId="urn:microsoft.com/office/officeart/2009/3/layout/SnapshotPictureList"/>
    <dgm:cxn modelId="{0C986451-42F5-490B-AA2F-2364227298A9}" srcId="{482D9212-2BB8-48BB-B808-94B7DF82A507}" destId="{B5526EF2-0577-4141-B9B5-BC9C0F79F1FD}" srcOrd="0" destOrd="0" parTransId="{09E93337-963D-48E5-A7F8-E3523DC2FA0B}" sibTransId="{4BEA6CF0-2E97-4D56-BFF8-53D8CFB1FC03}"/>
    <dgm:cxn modelId="{35BB72D6-68CA-4890-84E5-89690D8A5739}" type="presOf" srcId="{482D9212-2BB8-48BB-B808-94B7DF82A507}" destId="{EEA3BF60-ECF3-4A66-B531-7CD601D26018}" srcOrd="0" destOrd="0" presId="urn:microsoft.com/office/officeart/2009/3/layout/SnapshotPictureList"/>
    <dgm:cxn modelId="{E9A512B1-7D42-4286-9662-264DA0EF6D70}" type="presOf" srcId="{6B723DAD-E873-4D1D-B1A8-2F88519EFD25}" destId="{994C7F92-D669-4D02-AA37-73EC944BB57A}" srcOrd="0" destOrd="8" presId="urn:microsoft.com/office/officeart/2009/3/layout/SnapshotPictureList"/>
    <dgm:cxn modelId="{ECF27B3C-C7E6-4688-9454-30D4E7927A43}" srcId="{482D9212-2BB8-48BB-B808-94B7DF82A507}" destId="{6B723DAD-E873-4D1D-B1A8-2F88519EFD25}" srcOrd="8" destOrd="0" parTransId="{FC20F65F-6FDD-4DB7-80DB-98A6236E03FD}" sibTransId="{4D81FF68-F3A8-4ADA-863F-AAA33ED1507C}"/>
    <dgm:cxn modelId="{1687CAB6-BBC0-45DC-B9B2-CB46C54D57F5}" type="presOf" srcId="{57A6EFB8-0C94-4753-ABE2-13D6B959B16E}" destId="{994C7F92-D669-4D02-AA37-73EC944BB57A}" srcOrd="0" destOrd="3" presId="urn:microsoft.com/office/officeart/2009/3/layout/SnapshotPictureList"/>
    <dgm:cxn modelId="{6D0B52E7-F360-49BA-B56F-D43882035247}" srcId="{ECD06B28-A0E0-4634-BC01-0C096E08D7ED}" destId="{482D9212-2BB8-48BB-B808-94B7DF82A507}" srcOrd="0" destOrd="0" parTransId="{C1351263-BF46-4C71-A499-166910F05FB3}" sibTransId="{FE3B6F0D-E5C2-415D-90E4-EE0B4606163F}"/>
    <dgm:cxn modelId="{BA1CA250-20EB-43CA-B183-2F205EBE6A2A}" type="presOf" srcId="{B5526EF2-0577-4141-B9B5-BC9C0F79F1FD}" destId="{994C7F92-D669-4D02-AA37-73EC944BB57A}" srcOrd="0" destOrd="0" presId="urn:microsoft.com/office/officeart/2009/3/layout/SnapshotPictureList"/>
    <dgm:cxn modelId="{F8C824C3-2512-4BA5-AE08-5A9421035639}" type="presOf" srcId="{BF7D48C7-7F62-451F-BDC8-6B723BEE096B}" destId="{994C7F92-D669-4D02-AA37-73EC944BB57A}" srcOrd="0" destOrd="2" presId="urn:microsoft.com/office/officeart/2009/3/layout/SnapshotPictureList"/>
    <dgm:cxn modelId="{EED753C0-BEE5-43CA-B526-790DD226E091}" type="presOf" srcId="{ECD06B28-A0E0-4634-BC01-0C096E08D7ED}" destId="{DD9853B3-3B88-417D-9A25-A0CBA4380D56}" srcOrd="0" destOrd="0" presId="urn:microsoft.com/office/officeart/2009/3/layout/SnapshotPictureList"/>
    <dgm:cxn modelId="{BCE0BF12-7814-4F80-8429-0F35055D2FFC}" srcId="{482D9212-2BB8-48BB-B808-94B7DF82A507}" destId="{26CC7986-BE35-44DA-8851-F927B4A44FEB}" srcOrd="11" destOrd="0" parTransId="{EA4AA44A-3C87-4BDE-9C21-E4EA5D1284BC}" sibTransId="{879F86A5-1863-435A-8E6C-C425A6A7BCBE}"/>
    <dgm:cxn modelId="{957F6E3F-D4D9-49E3-9E2F-C751C43C7D48}" srcId="{482D9212-2BB8-48BB-B808-94B7DF82A507}" destId="{F229A998-D322-4C38-9349-06F2321D1E18}" srcOrd="4" destOrd="0" parTransId="{271361F7-FF9C-4C21-94AB-861DA372D828}" sibTransId="{C3421EE7-6134-49AE-BAEA-E3CE617620FE}"/>
    <dgm:cxn modelId="{C5816578-EF6D-4FCE-8BEE-1D98B23CC997}" type="presOf" srcId="{26CC7986-BE35-44DA-8851-F927B4A44FEB}" destId="{994C7F92-D669-4D02-AA37-73EC944BB57A}" srcOrd="0" destOrd="11" presId="urn:microsoft.com/office/officeart/2009/3/layout/SnapshotPictureList"/>
    <dgm:cxn modelId="{97AFD967-6DFF-4F08-8AD9-F938CCB54820}" srcId="{482D9212-2BB8-48BB-B808-94B7DF82A507}" destId="{04144650-3F35-4217-B6F5-0E8DC5F226D3}" srcOrd="10" destOrd="0" parTransId="{F35A8AA0-D8E0-45DA-A21D-3B4CAC5A252C}" sibTransId="{56246F3E-14F3-49A0-871A-8ED8881B6DDF}"/>
    <dgm:cxn modelId="{26F5BF72-1476-4316-8F63-D32B66D20FFD}" srcId="{482D9212-2BB8-48BB-B808-94B7DF82A507}" destId="{BF7D48C7-7F62-451F-BDC8-6B723BEE096B}" srcOrd="2" destOrd="0" parTransId="{76804F16-36AC-427F-9AE8-28042E04CA89}" sibTransId="{93CE1511-5C75-45EE-B980-51407234DE5E}"/>
    <dgm:cxn modelId="{71523267-CF3D-4F8C-981C-E2965923C284}" type="presOf" srcId="{F229A998-D322-4C38-9349-06F2321D1E18}" destId="{994C7F92-D669-4D02-AA37-73EC944BB57A}" srcOrd="0" destOrd="4" presId="urn:microsoft.com/office/officeart/2009/3/layout/SnapshotPictureList"/>
    <dgm:cxn modelId="{D7BA9F79-9B71-42EE-A206-2D8B8ADD0364}" srcId="{482D9212-2BB8-48BB-B808-94B7DF82A507}" destId="{727203A0-42BF-46DD-B1E7-446A7C771232}" srcOrd="7" destOrd="0" parTransId="{2DBE04C1-0E49-437A-B800-6377EF501F6C}" sibTransId="{1184275B-085D-4549-904E-3216498571EE}"/>
    <dgm:cxn modelId="{F49C1B50-14D1-45B3-A567-77CABC77A534}" srcId="{482D9212-2BB8-48BB-B808-94B7DF82A507}" destId="{066A3ECF-352F-44BE-9B60-94B2C7FB0F16}" srcOrd="12" destOrd="0" parTransId="{E96499A9-0ACB-4925-83C1-5F2FA6DBC977}" sibTransId="{429A581E-E745-4A8C-AB60-C13337CBD303}"/>
    <dgm:cxn modelId="{CDAB2C02-AEDE-4800-93F4-28D8F6FF3ECB}" srcId="{482D9212-2BB8-48BB-B808-94B7DF82A507}" destId="{34F44BDA-4DE7-4D8F-8546-FC57BD37FEB6}" srcOrd="1" destOrd="0" parTransId="{BFF1753F-00CE-42AF-BCC2-E2561C355738}" sibTransId="{BC9EF1CD-7314-47DA-AE6C-77893FAD8FF0}"/>
    <dgm:cxn modelId="{2F68FBF0-D110-4E7E-8FAD-B2BD4178A70B}" srcId="{482D9212-2BB8-48BB-B808-94B7DF82A507}" destId="{0E57B519-129F-4FC2-97AE-EA88720FE1BB}" srcOrd="9" destOrd="0" parTransId="{2308DEBE-40BA-47A4-86BF-E207C332AFCC}" sibTransId="{693FC6CB-A721-4AA2-B3B8-70259AE3B979}"/>
    <dgm:cxn modelId="{0791F42B-51E5-4ECB-B7A3-2E76FD439FB2}" type="presOf" srcId="{066A3ECF-352F-44BE-9B60-94B2C7FB0F16}" destId="{994C7F92-D669-4D02-AA37-73EC944BB57A}" srcOrd="0" destOrd="12" presId="urn:microsoft.com/office/officeart/2009/3/layout/SnapshotPictureList"/>
    <dgm:cxn modelId="{7ED3A8ED-73FE-4880-A22F-A761A8B6B3E3}" type="presOf" srcId="{04144650-3F35-4217-B6F5-0E8DC5F226D3}" destId="{994C7F92-D669-4D02-AA37-73EC944BB57A}" srcOrd="0" destOrd="10" presId="urn:microsoft.com/office/officeart/2009/3/layout/SnapshotPictureList"/>
    <dgm:cxn modelId="{D5AF9D44-CF4B-4F74-8511-6FB1B05A473B}" srcId="{482D9212-2BB8-48BB-B808-94B7DF82A507}" destId="{6BEF47D1-DADA-4597-A8A7-E0F0FABDBC24}" srcOrd="5" destOrd="0" parTransId="{FDE23969-DFD7-456B-9F89-2CCC23318A87}" sibTransId="{0B7D400C-C8BE-41F3-80F2-F79A12BD7B18}"/>
    <dgm:cxn modelId="{754A516F-1983-4256-AC48-11BC8472A621}" type="presOf" srcId="{6BEF47D1-DADA-4597-A8A7-E0F0FABDBC24}" destId="{994C7F92-D669-4D02-AA37-73EC944BB57A}" srcOrd="0" destOrd="5" presId="urn:microsoft.com/office/officeart/2009/3/layout/SnapshotPictureList"/>
    <dgm:cxn modelId="{A511FDD1-7BE3-43CD-AFB1-7DEACFF7992B}" srcId="{482D9212-2BB8-48BB-B808-94B7DF82A507}" destId="{57A6EFB8-0C94-4753-ABE2-13D6B959B16E}" srcOrd="3" destOrd="0" parTransId="{777AA053-8768-4CE5-A734-77156D1BBE69}" sibTransId="{8DB5E340-2C14-4502-8BEA-C6CEE746540D}"/>
    <dgm:cxn modelId="{5DD92421-E0A9-40FD-A7A0-0B39E9E9D028}" srcId="{482D9212-2BB8-48BB-B808-94B7DF82A507}" destId="{72580D7A-51BF-4D8F-9424-8B5F657B7BC1}" srcOrd="6" destOrd="0" parTransId="{7FB1FB3E-D932-4A9B-8E43-CD3E2EADAB7E}" sibTransId="{82617FFC-DF2A-460E-8BC2-45FFF2D37A2A}"/>
    <dgm:cxn modelId="{998CEB0F-AE19-442A-B15C-189C813745F9}" type="presOf" srcId="{34F44BDA-4DE7-4D8F-8546-FC57BD37FEB6}" destId="{994C7F92-D669-4D02-AA37-73EC944BB57A}" srcOrd="0" destOrd="1" presId="urn:microsoft.com/office/officeart/2009/3/layout/SnapshotPictureList"/>
    <dgm:cxn modelId="{84F07F30-2CD2-47D1-90F2-D66A24FF2B40}" type="presOf" srcId="{727203A0-42BF-46DD-B1E7-446A7C771232}" destId="{994C7F92-D669-4D02-AA37-73EC944BB57A}" srcOrd="0" destOrd="7" presId="urn:microsoft.com/office/officeart/2009/3/layout/SnapshotPictureList"/>
    <dgm:cxn modelId="{24DA01ED-4924-4971-8480-7D65B9093EAF}" type="presParOf" srcId="{DD9853B3-3B88-417D-9A25-A0CBA4380D56}" destId="{D51BAF0A-6147-4D31-AF72-D21E84B7825B}" srcOrd="0" destOrd="0" presId="urn:microsoft.com/office/officeart/2009/3/layout/SnapshotPictureList"/>
    <dgm:cxn modelId="{7CA8CCE0-477A-47EE-BE20-CA57A77C8C0D}" type="presParOf" srcId="{D51BAF0A-6147-4D31-AF72-D21E84B7825B}" destId="{D4BCFB86-90D2-4FFF-A4DD-CA716D1C35FC}" srcOrd="0" destOrd="0" presId="urn:microsoft.com/office/officeart/2009/3/layout/SnapshotPictureList"/>
    <dgm:cxn modelId="{16A17C7F-2B7B-4CE1-AE35-E347FEC25201}" type="presParOf" srcId="{D51BAF0A-6147-4D31-AF72-D21E84B7825B}" destId="{EEA3BF60-ECF3-4A66-B531-7CD601D26018}" srcOrd="1" destOrd="0" presId="urn:microsoft.com/office/officeart/2009/3/layout/SnapshotPictureList"/>
    <dgm:cxn modelId="{574D31F3-D4F2-455B-B67A-AED1C34F6792}" type="presParOf" srcId="{D51BAF0A-6147-4D31-AF72-D21E84B7825B}" destId="{994C7F92-D669-4D02-AA37-73EC944BB57A}" srcOrd="2" destOrd="0" presId="urn:microsoft.com/office/officeart/2009/3/layout/SnapshotPictureList"/>
    <dgm:cxn modelId="{44155F10-43FD-4CAA-B29B-03E06E8CDAAE}" type="presParOf" srcId="{D51BAF0A-6147-4D31-AF72-D21E84B7825B}" destId="{94D1FEB2-873B-4985-9DD6-12AF7E573EBE}" srcOrd="3" destOrd="0" presId="urn:microsoft.com/office/officeart/2009/3/layout/SnapshotPictureList"/>
    <dgm:cxn modelId="{E7853FE6-D0DA-4A2E-BFBF-61E80A3ADA04}" type="presParOf" srcId="{D51BAF0A-6147-4D31-AF72-D21E84B7825B}" destId="{D26C7EFA-5BBB-4AA5-A660-3C467F9542D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CD51422-E3A9-44EC-ABEF-B1D8E580373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AD50F2-74DD-4B95-9C75-71FABF014063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[default]</a:t>
          </a:r>
          <a:endParaRPr lang="es-EC"/>
        </a:p>
      </dgm:t>
    </dgm:pt>
    <dgm:pt modelId="{A1882130-0F91-4B04-AECB-87022C57DD69}" type="parTrans" cxnId="{5E225F82-0DC0-4FC5-BC57-DE5D1E9592EE}">
      <dgm:prSet/>
      <dgm:spPr/>
      <dgm:t>
        <a:bodyPr/>
        <a:lstStyle/>
        <a:p>
          <a:endParaRPr lang="es-EC"/>
        </a:p>
      </dgm:t>
    </dgm:pt>
    <dgm:pt modelId="{ABF1F940-8030-4C56-86EC-8AC335D65799}" type="sibTrans" cxnId="{5E225F82-0DC0-4FC5-BC57-DE5D1E9592EE}">
      <dgm:prSet/>
      <dgm:spPr/>
      <dgm:t>
        <a:bodyPr/>
        <a:lstStyle/>
        <a:p>
          <a:endParaRPr lang="es-EC"/>
        </a:p>
      </dgm:t>
    </dgm:pt>
    <dgm:pt modelId="{8C0DAA59-D3CE-4E93-9DB3-83DFBCDB2BB7}">
      <dgm:prSet phldrT="[Texto]"/>
      <dgm:spPr/>
      <dgm:t>
        <a:bodyPr/>
        <a:lstStyle/>
        <a:p>
          <a:r>
            <a:rPr lang="en-US" smtClean="0"/>
            <a:t>Language=es</a:t>
          </a:r>
          <a:endParaRPr lang="es-EC"/>
        </a:p>
      </dgm:t>
    </dgm:pt>
    <dgm:pt modelId="{645DB581-116E-4E82-AF0B-DA0A4DDC166E}" type="parTrans" cxnId="{D0659B40-402A-4CAD-A907-F5496F723401}">
      <dgm:prSet/>
      <dgm:spPr/>
      <dgm:t>
        <a:bodyPr/>
        <a:lstStyle/>
        <a:p>
          <a:endParaRPr lang="es-EC"/>
        </a:p>
      </dgm:t>
    </dgm:pt>
    <dgm:pt modelId="{6446EE5E-6403-472F-8463-650C1CB64D71}" type="sibTrans" cxnId="{D0659B40-402A-4CAD-A907-F5496F723401}">
      <dgm:prSet/>
      <dgm:spPr/>
      <dgm:t>
        <a:bodyPr/>
        <a:lstStyle/>
        <a:p>
          <a:endParaRPr lang="es-EC"/>
        </a:p>
      </dgm:t>
    </dgm:pt>
    <dgm:pt modelId="{3ED3774E-7FBE-4DD9-A8F5-850D4C9E86EA}">
      <dgm:prSet/>
      <dgm:spPr/>
      <dgm:t>
        <a:bodyPr/>
        <a:lstStyle/>
        <a:p>
          <a:pPr rtl="0"/>
          <a:r>
            <a:rPr lang="en-US" smtClean="0"/>
            <a:t>501=&gt;501,Orly Macias,micorreo@gmail.com,,tz=central|attach=yes</a:t>
          </a:r>
          <a:endParaRPr lang="es-EC"/>
        </a:p>
      </dgm:t>
    </dgm:pt>
    <dgm:pt modelId="{DB461740-39C2-4314-9BDB-968724408FAD}" type="parTrans" cxnId="{00FCCEF2-9462-4748-8BB5-F0FE2EBAE5D4}">
      <dgm:prSet/>
      <dgm:spPr/>
      <dgm:t>
        <a:bodyPr/>
        <a:lstStyle/>
        <a:p>
          <a:endParaRPr lang="es-EC"/>
        </a:p>
      </dgm:t>
    </dgm:pt>
    <dgm:pt modelId="{6769C9C1-729C-42DC-98FC-E2A27DE1C205}" type="sibTrans" cxnId="{00FCCEF2-9462-4748-8BB5-F0FE2EBAE5D4}">
      <dgm:prSet/>
      <dgm:spPr/>
      <dgm:t>
        <a:bodyPr/>
        <a:lstStyle/>
        <a:p>
          <a:endParaRPr lang="es-EC"/>
        </a:p>
      </dgm:t>
    </dgm:pt>
    <dgm:pt modelId="{1683F4FE-3D39-4692-9F32-84458C26C865}">
      <dgm:prSet/>
      <dgm:spPr/>
      <dgm:t>
        <a:bodyPr/>
        <a:lstStyle/>
        <a:p>
          <a:pPr rtl="0"/>
          <a:r>
            <a:rPr lang="es-EC" smtClean="0"/>
            <a:t>502=&gt;502,Jose Cun,micorreo@gmail.com,,tz=central|attach=yes</a:t>
          </a:r>
          <a:endParaRPr lang="es-EC"/>
        </a:p>
      </dgm:t>
    </dgm:pt>
    <dgm:pt modelId="{4C9FCC5B-1A14-4019-B557-C9DDD1A8B0DD}" type="parTrans" cxnId="{471FE934-4708-4906-AE3E-D8E65FD00943}">
      <dgm:prSet/>
      <dgm:spPr/>
      <dgm:t>
        <a:bodyPr/>
        <a:lstStyle/>
        <a:p>
          <a:endParaRPr lang="es-EC"/>
        </a:p>
      </dgm:t>
    </dgm:pt>
    <dgm:pt modelId="{F0217C87-40BF-455D-9422-FE37B974672A}" type="sibTrans" cxnId="{471FE934-4708-4906-AE3E-D8E65FD00943}">
      <dgm:prSet/>
      <dgm:spPr/>
      <dgm:t>
        <a:bodyPr/>
        <a:lstStyle/>
        <a:p>
          <a:endParaRPr lang="es-EC"/>
        </a:p>
      </dgm:t>
    </dgm:pt>
    <dgm:pt modelId="{B7E2AC14-B77E-467B-BEF5-A94D5B8B0FB1}">
      <dgm:prSet/>
      <dgm:spPr/>
      <dgm:t>
        <a:bodyPr/>
        <a:lstStyle/>
        <a:p>
          <a:pPr rtl="0"/>
          <a:r>
            <a:rPr lang="es-EC" smtClean="0"/>
            <a:t>503=&gt;503,Juan Ramirez,micorreo@gmail.com,,tz=central|attach=yes</a:t>
          </a:r>
          <a:endParaRPr lang="es-EC"/>
        </a:p>
      </dgm:t>
    </dgm:pt>
    <dgm:pt modelId="{6365B596-23EA-408E-A840-276A6F11C437}" type="parTrans" cxnId="{61CB55A5-E087-4B7B-977E-7C07302B4914}">
      <dgm:prSet/>
      <dgm:spPr/>
      <dgm:t>
        <a:bodyPr/>
        <a:lstStyle/>
        <a:p>
          <a:endParaRPr lang="es-EC"/>
        </a:p>
      </dgm:t>
    </dgm:pt>
    <dgm:pt modelId="{7C27F33E-8268-41B3-B311-4513E513BA45}" type="sibTrans" cxnId="{61CB55A5-E087-4B7B-977E-7C07302B4914}">
      <dgm:prSet/>
      <dgm:spPr/>
      <dgm:t>
        <a:bodyPr/>
        <a:lstStyle/>
        <a:p>
          <a:endParaRPr lang="es-EC"/>
        </a:p>
      </dgm:t>
    </dgm:pt>
    <dgm:pt modelId="{FF87E690-9A3E-4922-9BA1-2C89D2F4AED0}" type="pres">
      <dgm:prSet presAssocID="{ECD51422-E3A9-44EC-ABEF-B1D8E5803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0553CC-9455-40DD-9694-60C445671C85}" type="pres">
      <dgm:prSet presAssocID="{24AD50F2-74DD-4B95-9C75-71FABF014063}" presName="composite" presStyleCnt="0"/>
      <dgm:spPr/>
    </dgm:pt>
    <dgm:pt modelId="{83B7038D-2B0D-4438-9DB2-268EB9BEB2BB}" type="pres">
      <dgm:prSet presAssocID="{24AD50F2-74DD-4B95-9C75-71FABF01406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C6DDD-B01F-4225-92C5-22F5088E42C5}" type="pres">
      <dgm:prSet presAssocID="{24AD50F2-74DD-4B95-9C75-71FABF01406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0659B40-402A-4CAD-A907-F5496F723401}" srcId="{24AD50F2-74DD-4B95-9C75-71FABF014063}" destId="{8C0DAA59-D3CE-4E93-9DB3-83DFBCDB2BB7}" srcOrd="0" destOrd="0" parTransId="{645DB581-116E-4E82-AF0B-DA0A4DDC166E}" sibTransId="{6446EE5E-6403-472F-8463-650C1CB64D71}"/>
    <dgm:cxn modelId="{00FCCEF2-9462-4748-8BB5-F0FE2EBAE5D4}" srcId="{24AD50F2-74DD-4B95-9C75-71FABF014063}" destId="{3ED3774E-7FBE-4DD9-A8F5-850D4C9E86EA}" srcOrd="1" destOrd="0" parTransId="{DB461740-39C2-4314-9BDB-968724408FAD}" sibTransId="{6769C9C1-729C-42DC-98FC-E2A27DE1C205}"/>
    <dgm:cxn modelId="{271D68D0-2ACA-46D6-B968-C8374AFF20B7}" type="presOf" srcId="{24AD50F2-74DD-4B95-9C75-71FABF014063}" destId="{83B7038D-2B0D-4438-9DB2-268EB9BEB2BB}" srcOrd="0" destOrd="0" presId="urn:microsoft.com/office/officeart/2005/8/layout/hList1"/>
    <dgm:cxn modelId="{5E225F82-0DC0-4FC5-BC57-DE5D1E9592EE}" srcId="{ECD51422-E3A9-44EC-ABEF-B1D8E580373C}" destId="{24AD50F2-74DD-4B95-9C75-71FABF014063}" srcOrd="0" destOrd="0" parTransId="{A1882130-0F91-4B04-AECB-87022C57DD69}" sibTransId="{ABF1F940-8030-4C56-86EC-8AC335D65799}"/>
    <dgm:cxn modelId="{471FE934-4708-4906-AE3E-D8E65FD00943}" srcId="{24AD50F2-74DD-4B95-9C75-71FABF014063}" destId="{1683F4FE-3D39-4692-9F32-84458C26C865}" srcOrd="2" destOrd="0" parTransId="{4C9FCC5B-1A14-4019-B557-C9DDD1A8B0DD}" sibTransId="{F0217C87-40BF-455D-9422-FE37B974672A}"/>
    <dgm:cxn modelId="{36E9B3F2-3AFA-4DA1-A5D2-79579D6D9094}" type="presOf" srcId="{8C0DAA59-D3CE-4E93-9DB3-83DFBCDB2BB7}" destId="{8FDC6DDD-B01F-4225-92C5-22F5088E42C5}" srcOrd="0" destOrd="0" presId="urn:microsoft.com/office/officeart/2005/8/layout/hList1"/>
    <dgm:cxn modelId="{E1FC0FAC-7187-417B-847A-F9FC2CDC8B97}" type="presOf" srcId="{ECD51422-E3A9-44EC-ABEF-B1D8E580373C}" destId="{FF87E690-9A3E-4922-9BA1-2C89D2F4AED0}" srcOrd="0" destOrd="0" presId="urn:microsoft.com/office/officeart/2005/8/layout/hList1"/>
    <dgm:cxn modelId="{3B6A3C5B-BFEB-46A2-A1C1-AB86EAC65E7B}" type="presOf" srcId="{1683F4FE-3D39-4692-9F32-84458C26C865}" destId="{8FDC6DDD-B01F-4225-92C5-22F5088E42C5}" srcOrd="0" destOrd="2" presId="urn:microsoft.com/office/officeart/2005/8/layout/hList1"/>
    <dgm:cxn modelId="{61CB55A5-E087-4B7B-977E-7C07302B4914}" srcId="{24AD50F2-74DD-4B95-9C75-71FABF014063}" destId="{B7E2AC14-B77E-467B-BEF5-A94D5B8B0FB1}" srcOrd="3" destOrd="0" parTransId="{6365B596-23EA-408E-A840-276A6F11C437}" sibTransId="{7C27F33E-8268-41B3-B311-4513E513BA45}"/>
    <dgm:cxn modelId="{1DB4BB3A-A001-418C-BE49-56554D1EB361}" type="presOf" srcId="{B7E2AC14-B77E-467B-BEF5-A94D5B8B0FB1}" destId="{8FDC6DDD-B01F-4225-92C5-22F5088E42C5}" srcOrd="0" destOrd="3" presId="urn:microsoft.com/office/officeart/2005/8/layout/hList1"/>
    <dgm:cxn modelId="{197E9A30-CE8A-4C84-8DFB-EA0957D49C0D}" type="presOf" srcId="{3ED3774E-7FBE-4DD9-A8F5-850D4C9E86EA}" destId="{8FDC6DDD-B01F-4225-92C5-22F5088E42C5}" srcOrd="0" destOrd="1" presId="urn:microsoft.com/office/officeart/2005/8/layout/hList1"/>
    <dgm:cxn modelId="{50A7ABFD-C07F-472A-BC2D-559FAE152FCC}" type="presParOf" srcId="{FF87E690-9A3E-4922-9BA1-2C89D2F4AED0}" destId="{C00553CC-9455-40DD-9694-60C445671C85}" srcOrd="0" destOrd="0" presId="urn:microsoft.com/office/officeart/2005/8/layout/hList1"/>
    <dgm:cxn modelId="{B1F3E004-4D20-4B5D-8239-396DAFFEE988}" type="presParOf" srcId="{C00553CC-9455-40DD-9694-60C445671C85}" destId="{83B7038D-2B0D-4438-9DB2-268EB9BEB2BB}" srcOrd="0" destOrd="0" presId="urn:microsoft.com/office/officeart/2005/8/layout/hList1"/>
    <dgm:cxn modelId="{CBC5092F-7F43-45A2-8DA6-E06808F515C1}" type="presParOf" srcId="{C00553CC-9455-40DD-9694-60C445671C85}" destId="{8FDC6DDD-B01F-4225-92C5-22F5088E42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7E2534-DBF4-4EE5-A37F-EE14C476E31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98AAA9F-5816-43AF-AEA2-4F74784EEB0D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[general]</a:t>
          </a:r>
          <a:endParaRPr lang="es-EC">
            <a:solidFill>
              <a:srgbClr val="002060"/>
            </a:solidFill>
          </a:endParaRPr>
        </a:p>
      </dgm:t>
    </dgm:pt>
    <dgm:pt modelId="{8D090422-8B23-4F88-B628-9C0227216300}" type="parTrans" cxnId="{F9AEA06B-3DD5-4850-9BFD-FFBD0DBE76C1}">
      <dgm:prSet/>
      <dgm:spPr/>
      <dgm:t>
        <a:bodyPr/>
        <a:lstStyle/>
        <a:p>
          <a:endParaRPr lang="es-EC"/>
        </a:p>
      </dgm:t>
    </dgm:pt>
    <dgm:pt modelId="{9FF0C446-F41C-440F-988C-926FD8C59B08}" type="sibTrans" cxnId="{F9AEA06B-3DD5-4850-9BFD-FFBD0DBE76C1}">
      <dgm:prSet/>
      <dgm:spPr/>
      <dgm:t>
        <a:bodyPr/>
        <a:lstStyle/>
        <a:p>
          <a:endParaRPr lang="es-EC"/>
        </a:p>
      </dgm:t>
    </dgm:pt>
    <dgm:pt modelId="{8DC2E334-12EC-4338-AA7B-897C81AF69EC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[internal]</a:t>
          </a:r>
          <a:endParaRPr lang="es-EC">
            <a:solidFill>
              <a:srgbClr val="002060"/>
            </a:solidFill>
          </a:endParaRPr>
        </a:p>
      </dgm:t>
    </dgm:pt>
    <dgm:pt modelId="{BE88B2F2-08E1-4FBD-940B-203880050FE0}" type="parTrans" cxnId="{2312573F-83C6-40B2-B2CE-5B6D62704F89}">
      <dgm:prSet/>
      <dgm:spPr/>
      <dgm:t>
        <a:bodyPr/>
        <a:lstStyle/>
        <a:p>
          <a:endParaRPr lang="es-EC"/>
        </a:p>
      </dgm:t>
    </dgm:pt>
    <dgm:pt modelId="{785E451F-3945-427C-9A5F-9C2F56A52E89}" type="sibTrans" cxnId="{2312573F-83C6-40B2-B2CE-5B6D62704F89}">
      <dgm:prSet/>
      <dgm:spPr/>
      <dgm:t>
        <a:bodyPr/>
        <a:lstStyle/>
        <a:p>
          <a:endParaRPr lang="es-EC"/>
        </a:p>
      </dgm:t>
    </dgm:pt>
    <dgm:pt modelId="{A05545DE-9652-4FAF-A851-D4B4E9956440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[incoming]</a:t>
          </a:r>
          <a:endParaRPr lang="es-EC">
            <a:solidFill>
              <a:srgbClr val="002060"/>
            </a:solidFill>
          </a:endParaRPr>
        </a:p>
      </dgm:t>
    </dgm:pt>
    <dgm:pt modelId="{82AD94AA-FCF9-45AB-8A09-0D77D27286C3}" type="parTrans" cxnId="{56FB9417-1E76-4C98-A509-E0839B828E0B}">
      <dgm:prSet/>
      <dgm:spPr/>
      <dgm:t>
        <a:bodyPr/>
        <a:lstStyle/>
        <a:p>
          <a:endParaRPr lang="es-EC"/>
        </a:p>
      </dgm:t>
    </dgm:pt>
    <dgm:pt modelId="{4DCB2B97-5AAC-42FB-AF4F-E8E71F3E951C}" type="sibTrans" cxnId="{56FB9417-1E76-4C98-A509-E0839B828E0B}">
      <dgm:prSet/>
      <dgm:spPr/>
      <dgm:t>
        <a:bodyPr/>
        <a:lstStyle/>
        <a:p>
          <a:endParaRPr lang="es-EC"/>
        </a:p>
      </dgm:t>
    </dgm:pt>
    <dgm:pt modelId="{D762523E-87F1-47CA-8D8D-875B80D9A11B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[macro-internos]</a:t>
          </a:r>
          <a:endParaRPr lang="es-EC">
            <a:solidFill>
              <a:srgbClr val="002060"/>
            </a:solidFill>
          </a:endParaRPr>
        </a:p>
      </dgm:t>
    </dgm:pt>
    <dgm:pt modelId="{F292182A-E14E-4DA6-BBF2-811F2AC72FB7}" type="parTrans" cxnId="{B19F8EE8-46F4-48F6-8F9A-B040F4BAE4A6}">
      <dgm:prSet/>
      <dgm:spPr/>
      <dgm:t>
        <a:bodyPr/>
        <a:lstStyle/>
        <a:p>
          <a:endParaRPr lang="es-EC"/>
        </a:p>
      </dgm:t>
    </dgm:pt>
    <dgm:pt modelId="{91BB1739-B0F8-4B8E-81D2-21291D79230A}" type="sibTrans" cxnId="{B19F8EE8-46F4-48F6-8F9A-B040F4BAE4A6}">
      <dgm:prSet/>
      <dgm:spPr/>
      <dgm:t>
        <a:bodyPr/>
        <a:lstStyle/>
        <a:p>
          <a:endParaRPr lang="es-EC"/>
        </a:p>
      </dgm:t>
    </dgm:pt>
    <dgm:pt modelId="{72BD3722-7E33-4B83-9041-48C780B8CC8E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[macro-verify]</a:t>
          </a:r>
          <a:endParaRPr lang="es-EC">
            <a:solidFill>
              <a:srgbClr val="002060"/>
            </a:solidFill>
          </a:endParaRPr>
        </a:p>
      </dgm:t>
    </dgm:pt>
    <dgm:pt modelId="{CE48B215-E58B-407A-9F77-C39A27962970}" type="parTrans" cxnId="{9600C4C9-6EE5-4964-8FB3-54CCA39E1DA3}">
      <dgm:prSet/>
      <dgm:spPr/>
      <dgm:t>
        <a:bodyPr/>
        <a:lstStyle/>
        <a:p>
          <a:endParaRPr lang="es-EC"/>
        </a:p>
      </dgm:t>
    </dgm:pt>
    <dgm:pt modelId="{556DECB8-90DF-4ED7-90AA-DBA6CC1D5301}" type="sibTrans" cxnId="{9600C4C9-6EE5-4964-8FB3-54CCA39E1DA3}">
      <dgm:prSet/>
      <dgm:spPr/>
      <dgm:t>
        <a:bodyPr/>
        <a:lstStyle/>
        <a:p>
          <a:endParaRPr lang="es-EC"/>
        </a:p>
      </dgm:t>
    </dgm:pt>
    <dgm:pt modelId="{443DA6A9-C45B-4F11-A867-A35E5A53C7A0}">
      <dgm:prSet/>
      <dgm:spPr/>
      <dgm:t>
        <a:bodyPr/>
        <a:lstStyle/>
        <a:p>
          <a:r>
            <a:rPr lang="es-ES" smtClean="0"/>
            <a:t>Define el plan de marcado para llamadas entrantes.</a:t>
          </a:r>
          <a:endParaRPr lang="es-EC"/>
        </a:p>
      </dgm:t>
    </dgm:pt>
    <dgm:pt modelId="{3980B1C9-FFB2-4613-81E8-F4846071388D}" type="parTrans" cxnId="{16D4B194-514F-4928-A81C-D21AD6597117}">
      <dgm:prSet/>
      <dgm:spPr/>
      <dgm:t>
        <a:bodyPr/>
        <a:lstStyle/>
        <a:p>
          <a:endParaRPr lang="es-EC"/>
        </a:p>
      </dgm:t>
    </dgm:pt>
    <dgm:pt modelId="{95A674C8-A97E-4692-8425-C0B92DD3FE66}" type="sibTrans" cxnId="{16D4B194-514F-4928-A81C-D21AD6597117}">
      <dgm:prSet/>
      <dgm:spPr/>
      <dgm:t>
        <a:bodyPr/>
        <a:lstStyle/>
        <a:p>
          <a:endParaRPr lang="es-EC"/>
        </a:p>
      </dgm:t>
    </dgm:pt>
    <dgm:pt modelId="{40B4E9B0-51FC-4BF9-A1E1-3994F783C3E9}">
      <dgm:prSet/>
      <dgm:spPr/>
      <dgm:t>
        <a:bodyPr/>
        <a:lstStyle/>
        <a:p>
          <a:r>
            <a:rPr lang="es-ES" smtClean="0"/>
            <a:t> Define características generales del plan de marcado.</a:t>
          </a:r>
          <a:endParaRPr lang="es-EC"/>
        </a:p>
      </dgm:t>
    </dgm:pt>
    <dgm:pt modelId="{3005DD82-FF7D-4E83-8CDB-B41CDD77291D}" type="parTrans" cxnId="{0592CEA5-C114-4CB5-A07E-89FF29D1B013}">
      <dgm:prSet/>
      <dgm:spPr/>
      <dgm:t>
        <a:bodyPr/>
        <a:lstStyle/>
        <a:p>
          <a:endParaRPr lang="es-EC"/>
        </a:p>
      </dgm:t>
    </dgm:pt>
    <dgm:pt modelId="{282E8F08-04EF-44CB-AC81-9AE50079409C}" type="sibTrans" cxnId="{0592CEA5-C114-4CB5-A07E-89FF29D1B013}">
      <dgm:prSet/>
      <dgm:spPr/>
      <dgm:t>
        <a:bodyPr/>
        <a:lstStyle/>
        <a:p>
          <a:endParaRPr lang="es-EC"/>
        </a:p>
      </dgm:t>
    </dgm:pt>
    <dgm:pt modelId="{F34D0A00-225F-4A2A-A8FC-A5F0BE91A9BD}">
      <dgm:prSet/>
      <dgm:spPr/>
      <dgm:t>
        <a:bodyPr/>
        <a:lstStyle/>
        <a:p>
          <a:r>
            <a:rPr lang="es-ES" smtClean="0"/>
            <a:t>Define el plan de marcado  para las extensiones configuradas en la pbx.</a:t>
          </a:r>
          <a:endParaRPr lang="es-EC"/>
        </a:p>
      </dgm:t>
    </dgm:pt>
    <dgm:pt modelId="{9C892B40-2DC0-4FC7-A6E2-9C7846B29698}" type="parTrans" cxnId="{ACD8B0EA-DD29-4F1E-B42C-F14D7EF835E7}">
      <dgm:prSet/>
      <dgm:spPr/>
      <dgm:t>
        <a:bodyPr/>
        <a:lstStyle/>
        <a:p>
          <a:endParaRPr lang="es-EC"/>
        </a:p>
      </dgm:t>
    </dgm:pt>
    <dgm:pt modelId="{47C28710-D882-478C-AC0D-F7E69D39028D}" type="sibTrans" cxnId="{ACD8B0EA-DD29-4F1E-B42C-F14D7EF835E7}">
      <dgm:prSet/>
      <dgm:spPr/>
      <dgm:t>
        <a:bodyPr/>
        <a:lstStyle/>
        <a:p>
          <a:endParaRPr lang="es-EC"/>
        </a:p>
      </dgm:t>
    </dgm:pt>
    <dgm:pt modelId="{4CC3D7DB-C167-41A8-8968-8CDF4743BCCA}">
      <dgm:prSet/>
      <dgm:spPr/>
      <dgm:t>
        <a:bodyPr/>
        <a:lstStyle/>
        <a:p>
          <a:r>
            <a:rPr lang="es-ES" smtClean="0"/>
            <a:t>Define la creación del archivo .call en base a los parámetros que recibe del contexto internal para originar la llamada a la extensión ocupada.</a:t>
          </a:r>
          <a:endParaRPr lang="es-EC"/>
        </a:p>
      </dgm:t>
    </dgm:pt>
    <dgm:pt modelId="{37515FF7-9752-4B99-B1C0-A67AB5F32E50}" type="parTrans" cxnId="{BB43927B-C986-40BB-A53D-672BCA4BFA32}">
      <dgm:prSet/>
      <dgm:spPr/>
      <dgm:t>
        <a:bodyPr/>
        <a:lstStyle/>
        <a:p>
          <a:endParaRPr lang="es-EC"/>
        </a:p>
      </dgm:t>
    </dgm:pt>
    <dgm:pt modelId="{780BB30E-9BC6-4035-82F6-01FEF9CA8D7D}" type="sibTrans" cxnId="{BB43927B-C986-40BB-A53D-672BCA4BFA32}">
      <dgm:prSet/>
      <dgm:spPr/>
      <dgm:t>
        <a:bodyPr/>
        <a:lstStyle/>
        <a:p>
          <a:endParaRPr lang="es-EC"/>
        </a:p>
      </dgm:t>
    </dgm:pt>
    <dgm:pt modelId="{899FFD67-6146-427F-826D-2F81DE1A707F}">
      <dgm:prSet/>
      <dgm:spPr/>
      <dgm:t>
        <a:bodyPr/>
        <a:lstStyle/>
        <a:p>
          <a:r>
            <a:rPr lang="es-ES" smtClean="0"/>
            <a:t>Define el comportamiento para retorno de la llamada al usuario llamante.</a:t>
          </a:r>
          <a:endParaRPr lang="es-EC"/>
        </a:p>
      </dgm:t>
    </dgm:pt>
    <dgm:pt modelId="{893DC5DC-6A24-478F-BBA0-D54AB8F00400}" type="parTrans" cxnId="{5B9979A0-052D-4482-BA13-2AAA3FA7A8A4}">
      <dgm:prSet/>
      <dgm:spPr/>
      <dgm:t>
        <a:bodyPr/>
        <a:lstStyle/>
        <a:p>
          <a:endParaRPr lang="es-EC"/>
        </a:p>
      </dgm:t>
    </dgm:pt>
    <dgm:pt modelId="{D44AC793-A6BD-4430-96B4-2F3AEE267B2E}" type="sibTrans" cxnId="{5B9979A0-052D-4482-BA13-2AAA3FA7A8A4}">
      <dgm:prSet/>
      <dgm:spPr/>
      <dgm:t>
        <a:bodyPr/>
        <a:lstStyle/>
        <a:p>
          <a:endParaRPr lang="es-EC"/>
        </a:p>
      </dgm:t>
    </dgm:pt>
    <dgm:pt modelId="{4FA5A182-FBEF-4B89-8391-524F60BE68C2}" type="pres">
      <dgm:prSet presAssocID="{1F7E2534-DBF4-4EE5-A37F-EE14C476E3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714110-CEDC-4A38-B4CD-9BA11E85C99E}" type="pres">
      <dgm:prSet presAssocID="{098AAA9F-5816-43AF-AEA2-4F74784EEB0D}" presName="parentLin" presStyleCnt="0"/>
      <dgm:spPr/>
    </dgm:pt>
    <dgm:pt modelId="{E3D3E406-866F-49D1-9A2C-B30D79CA5625}" type="pres">
      <dgm:prSet presAssocID="{098AAA9F-5816-43AF-AEA2-4F74784EEB0D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468C444E-C386-4F93-B22F-CC7603BABA6A}" type="pres">
      <dgm:prSet presAssocID="{098AAA9F-5816-43AF-AEA2-4F74784EEB0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7C6E6-7618-4951-A275-C4A6D7C6CA00}" type="pres">
      <dgm:prSet presAssocID="{098AAA9F-5816-43AF-AEA2-4F74784EEB0D}" presName="negativeSpace" presStyleCnt="0"/>
      <dgm:spPr/>
    </dgm:pt>
    <dgm:pt modelId="{AACF99F5-D393-405E-993E-50FB12F2DC43}" type="pres">
      <dgm:prSet presAssocID="{098AAA9F-5816-43AF-AEA2-4F74784EEB0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CE844E-A8C7-4FE2-B234-9BC5B3F1D885}" type="pres">
      <dgm:prSet presAssocID="{9FF0C446-F41C-440F-988C-926FD8C59B08}" presName="spaceBetweenRectangles" presStyleCnt="0"/>
      <dgm:spPr/>
    </dgm:pt>
    <dgm:pt modelId="{E2CB609B-884D-485B-A2A0-A72DACA0F1B9}" type="pres">
      <dgm:prSet presAssocID="{8DC2E334-12EC-4338-AA7B-897C81AF69EC}" presName="parentLin" presStyleCnt="0"/>
      <dgm:spPr/>
    </dgm:pt>
    <dgm:pt modelId="{3EA7DE68-FD04-4CA1-BAF8-DE186EEF84E2}" type="pres">
      <dgm:prSet presAssocID="{8DC2E334-12EC-4338-AA7B-897C81AF69EC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34A944C5-AD0F-44EF-A3CB-328EBE519A9A}" type="pres">
      <dgm:prSet presAssocID="{8DC2E334-12EC-4338-AA7B-897C81AF69E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9B003C-2FED-474A-84B2-9BF58F08AB6A}" type="pres">
      <dgm:prSet presAssocID="{8DC2E334-12EC-4338-AA7B-897C81AF69EC}" presName="negativeSpace" presStyleCnt="0"/>
      <dgm:spPr/>
    </dgm:pt>
    <dgm:pt modelId="{1532A2DF-3E4F-4DD0-BA7B-35065E3829D4}" type="pres">
      <dgm:prSet presAssocID="{8DC2E334-12EC-4338-AA7B-897C81AF69EC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00523B-97F3-43D0-951F-4E6F5A78DFB8}" type="pres">
      <dgm:prSet presAssocID="{785E451F-3945-427C-9A5F-9C2F56A52E89}" presName="spaceBetweenRectangles" presStyleCnt="0"/>
      <dgm:spPr/>
    </dgm:pt>
    <dgm:pt modelId="{88686037-580D-47F4-91F0-76F4BD692392}" type="pres">
      <dgm:prSet presAssocID="{A05545DE-9652-4FAF-A851-D4B4E9956440}" presName="parentLin" presStyleCnt="0"/>
      <dgm:spPr/>
    </dgm:pt>
    <dgm:pt modelId="{AF467A7C-1622-40F1-986D-5DDD8F0637F7}" type="pres">
      <dgm:prSet presAssocID="{A05545DE-9652-4FAF-A851-D4B4E9956440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74A744B0-C52E-4A00-A370-248834DB5E37}" type="pres">
      <dgm:prSet presAssocID="{A05545DE-9652-4FAF-A851-D4B4E995644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2F113B-59C4-4A21-A7BA-AEC4533DC77F}" type="pres">
      <dgm:prSet presAssocID="{A05545DE-9652-4FAF-A851-D4B4E9956440}" presName="negativeSpace" presStyleCnt="0"/>
      <dgm:spPr/>
    </dgm:pt>
    <dgm:pt modelId="{46A1CB1C-E1D7-460A-B9D9-9209460D5B3C}" type="pres">
      <dgm:prSet presAssocID="{A05545DE-9652-4FAF-A851-D4B4E9956440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77AFF-08CD-40F1-8699-C960FFCBA36E}" type="pres">
      <dgm:prSet presAssocID="{4DCB2B97-5AAC-42FB-AF4F-E8E71F3E951C}" presName="spaceBetweenRectangles" presStyleCnt="0"/>
      <dgm:spPr/>
    </dgm:pt>
    <dgm:pt modelId="{4485B56F-B43E-4A61-ADB9-5916EEDFEC92}" type="pres">
      <dgm:prSet presAssocID="{D762523E-87F1-47CA-8D8D-875B80D9A11B}" presName="parentLin" presStyleCnt="0"/>
      <dgm:spPr/>
    </dgm:pt>
    <dgm:pt modelId="{844F68C9-3FF2-467D-B848-9219B1ABC84D}" type="pres">
      <dgm:prSet presAssocID="{D762523E-87F1-47CA-8D8D-875B80D9A11B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DD497F55-0DA9-4808-B76B-8429CB50EA51}" type="pres">
      <dgm:prSet presAssocID="{D762523E-87F1-47CA-8D8D-875B80D9A11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ABE856-42A6-4149-AF63-65DC6C83FE31}" type="pres">
      <dgm:prSet presAssocID="{D762523E-87F1-47CA-8D8D-875B80D9A11B}" presName="negativeSpace" presStyleCnt="0"/>
      <dgm:spPr/>
    </dgm:pt>
    <dgm:pt modelId="{7089BAE3-DD4F-4880-8360-42E76E641A3F}" type="pres">
      <dgm:prSet presAssocID="{D762523E-87F1-47CA-8D8D-875B80D9A11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1BB84B-7620-4A77-A8C8-39508051B449}" type="pres">
      <dgm:prSet presAssocID="{91BB1739-B0F8-4B8E-81D2-21291D79230A}" presName="spaceBetweenRectangles" presStyleCnt="0"/>
      <dgm:spPr/>
    </dgm:pt>
    <dgm:pt modelId="{90DAA9D3-C0A7-4580-B889-5DE32C10BA42}" type="pres">
      <dgm:prSet presAssocID="{72BD3722-7E33-4B83-9041-48C780B8CC8E}" presName="parentLin" presStyleCnt="0"/>
      <dgm:spPr/>
    </dgm:pt>
    <dgm:pt modelId="{9EC6BF6D-81B1-45FB-A6EF-28AD5804AAE7}" type="pres">
      <dgm:prSet presAssocID="{72BD3722-7E33-4B83-9041-48C780B8CC8E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435DFAFA-CC25-4C61-9401-39E4449DF92F}" type="pres">
      <dgm:prSet presAssocID="{72BD3722-7E33-4B83-9041-48C780B8CC8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7D6A05-2612-46A5-9527-92ECBC881A33}" type="pres">
      <dgm:prSet presAssocID="{72BD3722-7E33-4B83-9041-48C780B8CC8E}" presName="negativeSpace" presStyleCnt="0"/>
      <dgm:spPr/>
    </dgm:pt>
    <dgm:pt modelId="{8A2EDABB-CAF2-4AFA-AEC9-8D4977111B4B}" type="pres">
      <dgm:prSet presAssocID="{72BD3722-7E33-4B83-9041-48C780B8CC8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FF8985-4646-44B1-8EBB-5E2ECC7BB08D}" type="presOf" srcId="{899FFD67-6146-427F-826D-2F81DE1A707F}" destId="{8A2EDABB-CAF2-4AFA-AEC9-8D4977111B4B}" srcOrd="0" destOrd="0" presId="urn:microsoft.com/office/officeart/2005/8/layout/list1"/>
    <dgm:cxn modelId="{9600C4C9-6EE5-4964-8FB3-54CCA39E1DA3}" srcId="{1F7E2534-DBF4-4EE5-A37F-EE14C476E318}" destId="{72BD3722-7E33-4B83-9041-48C780B8CC8E}" srcOrd="4" destOrd="0" parTransId="{CE48B215-E58B-407A-9F77-C39A27962970}" sibTransId="{556DECB8-90DF-4ED7-90AA-DBA6CC1D5301}"/>
    <dgm:cxn modelId="{E6C3FE53-F00F-44BF-93A3-C93415349367}" type="presOf" srcId="{443DA6A9-C45B-4F11-A867-A35E5A53C7A0}" destId="{46A1CB1C-E1D7-460A-B9D9-9209460D5B3C}" srcOrd="0" destOrd="0" presId="urn:microsoft.com/office/officeart/2005/8/layout/list1"/>
    <dgm:cxn modelId="{F9AEA06B-3DD5-4850-9BFD-FFBD0DBE76C1}" srcId="{1F7E2534-DBF4-4EE5-A37F-EE14C476E318}" destId="{098AAA9F-5816-43AF-AEA2-4F74784EEB0D}" srcOrd="0" destOrd="0" parTransId="{8D090422-8B23-4F88-B628-9C0227216300}" sibTransId="{9FF0C446-F41C-440F-988C-926FD8C59B08}"/>
    <dgm:cxn modelId="{16D4B194-514F-4928-A81C-D21AD6597117}" srcId="{A05545DE-9652-4FAF-A851-D4B4E9956440}" destId="{443DA6A9-C45B-4F11-A867-A35E5A53C7A0}" srcOrd="0" destOrd="0" parTransId="{3980B1C9-FFB2-4613-81E8-F4846071388D}" sibTransId="{95A674C8-A97E-4692-8425-C0B92DD3FE66}"/>
    <dgm:cxn modelId="{F9EBF2A8-D15B-496A-B3EE-24B63E80A2F5}" type="presOf" srcId="{4CC3D7DB-C167-41A8-8968-8CDF4743BCCA}" destId="{7089BAE3-DD4F-4880-8360-42E76E641A3F}" srcOrd="0" destOrd="0" presId="urn:microsoft.com/office/officeart/2005/8/layout/list1"/>
    <dgm:cxn modelId="{2E7F38AD-D548-4529-AAF3-AF05849C1A02}" type="presOf" srcId="{098AAA9F-5816-43AF-AEA2-4F74784EEB0D}" destId="{E3D3E406-866F-49D1-9A2C-B30D79CA5625}" srcOrd="0" destOrd="0" presId="urn:microsoft.com/office/officeart/2005/8/layout/list1"/>
    <dgm:cxn modelId="{5B9979A0-052D-4482-BA13-2AAA3FA7A8A4}" srcId="{72BD3722-7E33-4B83-9041-48C780B8CC8E}" destId="{899FFD67-6146-427F-826D-2F81DE1A707F}" srcOrd="0" destOrd="0" parTransId="{893DC5DC-6A24-478F-BBA0-D54AB8F00400}" sibTransId="{D44AC793-A6BD-4430-96B4-2F3AEE267B2E}"/>
    <dgm:cxn modelId="{0592CEA5-C114-4CB5-A07E-89FF29D1B013}" srcId="{098AAA9F-5816-43AF-AEA2-4F74784EEB0D}" destId="{40B4E9B0-51FC-4BF9-A1E1-3994F783C3E9}" srcOrd="0" destOrd="0" parTransId="{3005DD82-FF7D-4E83-8CDB-B41CDD77291D}" sibTransId="{282E8F08-04EF-44CB-AC81-9AE50079409C}"/>
    <dgm:cxn modelId="{F2F18668-29DD-486C-8AC8-52F417BDA6C0}" type="presOf" srcId="{A05545DE-9652-4FAF-A851-D4B4E9956440}" destId="{74A744B0-C52E-4A00-A370-248834DB5E37}" srcOrd="1" destOrd="0" presId="urn:microsoft.com/office/officeart/2005/8/layout/list1"/>
    <dgm:cxn modelId="{B6D0EECE-BCF1-48AF-9568-C5C9443D81E2}" type="presOf" srcId="{A05545DE-9652-4FAF-A851-D4B4E9956440}" destId="{AF467A7C-1622-40F1-986D-5DDD8F0637F7}" srcOrd="0" destOrd="0" presId="urn:microsoft.com/office/officeart/2005/8/layout/list1"/>
    <dgm:cxn modelId="{F433F766-71AD-4131-AB96-4C7DC1ED75A6}" type="presOf" srcId="{D762523E-87F1-47CA-8D8D-875B80D9A11B}" destId="{844F68C9-3FF2-467D-B848-9219B1ABC84D}" srcOrd="0" destOrd="0" presId="urn:microsoft.com/office/officeart/2005/8/layout/list1"/>
    <dgm:cxn modelId="{ACD8B0EA-DD29-4F1E-B42C-F14D7EF835E7}" srcId="{8DC2E334-12EC-4338-AA7B-897C81AF69EC}" destId="{F34D0A00-225F-4A2A-A8FC-A5F0BE91A9BD}" srcOrd="0" destOrd="0" parTransId="{9C892B40-2DC0-4FC7-A6E2-9C7846B29698}" sibTransId="{47C28710-D882-478C-AC0D-F7E69D39028D}"/>
    <dgm:cxn modelId="{6F0A082B-4917-4053-98FD-3643C4ED1699}" type="presOf" srcId="{D762523E-87F1-47CA-8D8D-875B80D9A11B}" destId="{DD497F55-0DA9-4808-B76B-8429CB50EA51}" srcOrd="1" destOrd="0" presId="urn:microsoft.com/office/officeart/2005/8/layout/list1"/>
    <dgm:cxn modelId="{486BA6BF-9718-440E-B1D8-7814AC5B36A4}" type="presOf" srcId="{72BD3722-7E33-4B83-9041-48C780B8CC8E}" destId="{9EC6BF6D-81B1-45FB-A6EF-28AD5804AAE7}" srcOrd="0" destOrd="0" presId="urn:microsoft.com/office/officeart/2005/8/layout/list1"/>
    <dgm:cxn modelId="{B19F8EE8-46F4-48F6-8F9A-B040F4BAE4A6}" srcId="{1F7E2534-DBF4-4EE5-A37F-EE14C476E318}" destId="{D762523E-87F1-47CA-8D8D-875B80D9A11B}" srcOrd="3" destOrd="0" parTransId="{F292182A-E14E-4DA6-BBF2-811F2AC72FB7}" sibTransId="{91BB1739-B0F8-4B8E-81D2-21291D79230A}"/>
    <dgm:cxn modelId="{03470098-7E83-49A7-8E57-53103D051F06}" type="presOf" srcId="{72BD3722-7E33-4B83-9041-48C780B8CC8E}" destId="{435DFAFA-CC25-4C61-9401-39E4449DF92F}" srcOrd="1" destOrd="0" presId="urn:microsoft.com/office/officeart/2005/8/layout/list1"/>
    <dgm:cxn modelId="{032AE9EC-A3BE-4271-A296-A2F4FAEA5EE9}" type="presOf" srcId="{F34D0A00-225F-4A2A-A8FC-A5F0BE91A9BD}" destId="{1532A2DF-3E4F-4DD0-BA7B-35065E3829D4}" srcOrd="0" destOrd="0" presId="urn:microsoft.com/office/officeart/2005/8/layout/list1"/>
    <dgm:cxn modelId="{67260BE7-40BB-43F4-9E15-0736A24EB36A}" type="presOf" srcId="{40B4E9B0-51FC-4BF9-A1E1-3994F783C3E9}" destId="{AACF99F5-D393-405E-993E-50FB12F2DC43}" srcOrd="0" destOrd="0" presId="urn:microsoft.com/office/officeart/2005/8/layout/list1"/>
    <dgm:cxn modelId="{2647491E-448E-4697-B085-78709875E2E9}" type="presOf" srcId="{098AAA9F-5816-43AF-AEA2-4F74784EEB0D}" destId="{468C444E-C386-4F93-B22F-CC7603BABA6A}" srcOrd="1" destOrd="0" presId="urn:microsoft.com/office/officeart/2005/8/layout/list1"/>
    <dgm:cxn modelId="{BB43927B-C986-40BB-A53D-672BCA4BFA32}" srcId="{D762523E-87F1-47CA-8D8D-875B80D9A11B}" destId="{4CC3D7DB-C167-41A8-8968-8CDF4743BCCA}" srcOrd="0" destOrd="0" parTransId="{37515FF7-9752-4B99-B1C0-A67AB5F32E50}" sibTransId="{780BB30E-9BC6-4035-82F6-01FEF9CA8D7D}"/>
    <dgm:cxn modelId="{30AEC65B-EDFA-4CD5-91C3-29C9DEDD12E9}" type="presOf" srcId="{8DC2E334-12EC-4338-AA7B-897C81AF69EC}" destId="{34A944C5-AD0F-44EF-A3CB-328EBE519A9A}" srcOrd="1" destOrd="0" presId="urn:microsoft.com/office/officeart/2005/8/layout/list1"/>
    <dgm:cxn modelId="{56FB9417-1E76-4C98-A509-E0839B828E0B}" srcId="{1F7E2534-DBF4-4EE5-A37F-EE14C476E318}" destId="{A05545DE-9652-4FAF-A851-D4B4E9956440}" srcOrd="2" destOrd="0" parTransId="{82AD94AA-FCF9-45AB-8A09-0D77D27286C3}" sibTransId="{4DCB2B97-5AAC-42FB-AF4F-E8E71F3E951C}"/>
    <dgm:cxn modelId="{2312573F-83C6-40B2-B2CE-5B6D62704F89}" srcId="{1F7E2534-DBF4-4EE5-A37F-EE14C476E318}" destId="{8DC2E334-12EC-4338-AA7B-897C81AF69EC}" srcOrd="1" destOrd="0" parTransId="{BE88B2F2-08E1-4FBD-940B-203880050FE0}" sibTransId="{785E451F-3945-427C-9A5F-9C2F56A52E89}"/>
    <dgm:cxn modelId="{DDCA7503-413F-4ACC-B892-F639BC7FB485}" type="presOf" srcId="{1F7E2534-DBF4-4EE5-A37F-EE14C476E318}" destId="{4FA5A182-FBEF-4B89-8391-524F60BE68C2}" srcOrd="0" destOrd="0" presId="urn:microsoft.com/office/officeart/2005/8/layout/list1"/>
    <dgm:cxn modelId="{C229524F-161C-43DD-94A7-220DF04F38FF}" type="presOf" srcId="{8DC2E334-12EC-4338-AA7B-897C81AF69EC}" destId="{3EA7DE68-FD04-4CA1-BAF8-DE186EEF84E2}" srcOrd="0" destOrd="0" presId="urn:microsoft.com/office/officeart/2005/8/layout/list1"/>
    <dgm:cxn modelId="{BCA9761A-D97D-4066-8411-BBB6247876EB}" type="presParOf" srcId="{4FA5A182-FBEF-4B89-8391-524F60BE68C2}" destId="{5A714110-CEDC-4A38-B4CD-9BA11E85C99E}" srcOrd="0" destOrd="0" presId="urn:microsoft.com/office/officeart/2005/8/layout/list1"/>
    <dgm:cxn modelId="{69E5BF27-4EEF-4681-A673-F61170E95058}" type="presParOf" srcId="{5A714110-CEDC-4A38-B4CD-9BA11E85C99E}" destId="{E3D3E406-866F-49D1-9A2C-B30D79CA5625}" srcOrd="0" destOrd="0" presId="urn:microsoft.com/office/officeart/2005/8/layout/list1"/>
    <dgm:cxn modelId="{1B397812-EBAF-42F6-8A1C-983C685A762E}" type="presParOf" srcId="{5A714110-CEDC-4A38-B4CD-9BA11E85C99E}" destId="{468C444E-C386-4F93-B22F-CC7603BABA6A}" srcOrd="1" destOrd="0" presId="urn:microsoft.com/office/officeart/2005/8/layout/list1"/>
    <dgm:cxn modelId="{6B24C91A-0542-4D12-A7FE-0CAA82B0DB95}" type="presParOf" srcId="{4FA5A182-FBEF-4B89-8391-524F60BE68C2}" destId="{9207C6E6-7618-4951-A275-C4A6D7C6CA00}" srcOrd="1" destOrd="0" presId="urn:microsoft.com/office/officeart/2005/8/layout/list1"/>
    <dgm:cxn modelId="{2CB1C60C-04F7-4A23-A948-DE2F7B2A0044}" type="presParOf" srcId="{4FA5A182-FBEF-4B89-8391-524F60BE68C2}" destId="{AACF99F5-D393-405E-993E-50FB12F2DC43}" srcOrd="2" destOrd="0" presId="urn:microsoft.com/office/officeart/2005/8/layout/list1"/>
    <dgm:cxn modelId="{49DAD0D3-68D4-49EC-B9A4-DD5C1ECF497E}" type="presParOf" srcId="{4FA5A182-FBEF-4B89-8391-524F60BE68C2}" destId="{C8CE844E-A8C7-4FE2-B234-9BC5B3F1D885}" srcOrd="3" destOrd="0" presId="urn:microsoft.com/office/officeart/2005/8/layout/list1"/>
    <dgm:cxn modelId="{BA90202D-18D7-49EF-A98D-1D6D93E6281E}" type="presParOf" srcId="{4FA5A182-FBEF-4B89-8391-524F60BE68C2}" destId="{E2CB609B-884D-485B-A2A0-A72DACA0F1B9}" srcOrd="4" destOrd="0" presId="urn:microsoft.com/office/officeart/2005/8/layout/list1"/>
    <dgm:cxn modelId="{F956F4F3-75CF-4DAB-AADF-AB34CE65F051}" type="presParOf" srcId="{E2CB609B-884D-485B-A2A0-A72DACA0F1B9}" destId="{3EA7DE68-FD04-4CA1-BAF8-DE186EEF84E2}" srcOrd="0" destOrd="0" presId="urn:microsoft.com/office/officeart/2005/8/layout/list1"/>
    <dgm:cxn modelId="{40997D47-E3E0-44C7-89ED-C9A40F6237C7}" type="presParOf" srcId="{E2CB609B-884D-485B-A2A0-A72DACA0F1B9}" destId="{34A944C5-AD0F-44EF-A3CB-328EBE519A9A}" srcOrd="1" destOrd="0" presId="urn:microsoft.com/office/officeart/2005/8/layout/list1"/>
    <dgm:cxn modelId="{4BC87670-0971-40B6-9137-E7DEB32B612B}" type="presParOf" srcId="{4FA5A182-FBEF-4B89-8391-524F60BE68C2}" destId="{079B003C-2FED-474A-84B2-9BF58F08AB6A}" srcOrd="5" destOrd="0" presId="urn:microsoft.com/office/officeart/2005/8/layout/list1"/>
    <dgm:cxn modelId="{50151110-F9C0-4232-8A76-8D3D77F58C82}" type="presParOf" srcId="{4FA5A182-FBEF-4B89-8391-524F60BE68C2}" destId="{1532A2DF-3E4F-4DD0-BA7B-35065E3829D4}" srcOrd="6" destOrd="0" presId="urn:microsoft.com/office/officeart/2005/8/layout/list1"/>
    <dgm:cxn modelId="{66D99228-FC14-4376-BD69-D11E7664D6D2}" type="presParOf" srcId="{4FA5A182-FBEF-4B89-8391-524F60BE68C2}" destId="{3D00523B-97F3-43D0-951F-4E6F5A78DFB8}" srcOrd="7" destOrd="0" presId="urn:microsoft.com/office/officeart/2005/8/layout/list1"/>
    <dgm:cxn modelId="{B148A59E-0D94-4722-86BD-AD6C0ACF81BD}" type="presParOf" srcId="{4FA5A182-FBEF-4B89-8391-524F60BE68C2}" destId="{88686037-580D-47F4-91F0-76F4BD692392}" srcOrd="8" destOrd="0" presId="urn:microsoft.com/office/officeart/2005/8/layout/list1"/>
    <dgm:cxn modelId="{57915A6F-739E-4E24-B252-0318C828F244}" type="presParOf" srcId="{88686037-580D-47F4-91F0-76F4BD692392}" destId="{AF467A7C-1622-40F1-986D-5DDD8F0637F7}" srcOrd="0" destOrd="0" presId="urn:microsoft.com/office/officeart/2005/8/layout/list1"/>
    <dgm:cxn modelId="{39D5A44C-B771-427E-8249-2D88C958AC15}" type="presParOf" srcId="{88686037-580D-47F4-91F0-76F4BD692392}" destId="{74A744B0-C52E-4A00-A370-248834DB5E37}" srcOrd="1" destOrd="0" presId="urn:microsoft.com/office/officeart/2005/8/layout/list1"/>
    <dgm:cxn modelId="{32B19237-42D9-47F3-830F-339E8EECFBE6}" type="presParOf" srcId="{4FA5A182-FBEF-4B89-8391-524F60BE68C2}" destId="{8D2F113B-59C4-4A21-A7BA-AEC4533DC77F}" srcOrd="9" destOrd="0" presId="urn:microsoft.com/office/officeart/2005/8/layout/list1"/>
    <dgm:cxn modelId="{4CD74149-9186-485A-8282-659DA3AC5392}" type="presParOf" srcId="{4FA5A182-FBEF-4B89-8391-524F60BE68C2}" destId="{46A1CB1C-E1D7-460A-B9D9-9209460D5B3C}" srcOrd="10" destOrd="0" presId="urn:microsoft.com/office/officeart/2005/8/layout/list1"/>
    <dgm:cxn modelId="{54B06F86-6A8D-44FA-910A-1A33841C0317}" type="presParOf" srcId="{4FA5A182-FBEF-4B89-8391-524F60BE68C2}" destId="{56377AFF-08CD-40F1-8699-C960FFCBA36E}" srcOrd="11" destOrd="0" presId="urn:microsoft.com/office/officeart/2005/8/layout/list1"/>
    <dgm:cxn modelId="{8C5218BD-8D87-4E15-BFAF-48FB5D412476}" type="presParOf" srcId="{4FA5A182-FBEF-4B89-8391-524F60BE68C2}" destId="{4485B56F-B43E-4A61-ADB9-5916EEDFEC92}" srcOrd="12" destOrd="0" presId="urn:microsoft.com/office/officeart/2005/8/layout/list1"/>
    <dgm:cxn modelId="{D37871EE-4B5B-4FAE-BE9F-AA08747DD089}" type="presParOf" srcId="{4485B56F-B43E-4A61-ADB9-5916EEDFEC92}" destId="{844F68C9-3FF2-467D-B848-9219B1ABC84D}" srcOrd="0" destOrd="0" presId="urn:microsoft.com/office/officeart/2005/8/layout/list1"/>
    <dgm:cxn modelId="{1C79F844-C06E-459A-B081-462EC21B7F72}" type="presParOf" srcId="{4485B56F-B43E-4A61-ADB9-5916EEDFEC92}" destId="{DD497F55-0DA9-4808-B76B-8429CB50EA51}" srcOrd="1" destOrd="0" presId="urn:microsoft.com/office/officeart/2005/8/layout/list1"/>
    <dgm:cxn modelId="{D893A92D-DFF6-4E73-850E-3971910249E5}" type="presParOf" srcId="{4FA5A182-FBEF-4B89-8391-524F60BE68C2}" destId="{67ABE856-42A6-4149-AF63-65DC6C83FE31}" srcOrd="13" destOrd="0" presId="urn:microsoft.com/office/officeart/2005/8/layout/list1"/>
    <dgm:cxn modelId="{32CDB3A3-BDAD-4E30-86E2-234E842483F9}" type="presParOf" srcId="{4FA5A182-FBEF-4B89-8391-524F60BE68C2}" destId="{7089BAE3-DD4F-4880-8360-42E76E641A3F}" srcOrd="14" destOrd="0" presId="urn:microsoft.com/office/officeart/2005/8/layout/list1"/>
    <dgm:cxn modelId="{39F45EDE-DB35-41FC-9F06-C289694CB246}" type="presParOf" srcId="{4FA5A182-FBEF-4B89-8391-524F60BE68C2}" destId="{5C1BB84B-7620-4A77-A8C8-39508051B449}" srcOrd="15" destOrd="0" presId="urn:microsoft.com/office/officeart/2005/8/layout/list1"/>
    <dgm:cxn modelId="{FD848B31-ECE6-4A1D-B537-27A2FF2E1139}" type="presParOf" srcId="{4FA5A182-FBEF-4B89-8391-524F60BE68C2}" destId="{90DAA9D3-C0A7-4580-B889-5DE32C10BA42}" srcOrd="16" destOrd="0" presId="urn:microsoft.com/office/officeart/2005/8/layout/list1"/>
    <dgm:cxn modelId="{A53DBA42-E60E-4ED9-9897-05AE86F08BBC}" type="presParOf" srcId="{90DAA9D3-C0A7-4580-B889-5DE32C10BA42}" destId="{9EC6BF6D-81B1-45FB-A6EF-28AD5804AAE7}" srcOrd="0" destOrd="0" presId="urn:microsoft.com/office/officeart/2005/8/layout/list1"/>
    <dgm:cxn modelId="{F1097842-4BF6-497E-9E96-20C6E33D9FB2}" type="presParOf" srcId="{90DAA9D3-C0A7-4580-B889-5DE32C10BA42}" destId="{435DFAFA-CC25-4C61-9401-39E4449DF92F}" srcOrd="1" destOrd="0" presId="urn:microsoft.com/office/officeart/2005/8/layout/list1"/>
    <dgm:cxn modelId="{2798F656-F7D3-43CA-948E-6849996035C0}" type="presParOf" srcId="{4FA5A182-FBEF-4B89-8391-524F60BE68C2}" destId="{DE7D6A05-2612-46A5-9527-92ECBC881A33}" srcOrd="17" destOrd="0" presId="urn:microsoft.com/office/officeart/2005/8/layout/list1"/>
    <dgm:cxn modelId="{81BD13EA-EC56-4C75-B6E4-E428A9FC6A8F}" type="presParOf" srcId="{4FA5A182-FBEF-4B89-8391-524F60BE68C2}" destId="{8A2EDABB-CAF2-4AFA-AEC9-8D4977111B4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599C1B-01B9-4570-BFD1-42B5A5939F2D}" type="doc">
      <dgm:prSet loTypeId="urn:microsoft.com/office/officeart/2005/8/layout/v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2457439-66BC-426C-9A7D-B50E37CE4441}">
      <dgm:prSet phldrT="[Texto]"/>
      <dgm:spPr/>
      <dgm:t>
        <a:bodyPr/>
        <a:lstStyle/>
        <a:p>
          <a:r>
            <a:rPr lang="es-ES_tradnl" b="1" smtClean="0">
              <a:solidFill>
                <a:srgbClr val="002060"/>
              </a:solidFill>
            </a:rPr>
            <a:t>actualiza_base.agi</a:t>
          </a:r>
          <a:endParaRPr lang="es-EC">
            <a:solidFill>
              <a:srgbClr val="002060"/>
            </a:solidFill>
          </a:endParaRPr>
        </a:p>
      </dgm:t>
    </dgm:pt>
    <dgm:pt modelId="{FAF923D3-EE5F-4018-90A6-F9162D861B5D}" type="parTrans" cxnId="{A6131FF7-D552-4DF0-A2F2-F244726C2779}">
      <dgm:prSet/>
      <dgm:spPr/>
      <dgm:t>
        <a:bodyPr/>
        <a:lstStyle/>
        <a:p>
          <a:endParaRPr lang="es-EC"/>
        </a:p>
      </dgm:t>
    </dgm:pt>
    <dgm:pt modelId="{B05930AE-05C9-42BB-A017-9937B3F1B95F}" type="sibTrans" cxnId="{A6131FF7-D552-4DF0-A2F2-F244726C2779}">
      <dgm:prSet/>
      <dgm:spPr/>
      <dgm:t>
        <a:bodyPr/>
        <a:lstStyle/>
        <a:p>
          <a:endParaRPr lang="es-EC"/>
        </a:p>
      </dgm:t>
    </dgm:pt>
    <dgm:pt modelId="{A7398E5E-9E4B-4070-9F6F-7A98B469930C}">
      <dgm:prSet phldrT="[Texto]"/>
      <dgm:spPr/>
      <dgm:t>
        <a:bodyPr/>
        <a:lstStyle/>
        <a:p>
          <a:r>
            <a:rPr lang="es-ES_tradnl" smtClean="0"/>
            <a:t>Creación y actualización de base de datos usuarios</a:t>
          </a:r>
          <a:endParaRPr lang="es-EC"/>
        </a:p>
      </dgm:t>
    </dgm:pt>
    <dgm:pt modelId="{2325AE54-F28C-47E3-A758-2573084C9D8E}" type="parTrans" cxnId="{FFD11FDE-93E2-4880-B0E2-21481B60E0A8}">
      <dgm:prSet/>
      <dgm:spPr/>
      <dgm:t>
        <a:bodyPr/>
        <a:lstStyle/>
        <a:p>
          <a:endParaRPr lang="es-EC"/>
        </a:p>
      </dgm:t>
    </dgm:pt>
    <dgm:pt modelId="{CB4A5691-BEA6-4DB4-B650-A740E022F7CB}" type="sibTrans" cxnId="{FFD11FDE-93E2-4880-B0E2-21481B60E0A8}">
      <dgm:prSet/>
      <dgm:spPr/>
      <dgm:t>
        <a:bodyPr/>
        <a:lstStyle/>
        <a:p>
          <a:endParaRPr lang="es-EC"/>
        </a:p>
      </dgm:t>
    </dgm:pt>
    <dgm:pt modelId="{9EEE826B-7B02-4459-B795-8D4B52B780B1}">
      <dgm:prSet phldrT="[Texto]"/>
      <dgm:spPr/>
      <dgm:t>
        <a:bodyPr/>
        <a:lstStyle/>
        <a:p>
          <a:r>
            <a:rPr lang="es-ES_tradnl" b="1" smtClean="0">
              <a:solidFill>
                <a:srgbClr val="002060"/>
              </a:solidFill>
            </a:rPr>
            <a:t>scrbasefinal.agi</a:t>
          </a:r>
          <a:endParaRPr lang="es-EC">
            <a:solidFill>
              <a:srgbClr val="002060"/>
            </a:solidFill>
          </a:endParaRPr>
        </a:p>
      </dgm:t>
    </dgm:pt>
    <dgm:pt modelId="{985826CA-3E00-4106-8B28-29914D35907B}" type="parTrans" cxnId="{70D10997-122F-4232-AB06-D265A76259FF}">
      <dgm:prSet/>
      <dgm:spPr/>
      <dgm:t>
        <a:bodyPr/>
        <a:lstStyle/>
        <a:p>
          <a:endParaRPr lang="es-EC"/>
        </a:p>
      </dgm:t>
    </dgm:pt>
    <dgm:pt modelId="{50A77B26-5419-445F-A134-132FBC2F93EB}" type="sibTrans" cxnId="{70D10997-122F-4232-AB06-D265A76259FF}">
      <dgm:prSet/>
      <dgm:spPr/>
      <dgm:t>
        <a:bodyPr/>
        <a:lstStyle/>
        <a:p>
          <a:endParaRPr lang="es-EC"/>
        </a:p>
      </dgm:t>
    </dgm:pt>
    <dgm:pt modelId="{3B777940-2E65-413E-9E26-EBB4A1AB9AAA}">
      <dgm:prSet phldrT="[Texto]"/>
      <dgm:spPr/>
      <dgm:t>
        <a:bodyPr/>
        <a:lstStyle/>
        <a:p>
          <a:endParaRPr lang="es-EC"/>
        </a:p>
      </dgm:t>
    </dgm:pt>
    <dgm:pt modelId="{879A5B69-6F18-4DD3-B58A-5176D5D8166C}" type="parTrans" cxnId="{625F1538-9D2F-41A4-BCBD-6C7CA8D4BA7C}">
      <dgm:prSet/>
      <dgm:spPr/>
      <dgm:t>
        <a:bodyPr/>
        <a:lstStyle/>
        <a:p>
          <a:endParaRPr lang="es-EC"/>
        </a:p>
      </dgm:t>
    </dgm:pt>
    <dgm:pt modelId="{B1189E22-918D-40A7-BAA0-60381D1D332C}" type="sibTrans" cxnId="{625F1538-9D2F-41A4-BCBD-6C7CA8D4BA7C}">
      <dgm:prSet/>
      <dgm:spPr/>
      <dgm:t>
        <a:bodyPr/>
        <a:lstStyle/>
        <a:p>
          <a:endParaRPr lang="es-EC"/>
        </a:p>
      </dgm:t>
    </dgm:pt>
    <dgm:pt modelId="{2C756ED3-5ACE-44FE-8354-8C6BBD05BC31}">
      <dgm:prSet phldrT="[Texto]"/>
      <dgm:spPr/>
      <dgm:t>
        <a:bodyPr/>
        <a:lstStyle/>
        <a:p>
          <a:r>
            <a:rPr lang="es-ES_tradnl" smtClean="0"/>
            <a:t>Identificación del canal  destino del número  marcado</a:t>
          </a:r>
          <a:endParaRPr lang="es-EC"/>
        </a:p>
      </dgm:t>
    </dgm:pt>
    <dgm:pt modelId="{74A9D210-C9B6-422C-8F6D-F1E46BA4DA4D}" type="parTrans" cxnId="{63D07AF8-47D8-4CDA-9339-A09DF511BBD8}">
      <dgm:prSet/>
      <dgm:spPr/>
      <dgm:t>
        <a:bodyPr/>
        <a:lstStyle/>
        <a:p>
          <a:endParaRPr lang="es-EC"/>
        </a:p>
      </dgm:t>
    </dgm:pt>
    <dgm:pt modelId="{A386E9F1-348A-4FF8-8036-25128C833546}" type="sibTrans" cxnId="{63D07AF8-47D8-4CDA-9339-A09DF511BBD8}">
      <dgm:prSet/>
      <dgm:spPr/>
      <dgm:t>
        <a:bodyPr/>
        <a:lstStyle/>
        <a:p>
          <a:endParaRPr lang="es-EC"/>
        </a:p>
      </dgm:t>
    </dgm:pt>
    <dgm:pt modelId="{03734C7A-4440-49C1-BC97-A48EC408DA29}">
      <dgm:prSet phldrT="[Texto]"/>
      <dgm:spPr/>
      <dgm:t>
        <a:bodyPr/>
        <a:lstStyle/>
        <a:p>
          <a:endParaRPr lang="es-EC"/>
        </a:p>
      </dgm:t>
    </dgm:pt>
    <dgm:pt modelId="{98E5AC02-8C67-4714-8D65-D45330ABB559}" type="parTrans" cxnId="{79623FD6-EF0C-41CA-8BE3-723F78D44CA5}">
      <dgm:prSet/>
      <dgm:spPr/>
      <dgm:t>
        <a:bodyPr/>
        <a:lstStyle/>
        <a:p>
          <a:endParaRPr lang="es-EC"/>
        </a:p>
      </dgm:t>
    </dgm:pt>
    <dgm:pt modelId="{62D486A0-DECE-45B7-9ECC-CF280B949916}" type="sibTrans" cxnId="{79623FD6-EF0C-41CA-8BE3-723F78D44CA5}">
      <dgm:prSet/>
      <dgm:spPr/>
      <dgm:t>
        <a:bodyPr/>
        <a:lstStyle/>
        <a:p>
          <a:endParaRPr lang="es-EC"/>
        </a:p>
      </dgm:t>
    </dgm:pt>
    <dgm:pt modelId="{7EC96052-BDA0-4590-87C1-B0D43742CD6E}" type="pres">
      <dgm:prSet presAssocID="{D8599C1B-01B9-4570-BFD1-42B5A5939F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4A57ABD-E574-4DAC-99FF-AD4B9A158BE1}" type="pres">
      <dgm:prSet presAssocID="{62457439-66BC-426C-9A7D-B50E37CE4441}" presName="linNode" presStyleCnt="0"/>
      <dgm:spPr/>
    </dgm:pt>
    <dgm:pt modelId="{F9F09822-0A42-4D42-84FE-BE0FA9DD1CFE}" type="pres">
      <dgm:prSet presAssocID="{62457439-66BC-426C-9A7D-B50E37CE4441}" presName="parentShp" presStyleLbl="node1" presStyleIdx="0" presStyleCnt="2" custLinFactNeighborX="-3290" custLinFactNeighborY="-10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66DD9D-C855-4C2B-A79C-D16EEB1863FB}" type="pres">
      <dgm:prSet presAssocID="{62457439-66BC-426C-9A7D-B50E37CE444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63753E-C4E8-4F2E-8F5F-32D66EEC8EF2}" type="pres">
      <dgm:prSet presAssocID="{B05930AE-05C9-42BB-A017-9937B3F1B95F}" presName="spacing" presStyleCnt="0"/>
      <dgm:spPr/>
    </dgm:pt>
    <dgm:pt modelId="{622E7717-6409-46E9-AD89-C9F2291835D4}" type="pres">
      <dgm:prSet presAssocID="{9EEE826B-7B02-4459-B795-8D4B52B780B1}" presName="linNode" presStyleCnt="0"/>
      <dgm:spPr/>
    </dgm:pt>
    <dgm:pt modelId="{0675AAE4-E4F6-43EA-B1F4-F62FD1BAED40}" type="pres">
      <dgm:prSet presAssocID="{9EEE826B-7B02-4459-B795-8D4B52B780B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449F6F-978E-47A6-BE6D-DFEE3253EB10}" type="pres">
      <dgm:prSet presAssocID="{9EEE826B-7B02-4459-B795-8D4B52B780B1}" presName="childShp" presStyleLbl="bgAccFollowNode1" presStyleIdx="1" presStyleCnt="2" custLinFactNeighborX="7731" custLinFactNeighborY="-2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D07AF8-47D8-4CDA-9339-A09DF511BBD8}" srcId="{9EEE826B-7B02-4459-B795-8D4B52B780B1}" destId="{2C756ED3-5ACE-44FE-8354-8C6BBD05BC31}" srcOrd="1" destOrd="0" parTransId="{74A9D210-C9B6-422C-8F6D-F1E46BA4DA4D}" sibTransId="{A386E9F1-348A-4FF8-8036-25128C833546}"/>
    <dgm:cxn modelId="{F54D9390-70CE-4A9B-B3A3-6334E45010B4}" type="presOf" srcId="{A7398E5E-9E4B-4070-9F6F-7A98B469930C}" destId="{2E66DD9D-C855-4C2B-A79C-D16EEB1863FB}" srcOrd="0" destOrd="1" presId="urn:microsoft.com/office/officeart/2005/8/layout/vList6"/>
    <dgm:cxn modelId="{A6131FF7-D552-4DF0-A2F2-F244726C2779}" srcId="{D8599C1B-01B9-4570-BFD1-42B5A5939F2D}" destId="{62457439-66BC-426C-9A7D-B50E37CE4441}" srcOrd="0" destOrd="0" parTransId="{FAF923D3-EE5F-4018-90A6-F9162D861B5D}" sibTransId="{B05930AE-05C9-42BB-A017-9937B3F1B95F}"/>
    <dgm:cxn modelId="{915DE2D8-CE95-48CC-9629-E06B7645E70B}" type="presOf" srcId="{2C756ED3-5ACE-44FE-8354-8C6BBD05BC31}" destId="{46449F6F-978E-47A6-BE6D-DFEE3253EB10}" srcOrd="0" destOrd="1" presId="urn:microsoft.com/office/officeart/2005/8/layout/vList6"/>
    <dgm:cxn modelId="{0BD7FC2B-40BA-41B3-8B4B-B6C5000234D8}" type="presOf" srcId="{D8599C1B-01B9-4570-BFD1-42B5A5939F2D}" destId="{7EC96052-BDA0-4590-87C1-B0D43742CD6E}" srcOrd="0" destOrd="0" presId="urn:microsoft.com/office/officeart/2005/8/layout/vList6"/>
    <dgm:cxn modelId="{F99E04B7-3499-4101-97A1-4307B6EF470D}" type="presOf" srcId="{62457439-66BC-426C-9A7D-B50E37CE4441}" destId="{F9F09822-0A42-4D42-84FE-BE0FA9DD1CFE}" srcOrd="0" destOrd="0" presId="urn:microsoft.com/office/officeart/2005/8/layout/vList6"/>
    <dgm:cxn modelId="{9E3B5614-FCE3-470E-9480-A05304D0E5CE}" type="presOf" srcId="{3B777940-2E65-413E-9E26-EBB4A1AB9AAA}" destId="{2E66DD9D-C855-4C2B-A79C-D16EEB1863FB}" srcOrd="0" destOrd="0" presId="urn:microsoft.com/office/officeart/2005/8/layout/vList6"/>
    <dgm:cxn modelId="{79623FD6-EF0C-41CA-8BE3-723F78D44CA5}" srcId="{9EEE826B-7B02-4459-B795-8D4B52B780B1}" destId="{03734C7A-4440-49C1-BC97-A48EC408DA29}" srcOrd="0" destOrd="0" parTransId="{98E5AC02-8C67-4714-8D65-D45330ABB559}" sibTransId="{62D486A0-DECE-45B7-9ECC-CF280B949916}"/>
    <dgm:cxn modelId="{70D10997-122F-4232-AB06-D265A76259FF}" srcId="{D8599C1B-01B9-4570-BFD1-42B5A5939F2D}" destId="{9EEE826B-7B02-4459-B795-8D4B52B780B1}" srcOrd="1" destOrd="0" parTransId="{985826CA-3E00-4106-8B28-29914D35907B}" sibTransId="{50A77B26-5419-445F-A134-132FBC2F93EB}"/>
    <dgm:cxn modelId="{FFD11FDE-93E2-4880-B0E2-21481B60E0A8}" srcId="{62457439-66BC-426C-9A7D-B50E37CE4441}" destId="{A7398E5E-9E4B-4070-9F6F-7A98B469930C}" srcOrd="1" destOrd="0" parTransId="{2325AE54-F28C-47E3-A758-2573084C9D8E}" sibTransId="{CB4A5691-BEA6-4DB4-B650-A740E022F7CB}"/>
    <dgm:cxn modelId="{C90D13FA-E8EB-4A33-A426-D5049EFDDC69}" type="presOf" srcId="{9EEE826B-7B02-4459-B795-8D4B52B780B1}" destId="{0675AAE4-E4F6-43EA-B1F4-F62FD1BAED40}" srcOrd="0" destOrd="0" presId="urn:microsoft.com/office/officeart/2005/8/layout/vList6"/>
    <dgm:cxn modelId="{625F1538-9D2F-41A4-BCBD-6C7CA8D4BA7C}" srcId="{62457439-66BC-426C-9A7D-B50E37CE4441}" destId="{3B777940-2E65-413E-9E26-EBB4A1AB9AAA}" srcOrd="0" destOrd="0" parTransId="{879A5B69-6F18-4DD3-B58A-5176D5D8166C}" sibTransId="{B1189E22-918D-40A7-BAA0-60381D1D332C}"/>
    <dgm:cxn modelId="{9ECDAB61-81F2-45A2-9FC0-8ECD992F1424}" type="presOf" srcId="{03734C7A-4440-49C1-BC97-A48EC408DA29}" destId="{46449F6F-978E-47A6-BE6D-DFEE3253EB10}" srcOrd="0" destOrd="0" presId="urn:microsoft.com/office/officeart/2005/8/layout/vList6"/>
    <dgm:cxn modelId="{AA18E6C5-18AD-4A80-844F-A92B80677EBE}" type="presParOf" srcId="{7EC96052-BDA0-4590-87C1-B0D43742CD6E}" destId="{A4A57ABD-E574-4DAC-99FF-AD4B9A158BE1}" srcOrd="0" destOrd="0" presId="urn:microsoft.com/office/officeart/2005/8/layout/vList6"/>
    <dgm:cxn modelId="{40F8AB2D-CE49-4934-96A3-0BE32E8A39E2}" type="presParOf" srcId="{A4A57ABD-E574-4DAC-99FF-AD4B9A158BE1}" destId="{F9F09822-0A42-4D42-84FE-BE0FA9DD1CFE}" srcOrd="0" destOrd="0" presId="urn:microsoft.com/office/officeart/2005/8/layout/vList6"/>
    <dgm:cxn modelId="{81B84DDA-D49F-42C0-AD9B-CD1B2523419C}" type="presParOf" srcId="{A4A57ABD-E574-4DAC-99FF-AD4B9A158BE1}" destId="{2E66DD9D-C855-4C2B-A79C-D16EEB1863FB}" srcOrd="1" destOrd="0" presId="urn:microsoft.com/office/officeart/2005/8/layout/vList6"/>
    <dgm:cxn modelId="{0C149989-9A14-43E9-A371-1685AB6A6693}" type="presParOf" srcId="{7EC96052-BDA0-4590-87C1-B0D43742CD6E}" destId="{C663753E-C4E8-4F2E-8F5F-32D66EEC8EF2}" srcOrd="1" destOrd="0" presId="urn:microsoft.com/office/officeart/2005/8/layout/vList6"/>
    <dgm:cxn modelId="{1A461C70-EBD3-409A-BADF-2E74C258CE18}" type="presParOf" srcId="{7EC96052-BDA0-4590-87C1-B0D43742CD6E}" destId="{622E7717-6409-46E9-AD89-C9F2291835D4}" srcOrd="2" destOrd="0" presId="urn:microsoft.com/office/officeart/2005/8/layout/vList6"/>
    <dgm:cxn modelId="{57AAD79B-48F6-4E05-9ABF-5CDDA458855A}" type="presParOf" srcId="{622E7717-6409-46E9-AD89-C9F2291835D4}" destId="{0675AAE4-E4F6-43EA-B1F4-F62FD1BAED40}" srcOrd="0" destOrd="0" presId="urn:microsoft.com/office/officeart/2005/8/layout/vList6"/>
    <dgm:cxn modelId="{61B289B3-4889-407D-88D5-36B576CA9DA2}" type="presParOf" srcId="{622E7717-6409-46E9-AD89-C9F2291835D4}" destId="{46449F6F-978E-47A6-BE6D-DFEE3253EB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863CD3-56D4-4CD6-B6C1-6BCA66E8A21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343F50-12A5-4802-9143-3263C76A6FB1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Definicion de Variables</a:t>
          </a:r>
          <a:endParaRPr lang="es-EC">
            <a:solidFill>
              <a:srgbClr val="002060"/>
            </a:solidFill>
          </a:endParaRPr>
        </a:p>
      </dgm:t>
    </dgm:pt>
    <dgm:pt modelId="{EC8433E3-21A4-4A1C-8927-AA800EFABA22}" type="parTrans" cxnId="{E5A44B28-5D21-4FAB-AE33-715C4282BCFA}">
      <dgm:prSet/>
      <dgm:spPr/>
      <dgm:t>
        <a:bodyPr/>
        <a:lstStyle/>
        <a:p>
          <a:endParaRPr lang="es-EC"/>
        </a:p>
      </dgm:t>
    </dgm:pt>
    <dgm:pt modelId="{85163D07-F2D7-4563-8155-783188D53774}" type="sibTrans" cxnId="{E5A44B28-5D21-4FAB-AE33-715C4282BCFA}">
      <dgm:prSet/>
      <dgm:spPr/>
      <dgm:t>
        <a:bodyPr/>
        <a:lstStyle/>
        <a:p>
          <a:endParaRPr lang="es-EC"/>
        </a:p>
      </dgm:t>
    </dgm:pt>
    <dgm:pt modelId="{63189446-763A-4552-9076-2AD952F11053}">
      <dgm:prSet phldrT="[Texto]"/>
      <dgm:spPr/>
      <dgm:t>
        <a:bodyPr/>
        <a:lstStyle/>
        <a:p>
          <a:r>
            <a:rPr lang="x-none" smtClean="0"/>
            <a:t>#!/usr/bin/php -q</a:t>
          </a:r>
          <a:endParaRPr lang="es-EC"/>
        </a:p>
      </dgm:t>
    </dgm:pt>
    <dgm:pt modelId="{56E99505-36F2-4BD0-8EB4-B94913A0AD9C}" type="parTrans" cxnId="{910FD4B4-872B-4F60-A757-7AC8177D622A}">
      <dgm:prSet/>
      <dgm:spPr/>
      <dgm:t>
        <a:bodyPr/>
        <a:lstStyle/>
        <a:p>
          <a:endParaRPr lang="es-EC"/>
        </a:p>
      </dgm:t>
    </dgm:pt>
    <dgm:pt modelId="{EC0D0279-94DF-4EFF-B36A-5113DE4B6841}" type="sibTrans" cxnId="{910FD4B4-872B-4F60-A757-7AC8177D622A}">
      <dgm:prSet/>
      <dgm:spPr/>
      <dgm:t>
        <a:bodyPr/>
        <a:lstStyle/>
        <a:p>
          <a:endParaRPr lang="es-EC"/>
        </a:p>
      </dgm:t>
    </dgm:pt>
    <dgm:pt modelId="{7E2CDEDD-E235-48DD-BF04-EFAD89E1E07B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Conexión a la base de datos</a:t>
          </a:r>
          <a:endParaRPr lang="es-EC">
            <a:solidFill>
              <a:srgbClr val="002060"/>
            </a:solidFill>
          </a:endParaRPr>
        </a:p>
      </dgm:t>
    </dgm:pt>
    <dgm:pt modelId="{7DA02DF8-0A5E-4882-B1BD-5B5CF9F45955}" type="parTrans" cxnId="{CBC26609-5E3F-4252-887F-51B73F27A25D}">
      <dgm:prSet/>
      <dgm:spPr/>
      <dgm:t>
        <a:bodyPr/>
        <a:lstStyle/>
        <a:p>
          <a:endParaRPr lang="es-EC"/>
        </a:p>
      </dgm:t>
    </dgm:pt>
    <dgm:pt modelId="{0ECA369A-E5CD-4D60-88A5-ECB5C6EED0A5}" type="sibTrans" cxnId="{CBC26609-5E3F-4252-887F-51B73F27A25D}">
      <dgm:prSet/>
      <dgm:spPr/>
      <dgm:t>
        <a:bodyPr/>
        <a:lstStyle/>
        <a:p>
          <a:endParaRPr lang="es-EC"/>
        </a:p>
      </dgm:t>
    </dgm:pt>
    <dgm:pt modelId="{3BB68DFF-68AE-4F53-880F-68954BFB61F5}">
      <dgm:prSet phldrT="[Texto]"/>
      <dgm:spPr/>
      <dgm:t>
        <a:bodyPr/>
        <a:lstStyle/>
        <a:p>
          <a:r>
            <a:rPr lang="en-US" smtClean="0"/>
            <a:t>connect_db();</a:t>
          </a:r>
          <a:endParaRPr lang="es-EC"/>
        </a:p>
      </dgm:t>
    </dgm:pt>
    <dgm:pt modelId="{292AD4C4-8D21-4745-954C-4F4A53817A02}" type="parTrans" cxnId="{A000A15D-982A-40D2-9063-0695D657D4B1}">
      <dgm:prSet/>
      <dgm:spPr/>
      <dgm:t>
        <a:bodyPr/>
        <a:lstStyle/>
        <a:p>
          <a:endParaRPr lang="es-EC"/>
        </a:p>
      </dgm:t>
    </dgm:pt>
    <dgm:pt modelId="{D03F7B33-8688-4F7C-A76C-1021C6E6D01C}" type="sibTrans" cxnId="{A000A15D-982A-40D2-9063-0695D657D4B1}">
      <dgm:prSet/>
      <dgm:spPr/>
      <dgm:t>
        <a:bodyPr/>
        <a:lstStyle/>
        <a:p>
          <a:endParaRPr lang="es-EC"/>
        </a:p>
      </dgm:t>
    </dgm:pt>
    <dgm:pt modelId="{32ACC3E2-6BD4-45FF-9DAE-7E883E5AB0B4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Leyendo archivo sip.conf</a:t>
          </a:r>
          <a:endParaRPr lang="es-EC">
            <a:solidFill>
              <a:srgbClr val="002060"/>
            </a:solidFill>
          </a:endParaRPr>
        </a:p>
      </dgm:t>
    </dgm:pt>
    <dgm:pt modelId="{195AD0AC-2FDC-4970-AD78-EC6360ADEB80}" type="parTrans" cxnId="{21927EB4-FC81-45F0-9FC3-EDC625052D05}">
      <dgm:prSet/>
      <dgm:spPr/>
      <dgm:t>
        <a:bodyPr/>
        <a:lstStyle/>
        <a:p>
          <a:endParaRPr lang="es-EC"/>
        </a:p>
      </dgm:t>
    </dgm:pt>
    <dgm:pt modelId="{14D96DED-636D-4169-B547-94E5FBAE869F}" type="sibTrans" cxnId="{21927EB4-FC81-45F0-9FC3-EDC625052D05}">
      <dgm:prSet/>
      <dgm:spPr/>
      <dgm:t>
        <a:bodyPr/>
        <a:lstStyle/>
        <a:p>
          <a:endParaRPr lang="es-EC"/>
        </a:p>
      </dgm:t>
    </dgm:pt>
    <dgm:pt modelId="{50A5DA8B-640B-44E7-AF8F-577D7AA3E1AD}">
      <dgm:prSet phldrT="[Texto]"/>
      <dgm:spPr/>
      <dgm:t>
        <a:bodyPr/>
        <a:lstStyle/>
        <a:p>
          <a:r>
            <a:rPr lang="en-US" smtClean="0"/>
            <a:t>while(!feof($fichero)){</a:t>
          </a:r>
          <a:endParaRPr lang="es-EC"/>
        </a:p>
      </dgm:t>
    </dgm:pt>
    <dgm:pt modelId="{D574E21B-6EBD-4D74-B9EA-F4CDE9EF5C77}" type="parTrans" cxnId="{5D2A23B3-7F19-40FA-855A-759022DF0228}">
      <dgm:prSet/>
      <dgm:spPr/>
      <dgm:t>
        <a:bodyPr/>
        <a:lstStyle/>
        <a:p>
          <a:endParaRPr lang="es-EC"/>
        </a:p>
      </dgm:t>
    </dgm:pt>
    <dgm:pt modelId="{9922962D-827A-4B1B-AD4A-3C40A73834A2}" type="sibTrans" cxnId="{5D2A23B3-7F19-40FA-855A-759022DF0228}">
      <dgm:prSet/>
      <dgm:spPr/>
      <dgm:t>
        <a:bodyPr/>
        <a:lstStyle/>
        <a:p>
          <a:endParaRPr lang="es-EC"/>
        </a:p>
      </dgm:t>
    </dgm:pt>
    <dgm:pt modelId="{5D841972-1FF6-4173-8695-47E43C8246E2}">
      <dgm:prSet phldrT="[Texto]"/>
      <dgm:spPr/>
      <dgm:t>
        <a:bodyPr/>
        <a:lstStyle/>
        <a:p>
          <a:endParaRPr lang="es-EC"/>
        </a:p>
      </dgm:t>
    </dgm:pt>
    <dgm:pt modelId="{F8F43EDA-3439-4BD6-9639-D4CD63D14119}" type="parTrans" cxnId="{84090BDE-0116-4EFE-8EA7-3CB71BCE976E}">
      <dgm:prSet/>
      <dgm:spPr/>
      <dgm:t>
        <a:bodyPr/>
        <a:lstStyle/>
        <a:p>
          <a:endParaRPr lang="es-EC"/>
        </a:p>
      </dgm:t>
    </dgm:pt>
    <dgm:pt modelId="{50B3869A-C94B-4F29-A8C5-9D3058226999}" type="sibTrans" cxnId="{84090BDE-0116-4EFE-8EA7-3CB71BCE976E}">
      <dgm:prSet/>
      <dgm:spPr/>
      <dgm:t>
        <a:bodyPr/>
        <a:lstStyle/>
        <a:p>
          <a:endParaRPr lang="es-EC"/>
        </a:p>
      </dgm:t>
    </dgm:pt>
    <dgm:pt modelId="{73D17E8D-499C-4F2A-BA0C-DF68BF294981}">
      <dgm:prSet/>
      <dgm:spPr/>
      <dgm:t>
        <a:bodyPr/>
        <a:lstStyle/>
        <a:p>
          <a:r>
            <a:rPr lang="en-US" smtClean="0"/>
            <a:t>&lt;?php </a:t>
          </a:r>
          <a:endParaRPr lang="es-EC"/>
        </a:p>
      </dgm:t>
    </dgm:pt>
    <dgm:pt modelId="{8346CF96-BEB5-4736-BB46-18F636ADB955}" type="parTrans" cxnId="{1ADC669E-6BDB-4372-958D-8788FECADC1A}">
      <dgm:prSet/>
      <dgm:spPr/>
      <dgm:t>
        <a:bodyPr/>
        <a:lstStyle/>
        <a:p>
          <a:endParaRPr lang="es-EC"/>
        </a:p>
      </dgm:t>
    </dgm:pt>
    <dgm:pt modelId="{9AB1C387-B2A6-455C-A42B-AF593CA2EFD7}" type="sibTrans" cxnId="{1ADC669E-6BDB-4372-958D-8788FECADC1A}">
      <dgm:prSet/>
      <dgm:spPr/>
      <dgm:t>
        <a:bodyPr/>
        <a:lstStyle/>
        <a:p>
          <a:endParaRPr lang="es-EC"/>
        </a:p>
      </dgm:t>
    </dgm:pt>
    <dgm:pt modelId="{6DB54496-17A3-45D5-8DFD-F3DD047A7464}">
      <dgm:prSet/>
      <dgm:spPr/>
      <dgm:t>
        <a:bodyPr/>
        <a:lstStyle/>
        <a:p>
          <a:r>
            <a:rPr lang="en-US" smtClean="0"/>
            <a:t>require '/var/lib/Asterisk/agi-bin/phpagi-2.14/phpagi.php';</a:t>
          </a:r>
          <a:endParaRPr lang="es-EC"/>
        </a:p>
      </dgm:t>
    </dgm:pt>
    <dgm:pt modelId="{25D36C79-6C89-44ED-B752-35641843E109}" type="parTrans" cxnId="{6EF9EEF4-514C-4E56-9541-FE31333247B0}">
      <dgm:prSet/>
      <dgm:spPr/>
      <dgm:t>
        <a:bodyPr/>
        <a:lstStyle/>
        <a:p>
          <a:endParaRPr lang="es-EC"/>
        </a:p>
      </dgm:t>
    </dgm:pt>
    <dgm:pt modelId="{04B06F3C-E8AC-4A14-877D-3C83992BEE98}" type="sibTrans" cxnId="{6EF9EEF4-514C-4E56-9541-FE31333247B0}">
      <dgm:prSet/>
      <dgm:spPr/>
      <dgm:t>
        <a:bodyPr/>
        <a:lstStyle/>
        <a:p>
          <a:endParaRPr lang="es-EC"/>
        </a:p>
      </dgm:t>
    </dgm:pt>
    <dgm:pt modelId="{A9EF740E-8B3C-4995-B1A7-C0F42BCF3041}">
      <dgm:prSet/>
      <dgm:spPr/>
      <dgm:t>
        <a:bodyPr/>
        <a:lstStyle/>
        <a:p>
          <a:r>
            <a:rPr lang="en-US" smtClean="0"/>
            <a:t>$agi=new AGI();</a:t>
          </a:r>
          <a:endParaRPr lang="es-EC"/>
        </a:p>
      </dgm:t>
    </dgm:pt>
    <dgm:pt modelId="{C5FEEF4D-22E0-437A-9C89-64DDA772634A}" type="parTrans" cxnId="{C74B577E-D92D-45DA-A268-D70F4D723627}">
      <dgm:prSet/>
      <dgm:spPr/>
      <dgm:t>
        <a:bodyPr/>
        <a:lstStyle/>
        <a:p>
          <a:endParaRPr lang="es-EC"/>
        </a:p>
      </dgm:t>
    </dgm:pt>
    <dgm:pt modelId="{182A4532-8764-49EB-B957-8CEC6A99C5FA}" type="sibTrans" cxnId="{C74B577E-D92D-45DA-A268-D70F4D723627}">
      <dgm:prSet/>
      <dgm:spPr/>
      <dgm:t>
        <a:bodyPr/>
        <a:lstStyle/>
        <a:p>
          <a:endParaRPr lang="es-EC"/>
        </a:p>
      </dgm:t>
    </dgm:pt>
    <dgm:pt modelId="{440C512D-3073-403A-9301-072F11982F5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1D4862B-84A5-42E9-BC8F-24F3A050EF0C}" type="parTrans" cxnId="{55233AE6-5B91-43C6-ADAA-367FA61A986F}">
      <dgm:prSet/>
      <dgm:spPr/>
      <dgm:t>
        <a:bodyPr/>
        <a:lstStyle/>
        <a:p>
          <a:endParaRPr lang="es-EC"/>
        </a:p>
      </dgm:t>
    </dgm:pt>
    <dgm:pt modelId="{BA1138A2-D72E-4277-BE94-A294DEC3E714}" type="sibTrans" cxnId="{55233AE6-5B91-43C6-ADAA-367FA61A986F}">
      <dgm:prSet/>
      <dgm:spPr/>
      <dgm:t>
        <a:bodyPr/>
        <a:lstStyle/>
        <a:p>
          <a:endParaRPr lang="es-EC"/>
        </a:p>
      </dgm:t>
    </dgm:pt>
    <dgm:pt modelId="{DC6101E3-4EC9-4DA9-8A8E-6360E9B616CF}">
      <dgm:prSet/>
      <dgm:spPr/>
      <dgm:t>
        <a:bodyPr/>
        <a:lstStyle/>
        <a:p>
          <a:r>
            <a:rPr lang="x-none" smtClean="0"/>
            <a:t>$fichero = @fopen("/etc/Asterisk/sip.conf","r") or die("No se puede abrir el archivo");</a:t>
          </a:r>
          <a:endParaRPr lang="es-EC"/>
        </a:p>
      </dgm:t>
    </dgm:pt>
    <dgm:pt modelId="{DDEA713B-ECF1-4883-AADB-DEDDACF597E1}" type="parTrans" cxnId="{93407EFC-A11F-4B94-96A9-3AA48F5C416A}">
      <dgm:prSet/>
      <dgm:spPr/>
      <dgm:t>
        <a:bodyPr/>
        <a:lstStyle/>
        <a:p>
          <a:endParaRPr lang="es-EC"/>
        </a:p>
      </dgm:t>
    </dgm:pt>
    <dgm:pt modelId="{730E04B5-D99C-4BE1-9258-5968211AD2CF}" type="sibTrans" cxnId="{93407EFC-A11F-4B94-96A9-3AA48F5C416A}">
      <dgm:prSet/>
      <dgm:spPr/>
      <dgm:t>
        <a:bodyPr/>
        <a:lstStyle/>
        <a:p>
          <a:endParaRPr lang="es-EC"/>
        </a:p>
      </dgm:t>
    </dgm:pt>
    <dgm:pt modelId="{5F79BCB9-2DD3-4405-92A0-68E2248E1A75}">
      <dgm:prSet/>
      <dgm:spPr/>
      <dgm:t>
        <a:bodyPr/>
        <a:lstStyle/>
        <a:p>
          <a:r>
            <a:rPr lang="en-US" smtClean="0"/>
            <a:t>$query0="DELETE FROM sip";</a:t>
          </a:r>
          <a:endParaRPr lang="es-EC"/>
        </a:p>
      </dgm:t>
    </dgm:pt>
    <dgm:pt modelId="{A8F43CB3-16F8-475B-96A8-B258164E7D2E}" type="parTrans" cxnId="{12AC02F5-277A-43F9-A2C9-4028EA70348A}">
      <dgm:prSet/>
      <dgm:spPr/>
      <dgm:t>
        <a:bodyPr/>
        <a:lstStyle/>
        <a:p>
          <a:endParaRPr lang="es-EC"/>
        </a:p>
      </dgm:t>
    </dgm:pt>
    <dgm:pt modelId="{B6F28B09-BC15-4CA4-853E-C8EA6BFA98CF}" type="sibTrans" cxnId="{12AC02F5-277A-43F9-A2C9-4028EA70348A}">
      <dgm:prSet/>
      <dgm:spPr/>
      <dgm:t>
        <a:bodyPr/>
        <a:lstStyle/>
        <a:p>
          <a:endParaRPr lang="es-EC"/>
        </a:p>
      </dgm:t>
    </dgm:pt>
    <dgm:pt modelId="{AB59BF9B-EDA9-4424-A61A-6BD2E3F2947F}">
      <dgm:prSet/>
      <dgm:spPr/>
      <dgm:t>
        <a:bodyPr/>
        <a:lstStyle/>
        <a:p>
          <a:r>
            <a:rPr lang="en-US" smtClean="0"/>
            <a:t>mysql_query($query0) or die('Error, delete query failed');</a:t>
          </a:r>
          <a:endParaRPr lang="es-EC"/>
        </a:p>
      </dgm:t>
    </dgm:pt>
    <dgm:pt modelId="{2A21D2DC-EE6A-466D-BB99-5503A498A1DC}" type="parTrans" cxnId="{A22FAA46-5621-4703-BA3B-2C0860F78A1D}">
      <dgm:prSet/>
      <dgm:spPr/>
      <dgm:t>
        <a:bodyPr/>
        <a:lstStyle/>
        <a:p>
          <a:endParaRPr lang="es-EC"/>
        </a:p>
      </dgm:t>
    </dgm:pt>
    <dgm:pt modelId="{2A371042-FDB8-479F-9397-D3635377FE8B}" type="sibTrans" cxnId="{A22FAA46-5621-4703-BA3B-2C0860F78A1D}">
      <dgm:prSet/>
      <dgm:spPr/>
      <dgm:t>
        <a:bodyPr/>
        <a:lstStyle/>
        <a:p>
          <a:endParaRPr lang="es-EC"/>
        </a:p>
      </dgm:t>
    </dgm:pt>
    <dgm:pt modelId="{96459A23-FA66-4CC1-A823-9C95536C131E}">
      <dgm:prSet/>
      <dgm:spPr/>
      <dgm:t>
        <a:bodyPr/>
        <a:lstStyle/>
        <a:p>
          <a:r>
            <a:rPr lang="en-US" smtClean="0"/>
            <a:t>if(strcasecmp(fgetc($fichero),"[")==0){</a:t>
          </a:r>
          <a:endParaRPr lang="es-EC"/>
        </a:p>
      </dgm:t>
    </dgm:pt>
    <dgm:pt modelId="{953D1171-7249-4E26-BF22-5E01FF3622BA}" type="parTrans" cxnId="{10925521-C625-4AE7-B7FC-A1FD6721D0E3}">
      <dgm:prSet/>
      <dgm:spPr/>
      <dgm:t>
        <a:bodyPr/>
        <a:lstStyle/>
        <a:p>
          <a:endParaRPr lang="es-EC"/>
        </a:p>
      </dgm:t>
    </dgm:pt>
    <dgm:pt modelId="{56139331-C1BA-4B72-978C-E79265B3A1FF}" type="sibTrans" cxnId="{10925521-C625-4AE7-B7FC-A1FD6721D0E3}">
      <dgm:prSet/>
      <dgm:spPr/>
      <dgm:t>
        <a:bodyPr/>
        <a:lstStyle/>
        <a:p>
          <a:endParaRPr lang="es-EC"/>
        </a:p>
      </dgm:t>
    </dgm:pt>
    <dgm:pt modelId="{0CE15D1D-47F3-43E9-9608-86B6EEF318D8}">
      <dgm:prSet/>
      <dgm:spPr/>
      <dgm:t>
        <a:bodyPr/>
        <a:lstStyle/>
        <a:p>
          <a:r>
            <a:rPr lang="en-US" smtClean="0"/>
            <a:t>$temp=fgetc($fichero);</a:t>
          </a:r>
          <a:endParaRPr lang="es-EC"/>
        </a:p>
      </dgm:t>
    </dgm:pt>
    <dgm:pt modelId="{E28C9E56-D003-411F-8886-141D217D8367}" type="parTrans" cxnId="{0D9B9D52-7D7E-47EE-9153-006DDC981122}">
      <dgm:prSet/>
      <dgm:spPr/>
      <dgm:t>
        <a:bodyPr/>
        <a:lstStyle/>
        <a:p>
          <a:endParaRPr lang="es-EC"/>
        </a:p>
      </dgm:t>
    </dgm:pt>
    <dgm:pt modelId="{0A45E892-7C73-437E-8D9B-5A4E7138A192}" type="sibTrans" cxnId="{0D9B9D52-7D7E-47EE-9153-006DDC981122}">
      <dgm:prSet/>
      <dgm:spPr/>
      <dgm:t>
        <a:bodyPr/>
        <a:lstStyle/>
        <a:p>
          <a:endParaRPr lang="es-EC"/>
        </a:p>
      </dgm:t>
    </dgm:pt>
    <dgm:pt modelId="{AC79086F-2187-4095-936D-7C54C7D64CCE}">
      <dgm:prSet/>
      <dgm:spPr/>
      <dgm:t>
        <a:bodyPr/>
        <a:lstStyle/>
        <a:p>
          <a:r>
            <a:rPr lang="en-US" smtClean="0"/>
            <a:t>$cadena="";</a:t>
          </a:r>
          <a:endParaRPr lang="es-EC"/>
        </a:p>
      </dgm:t>
    </dgm:pt>
    <dgm:pt modelId="{4A5F448A-D099-4CC0-AC58-723DA603BE92}" type="parTrans" cxnId="{098E499F-779F-4287-86EC-692737F0C9D8}">
      <dgm:prSet/>
      <dgm:spPr/>
      <dgm:t>
        <a:bodyPr/>
        <a:lstStyle/>
        <a:p>
          <a:endParaRPr lang="es-EC"/>
        </a:p>
      </dgm:t>
    </dgm:pt>
    <dgm:pt modelId="{6746561C-72FD-4425-BA46-93371EF6FF1E}" type="sibTrans" cxnId="{098E499F-779F-4287-86EC-692737F0C9D8}">
      <dgm:prSet/>
      <dgm:spPr/>
      <dgm:t>
        <a:bodyPr/>
        <a:lstStyle/>
        <a:p>
          <a:endParaRPr lang="es-EC"/>
        </a:p>
      </dgm:t>
    </dgm:pt>
    <dgm:pt modelId="{E04C1DE1-BA97-4605-AEF5-4B5C33E8C596}">
      <dgm:prSet/>
      <dgm:spPr/>
      <dgm:t>
        <a:bodyPr/>
        <a:lstStyle/>
        <a:p>
          <a:r>
            <a:rPr lang="en-US" smtClean="0"/>
            <a:t>while(strcasecmp($temp,"]")!=0){</a:t>
          </a:r>
          <a:endParaRPr lang="es-EC"/>
        </a:p>
      </dgm:t>
    </dgm:pt>
    <dgm:pt modelId="{473A2234-004D-4B4F-97CD-7A183C1368A8}" type="parTrans" cxnId="{80011F05-2A26-410B-8104-F44A5260A920}">
      <dgm:prSet/>
      <dgm:spPr/>
      <dgm:t>
        <a:bodyPr/>
        <a:lstStyle/>
        <a:p>
          <a:endParaRPr lang="es-EC"/>
        </a:p>
      </dgm:t>
    </dgm:pt>
    <dgm:pt modelId="{D05117D3-6E89-49B5-9F9F-CDED83334E6F}" type="sibTrans" cxnId="{80011F05-2A26-410B-8104-F44A5260A920}">
      <dgm:prSet/>
      <dgm:spPr/>
      <dgm:t>
        <a:bodyPr/>
        <a:lstStyle/>
        <a:p>
          <a:endParaRPr lang="es-EC"/>
        </a:p>
      </dgm:t>
    </dgm:pt>
    <dgm:pt modelId="{E40FFB7A-9CC9-4BFB-BE4A-542BC3870B6B}">
      <dgm:prSet/>
      <dgm:spPr/>
      <dgm:t>
        <a:bodyPr/>
        <a:lstStyle/>
        <a:p>
          <a:r>
            <a:rPr lang="x-none" smtClean="0"/>
            <a:t>$cadena=$cadena.$temp;</a:t>
          </a:r>
          <a:endParaRPr lang="es-EC"/>
        </a:p>
      </dgm:t>
    </dgm:pt>
    <dgm:pt modelId="{345F543F-3C25-4746-98A6-6CBE4AE2D069}" type="parTrans" cxnId="{F1CDEBEA-A34F-4B03-BA20-319B5F0C0D5E}">
      <dgm:prSet/>
      <dgm:spPr/>
      <dgm:t>
        <a:bodyPr/>
        <a:lstStyle/>
        <a:p>
          <a:endParaRPr lang="es-EC"/>
        </a:p>
      </dgm:t>
    </dgm:pt>
    <dgm:pt modelId="{0188C600-440D-40BB-B4FB-F923EF851400}" type="sibTrans" cxnId="{F1CDEBEA-A34F-4B03-BA20-319B5F0C0D5E}">
      <dgm:prSet/>
      <dgm:spPr/>
      <dgm:t>
        <a:bodyPr/>
        <a:lstStyle/>
        <a:p>
          <a:endParaRPr lang="es-EC"/>
        </a:p>
      </dgm:t>
    </dgm:pt>
    <dgm:pt modelId="{20E4D440-DC5E-4D41-A4E5-398FF3CDD048}">
      <dgm:prSet/>
      <dgm:spPr/>
      <dgm:t>
        <a:bodyPr/>
        <a:lstStyle/>
        <a:p>
          <a:r>
            <a:rPr lang="x-none" smtClean="0"/>
            <a:t>$temp=fgetc($fichero);</a:t>
          </a:r>
          <a:endParaRPr lang="es-EC"/>
        </a:p>
      </dgm:t>
    </dgm:pt>
    <dgm:pt modelId="{A99D0D18-A4D8-4984-A415-7ACED4008BA1}" type="parTrans" cxnId="{93BE5FDE-9DF0-417A-B9C4-E34336E11569}">
      <dgm:prSet/>
      <dgm:spPr/>
      <dgm:t>
        <a:bodyPr/>
        <a:lstStyle/>
        <a:p>
          <a:endParaRPr lang="es-EC"/>
        </a:p>
      </dgm:t>
    </dgm:pt>
    <dgm:pt modelId="{AE3895DC-5A01-4D8B-960B-AF0778E5961D}" type="sibTrans" cxnId="{93BE5FDE-9DF0-417A-B9C4-E34336E11569}">
      <dgm:prSet/>
      <dgm:spPr/>
      <dgm:t>
        <a:bodyPr/>
        <a:lstStyle/>
        <a:p>
          <a:endParaRPr lang="es-EC"/>
        </a:p>
      </dgm:t>
    </dgm:pt>
    <dgm:pt modelId="{393ADC32-40A2-4880-A742-3DFA90AA9867}">
      <dgm:prSet/>
      <dgm:spPr/>
      <dgm:t>
        <a:bodyPr/>
        <a:lstStyle/>
        <a:p>
          <a:r>
            <a:rPr lang="en-US" smtClean="0"/>
            <a:t>}</a:t>
          </a:r>
          <a:endParaRPr lang="es-EC"/>
        </a:p>
      </dgm:t>
    </dgm:pt>
    <dgm:pt modelId="{47C43B52-6045-46C7-86A1-E152C3DB5A76}" type="parTrans" cxnId="{D34623D0-2444-4832-BDA5-3A869D89ACEA}">
      <dgm:prSet/>
      <dgm:spPr/>
      <dgm:t>
        <a:bodyPr/>
        <a:lstStyle/>
        <a:p>
          <a:endParaRPr lang="es-EC"/>
        </a:p>
      </dgm:t>
    </dgm:pt>
    <dgm:pt modelId="{27B482C2-FC8C-47A6-A7B4-C780A6CD2D79}" type="sibTrans" cxnId="{D34623D0-2444-4832-BDA5-3A869D89ACEA}">
      <dgm:prSet/>
      <dgm:spPr/>
      <dgm:t>
        <a:bodyPr/>
        <a:lstStyle/>
        <a:p>
          <a:endParaRPr lang="es-EC"/>
        </a:p>
      </dgm:t>
    </dgm:pt>
    <dgm:pt modelId="{25BD2619-E464-4CDC-853D-A514AFC9ED0C}" type="pres">
      <dgm:prSet presAssocID="{F6863CD3-56D4-4CD6-B6C1-6BCA66E8A2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EC8098-9EC1-4A4D-A4AB-0CBD87380E4B}" type="pres">
      <dgm:prSet presAssocID="{57343F50-12A5-4802-9143-3263C76A6FB1}" presName="composite" presStyleCnt="0"/>
      <dgm:spPr/>
    </dgm:pt>
    <dgm:pt modelId="{9DA53B0F-AED7-4639-9E94-5B0463BBD371}" type="pres">
      <dgm:prSet presAssocID="{57343F50-12A5-4802-9143-3263C76A6F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712EA0-D9BA-480C-B268-257C040297EB}" type="pres">
      <dgm:prSet presAssocID="{57343F50-12A5-4802-9143-3263C76A6F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7965A-81FF-49FA-BAD3-A73665E750F8}" type="pres">
      <dgm:prSet presAssocID="{85163D07-F2D7-4563-8155-783188D53774}" presName="sp" presStyleCnt="0"/>
      <dgm:spPr/>
    </dgm:pt>
    <dgm:pt modelId="{55CE2305-B301-4DAF-B0D3-D3B3DB8CBC9A}" type="pres">
      <dgm:prSet presAssocID="{7E2CDEDD-E235-48DD-BF04-EFAD89E1E07B}" presName="composite" presStyleCnt="0"/>
      <dgm:spPr/>
    </dgm:pt>
    <dgm:pt modelId="{EBDD8674-FB6E-4ECB-8FCA-870F133711EB}" type="pres">
      <dgm:prSet presAssocID="{7E2CDEDD-E235-48DD-BF04-EFAD89E1E0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4768B-83B2-4C2D-A850-B2D8D1CE6473}" type="pres">
      <dgm:prSet presAssocID="{7E2CDEDD-E235-48DD-BF04-EFAD89E1E0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0A3F4-5198-4DC8-AAD6-439406AEED79}" type="pres">
      <dgm:prSet presAssocID="{0ECA369A-E5CD-4D60-88A5-ECB5C6EED0A5}" presName="sp" presStyleCnt="0"/>
      <dgm:spPr/>
    </dgm:pt>
    <dgm:pt modelId="{6E9FA4DC-7DFA-42FA-811A-A119949693A9}" type="pres">
      <dgm:prSet presAssocID="{32ACC3E2-6BD4-45FF-9DAE-7E883E5AB0B4}" presName="composite" presStyleCnt="0"/>
      <dgm:spPr/>
    </dgm:pt>
    <dgm:pt modelId="{46B13FDF-450B-48DB-8F7A-52137A010D0D}" type="pres">
      <dgm:prSet presAssocID="{32ACC3E2-6BD4-45FF-9DAE-7E883E5AB0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53050-6AEF-4D17-B811-B3ABDD331503}" type="pres">
      <dgm:prSet presAssocID="{32ACC3E2-6BD4-45FF-9DAE-7E883E5AB0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011522-F9F4-49C1-A9FD-91B408A2FC7B}" type="presOf" srcId="{7E2CDEDD-E235-48DD-BF04-EFAD89E1E07B}" destId="{EBDD8674-FB6E-4ECB-8FCA-870F133711EB}" srcOrd="0" destOrd="0" presId="urn:microsoft.com/office/officeart/2005/8/layout/chevron2"/>
    <dgm:cxn modelId="{84090BDE-0116-4EFE-8EA7-3CB71BCE976E}" srcId="{57343F50-12A5-4802-9143-3263C76A6FB1}" destId="{5D841972-1FF6-4173-8695-47E43C8246E2}" srcOrd="4" destOrd="0" parTransId="{F8F43EDA-3439-4BD6-9639-D4CD63D14119}" sibTransId="{50B3869A-C94B-4F29-A8C5-9D3058226999}"/>
    <dgm:cxn modelId="{1741C934-504B-4BCD-9005-2A10D025AE74}" type="presOf" srcId="{DC6101E3-4EC9-4DA9-8A8E-6360E9B616CF}" destId="{0314768B-83B2-4C2D-A850-B2D8D1CE6473}" srcOrd="0" destOrd="1" presId="urn:microsoft.com/office/officeart/2005/8/layout/chevron2"/>
    <dgm:cxn modelId="{910FD4B4-872B-4F60-A757-7AC8177D622A}" srcId="{57343F50-12A5-4802-9143-3263C76A6FB1}" destId="{63189446-763A-4552-9076-2AD952F11053}" srcOrd="0" destOrd="0" parTransId="{56E99505-36F2-4BD0-8EB4-B94913A0AD9C}" sibTransId="{EC0D0279-94DF-4EFF-B36A-5113DE4B6841}"/>
    <dgm:cxn modelId="{F08AD3ED-0C83-4BE8-8C8F-C7958362E226}" type="presOf" srcId="{0CE15D1D-47F3-43E9-9608-86B6EEF318D8}" destId="{D9853050-6AEF-4D17-B811-B3ABDD331503}" srcOrd="0" destOrd="2" presId="urn:microsoft.com/office/officeart/2005/8/layout/chevron2"/>
    <dgm:cxn modelId="{44B4D397-BCA6-4084-8DB8-CEB873BE90F1}" type="presOf" srcId="{AC79086F-2187-4095-936D-7C54C7D64CCE}" destId="{D9853050-6AEF-4D17-B811-B3ABDD331503}" srcOrd="0" destOrd="3" presId="urn:microsoft.com/office/officeart/2005/8/layout/chevron2"/>
    <dgm:cxn modelId="{35B69613-9F03-4B20-AC3C-3B81B0E75239}" type="presOf" srcId="{63189446-763A-4552-9076-2AD952F11053}" destId="{C9712EA0-D9BA-480C-B268-257C040297EB}" srcOrd="0" destOrd="0" presId="urn:microsoft.com/office/officeart/2005/8/layout/chevron2"/>
    <dgm:cxn modelId="{F1CDEBEA-A34F-4B03-BA20-319B5F0C0D5E}" srcId="{32ACC3E2-6BD4-45FF-9DAE-7E883E5AB0B4}" destId="{E40FFB7A-9CC9-4BFB-BE4A-542BC3870B6B}" srcOrd="5" destOrd="0" parTransId="{345F543F-3C25-4746-98A6-6CBE4AE2D069}" sibTransId="{0188C600-440D-40BB-B4FB-F923EF851400}"/>
    <dgm:cxn modelId="{10925521-C625-4AE7-B7FC-A1FD6721D0E3}" srcId="{32ACC3E2-6BD4-45FF-9DAE-7E883E5AB0B4}" destId="{96459A23-FA66-4CC1-A823-9C95536C131E}" srcOrd="1" destOrd="0" parTransId="{953D1171-7249-4E26-BF22-5E01FF3622BA}" sibTransId="{56139331-C1BA-4B72-978C-E79265B3A1FF}"/>
    <dgm:cxn modelId="{C74B577E-D92D-45DA-A268-D70F4D723627}" srcId="{57343F50-12A5-4802-9143-3263C76A6FB1}" destId="{A9EF740E-8B3C-4995-B1A7-C0F42BCF3041}" srcOrd="3" destOrd="0" parTransId="{C5FEEF4D-22E0-437A-9C89-64DDA772634A}" sibTransId="{182A4532-8764-49EB-B957-8CEC6A99C5FA}"/>
    <dgm:cxn modelId="{06566E05-F37D-4CCA-AE5B-83408E9A3B8C}" type="presOf" srcId="{F6863CD3-56D4-4CD6-B6C1-6BCA66E8A217}" destId="{25BD2619-E464-4CDC-853D-A514AFC9ED0C}" srcOrd="0" destOrd="0" presId="urn:microsoft.com/office/officeart/2005/8/layout/chevron2"/>
    <dgm:cxn modelId="{B9F62795-5559-47C9-8C54-E7A009961DFA}" type="presOf" srcId="{5D841972-1FF6-4173-8695-47E43C8246E2}" destId="{C9712EA0-D9BA-480C-B268-257C040297EB}" srcOrd="0" destOrd="4" presId="urn:microsoft.com/office/officeart/2005/8/layout/chevron2"/>
    <dgm:cxn modelId="{A22FAA46-5621-4703-BA3B-2C0860F78A1D}" srcId="{7E2CDEDD-E235-48DD-BF04-EFAD89E1E07B}" destId="{AB59BF9B-EDA9-4424-A61A-6BD2E3F2947F}" srcOrd="3" destOrd="0" parTransId="{2A21D2DC-EE6A-466D-BB99-5503A498A1DC}" sibTransId="{2A371042-FDB8-479F-9397-D3635377FE8B}"/>
    <dgm:cxn modelId="{55233AE6-5B91-43C6-ADAA-367FA61A986F}" srcId="{32ACC3E2-6BD4-45FF-9DAE-7E883E5AB0B4}" destId="{440C512D-3073-403A-9301-072F11982F5B}" srcOrd="8" destOrd="0" parTransId="{C1D4862B-84A5-42E9-BC8F-24F3A050EF0C}" sibTransId="{BA1138A2-D72E-4277-BE94-A294DEC3E714}"/>
    <dgm:cxn modelId="{D26308C0-AFB0-417C-A42C-9D6AD5B29818}" type="presOf" srcId="{A9EF740E-8B3C-4995-B1A7-C0F42BCF3041}" destId="{C9712EA0-D9BA-480C-B268-257C040297EB}" srcOrd="0" destOrd="3" presId="urn:microsoft.com/office/officeart/2005/8/layout/chevron2"/>
    <dgm:cxn modelId="{1C417A81-963F-494C-8A7D-26F969AFEC08}" type="presOf" srcId="{E04C1DE1-BA97-4605-AEF5-4B5C33E8C596}" destId="{D9853050-6AEF-4D17-B811-B3ABDD331503}" srcOrd="0" destOrd="4" presId="urn:microsoft.com/office/officeart/2005/8/layout/chevron2"/>
    <dgm:cxn modelId="{AD315905-36D3-4438-AC5F-45BE2BED7A2F}" type="presOf" srcId="{6DB54496-17A3-45D5-8DFD-F3DD047A7464}" destId="{C9712EA0-D9BA-480C-B268-257C040297EB}" srcOrd="0" destOrd="2" presId="urn:microsoft.com/office/officeart/2005/8/layout/chevron2"/>
    <dgm:cxn modelId="{0D9B9D52-7D7E-47EE-9153-006DDC981122}" srcId="{32ACC3E2-6BD4-45FF-9DAE-7E883E5AB0B4}" destId="{0CE15D1D-47F3-43E9-9608-86B6EEF318D8}" srcOrd="2" destOrd="0" parTransId="{E28C9E56-D003-411F-8886-141D217D8367}" sibTransId="{0A45E892-7C73-437E-8D9B-5A4E7138A192}"/>
    <dgm:cxn modelId="{D34623D0-2444-4832-BDA5-3A869D89ACEA}" srcId="{32ACC3E2-6BD4-45FF-9DAE-7E883E5AB0B4}" destId="{393ADC32-40A2-4880-A742-3DFA90AA9867}" srcOrd="7" destOrd="0" parTransId="{47C43B52-6045-46C7-86A1-E152C3DB5A76}" sibTransId="{27B482C2-FC8C-47A6-A7B4-C780A6CD2D79}"/>
    <dgm:cxn modelId="{80011F05-2A26-410B-8104-F44A5260A920}" srcId="{32ACC3E2-6BD4-45FF-9DAE-7E883E5AB0B4}" destId="{E04C1DE1-BA97-4605-AEF5-4B5C33E8C596}" srcOrd="4" destOrd="0" parTransId="{473A2234-004D-4B4F-97CD-7A183C1368A8}" sibTransId="{D05117D3-6E89-49B5-9F9F-CDED83334E6F}"/>
    <dgm:cxn modelId="{5D2A23B3-7F19-40FA-855A-759022DF0228}" srcId="{32ACC3E2-6BD4-45FF-9DAE-7E883E5AB0B4}" destId="{50A5DA8B-640B-44E7-AF8F-577D7AA3E1AD}" srcOrd="0" destOrd="0" parTransId="{D574E21B-6EBD-4D74-B9EA-F4CDE9EF5C77}" sibTransId="{9922962D-827A-4B1B-AD4A-3C40A73834A2}"/>
    <dgm:cxn modelId="{09A86086-09DD-43A0-A737-9D778E044B48}" type="presOf" srcId="{20E4D440-DC5E-4D41-A4E5-398FF3CDD048}" destId="{D9853050-6AEF-4D17-B811-B3ABDD331503}" srcOrd="0" destOrd="6" presId="urn:microsoft.com/office/officeart/2005/8/layout/chevron2"/>
    <dgm:cxn modelId="{A000A15D-982A-40D2-9063-0695D657D4B1}" srcId="{7E2CDEDD-E235-48DD-BF04-EFAD89E1E07B}" destId="{3BB68DFF-68AE-4F53-880F-68954BFB61F5}" srcOrd="0" destOrd="0" parTransId="{292AD4C4-8D21-4745-954C-4F4A53817A02}" sibTransId="{D03F7B33-8688-4F7C-A76C-1021C6E6D01C}"/>
    <dgm:cxn modelId="{1ADC669E-6BDB-4372-958D-8788FECADC1A}" srcId="{57343F50-12A5-4802-9143-3263C76A6FB1}" destId="{73D17E8D-499C-4F2A-BA0C-DF68BF294981}" srcOrd="1" destOrd="0" parTransId="{8346CF96-BEB5-4736-BB46-18F636ADB955}" sibTransId="{9AB1C387-B2A6-455C-A42B-AF593CA2EFD7}"/>
    <dgm:cxn modelId="{9D598164-BECC-4116-A743-4524BAE8D574}" type="presOf" srcId="{393ADC32-40A2-4880-A742-3DFA90AA9867}" destId="{D9853050-6AEF-4D17-B811-B3ABDD331503}" srcOrd="0" destOrd="7" presId="urn:microsoft.com/office/officeart/2005/8/layout/chevron2"/>
    <dgm:cxn modelId="{069F1058-6108-4755-8CBD-470B2DE8A784}" type="presOf" srcId="{50A5DA8B-640B-44E7-AF8F-577D7AA3E1AD}" destId="{D9853050-6AEF-4D17-B811-B3ABDD331503}" srcOrd="0" destOrd="0" presId="urn:microsoft.com/office/officeart/2005/8/layout/chevron2"/>
    <dgm:cxn modelId="{A02D4FDD-702A-4FDC-8155-E0A0C7114C46}" type="presOf" srcId="{5F79BCB9-2DD3-4405-92A0-68E2248E1A75}" destId="{0314768B-83B2-4C2D-A850-B2D8D1CE6473}" srcOrd="0" destOrd="2" presId="urn:microsoft.com/office/officeart/2005/8/layout/chevron2"/>
    <dgm:cxn modelId="{0D1DE0DC-52E3-4CA8-B83C-7B7718BB99F8}" type="presOf" srcId="{440C512D-3073-403A-9301-072F11982F5B}" destId="{D9853050-6AEF-4D17-B811-B3ABDD331503}" srcOrd="0" destOrd="8" presId="urn:microsoft.com/office/officeart/2005/8/layout/chevron2"/>
    <dgm:cxn modelId="{12AC02F5-277A-43F9-A2C9-4028EA70348A}" srcId="{7E2CDEDD-E235-48DD-BF04-EFAD89E1E07B}" destId="{5F79BCB9-2DD3-4405-92A0-68E2248E1A75}" srcOrd="2" destOrd="0" parTransId="{A8F43CB3-16F8-475B-96A8-B258164E7D2E}" sibTransId="{B6F28B09-BC15-4CA4-853E-C8EA6BFA98CF}"/>
    <dgm:cxn modelId="{93407EFC-A11F-4B94-96A9-3AA48F5C416A}" srcId="{7E2CDEDD-E235-48DD-BF04-EFAD89E1E07B}" destId="{DC6101E3-4EC9-4DA9-8A8E-6360E9B616CF}" srcOrd="1" destOrd="0" parTransId="{DDEA713B-ECF1-4883-AADB-DEDDACF597E1}" sibTransId="{730E04B5-D99C-4BE1-9258-5968211AD2CF}"/>
    <dgm:cxn modelId="{2298F622-D8D2-4775-8375-2E26A8CC3893}" type="presOf" srcId="{57343F50-12A5-4802-9143-3263C76A6FB1}" destId="{9DA53B0F-AED7-4639-9E94-5B0463BBD371}" srcOrd="0" destOrd="0" presId="urn:microsoft.com/office/officeart/2005/8/layout/chevron2"/>
    <dgm:cxn modelId="{699AAE00-1DE9-459D-89CC-4F2F6F4F6F35}" type="presOf" srcId="{96459A23-FA66-4CC1-A823-9C95536C131E}" destId="{D9853050-6AEF-4D17-B811-B3ABDD331503}" srcOrd="0" destOrd="1" presId="urn:microsoft.com/office/officeart/2005/8/layout/chevron2"/>
    <dgm:cxn modelId="{79AA14FA-D4C1-42B8-8B68-E2A827E84DF6}" type="presOf" srcId="{AB59BF9B-EDA9-4424-A61A-6BD2E3F2947F}" destId="{0314768B-83B2-4C2D-A850-B2D8D1CE6473}" srcOrd="0" destOrd="3" presId="urn:microsoft.com/office/officeart/2005/8/layout/chevron2"/>
    <dgm:cxn modelId="{62432BC6-7C35-4006-9ED5-1B9236F10CF5}" type="presOf" srcId="{73D17E8D-499C-4F2A-BA0C-DF68BF294981}" destId="{C9712EA0-D9BA-480C-B268-257C040297EB}" srcOrd="0" destOrd="1" presId="urn:microsoft.com/office/officeart/2005/8/layout/chevron2"/>
    <dgm:cxn modelId="{93BE5FDE-9DF0-417A-B9C4-E34336E11569}" srcId="{32ACC3E2-6BD4-45FF-9DAE-7E883E5AB0B4}" destId="{20E4D440-DC5E-4D41-A4E5-398FF3CDD048}" srcOrd="6" destOrd="0" parTransId="{A99D0D18-A4D8-4984-A415-7ACED4008BA1}" sibTransId="{AE3895DC-5A01-4D8B-960B-AF0778E5961D}"/>
    <dgm:cxn modelId="{6FE2FDA6-8638-4868-9B78-4A02CE0C9E95}" type="presOf" srcId="{32ACC3E2-6BD4-45FF-9DAE-7E883E5AB0B4}" destId="{46B13FDF-450B-48DB-8F7A-52137A010D0D}" srcOrd="0" destOrd="0" presId="urn:microsoft.com/office/officeart/2005/8/layout/chevron2"/>
    <dgm:cxn modelId="{098E499F-779F-4287-86EC-692737F0C9D8}" srcId="{32ACC3E2-6BD4-45FF-9DAE-7E883E5AB0B4}" destId="{AC79086F-2187-4095-936D-7C54C7D64CCE}" srcOrd="3" destOrd="0" parTransId="{4A5F448A-D099-4CC0-AC58-723DA603BE92}" sibTransId="{6746561C-72FD-4425-BA46-93371EF6FF1E}"/>
    <dgm:cxn modelId="{2E84B811-874A-4AFA-87BF-1CF63634CA39}" type="presOf" srcId="{E40FFB7A-9CC9-4BFB-BE4A-542BC3870B6B}" destId="{D9853050-6AEF-4D17-B811-B3ABDD331503}" srcOrd="0" destOrd="5" presId="urn:microsoft.com/office/officeart/2005/8/layout/chevron2"/>
    <dgm:cxn modelId="{CBC26609-5E3F-4252-887F-51B73F27A25D}" srcId="{F6863CD3-56D4-4CD6-B6C1-6BCA66E8A217}" destId="{7E2CDEDD-E235-48DD-BF04-EFAD89E1E07B}" srcOrd="1" destOrd="0" parTransId="{7DA02DF8-0A5E-4882-B1BD-5B5CF9F45955}" sibTransId="{0ECA369A-E5CD-4D60-88A5-ECB5C6EED0A5}"/>
    <dgm:cxn modelId="{6EF9EEF4-514C-4E56-9541-FE31333247B0}" srcId="{57343F50-12A5-4802-9143-3263C76A6FB1}" destId="{6DB54496-17A3-45D5-8DFD-F3DD047A7464}" srcOrd="2" destOrd="0" parTransId="{25D36C79-6C89-44ED-B752-35641843E109}" sibTransId="{04B06F3C-E8AC-4A14-877D-3C83992BEE98}"/>
    <dgm:cxn modelId="{5B0F18AE-389A-420D-8E52-AA3A944E5980}" type="presOf" srcId="{3BB68DFF-68AE-4F53-880F-68954BFB61F5}" destId="{0314768B-83B2-4C2D-A850-B2D8D1CE6473}" srcOrd="0" destOrd="0" presId="urn:microsoft.com/office/officeart/2005/8/layout/chevron2"/>
    <dgm:cxn modelId="{21927EB4-FC81-45F0-9FC3-EDC625052D05}" srcId="{F6863CD3-56D4-4CD6-B6C1-6BCA66E8A217}" destId="{32ACC3E2-6BD4-45FF-9DAE-7E883E5AB0B4}" srcOrd="2" destOrd="0" parTransId="{195AD0AC-2FDC-4970-AD78-EC6360ADEB80}" sibTransId="{14D96DED-636D-4169-B547-94E5FBAE869F}"/>
    <dgm:cxn modelId="{E5A44B28-5D21-4FAB-AE33-715C4282BCFA}" srcId="{F6863CD3-56D4-4CD6-B6C1-6BCA66E8A217}" destId="{57343F50-12A5-4802-9143-3263C76A6FB1}" srcOrd="0" destOrd="0" parTransId="{EC8433E3-21A4-4A1C-8927-AA800EFABA22}" sibTransId="{85163D07-F2D7-4563-8155-783188D53774}"/>
    <dgm:cxn modelId="{7443B9E0-9F5A-48AC-AEEE-7151657A0ECF}" type="presParOf" srcId="{25BD2619-E464-4CDC-853D-A514AFC9ED0C}" destId="{31EC8098-9EC1-4A4D-A4AB-0CBD87380E4B}" srcOrd="0" destOrd="0" presId="urn:microsoft.com/office/officeart/2005/8/layout/chevron2"/>
    <dgm:cxn modelId="{58E00EA3-23AB-4755-B06B-2DD92520C44C}" type="presParOf" srcId="{31EC8098-9EC1-4A4D-A4AB-0CBD87380E4B}" destId="{9DA53B0F-AED7-4639-9E94-5B0463BBD371}" srcOrd="0" destOrd="0" presId="urn:microsoft.com/office/officeart/2005/8/layout/chevron2"/>
    <dgm:cxn modelId="{2AE87CAE-74EA-465C-9723-35D70AC230F0}" type="presParOf" srcId="{31EC8098-9EC1-4A4D-A4AB-0CBD87380E4B}" destId="{C9712EA0-D9BA-480C-B268-257C040297EB}" srcOrd="1" destOrd="0" presId="urn:microsoft.com/office/officeart/2005/8/layout/chevron2"/>
    <dgm:cxn modelId="{C4C8760B-AF08-47BE-8FB4-B3550CD62CA8}" type="presParOf" srcId="{25BD2619-E464-4CDC-853D-A514AFC9ED0C}" destId="{1937965A-81FF-49FA-BAD3-A73665E750F8}" srcOrd="1" destOrd="0" presId="urn:microsoft.com/office/officeart/2005/8/layout/chevron2"/>
    <dgm:cxn modelId="{F0323377-BF07-4245-86F9-A4DC4385F265}" type="presParOf" srcId="{25BD2619-E464-4CDC-853D-A514AFC9ED0C}" destId="{55CE2305-B301-4DAF-B0D3-D3B3DB8CBC9A}" srcOrd="2" destOrd="0" presId="urn:microsoft.com/office/officeart/2005/8/layout/chevron2"/>
    <dgm:cxn modelId="{10E61D28-F185-4371-A8B4-BFB8845CFCD3}" type="presParOf" srcId="{55CE2305-B301-4DAF-B0D3-D3B3DB8CBC9A}" destId="{EBDD8674-FB6E-4ECB-8FCA-870F133711EB}" srcOrd="0" destOrd="0" presId="urn:microsoft.com/office/officeart/2005/8/layout/chevron2"/>
    <dgm:cxn modelId="{E4041971-4BB7-4817-B41F-36AAA4EA23C0}" type="presParOf" srcId="{55CE2305-B301-4DAF-B0D3-D3B3DB8CBC9A}" destId="{0314768B-83B2-4C2D-A850-B2D8D1CE6473}" srcOrd="1" destOrd="0" presId="urn:microsoft.com/office/officeart/2005/8/layout/chevron2"/>
    <dgm:cxn modelId="{B400DD4F-628A-48DD-A66E-29D0B1C1CA5B}" type="presParOf" srcId="{25BD2619-E464-4CDC-853D-A514AFC9ED0C}" destId="{75F0A3F4-5198-4DC8-AAD6-439406AEED79}" srcOrd="3" destOrd="0" presId="urn:microsoft.com/office/officeart/2005/8/layout/chevron2"/>
    <dgm:cxn modelId="{3CB0988B-B199-459E-970D-BBEF4DC93D22}" type="presParOf" srcId="{25BD2619-E464-4CDC-853D-A514AFC9ED0C}" destId="{6E9FA4DC-7DFA-42FA-811A-A119949693A9}" srcOrd="4" destOrd="0" presId="urn:microsoft.com/office/officeart/2005/8/layout/chevron2"/>
    <dgm:cxn modelId="{EA898A04-A2B2-4429-8AEF-D71AFC075257}" type="presParOf" srcId="{6E9FA4DC-7DFA-42FA-811A-A119949693A9}" destId="{46B13FDF-450B-48DB-8F7A-52137A010D0D}" srcOrd="0" destOrd="0" presId="urn:microsoft.com/office/officeart/2005/8/layout/chevron2"/>
    <dgm:cxn modelId="{93109B80-FE04-4EC5-B3C0-D3AA2B257F14}" type="presParOf" srcId="{6E9FA4DC-7DFA-42FA-811A-A119949693A9}" destId="{D9853050-6AEF-4D17-B811-B3ABDD3315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863CD3-56D4-4CD6-B6C1-6BCA66E8A21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343F50-12A5-4802-9143-3263C76A6FB1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Inserción de extensiones sip en la  base de datos</a:t>
          </a:r>
          <a:endParaRPr lang="es-EC">
            <a:solidFill>
              <a:srgbClr val="002060"/>
            </a:solidFill>
          </a:endParaRPr>
        </a:p>
      </dgm:t>
    </dgm:pt>
    <dgm:pt modelId="{EC8433E3-21A4-4A1C-8927-AA800EFABA22}" type="parTrans" cxnId="{E5A44B28-5D21-4FAB-AE33-715C4282BCFA}">
      <dgm:prSet/>
      <dgm:spPr/>
      <dgm:t>
        <a:bodyPr/>
        <a:lstStyle/>
        <a:p>
          <a:endParaRPr lang="es-EC"/>
        </a:p>
      </dgm:t>
    </dgm:pt>
    <dgm:pt modelId="{85163D07-F2D7-4563-8155-783188D53774}" type="sibTrans" cxnId="{E5A44B28-5D21-4FAB-AE33-715C4282BCFA}">
      <dgm:prSet/>
      <dgm:spPr/>
      <dgm:t>
        <a:bodyPr/>
        <a:lstStyle/>
        <a:p>
          <a:endParaRPr lang="es-EC"/>
        </a:p>
      </dgm:t>
    </dgm:pt>
    <dgm:pt modelId="{63189446-763A-4552-9076-2AD952F11053}">
      <dgm:prSet phldrT="[Texto]"/>
      <dgm:spPr/>
      <dgm:t>
        <a:bodyPr/>
        <a:lstStyle/>
        <a:p>
          <a:r>
            <a:rPr lang="en-US" smtClean="0"/>
            <a:t>   if(strcasecmp($cadena,"general")!=0){</a:t>
          </a:r>
          <a:endParaRPr lang="es-EC"/>
        </a:p>
      </dgm:t>
    </dgm:pt>
    <dgm:pt modelId="{56E99505-36F2-4BD0-8EB4-B94913A0AD9C}" type="parTrans" cxnId="{910FD4B4-872B-4F60-A757-7AC8177D622A}">
      <dgm:prSet/>
      <dgm:spPr/>
      <dgm:t>
        <a:bodyPr/>
        <a:lstStyle/>
        <a:p>
          <a:endParaRPr lang="es-EC"/>
        </a:p>
      </dgm:t>
    </dgm:pt>
    <dgm:pt modelId="{EC0D0279-94DF-4EFF-B36A-5113DE4B6841}" type="sibTrans" cxnId="{910FD4B4-872B-4F60-A757-7AC8177D622A}">
      <dgm:prSet/>
      <dgm:spPr/>
      <dgm:t>
        <a:bodyPr/>
        <a:lstStyle/>
        <a:p>
          <a:endParaRPr lang="es-EC"/>
        </a:p>
      </dgm:t>
    </dgm:pt>
    <dgm:pt modelId="{7E2CDEDD-E235-48DD-BF04-EFAD89E1E07B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Abriendo archivo iax.conf</a:t>
          </a:r>
          <a:endParaRPr lang="es-EC">
            <a:solidFill>
              <a:srgbClr val="002060"/>
            </a:solidFill>
          </a:endParaRPr>
        </a:p>
      </dgm:t>
    </dgm:pt>
    <dgm:pt modelId="{7DA02DF8-0A5E-4882-B1BD-5B5CF9F45955}" type="parTrans" cxnId="{CBC26609-5E3F-4252-887F-51B73F27A25D}">
      <dgm:prSet/>
      <dgm:spPr/>
      <dgm:t>
        <a:bodyPr/>
        <a:lstStyle/>
        <a:p>
          <a:endParaRPr lang="es-EC"/>
        </a:p>
      </dgm:t>
    </dgm:pt>
    <dgm:pt modelId="{0ECA369A-E5CD-4D60-88A5-ECB5C6EED0A5}" type="sibTrans" cxnId="{CBC26609-5E3F-4252-887F-51B73F27A25D}">
      <dgm:prSet/>
      <dgm:spPr/>
      <dgm:t>
        <a:bodyPr/>
        <a:lstStyle/>
        <a:p>
          <a:endParaRPr lang="es-EC"/>
        </a:p>
      </dgm:t>
    </dgm:pt>
    <dgm:pt modelId="{3BB68DFF-68AE-4F53-880F-68954BFB61F5}">
      <dgm:prSet phldrT="[Texto]"/>
      <dgm:spPr/>
      <dgm:t>
        <a:bodyPr/>
        <a:lstStyle/>
        <a:p>
          <a:r>
            <a:rPr lang="x-none" smtClean="0"/>
            <a:t>$fichero = @fopen("/etc/Asterisk/iax.conf","r") or die("No se puede abrir el archivo");</a:t>
          </a:r>
          <a:endParaRPr lang="es-EC"/>
        </a:p>
      </dgm:t>
    </dgm:pt>
    <dgm:pt modelId="{292AD4C4-8D21-4745-954C-4F4A53817A02}" type="parTrans" cxnId="{A000A15D-982A-40D2-9063-0695D657D4B1}">
      <dgm:prSet/>
      <dgm:spPr/>
      <dgm:t>
        <a:bodyPr/>
        <a:lstStyle/>
        <a:p>
          <a:endParaRPr lang="es-EC"/>
        </a:p>
      </dgm:t>
    </dgm:pt>
    <dgm:pt modelId="{D03F7B33-8688-4F7C-A76C-1021C6E6D01C}" type="sibTrans" cxnId="{A000A15D-982A-40D2-9063-0695D657D4B1}">
      <dgm:prSet/>
      <dgm:spPr/>
      <dgm:t>
        <a:bodyPr/>
        <a:lstStyle/>
        <a:p>
          <a:endParaRPr lang="es-EC"/>
        </a:p>
      </dgm:t>
    </dgm:pt>
    <dgm:pt modelId="{32ACC3E2-6BD4-45FF-9DAE-7E883E5AB0B4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Leyendo archivo iax.conf</a:t>
          </a:r>
          <a:endParaRPr lang="es-EC">
            <a:solidFill>
              <a:srgbClr val="002060"/>
            </a:solidFill>
          </a:endParaRPr>
        </a:p>
      </dgm:t>
    </dgm:pt>
    <dgm:pt modelId="{195AD0AC-2FDC-4970-AD78-EC6360ADEB80}" type="parTrans" cxnId="{21927EB4-FC81-45F0-9FC3-EDC625052D05}">
      <dgm:prSet/>
      <dgm:spPr/>
      <dgm:t>
        <a:bodyPr/>
        <a:lstStyle/>
        <a:p>
          <a:endParaRPr lang="es-EC"/>
        </a:p>
      </dgm:t>
    </dgm:pt>
    <dgm:pt modelId="{14D96DED-636D-4169-B547-94E5FBAE869F}" type="sibTrans" cxnId="{21927EB4-FC81-45F0-9FC3-EDC625052D05}">
      <dgm:prSet/>
      <dgm:spPr/>
      <dgm:t>
        <a:bodyPr/>
        <a:lstStyle/>
        <a:p>
          <a:endParaRPr lang="es-EC"/>
        </a:p>
      </dgm:t>
    </dgm:pt>
    <dgm:pt modelId="{50A5DA8B-640B-44E7-AF8F-577D7AA3E1AD}">
      <dgm:prSet phldrT="[Texto]"/>
      <dgm:spPr/>
      <dgm:t>
        <a:bodyPr/>
        <a:lstStyle/>
        <a:p>
          <a:r>
            <a:rPr lang="en-US" smtClean="0"/>
            <a:t>while(!feof($fichero)){</a:t>
          </a:r>
          <a:endParaRPr lang="es-EC"/>
        </a:p>
      </dgm:t>
    </dgm:pt>
    <dgm:pt modelId="{D574E21B-6EBD-4D74-B9EA-F4CDE9EF5C77}" type="parTrans" cxnId="{5D2A23B3-7F19-40FA-855A-759022DF0228}">
      <dgm:prSet/>
      <dgm:spPr/>
      <dgm:t>
        <a:bodyPr/>
        <a:lstStyle/>
        <a:p>
          <a:endParaRPr lang="es-EC"/>
        </a:p>
      </dgm:t>
    </dgm:pt>
    <dgm:pt modelId="{9922962D-827A-4B1B-AD4A-3C40A73834A2}" type="sibTrans" cxnId="{5D2A23B3-7F19-40FA-855A-759022DF0228}">
      <dgm:prSet/>
      <dgm:spPr/>
      <dgm:t>
        <a:bodyPr/>
        <a:lstStyle/>
        <a:p>
          <a:endParaRPr lang="es-EC"/>
        </a:p>
      </dgm:t>
    </dgm:pt>
    <dgm:pt modelId="{5D841972-1FF6-4173-8695-47E43C8246E2}">
      <dgm:prSet phldrT="[Texto]"/>
      <dgm:spPr/>
      <dgm:t>
        <a:bodyPr/>
        <a:lstStyle/>
        <a:p>
          <a:endParaRPr lang="es-EC"/>
        </a:p>
      </dgm:t>
    </dgm:pt>
    <dgm:pt modelId="{F8F43EDA-3439-4BD6-9639-D4CD63D14119}" type="parTrans" cxnId="{84090BDE-0116-4EFE-8EA7-3CB71BCE976E}">
      <dgm:prSet/>
      <dgm:spPr/>
      <dgm:t>
        <a:bodyPr/>
        <a:lstStyle/>
        <a:p>
          <a:endParaRPr lang="es-EC"/>
        </a:p>
      </dgm:t>
    </dgm:pt>
    <dgm:pt modelId="{50B3869A-C94B-4F29-A8C5-9D3058226999}" type="sibTrans" cxnId="{84090BDE-0116-4EFE-8EA7-3CB71BCE976E}">
      <dgm:prSet/>
      <dgm:spPr/>
      <dgm:t>
        <a:bodyPr/>
        <a:lstStyle/>
        <a:p>
          <a:endParaRPr lang="es-EC"/>
        </a:p>
      </dgm:t>
    </dgm:pt>
    <dgm:pt modelId="{440C512D-3073-403A-9301-072F11982F5B}">
      <dgm:prSet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Inserción de extensiones iax en la base de datos</a:t>
          </a:r>
          <a:endParaRPr lang="es-EC">
            <a:solidFill>
              <a:srgbClr val="002060"/>
            </a:solidFill>
          </a:endParaRPr>
        </a:p>
      </dgm:t>
    </dgm:pt>
    <dgm:pt modelId="{C1D4862B-84A5-42E9-BC8F-24F3A050EF0C}" type="parTrans" cxnId="{55233AE6-5B91-43C6-ADAA-367FA61A986F}">
      <dgm:prSet/>
      <dgm:spPr/>
      <dgm:t>
        <a:bodyPr/>
        <a:lstStyle/>
        <a:p>
          <a:endParaRPr lang="es-EC"/>
        </a:p>
      </dgm:t>
    </dgm:pt>
    <dgm:pt modelId="{BA1138A2-D72E-4277-BE94-A294DEC3E714}" type="sibTrans" cxnId="{55233AE6-5B91-43C6-ADAA-367FA61A986F}">
      <dgm:prSet/>
      <dgm:spPr/>
      <dgm:t>
        <a:bodyPr/>
        <a:lstStyle/>
        <a:p>
          <a:endParaRPr lang="es-EC"/>
        </a:p>
      </dgm:t>
    </dgm:pt>
    <dgm:pt modelId="{2A4EB32F-FA7E-4676-9D5F-B4FA1942D1A7}">
      <dgm:prSet/>
      <dgm:spPr/>
      <dgm:t>
        <a:bodyPr/>
        <a:lstStyle/>
        <a:p>
          <a:r>
            <a:rPr lang="en-US" smtClean="0"/>
            <a:t>	$query = "INSERT INTO sip VALUES ('$cadena')";</a:t>
          </a:r>
          <a:endParaRPr lang="es-EC"/>
        </a:p>
      </dgm:t>
    </dgm:pt>
    <dgm:pt modelId="{44F4B02D-4064-49E9-A3F3-32CB1B51ABE6}" type="parTrans" cxnId="{74B8E88E-D09E-4081-B72C-F7D8B74C7D4E}">
      <dgm:prSet/>
      <dgm:spPr/>
      <dgm:t>
        <a:bodyPr/>
        <a:lstStyle/>
        <a:p>
          <a:endParaRPr lang="es-EC"/>
        </a:p>
      </dgm:t>
    </dgm:pt>
    <dgm:pt modelId="{3DB40408-A597-46EB-B79F-B36DECB66E96}" type="sibTrans" cxnId="{74B8E88E-D09E-4081-B72C-F7D8B74C7D4E}">
      <dgm:prSet/>
      <dgm:spPr/>
      <dgm:t>
        <a:bodyPr/>
        <a:lstStyle/>
        <a:p>
          <a:endParaRPr lang="es-EC"/>
        </a:p>
      </dgm:t>
    </dgm:pt>
    <dgm:pt modelId="{3649D393-F4CD-4C74-854B-9563D5B9850E}">
      <dgm:prSet/>
      <dgm:spPr/>
      <dgm:t>
        <a:bodyPr/>
        <a:lstStyle/>
        <a:p>
          <a:r>
            <a:rPr lang="en-US" smtClean="0"/>
            <a:t>	mysql_query($query) or die('Error, insert query failed');</a:t>
          </a:r>
          <a:endParaRPr lang="es-EC"/>
        </a:p>
      </dgm:t>
    </dgm:pt>
    <dgm:pt modelId="{D2BEF87F-CA3E-4C60-BE26-A4EF305949D6}" type="parTrans" cxnId="{41EFEFBF-17E9-4AF5-B51D-D044C460960E}">
      <dgm:prSet/>
      <dgm:spPr/>
      <dgm:t>
        <a:bodyPr/>
        <a:lstStyle/>
        <a:p>
          <a:endParaRPr lang="es-EC"/>
        </a:p>
      </dgm:t>
    </dgm:pt>
    <dgm:pt modelId="{EA55622B-B3F3-4E18-9C8C-7BA5F934DF19}" type="sibTrans" cxnId="{41EFEFBF-17E9-4AF5-B51D-D044C460960E}">
      <dgm:prSet/>
      <dgm:spPr/>
      <dgm:t>
        <a:bodyPr/>
        <a:lstStyle/>
        <a:p>
          <a:endParaRPr lang="es-EC"/>
        </a:p>
      </dgm:t>
    </dgm:pt>
    <dgm:pt modelId="{81BC5FB4-977A-4F52-A8DD-C9A09B548AB2}">
      <dgm:prSet/>
      <dgm:spPr/>
      <dgm:t>
        <a:bodyPr/>
        <a:lstStyle/>
        <a:p>
          <a:r>
            <a:rPr lang="x-none" smtClean="0"/>
            <a:t>}</a:t>
          </a:r>
          <a:endParaRPr lang="es-EC"/>
        </a:p>
      </dgm:t>
    </dgm:pt>
    <dgm:pt modelId="{00230F35-3648-47E3-896F-90E76B9F21BF}" type="parTrans" cxnId="{0C6A30B9-955A-4F79-9917-BE96CF02868A}">
      <dgm:prSet/>
      <dgm:spPr/>
      <dgm:t>
        <a:bodyPr/>
        <a:lstStyle/>
        <a:p>
          <a:endParaRPr lang="es-EC"/>
        </a:p>
      </dgm:t>
    </dgm:pt>
    <dgm:pt modelId="{3F8DFEF6-E5D8-4EDD-B416-54579B002978}" type="sibTrans" cxnId="{0C6A30B9-955A-4F79-9917-BE96CF02868A}">
      <dgm:prSet/>
      <dgm:spPr/>
      <dgm:t>
        <a:bodyPr/>
        <a:lstStyle/>
        <a:p>
          <a:endParaRPr lang="es-EC"/>
        </a:p>
      </dgm:t>
    </dgm:pt>
    <dgm:pt modelId="{1D5892B5-DB85-40B6-9BFE-8A983303BD4F}">
      <dgm:prSet/>
      <dgm:spPr/>
      <dgm:t>
        <a:bodyPr/>
        <a:lstStyle/>
        <a:p>
          <a:r>
            <a:rPr lang="es-ES" smtClean="0"/>
            <a:t>  </a:t>
          </a:r>
          <a:r>
            <a:rPr lang="x-none" smtClean="0"/>
            <a:t>}</a:t>
          </a:r>
          <a:endParaRPr lang="es-EC"/>
        </a:p>
      </dgm:t>
    </dgm:pt>
    <dgm:pt modelId="{4160FCD1-7D5D-4EAC-9911-1BF35534E69E}" type="parTrans" cxnId="{A1FCC643-7C89-4769-8FB5-24829D57619F}">
      <dgm:prSet/>
      <dgm:spPr/>
      <dgm:t>
        <a:bodyPr/>
        <a:lstStyle/>
        <a:p>
          <a:endParaRPr lang="es-EC"/>
        </a:p>
      </dgm:t>
    </dgm:pt>
    <dgm:pt modelId="{B983D7A8-F87C-4317-8160-0C1BDFC1256E}" type="sibTrans" cxnId="{A1FCC643-7C89-4769-8FB5-24829D57619F}">
      <dgm:prSet/>
      <dgm:spPr/>
      <dgm:t>
        <a:bodyPr/>
        <a:lstStyle/>
        <a:p>
          <a:endParaRPr lang="es-EC"/>
        </a:p>
      </dgm:t>
    </dgm:pt>
    <dgm:pt modelId="{BE48C968-4F3B-4108-991A-1DB4BDEB7008}">
      <dgm:prSet/>
      <dgm:spPr/>
      <dgm:t>
        <a:bodyPr/>
        <a:lstStyle/>
        <a:p>
          <a:r>
            <a:rPr lang="x-none" smtClean="0"/>
            <a:t>}</a:t>
          </a:r>
          <a:endParaRPr lang="es-ES" smtClean="0"/>
        </a:p>
      </dgm:t>
    </dgm:pt>
    <dgm:pt modelId="{0673F235-67D0-494E-AF20-B7FCFFCC2C50}" type="parTrans" cxnId="{1AFC7812-0C5E-4A13-9265-B93174FB45F9}">
      <dgm:prSet/>
      <dgm:spPr/>
      <dgm:t>
        <a:bodyPr/>
        <a:lstStyle/>
        <a:p>
          <a:endParaRPr lang="es-EC"/>
        </a:p>
      </dgm:t>
    </dgm:pt>
    <dgm:pt modelId="{75288FD2-00AE-4CE2-8FBB-296639292EC7}" type="sibTrans" cxnId="{1AFC7812-0C5E-4A13-9265-B93174FB45F9}">
      <dgm:prSet/>
      <dgm:spPr/>
      <dgm:t>
        <a:bodyPr/>
        <a:lstStyle/>
        <a:p>
          <a:endParaRPr lang="es-EC"/>
        </a:p>
      </dgm:t>
    </dgm:pt>
    <dgm:pt modelId="{E971B8A2-B02A-4192-9F99-35FD87D7566C}">
      <dgm:prSet/>
      <dgm:spPr/>
      <dgm:t>
        <a:bodyPr/>
        <a:lstStyle/>
        <a:p>
          <a:r>
            <a:rPr lang="x-none" smtClean="0"/>
            <a:t>fclose($fichero);</a:t>
          </a:r>
          <a:endParaRPr lang="es-ES" smtClean="0"/>
        </a:p>
      </dgm:t>
    </dgm:pt>
    <dgm:pt modelId="{41B45665-DA2B-423C-926E-C88C176381D6}" type="parTrans" cxnId="{E1F1B615-8AAB-4364-8C85-B4DF29A39404}">
      <dgm:prSet/>
      <dgm:spPr/>
      <dgm:t>
        <a:bodyPr/>
        <a:lstStyle/>
        <a:p>
          <a:endParaRPr lang="es-EC"/>
        </a:p>
      </dgm:t>
    </dgm:pt>
    <dgm:pt modelId="{8C2E247D-987E-4EF3-A055-2F08314C54FD}" type="sibTrans" cxnId="{E1F1B615-8AAB-4364-8C85-B4DF29A39404}">
      <dgm:prSet/>
      <dgm:spPr/>
      <dgm:t>
        <a:bodyPr/>
        <a:lstStyle/>
        <a:p>
          <a:endParaRPr lang="es-EC"/>
        </a:p>
      </dgm:t>
    </dgm:pt>
    <dgm:pt modelId="{7DA2104C-8D99-41EE-9876-CB50FEF64B3D}">
      <dgm:prSet phldrT="[Texto]"/>
      <dgm:spPr/>
      <dgm:t>
        <a:bodyPr/>
        <a:lstStyle/>
        <a:p>
          <a:r>
            <a:rPr lang="en-US" smtClean="0"/>
            <a:t>$query0="DELETE FROM iax";</a:t>
          </a:r>
          <a:endParaRPr lang="es-EC"/>
        </a:p>
      </dgm:t>
    </dgm:pt>
    <dgm:pt modelId="{E4378EC9-4383-4DE4-A4DB-461529985D6A}" type="parTrans" cxnId="{CD56EA11-062E-4708-B6F7-01C1E8EEF5D3}">
      <dgm:prSet/>
      <dgm:spPr/>
      <dgm:t>
        <a:bodyPr/>
        <a:lstStyle/>
        <a:p>
          <a:endParaRPr lang="es-EC"/>
        </a:p>
      </dgm:t>
    </dgm:pt>
    <dgm:pt modelId="{8B146A5A-ABC7-4C7D-BDCA-2673030AF973}" type="sibTrans" cxnId="{CD56EA11-062E-4708-B6F7-01C1E8EEF5D3}">
      <dgm:prSet/>
      <dgm:spPr/>
      <dgm:t>
        <a:bodyPr/>
        <a:lstStyle/>
        <a:p>
          <a:endParaRPr lang="es-EC"/>
        </a:p>
      </dgm:t>
    </dgm:pt>
    <dgm:pt modelId="{FBD6AA9B-EB14-411F-AB23-1DAEE4350647}">
      <dgm:prSet/>
      <dgm:spPr/>
      <dgm:t>
        <a:bodyPr/>
        <a:lstStyle/>
        <a:p>
          <a:r>
            <a:rPr lang="en-US" smtClean="0"/>
            <a:t>mysql_query($query0) or die('Error, delete query failed');</a:t>
          </a:r>
          <a:endParaRPr lang="es-EC"/>
        </a:p>
      </dgm:t>
    </dgm:pt>
    <dgm:pt modelId="{0FCEC2E0-928F-4F6A-91C7-AC310256C767}" type="parTrans" cxnId="{19BB21E4-64C4-4525-98C5-EA27F2D9B51F}">
      <dgm:prSet/>
      <dgm:spPr/>
      <dgm:t>
        <a:bodyPr/>
        <a:lstStyle/>
        <a:p>
          <a:endParaRPr lang="es-EC"/>
        </a:p>
      </dgm:t>
    </dgm:pt>
    <dgm:pt modelId="{547F0D5B-C4E8-4550-A9D7-9FFB8DCBC8D3}" type="sibTrans" cxnId="{19BB21E4-64C4-4525-98C5-EA27F2D9B51F}">
      <dgm:prSet/>
      <dgm:spPr/>
      <dgm:t>
        <a:bodyPr/>
        <a:lstStyle/>
        <a:p>
          <a:endParaRPr lang="es-EC"/>
        </a:p>
      </dgm:t>
    </dgm:pt>
    <dgm:pt modelId="{8EB55851-1D7C-4BBA-A534-4A3E9330379B}">
      <dgm:prSet/>
      <dgm:spPr/>
      <dgm:t>
        <a:bodyPr/>
        <a:lstStyle/>
        <a:p>
          <a:r>
            <a:rPr lang="en-US" smtClean="0"/>
            <a:t>if(strcasecmp(fgetc($fichero),"[")==0){</a:t>
          </a:r>
          <a:endParaRPr lang="es-EC" smtClean="0"/>
        </a:p>
      </dgm:t>
    </dgm:pt>
    <dgm:pt modelId="{0439DC4D-AD2F-4FF8-8306-120701650246}" type="parTrans" cxnId="{A8227DFB-39EE-4095-A4C1-99322D3E6EA8}">
      <dgm:prSet/>
      <dgm:spPr/>
      <dgm:t>
        <a:bodyPr/>
        <a:lstStyle/>
        <a:p>
          <a:endParaRPr lang="es-EC"/>
        </a:p>
      </dgm:t>
    </dgm:pt>
    <dgm:pt modelId="{2B28B3B6-A3A4-4D09-9517-4C38371F6DC2}" type="sibTrans" cxnId="{A8227DFB-39EE-4095-A4C1-99322D3E6EA8}">
      <dgm:prSet/>
      <dgm:spPr/>
      <dgm:t>
        <a:bodyPr/>
        <a:lstStyle/>
        <a:p>
          <a:endParaRPr lang="es-EC"/>
        </a:p>
      </dgm:t>
    </dgm:pt>
    <dgm:pt modelId="{74D5478D-27D0-4BC3-9847-0BC952F7EE69}">
      <dgm:prSet/>
      <dgm:spPr/>
      <dgm:t>
        <a:bodyPr/>
        <a:lstStyle/>
        <a:p>
          <a:r>
            <a:rPr lang="en-US" smtClean="0"/>
            <a:t>$temp=fgetc($fichero);</a:t>
          </a:r>
          <a:endParaRPr lang="es-EC" smtClean="0"/>
        </a:p>
      </dgm:t>
    </dgm:pt>
    <dgm:pt modelId="{CC5FD233-09AC-4B85-BC99-1D263C5EECCA}" type="parTrans" cxnId="{7124E3BF-6891-422E-850D-47DACCEEF668}">
      <dgm:prSet/>
      <dgm:spPr/>
      <dgm:t>
        <a:bodyPr/>
        <a:lstStyle/>
        <a:p>
          <a:endParaRPr lang="es-EC"/>
        </a:p>
      </dgm:t>
    </dgm:pt>
    <dgm:pt modelId="{7C546061-69F9-4991-947E-B99D2752DA49}" type="sibTrans" cxnId="{7124E3BF-6891-422E-850D-47DACCEEF668}">
      <dgm:prSet/>
      <dgm:spPr/>
      <dgm:t>
        <a:bodyPr/>
        <a:lstStyle/>
        <a:p>
          <a:endParaRPr lang="es-EC"/>
        </a:p>
      </dgm:t>
    </dgm:pt>
    <dgm:pt modelId="{8B3060E1-D588-4331-BFEE-EB89ECB76338}">
      <dgm:prSet/>
      <dgm:spPr/>
      <dgm:t>
        <a:bodyPr/>
        <a:lstStyle/>
        <a:p>
          <a:r>
            <a:rPr lang="en-US" smtClean="0"/>
            <a:t>$cadena="";</a:t>
          </a:r>
          <a:endParaRPr lang="es-EC" smtClean="0"/>
        </a:p>
      </dgm:t>
    </dgm:pt>
    <dgm:pt modelId="{BEDE542D-A5A9-4821-9892-28E028A8E26C}" type="parTrans" cxnId="{C6B1A2F3-61EE-4D29-89F4-116824FAE82C}">
      <dgm:prSet/>
      <dgm:spPr/>
      <dgm:t>
        <a:bodyPr/>
        <a:lstStyle/>
        <a:p>
          <a:endParaRPr lang="es-EC"/>
        </a:p>
      </dgm:t>
    </dgm:pt>
    <dgm:pt modelId="{DDA59978-AA91-4AF2-AD5C-A02EE69998BD}" type="sibTrans" cxnId="{C6B1A2F3-61EE-4D29-89F4-116824FAE82C}">
      <dgm:prSet/>
      <dgm:spPr/>
      <dgm:t>
        <a:bodyPr/>
        <a:lstStyle/>
        <a:p>
          <a:endParaRPr lang="es-EC"/>
        </a:p>
      </dgm:t>
    </dgm:pt>
    <dgm:pt modelId="{69E3F14E-300A-456C-8F92-4A8BAC80EEB6}">
      <dgm:prSet/>
      <dgm:spPr/>
      <dgm:t>
        <a:bodyPr/>
        <a:lstStyle/>
        <a:p>
          <a:r>
            <a:rPr lang="en-US" smtClean="0"/>
            <a:t>while(strcasecmp($temp,"]")!=0){</a:t>
          </a:r>
          <a:endParaRPr lang="es-EC" smtClean="0"/>
        </a:p>
      </dgm:t>
    </dgm:pt>
    <dgm:pt modelId="{3B2EEFF2-9FBF-4BCD-9054-6CB48378373C}" type="parTrans" cxnId="{AFDED736-9B05-4AB1-8682-CC4DCA730AD6}">
      <dgm:prSet/>
      <dgm:spPr/>
      <dgm:t>
        <a:bodyPr/>
        <a:lstStyle/>
        <a:p>
          <a:endParaRPr lang="es-EC"/>
        </a:p>
      </dgm:t>
    </dgm:pt>
    <dgm:pt modelId="{F41D5A97-2BA1-4ECE-868A-E7F70F396AEB}" type="sibTrans" cxnId="{AFDED736-9B05-4AB1-8682-CC4DCA730AD6}">
      <dgm:prSet/>
      <dgm:spPr/>
      <dgm:t>
        <a:bodyPr/>
        <a:lstStyle/>
        <a:p>
          <a:endParaRPr lang="es-EC"/>
        </a:p>
      </dgm:t>
    </dgm:pt>
    <dgm:pt modelId="{66B626AF-3748-4FF8-926E-CC7155AA78DD}">
      <dgm:prSet/>
      <dgm:spPr/>
      <dgm:t>
        <a:bodyPr/>
        <a:lstStyle/>
        <a:p>
          <a:r>
            <a:rPr lang="x-none" smtClean="0"/>
            <a:t>$cadena=$cadena.$temp;</a:t>
          </a:r>
          <a:endParaRPr lang="es-EC" smtClean="0"/>
        </a:p>
      </dgm:t>
    </dgm:pt>
    <dgm:pt modelId="{27F7996A-E8CD-4B11-9F19-6B48B8E82B61}" type="parTrans" cxnId="{E8708D72-AC00-40D6-BA64-ACEA50E5EA35}">
      <dgm:prSet/>
      <dgm:spPr/>
      <dgm:t>
        <a:bodyPr/>
        <a:lstStyle/>
        <a:p>
          <a:endParaRPr lang="es-EC"/>
        </a:p>
      </dgm:t>
    </dgm:pt>
    <dgm:pt modelId="{C0D80CFB-F689-4FB8-90DA-AFC5FC4C6601}" type="sibTrans" cxnId="{E8708D72-AC00-40D6-BA64-ACEA50E5EA35}">
      <dgm:prSet/>
      <dgm:spPr/>
      <dgm:t>
        <a:bodyPr/>
        <a:lstStyle/>
        <a:p>
          <a:endParaRPr lang="es-EC"/>
        </a:p>
      </dgm:t>
    </dgm:pt>
    <dgm:pt modelId="{C6E639B6-550B-467F-B50C-D83155732AA8}">
      <dgm:prSet/>
      <dgm:spPr/>
      <dgm:t>
        <a:bodyPr/>
        <a:lstStyle/>
        <a:p>
          <a:r>
            <a:rPr lang="x-none" smtClean="0"/>
            <a:t>$temp=fgetc($fichero);</a:t>
          </a:r>
          <a:endParaRPr lang="es-EC" smtClean="0"/>
        </a:p>
      </dgm:t>
    </dgm:pt>
    <dgm:pt modelId="{A946FC6F-A1FF-4D02-8019-BC84E7853279}" type="parTrans" cxnId="{52A03C22-2496-4DE2-8B5E-D24013C96E73}">
      <dgm:prSet/>
      <dgm:spPr/>
      <dgm:t>
        <a:bodyPr/>
        <a:lstStyle/>
        <a:p>
          <a:endParaRPr lang="es-EC"/>
        </a:p>
      </dgm:t>
    </dgm:pt>
    <dgm:pt modelId="{E11012DD-7BBC-4CF3-9AAB-EE5B85635518}" type="sibTrans" cxnId="{52A03C22-2496-4DE2-8B5E-D24013C96E73}">
      <dgm:prSet/>
      <dgm:spPr/>
      <dgm:t>
        <a:bodyPr/>
        <a:lstStyle/>
        <a:p>
          <a:endParaRPr lang="es-EC"/>
        </a:p>
      </dgm:t>
    </dgm:pt>
    <dgm:pt modelId="{D040C234-47C5-4140-8A53-8AB5DBFA709C}">
      <dgm:prSet/>
      <dgm:spPr/>
      <dgm:t>
        <a:bodyPr/>
        <a:lstStyle/>
        <a:p>
          <a:r>
            <a:rPr lang="x-none" smtClean="0"/>
            <a:t>}</a:t>
          </a:r>
          <a:endParaRPr lang="es-EC"/>
        </a:p>
      </dgm:t>
    </dgm:pt>
    <dgm:pt modelId="{BE9D081E-B05A-4599-8363-23EFC06AE5C8}" type="parTrans" cxnId="{7E076496-DBB8-45E9-80AA-C4444ABB50B7}">
      <dgm:prSet/>
      <dgm:spPr/>
      <dgm:t>
        <a:bodyPr/>
        <a:lstStyle/>
        <a:p>
          <a:endParaRPr lang="es-EC"/>
        </a:p>
      </dgm:t>
    </dgm:pt>
    <dgm:pt modelId="{6D0D9D57-8371-4702-9DF2-3E30C0903C55}" type="sibTrans" cxnId="{7E076496-DBB8-45E9-80AA-C4444ABB50B7}">
      <dgm:prSet/>
      <dgm:spPr/>
      <dgm:t>
        <a:bodyPr/>
        <a:lstStyle/>
        <a:p>
          <a:endParaRPr lang="es-EC"/>
        </a:p>
      </dgm:t>
    </dgm:pt>
    <dgm:pt modelId="{2ADD6B35-39B2-4FF8-8C31-158C00F3ABCB}">
      <dgm:prSet/>
      <dgm:spPr/>
      <dgm:t>
        <a:bodyPr/>
        <a:lstStyle/>
        <a:p>
          <a:r>
            <a:rPr lang="x-none" smtClean="0"/>
            <a:t>if(strcasecmp($cadena,"general")!=0){$query = "INSERT INTO iax VALUES ('$cadena')";</a:t>
          </a:r>
          <a:endParaRPr lang="es-EC"/>
        </a:p>
      </dgm:t>
    </dgm:pt>
    <dgm:pt modelId="{D46C8247-CACB-40BC-A027-A3935E20C028}" type="parTrans" cxnId="{063CA78F-BFF1-469B-BA3E-60E378912A32}">
      <dgm:prSet/>
      <dgm:spPr/>
      <dgm:t>
        <a:bodyPr/>
        <a:lstStyle/>
        <a:p>
          <a:endParaRPr lang="es-EC"/>
        </a:p>
      </dgm:t>
    </dgm:pt>
    <dgm:pt modelId="{41BB5CFF-48BF-4D69-A16B-6779DBB96852}" type="sibTrans" cxnId="{063CA78F-BFF1-469B-BA3E-60E378912A32}">
      <dgm:prSet/>
      <dgm:spPr/>
      <dgm:t>
        <a:bodyPr/>
        <a:lstStyle/>
        <a:p>
          <a:endParaRPr lang="es-EC"/>
        </a:p>
      </dgm:t>
    </dgm:pt>
    <dgm:pt modelId="{61668407-E8AA-4BF6-B7EE-36D7AB7CE58C}">
      <dgm:prSet/>
      <dgm:spPr/>
      <dgm:t>
        <a:bodyPr/>
        <a:lstStyle/>
        <a:p>
          <a:r>
            <a:rPr lang="x-none" smtClean="0"/>
            <a:t>mysql_query($query) or die('Error, insert query failed');</a:t>
          </a:r>
          <a:endParaRPr lang="es-EC"/>
        </a:p>
      </dgm:t>
    </dgm:pt>
    <dgm:pt modelId="{58792894-B0D7-4B2F-B140-EA8DE59F335E}" type="parTrans" cxnId="{0CED656F-44E8-4AD0-BD36-23671A2C0BFD}">
      <dgm:prSet/>
      <dgm:spPr/>
      <dgm:t>
        <a:bodyPr/>
        <a:lstStyle/>
        <a:p>
          <a:endParaRPr lang="es-EC"/>
        </a:p>
      </dgm:t>
    </dgm:pt>
    <dgm:pt modelId="{9A998DE2-C2B4-476E-8A70-D5DEE2E50940}" type="sibTrans" cxnId="{0CED656F-44E8-4AD0-BD36-23671A2C0BFD}">
      <dgm:prSet/>
      <dgm:spPr/>
      <dgm:t>
        <a:bodyPr/>
        <a:lstStyle/>
        <a:p>
          <a:endParaRPr lang="es-EC"/>
        </a:p>
      </dgm:t>
    </dgm:pt>
    <dgm:pt modelId="{14A42D53-ECBF-4200-ADC9-18D080192AEB}">
      <dgm:prSet/>
      <dgm:spPr/>
      <dgm:t>
        <a:bodyPr/>
        <a:lstStyle/>
        <a:p>
          <a:r>
            <a:rPr lang="x-none" smtClean="0"/>
            <a:t>}//fin de if de inserción</a:t>
          </a:r>
          <a:endParaRPr lang="es-EC"/>
        </a:p>
      </dgm:t>
    </dgm:pt>
    <dgm:pt modelId="{2DF83B01-54FF-4163-A0C7-41F3DFD0BE92}" type="parTrans" cxnId="{1E7A6406-B4A1-4865-AF52-8915749F7F6D}">
      <dgm:prSet/>
      <dgm:spPr/>
      <dgm:t>
        <a:bodyPr/>
        <a:lstStyle/>
        <a:p>
          <a:endParaRPr lang="es-EC"/>
        </a:p>
      </dgm:t>
    </dgm:pt>
    <dgm:pt modelId="{25FCFD78-3AE1-44DC-9594-1F3530BAC359}" type="sibTrans" cxnId="{1E7A6406-B4A1-4865-AF52-8915749F7F6D}">
      <dgm:prSet/>
      <dgm:spPr/>
      <dgm:t>
        <a:bodyPr/>
        <a:lstStyle/>
        <a:p>
          <a:endParaRPr lang="es-EC"/>
        </a:p>
      </dgm:t>
    </dgm:pt>
    <dgm:pt modelId="{EF3EDAAA-1C2F-447F-B295-C47B54AEEA8C}">
      <dgm:prSet/>
      <dgm:spPr/>
      <dgm:t>
        <a:bodyPr/>
        <a:lstStyle/>
        <a:p>
          <a:r>
            <a:rPr lang="x-none" smtClean="0"/>
            <a:t>}//fin de if de [</a:t>
          </a:r>
          <a:endParaRPr lang="es-EC"/>
        </a:p>
      </dgm:t>
    </dgm:pt>
    <dgm:pt modelId="{608EF00A-96E4-4510-BA61-DE9EB3FDDAD1}" type="parTrans" cxnId="{C165E9E5-11A8-4AA7-A772-19654BC88709}">
      <dgm:prSet/>
      <dgm:spPr/>
      <dgm:t>
        <a:bodyPr/>
        <a:lstStyle/>
        <a:p>
          <a:endParaRPr lang="es-EC"/>
        </a:p>
      </dgm:t>
    </dgm:pt>
    <dgm:pt modelId="{01DCCAA8-5228-4758-BA88-8A55211F23CF}" type="sibTrans" cxnId="{C165E9E5-11A8-4AA7-A772-19654BC88709}">
      <dgm:prSet/>
      <dgm:spPr/>
      <dgm:t>
        <a:bodyPr/>
        <a:lstStyle/>
        <a:p>
          <a:endParaRPr lang="es-EC"/>
        </a:p>
      </dgm:t>
    </dgm:pt>
    <dgm:pt modelId="{52E7D394-2D19-466A-A1B7-D0923FF38A2C}">
      <dgm:prSet/>
      <dgm:spPr/>
      <dgm:t>
        <a:bodyPr/>
        <a:lstStyle/>
        <a:p>
          <a:r>
            <a:rPr lang="en-US" smtClean="0"/>
            <a:t>}//fin de while feof</a:t>
          </a:r>
          <a:endParaRPr lang="es-EC"/>
        </a:p>
      </dgm:t>
    </dgm:pt>
    <dgm:pt modelId="{C54D32B4-696F-449B-B005-6399F8D57CFC}" type="parTrans" cxnId="{7EC18584-7270-443F-9412-48ADBCE08C66}">
      <dgm:prSet/>
      <dgm:spPr/>
      <dgm:t>
        <a:bodyPr/>
        <a:lstStyle/>
        <a:p>
          <a:endParaRPr lang="es-EC"/>
        </a:p>
      </dgm:t>
    </dgm:pt>
    <dgm:pt modelId="{2A65D8F6-39C9-45AF-B270-5AD8953AAFE3}" type="sibTrans" cxnId="{7EC18584-7270-443F-9412-48ADBCE08C66}">
      <dgm:prSet/>
      <dgm:spPr/>
      <dgm:t>
        <a:bodyPr/>
        <a:lstStyle/>
        <a:p>
          <a:endParaRPr lang="es-EC"/>
        </a:p>
      </dgm:t>
    </dgm:pt>
    <dgm:pt modelId="{5DB2D20C-F93C-457A-8E9E-0114E91200BE}">
      <dgm:prSet/>
      <dgm:spPr/>
      <dgm:t>
        <a:bodyPr/>
        <a:lstStyle/>
        <a:p>
          <a:r>
            <a:rPr lang="en-US" smtClean="0"/>
            <a:t>fclose($fichero);</a:t>
          </a:r>
          <a:endParaRPr lang="es-EC"/>
        </a:p>
      </dgm:t>
    </dgm:pt>
    <dgm:pt modelId="{C0024490-EFFF-4099-B2F3-29DF8C938F59}" type="parTrans" cxnId="{3E77F180-EE9F-4787-BCDF-07EB0D003DB3}">
      <dgm:prSet/>
      <dgm:spPr/>
      <dgm:t>
        <a:bodyPr/>
        <a:lstStyle/>
        <a:p>
          <a:endParaRPr lang="es-EC"/>
        </a:p>
      </dgm:t>
    </dgm:pt>
    <dgm:pt modelId="{70389FC6-50EF-48F1-A421-0F84E4C21FEC}" type="sibTrans" cxnId="{3E77F180-EE9F-4787-BCDF-07EB0D003DB3}">
      <dgm:prSet/>
      <dgm:spPr/>
      <dgm:t>
        <a:bodyPr/>
        <a:lstStyle/>
        <a:p>
          <a:endParaRPr lang="es-EC"/>
        </a:p>
      </dgm:t>
    </dgm:pt>
    <dgm:pt modelId="{60A7D517-B024-49E2-A98E-1EEF173F2B16}">
      <dgm:prSet/>
      <dgm:spPr/>
      <dgm:t>
        <a:bodyPr/>
        <a:lstStyle/>
        <a:p>
          <a:r>
            <a:rPr lang="x-none" smtClean="0"/>
            <a:t>?&gt;</a:t>
          </a:r>
          <a:endParaRPr lang="es-EC"/>
        </a:p>
      </dgm:t>
    </dgm:pt>
    <dgm:pt modelId="{DE89170C-C5A7-4164-B0CD-0DDF4C4497F3}" type="parTrans" cxnId="{6045A941-17C4-4E0E-9DB2-E3C15A3DD054}">
      <dgm:prSet/>
      <dgm:spPr/>
      <dgm:t>
        <a:bodyPr/>
        <a:lstStyle/>
        <a:p>
          <a:endParaRPr lang="es-EC"/>
        </a:p>
      </dgm:t>
    </dgm:pt>
    <dgm:pt modelId="{F7814D49-9745-4544-A4D5-83C5296C97ED}" type="sibTrans" cxnId="{6045A941-17C4-4E0E-9DB2-E3C15A3DD054}">
      <dgm:prSet/>
      <dgm:spPr/>
      <dgm:t>
        <a:bodyPr/>
        <a:lstStyle/>
        <a:p>
          <a:endParaRPr lang="es-EC"/>
        </a:p>
      </dgm:t>
    </dgm:pt>
    <dgm:pt modelId="{25BD2619-E464-4CDC-853D-A514AFC9ED0C}" type="pres">
      <dgm:prSet presAssocID="{F6863CD3-56D4-4CD6-B6C1-6BCA66E8A2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EC8098-9EC1-4A4D-A4AB-0CBD87380E4B}" type="pres">
      <dgm:prSet presAssocID="{57343F50-12A5-4802-9143-3263C76A6FB1}" presName="composite" presStyleCnt="0"/>
      <dgm:spPr/>
    </dgm:pt>
    <dgm:pt modelId="{9DA53B0F-AED7-4639-9E94-5B0463BBD371}" type="pres">
      <dgm:prSet presAssocID="{57343F50-12A5-4802-9143-3263C76A6FB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712EA0-D9BA-480C-B268-257C040297EB}" type="pres">
      <dgm:prSet presAssocID="{57343F50-12A5-4802-9143-3263C76A6FB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7965A-81FF-49FA-BAD3-A73665E750F8}" type="pres">
      <dgm:prSet presAssocID="{85163D07-F2D7-4563-8155-783188D53774}" presName="sp" presStyleCnt="0"/>
      <dgm:spPr/>
    </dgm:pt>
    <dgm:pt modelId="{55CE2305-B301-4DAF-B0D3-D3B3DB8CBC9A}" type="pres">
      <dgm:prSet presAssocID="{7E2CDEDD-E235-48DD-BF04-EFAD89E1E07B}" presName="composite" presStyleCnt="0"/>
      <dgm:spPr/>
    </dgm:pt>
    <dgm:pt modelId="{EBDD8674-FB6E-4ECB-8FCA-870F133711EB}" type="pres">
      <dgm:prSet presAssocID="{7E2CDEDD-E235-48DD-BF04-EFAD89E1E07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4768B-83B2-4C2D-A850-B2D8D1CE6473}" type="pres">
      <dgm:prSet presAssocID="{7E2CDEDD-E235-48DD-BF04-EFAD89E1E07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0A3F4-5198-4DC8-AAD6-439406AEED79}" type="pres">
      <dgm:prSet presAssocID="{0ECA369A-E5CD-4D60-88A5-ECB5C6EED0A5}" presName="sp" presStyleCnt="0"/>
      <dgm:spPr/>
    </dgm:pt>
    <dgm:pt modelId="{6E9FA4DC-7DFA-42FA-811A-A119949693A9}" type="pres">
      <dgm:prSet presAssocID="{32ACC3E2-6BD4-45FF-9DAE-7E883E5AB0B4}" presName="composite" presStyleCnt="0"/>
      <dgm:spPr/>
    </dgm:pt>
    <dgm:pt modelId="{46B13FDF-450B-48DB-8F7A-52137A010D0D}" type="pres">
      <dgm:prSet presAssocID="{32ACC3E2-6BD4-45FF-9DAE-7E883E5AB0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53050-6AEF-4D17-B811-B3ABDD331503}" type="pres">
      <dgm:prSet presAssocID="{32ACC3E2-6BD4-45FF-9DAE-7E883E5AB0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F4653D-08BE-4FB3-8455-F9DF1AFB1014}" type="pres">
      <dgm:prSet presAssocID="{14D96DED-636D-4169-B547-94E5FBAE869F}" presName="sp" presStyleCnt="0"/>
      <dgm:spPr/>
    </dgm:pt>
    <dgm:pt modelId="{D2E53797-24F7-4742-AF5E-3E0A3D2CDC33}" type="pres">
      <dgm:prSet presAssocID="{440C512D-3073-403A-9301-072F11982F5B}" presName="composite" presStyleCnt="0"/>
      <dgm:spPr/>
    </dgm:pt>
    <dgm:pt modelId="{92A31B8E-212C-447A-A8C1-051DE429A413}" type="pres">
      <dgm:prSet presAssocID="{440C512D-3073-403A-9301-072F11982F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8E7644-EB27-4926-9673-9DD448189852}" type="pres">
      <dgm:prSet presAssocID="{440C512D-3073-403A-9301-072F11982F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FCC643-7C89-4769-8FB5-24829D57619F}" srcId="{57343F50-12A5-4802-9143-3263C76A6FB1}" destId="{1D5892B5-DB85-40B6-9BFE-8A983303BD4F}" srcOrd="1" destOrd="0" parTransId="{4160FCD1-7D5D-4EAC-9911-1BF35534E69E}" sibTransId="{B983D7A8-F87C-4317-8160-0C1BDFC1256E}"/>
    <dgm:cxn modelId="{0C6A30B9-955A-4F79-9917-BE96CF02868A}" srcId="{2A4EB32F-FA7E-4676-9D5F-B4FA1942D1A7}" destId="{81BC5FB4-977A-4F52-A8DD-C9A09B548AB2}" srcOrd="1" destOrd="0" parTransId="{00230F35-3648-47E3-896F-90E76B9F21BF}" sibTransId="{3F8DFEF6-E5D8-4EDD-B416-54579B002978}"/>
    <dgm:cxn modelId="{A8227DFB-39EE-4095-A4C1-99322D3E6EA8}" srcId="{32ACC3E2-6BD4-45FF-9DAE-7E883E5AB0B4}" destId="{8EB55851-1D7C-4BBA-A534-4A3E9330379B}" srcOrd="1" destOrd="0" parTransId="{0439DC4D-AD2F-4FF8-8306-120701650246}" sibTransId="{2B28B3B6-A3A4-4D09-9517-4C38371F6DC2}"/>
    <dgm:cxn modelId="{84090BDE-0116-4EFE-8EA7-3CB71BCE976E}" srcId="{57343F50-12A5-4802-9143-3263C76A6FB1}" destId="{5D841972-1FF6-4173-8695-47E43C8246E2}" srcOrd="4" destOrd="0" parTransId="{F8F43EDA-3439-4BD6-9639-D4CD63D14119}" sibTransId="{50B3869A-C94B-4F29-A8C5-9D3058226999}"/>
    <dgm:cxn modelId="{7EC18584-7270-443F-9412-48ADBCE08C66}" srcId="{440C512D-3073-403A-9301-072F11982F5B}" destId="{52E7D394-2D19-466A-A1B7-D0923FF38A2C}" srcOrd="4" destOrd="0" parTransId="{C54D32B4-696F-449B-B005-6399F8D57CFC}" sibTransId="{2A65D8F6-39C9-45AF-B270-5AD8953AAFE3}"/>
    <dgm:cxn modelId="{C165E9E5-11A8-4AA7-A772-19654BC88709}" srcId="{440C512D-3073-403A-9301-072F11982F5B}" destId="{EF3EDAAA-1C2F-447F-B295-C47B54AEEA8C}" srcOrd="3" destOrd="0" parTransId="{608EF00A-96E4-4510-BA61-DE9EB3FDDAD1}" sibTransId="{01DCCAA8-5228-4758-BA88-8A55211F23CF}"/>
    <dgm:cxn modelId="{5D2A23B3-7F19-40FA-855A-759022DF0228}" srcId="{32ACC3E2-6BD4-45FF-9DAE-7E883E5AB0B4}" destId="{50A5DA8B-640B-44E7-AF8F-577D7AA3E1AD}" srcOrd="0" destOrd="0" parTransId="{D574E21B-6EBD-4D74-B9EA-F4CDE9EF5C77}" sibTransId="{9922962D-827A-4B1B-AD4A-3C40A73834A2}"/>
    <dgm:cxn modelId="{8C0F38F1-D49F-4379-9275-DC9A69FD69D7}" type="presOf" srcId="{1D5892B5-DB85-40B6-9BFE-8A983303BD4F}" destId="{C9712EA0-D9BA-480C-B268-257C040297EB}" srcOrd="0" destOrd="4" presId="urn:microsoft.com/office/officeart/2005/8/layout/chevron2"/>
    <dgm:cxn modelId="{CD56EA11-062E-4708-B6F7-01C1E8EEF5D3}" srcId="{7E2CDEDD-E235-48DD-BF04-EFAD89E1E07B}" destId="{7DA2104C-8D99-41EE-9876-CB50FEF64B3D}" srcOrd="1" destOrd="0" parTransId="{E4378EC9-4383-4DE4-A4DB-461529985D6A}" sibTransId="{8B146A5A-ABC7-4C7D-BDCA-2673030AF973}"/>
    <dgm:cxn modelId="{F2A6F04E-6656-4A6C-88A2-0C63A18378DC}" type="presOf" srcId="{FBD6AA9B-EB14-411F-AB23-1DAEE4350647}" destId="{0314768B-83B2-4C2D-A850-B2D8D1CE6473}" srcOrd="0" destOrd="2" presId="urn:microsoft.com/office/officeart/2005/8/layout/chevron2"/>
    <dgm:cxn modelId="{3E77F180-EE9F-4787-BCDF-07EB0D003DB3}" srcId="{440C512D-3073-403A-9301-072F11982F5B}" destId="{5DB2D20C-F93C-457A-8E9E-0114E91200BE}" srcOrd="5" destOrd="0" parTransId="{C0024490-EFFF-4099-B2F3-29DF8C938F59}" sibTransId="{70389FC6-50EF-48F1-A421-0F84E4C21FEC}"/>
    <dgm:cxn modelId="{1FF9886A-F343-46F2-B1EE-1535D0A8FFF7}" type="presOf" srcId="{32ACC3E2-6BD4-45FF-9DAE-7E883E5AB0B4}" destId="{46B13FDF-450B-48DB-8F7A-52137A010D0D}" srcOrd="0" destOrd="0" presId="urn:microsoft.com/office/officeart/2005/8/layout/chevron2"/>
    <dgm:cxn modelId="{7E549859-4CF4-4000-A07A-F29645732FA4}" type="presOf" srcId="{14A42D53-ECBF-4200-ADC9-18D080192AEB}" destId="{BB8E7644-EB27-4926-9673-9DD448189852}" srcOrd="0" destOrd="2" presId="urn:microsoft.com/office/officeart/2005/8/layout/chevron2"/>
    <dgm:cxn modelId="{83BF1731-F763-4123-9F7F-85FC3E24BC08}" type="presOf" srcId="{5DB2D20C-F93C-457A-8E9E-0114E91200BE}" destId="{BB8E7644-EB27-4926-9673-9DD448189852}" srcOrd="0" destOrd="5" presId="urn:microsoft.com/office/officeart/2005/8/layout/chevron2"/>
    <dgm:cxn modelId="{93FF167E-73BF-43EF-A263-889B00E81BD4}" type="presOf" srcId="{440C512D-3073-403A-9301-072F11982F5B}" destId="{92A31B8E-212C-447A-A8C1-051DE429A413}" srcOrd="0" destOrd="0" presId="urn:microsoft.com/office/officeart/2005/8/layout/chevron2"/>
    <dgm:cxn modelId="{E8708D72-AC00-40D6-BA64-ACEA50E5EA35}" srcId="{32ACC3E2-6BD4-45FF-9DAE-7E883E5AB0B4}" destId="{66B626AF-3748-4FF8-926E-CC7155AA78DD}" srcOrd="5" destOrd="0" parTransId="{27F7996A-E8CD-4B11-9F19-6B48B8E82B61}" sibTransId="{C0D80CFB-F689-4FB8-90DA-AFC5FC4C6601}"/>
    <dgm:cxn modelId="{19BB21E4-64C4-4525-98C5-EA27F2D9B51F}" srcId="{7E2CDEDD-E235-48DD-BF04-EFAD89E1E07B}" destId="{FBD6AA9B-EB14-411F-AB23-1DAEE4350647}" srcOrd="2" destOrd="0" parTransId="{0FCEC2E0-928F-4F6A-91C7-AC310256C767}" sibTransId="{547F0D5B-C4E8-4550-A9D7-9FFB8DCBC8D3}"/>
    <dgm:cxn modelId="{E1F1B615-8AAB-4364-8C85-B4DF29A39404}" srcId="{57343F50-12A5-4802-9143-3263C76A6FB1}" destId="{E971B8A2-B02A-4192-9F99-35FD87D7566C}" srcOrd="3" destOrd="0" parTransId="{41B45665-DA2B-423C-926E-C88C176381D6}" sibTransId="{8C2E247D-987E-4EF3-A055-2F08314C54FD}"/>
    <dgm:cxn modelId="{C6B1A2F3-61EE-4D29-89F4-116824FAE82C}" srcId="{32ACC3E2-6BD4-45FF-9DAE-7E883E5AB0B4}" destId="{8B3060E1-D588-4331-BFEE-EB89ECB76338}" srcOrd="3" destOrd="0" parTransId="{BEDE542D-A5A9-4821-9892-28E028A8E26C}" sibTransId="{DDA59978-AA91-4AF2-AD5C-A02EE69998BD}"/>
    <dgm:cxn modelId="{08E0674F-4AED-495B-AC38-CD6B38042882}" type="presOf" srcId="{60A7D517-B024-49E2-A98E-1EEF173F2B16}" destId="{BB8E7644-EB27-4926-9673-9DD448189852}" srcOrd="0" destOrd="6" presId="urn:microsoft.com/office/officeart/2005/8/layout/chevron2"/>
    <dgm:cxn modelId="{52A03C22-2496-4DE2-8B5E-D24013C96E73}" srcId="{32ACC3E2-6BD4-45FF-9DAE-7E883E5AB0B4}" destId="{C6E639B6-550B-467F-B50C-D83155732AA8}" srcOrd="6" destOrd="0" parTransId="{A946FC6F-A1FF-4D02-8019-BC84E7853279}" sibTransId="{E11012DD-7BBC-4CF3-9AAB-EE5B85635518}"/>
    <dgm:cxn modelId="{2D7226A3-6E2D-4C28-950F-C953175B1E45}" type="presOf" srcId="{63189446-763A-4552-9076-2AD952F11053}" destId="{C9712EA0-D9BA-480C-B268-257C040297EB}" srcOrd="0" destOrd="0" presId="urn:microsoft.com/office/officeart/2005/8/layout/chevron2"/>
    <dgm:cxn modelId="{7DFC6B9F-99D5-4E27-956C-37E5EE0E9FDB}" type="presOf" srcId="{69E3F14E-300A-456C-8F92-4A8BAC80EEB6}" destId="{D9853050-6AEF-4D17-B811-B3ABDD331503}" srcOrd="0" destOrd="4" presId="urn:microsoft.com/office/officeart/2005/8/layout/chevron2"/>
    <dgm:cxn modelId="{D903B6EF-E667-493C-86F0-17933A1EAF25}" type="presOf" srcId="{3649D393-F4CD-4C74-854B-9563D5B9850E}" destId="{C9712EA0-D9BA-480C-B268-257C040297EB}" srcOrd="0" destOrd="2" presId="urn:microsoft.com/office/officeart/2005/8/layout/chevron2"/>
    <dgm:cxn modelId="{1321F30F-9DA9-4EBF-BD73-9CDA600F3795}" type="presOf" srcId="{BE48C968-4F3B-4108-991A-1DB4BDEB7008}" destId="{C9712EA0-D9BA-480C-B268-257C040297EB}" srcOrd="0" destOrd="5" presId="urn:microsoft.com/office/officeart/2005/8/layout/chevron2"/>
    <dgm:cxn modelId="{1AFC7812-0C5E-4A13-9265-B93174FB45F9}" srcId="{57343F50-12A5-4802-9143-3263C76A6FB1}" destId="{BE48C968-4F3B-4108-991A-1DB4BDEB7008}" srcOrd="2" destOrd="0" parTransId="{0673F235-67D0-494E-AF20-B7FCFFCC2C50}" sibTransId="{75288FD2-00AE-4CE2-8FBB-296639292EC7}"/>
    <dgm:cxn modelId="{41EFEFBF-17E9-4AF5-B51D-D044C460960E}" srcId="{2A4EB32F-FA7E-4676-9D5F-B4FA1942D1A7}" destId="{3649D393-F4CD-4C74-854B-9563D5B9850E}" srcOrd="0" destOrd="0" parTransId="{D2BEF87F-CA3E-4C60-BE26-A4EF305949D6}" sibTransId="{EA55622B-B3F3-4E18-9C8C-7BA5F934DF19}"/>
    <dgm:cxn modelId="{E5C79075-650A-4FE8-A3CC-6DE27DB3B788}" type="presOf" srcId="{81BC5FB4-977A-4F52-A8DD-C9A09B548AB2}" destId="{C9712EA0-D9BA-480C-B268-257C040297EB}" srcOrd="0" destOrd="3" presId="urn:microsoft.com/office/officeart/2005/8/layout/chevron2"/>
    <dgm:cxn modelId="{D1C6654A-422F-4677-BA19-5E32D1190A9C}" type="presOf" srcId="{5D841972-1FF6-4173-8695-47E43C8246E2}" destId="{C9712EA0-D9BA-480C-B268-257C040297EB}" srcOrd="0" destOrd="7" presId="urn:microsoft.com/office/officeart/2005/8/layout/chevron2"/>
    <dgm:cxn modelId="{511C81D1-A309-486E-80D7-896563805360}" type="presOf" srcId="{8EB55851-1D7C-4BBA-A534-4A3E9330379B}" destId="{D9853050-6AEF-4D17-B811-B3ABDD331503}" srcOrd="0" destOrd="1" presId="urn:microsoft.com/office/officeart/2005/8/layout/chevron2"/>
    <dgm:cxn modelId="{74B8E88E-D09E-4081-B72C-F7D8B74C7D4E}" srcId="{63189446-763A-4552-9076-2AD952F11053}" destId="{2A4EB32F-FA7E-4676-9D5F-B4FA1942D1A7}" srcOrd="0" destOrd="0" parTransId="{44F4B02D-4064-49E9-A3F3-32CB1B51ABE6}" sibTransId="{3DB40408-A597-46EB-B79F-B36DECB66E96}"/>
    <dgm:cxn modelId="{063CA78F-BFF1-469B-BA3E-60E378912A32}" srcId="{440C512D-3073-403A-9301-072F11982F5B}" destId="{2ADD6B35-39B2-4FF8-8C31-158C00F3ABCB}" srcOrd="0" destOrd="0" parTransId="{D46C8247-CACB-40BC-A027-A3935E20C028}" sibTransId="{41BB5CFF-48BF-4D69-A16B-6779DBB96852}"/>
    <dgm:cxn modelId="{75AB5FDB-0109-4778-AE46-E8138189225A}" type="presOf" srcId="{EF3EDAAA-1C2F-447F-B295-C47B54AEEA8C}" destId="{BB8E7644-EB27-4926-9673-9DD448189852}" srcOrd="0" destOrd="3" presId="urn:microsoft.com/office/officeart/2005/8/layout/chevron2"/>
    <dgm:cxn modelId="{829338B3-4A11-40C5-9584-55F87C779C9E}" type="presOf" srcId="{7DA2104C-8D99-41EE-9876-CB50FEF64B3D}" destId="{0314768B-83B2-4C2D-A850-B2D8D1CE6473}" srcOrd="0" destOrd="1" presId="urn:microsoft.com/office/officeart/2005/8/layout/chevron2"/>
    <dgm:cxn modelId="{AAFAB4A1-6716-4E1D-B5AF-A5EB1FBC7C9E}" type="presOf" srcId="{2ADD6B35-39B2-4FF8-8C31-158C00F3ABCB}" destId="{BB8E7644-EB27-4926-9673-9DD448189852}" srcOrd="0" destOrd="0" presId="urn:microsoft.com/office/officeart/2005/8/layout/chevron2"/>
    <dgm:cxn modelId="{79850945-31F1-4A9B-9558-F066D4C046FF}" type="presOf" srcId="{52E7D394-2D19-466A-A1B7-D0923FF38A2C}" destId="{BB8E7644-EB27-4926-9673-9DD448189852}" srcOrd="0" destOrd="4" presId="urn:microsoft.com/office/officeart/2005/8/layout/chevron2"/>
    <dgm:cxn modelId="{388A767D-BE5A-4A0B-BF09-80D10DB9C12A}" type="presOf" srcId="{57343F50-12A5-4802-9143-3263C76A6FB1}" destId="{9DA53B0F-AED7-4639-9E94-5B0463BBD371}" srcOrd="0" destOrd="0" presId="urn:microsoft.com/office/officeart/2005/8/layout/chevron2"/>
    <dgm:cxn modelId="{26AAC2EB-BBA9-4E9D-B480-BBC6BBBEA816}" type="presOf" srcId="{C6E639B6-550B-467F-B50C-D83155732AA8}" destId="{D9853050-6AEF-4D17-B811-B3ABDD331503}" srcOrd="0" destOrd="6" presId="urn:microsoft.com/office/officeart/2005/8/layout/chevron2"/>
    <dgm:cxn modelId="{90F34517-7802-466A-8D74-6D0228D40206}" type="presOf" srcId="{8B3060E1-D588-4331-BFEE-EB89ECB76338}" destId="{D9853050-6AEF-4D17-B811-B3ABDD331503}" srcOrd="0" destOrd="3" presId="urn:microsoft.com/office/officeart/2005/8/layout/chevron2"/>
    <dgm:cxn modelId="{E6C1BBC5-9FB9-4925-8F16-634F60CFBA48}" type="presOf" srcId="{61668407-E8AA-4BF6-B7EE-36D7AB7CE58C}" destId="{BB8E7644-EB27-4926-9673-9DD448189852}" srcOrd="0" destOrd="1" presId="urn:microsoft.com/office/officeart/2005/8/layout/chevron2"/>
    <dgm:cxn modelId="{21927EB4-FC81-45F0-9FC3-EDC625052D05}" srcId="{F6863CD3-56D4-4CD6-B6C1-6BCA66E8A217}" destId="{32ACC3E2-6BD4-45FF-9DAE-7E883E5AB0B4}" srcOrd="2" destOrd="0" parTransId="{195AD0AC-2FDC-4970-AD78-EC6360ADEB80}" sibTransId="{14D96DED-636D-4169-B547-94E5FBAE869F}"/>
    <dgm:cxn modelId="{E5A44B28-5D21-4FAB-AE33-715C4282BCFA}" srcId="{F6863CD3-56D4-4CD6-B6C1-6BCA66E8A217}" destId="{57343F50-12A5-4802-9143-3263C76A6FB1}" srcOrd="0" destOrd="0" parTransId="{EC8433E3-21A4-4A1C-8927-AA800EFABA22}" sibTransId="{85163D07-F2D7-4563-8155-783188D53774}"/>
    <dgm:cxn modelId="{5141BDAE-B91D-49D7-BEF8-1D7443BAE05B}" type="presOf" srcId="{F6863CD3-56D4-4CD6-B6C1-6BCA66E8A217}" destId="{25BD2619-E464-4CDC-853D-A514AFC9ED0C}" srcOrd="0" destOrd="0" presId="urn:microsoft.com/office/officeart/2005/8/layout/chevron2"/>
    <dgm:cxn modelId="{AFDED736-9B05-4AB1-8682-CC4DCA730AD6}" srcId="{32ACC3E2-6BD4-45FF-9DAE-7E883E5AB0B4}" destId="{69E3F14E-300A-456C-8F92-4A8BAC80EEB6}" srcOrd="4" destOrd="0" parTransId="{3B2EEFF2-9FBF-4BCD-9054-6CB48378373C}" sibTransId="{F41D5A97-2BA1-4ECE-868A-E7F70F396AEB}"/>
    <dgm:cxn modelId="{16552FD4-49BB-487C-809C-E1D2FB32F310}" type="presOf" srcId="{3BB68DFF-68AE-4F53-880F-68954BFB61F5}" destId="{0314768B-83B2-4C2D-A850-B2D8D1CE6473}" srcOrd="0" destOrd="0" presId="urn:microsoft.com/office/officeart/2005/8/layout/chevron2"/>
    <dgm:cxn modelId="{0CED656F-44E8-4AD0-BD36-23671A2C0BFD}" srcId="{440C512D-3073-403A-9301-072F11982F5B}" destId="{61668407-E8AA-4BF6-B7EE-36D7AB7CE58C}" srcOrd="1" destOrd="0" parTransId="{58792894-B0D7-4B2F-B140-EA8DE59F335E}" sibTransId="{9A998DE2-C2B4-476E-8A70-D5DEE2E50940}"/>
    <dgm:cxn modelId="{910FD4B4-872B-4F60-A757-7AC8177D622A}" srcId="{57343F50-12A5-4802-9143-3263C76A6FB1}" destId="{63189446-763A-4552-9076-2AD952F11053}" srcOrd="0" destOrd="0" parTransId="{56E99505-36F2-4BD0-8EB4-B94913A0AD9C}" sibTransId="{EC0D0279-94DF-4EFF-B36A-5113DE4B6841}"/>
    <dgm:cxn modelId="{46AB81F7-0CE8-445A-81CA-292B9AADE480}" type="presOf" srcId="{D040C234-47C5-4140-8A53-8AB5DBFA709C}" destId="{D9853050-6AEF-4D17-B811-B3ABDD331503}" srcOrd="0" destOrd="7" presId="urn:microsoft.com/office/officeart/2005/8/layout/chevron2"/>
    <dgm:cxn modelId="{7124E3BF-6891-422E-850D-47DACCEEF668}" srcId="{32ACC3E2-6BD4-45FF-9DAE-7E883E5AB0B4}" destId="{74D5478D-27D0-4BC3-9847-0BC952F7EE69}" srcOrd="2" destOrd="0" parTransId="{CC5FD233-09AC-4B85-BC99-1D263C5EECCA}" sibTransId="{7C546061-69F9-4991-947E-B99D2752DA49}"/>
    <dgm:cxn modelId="{058F044E-3577-43D6-8AAC-24B75521BB12}" type="presOf" srcId="{E971B8A2-B02A-4192-9F99-35FD87D7566C}" destId="{C9712EA0-D9BA-480C-B268-257C040297EB}" srcOrd="0" destOrd="6" presId="urn:microsoft.com/office/officeart/2005/8/layout/chevron2"/>
    <dgm:cxn modelId="{A000A15D-982A-40D2-9063-0695D657D4B1}" srcId="{7E2CDEDD-E235-48DD-BF04-EFAD89E1E07B}" destId="{3BB68DFF-68AE-4F53-880F-68954BFB61F5}" srcOrd="0" destOrd="0" parTransId="{292AD4C4-8D21-4745-954C-4F4A53817A02}" sibTransId="{D03F7B33-8688-4F7C-A76C-1021C6E6D01C}"/>
    <dgm:cxn modelId="{7E076496-DBB8-45E9-80AA-C4444ABB50B7}" srcId="{32ACC3E2-6BD4-45FF-9DAE-7E883E5AB0B4}" destId="{D040C234-47C5-4140-8A53-8AB5DBFA709C}" srcOrd="7" destOrd="0" parTransId="{BE9D081E-B05A-4599-8363-23EFC06AE5C8}" sibTransId="{6D0D9D57-8371-4702-9DF2-3E30C0903C55}"/>
    <dgm:cxn modelId="{55233AE6-5B91-43C6-ADAA-367FA61A986F}" srcId="{F6863CD3-56D4-4CD6-B6C1-6BCA66E8A217}" destId="{440C512D-3073-403A-9301-072F11982F5B}" srcOrd="3" destOrd="0" parTransId="{C1D4862B-84A5-42E9-BC8F-24F3A050EF0C}" sibTransId="{BA1138A2-D72E-4277-BE94-A294DEC3E714}"/>
    <dgm:cxn modelId="{CBC26609-5E3F-4252-887F-51B73F27A25D}" srcId="{F6863CD3-56D4-4CD6-B6C1-6BCA66E8A217}" destId="{7E2CDEDD-E235-48DD-BF04-EFAD89E1E07B}" srcOrd="1" destOrd="0" parTransId="{7DA02DF8-0A5E-4882-B1BD-5B5CF9F45955}" sibTransId="{0ECA369A-E5CD-4D60-88A5-ECB5C6EED0A5}"/>
    <dgm:cxn modelId="{588DE7A3-7537-408A-8444-00C43FDCD441}" type="presOf" srcId="{50A5DA8B-640B-44E7-AF8F-577D7AA3E1AD}" destId="{D9853050-6AEF-4D17-B811-B3ABDD331503}" srcOrd="0" destOrd="0" presId="urn:microsoft.com/office/officeart/2005/8/layout/chevron2"/>
    <dgm:cxn modelId="{39201AB8-292C-4515-B559-3776E7F7FF92}" type="presOf" srcId="{2A4EB32F-FA7E-4676-9D5F-B4FA1942D1A7}" destId="{C9712EA0-D9BA-480C-B268-257C040297EB}" srcOrd="0" destOrd="1" presId="urn:microsoft.com/office/officeart/2005/8/layout/chevron2"/>
    <dgm:cxn modelId="{1E7A6406-B4A1-4865-AF52-8915749F7F6D}" srcId="{440C512D-3073-403A-9301-072F11982F5B}" destId="{14A42D53-ECBF-4200-ADC9-18D080192AEB}" srcOrd="2" destOrd="0" parTransId="{2DF83B01-54FF-4163-A0C7-41F3DFD0BE92}" sibTransId="{25FCFD78-3AE1-44DC-9594-1F3530BAC359}"/>
    <dgm:cxn modelId="{EAD04ED9-1B2D-4B4D-BCCA-C40B82107B3C}" type="presOf" srcId="{66B626AF-3748-4FF8-926E-CC7155AA78DD}" destId="{D9853050-6AEF-4D17-B811-B3ABDD331503}" srcOrd="0" destOrd="5" presId="urn:microsoft.com/office/officeart/2005/8/layout/chevron2"/>
    <dgm:cxn modelId="{6045A941-17C4-4E0E-9DB2-E3C15A3DD054}" srcId="{440C512D-3073-403A-9301-072F11982F5B}" destId="{60A7D517-B024-49E2-A98E-1EEF173F2B16}" srcOrd="6" destOrd="0" parTransId="{DE89170C-C5A7-4164-B0CD-0DDF4C4497F3}" sibTransId="{F7814D49-9745-4544-A4D5-83C5296C97ED}"/>
    <dgm:cxn modelId="{94664B74-2988-45C4-991F-B1842F8D152E}" type="presOf" srcId="{74D5478D-27D0-4BC3-9847-0BC952F7EE69}" destId="{D9853050-6AEF-4D17-B811-B3ABDD331503}" srcOrd="0" destOrd="2" presId="urn:microsoft.com/office/officeart/2005/8/layout/chevron2"/>
    <dgm:cxn modelId="{B8AF4C30-F638-452A-BA47-F2131923B30C}" type="presOf" srcId="{7E2CDEDD-E235-48DD-BF04-EFAD89E1E07B}" destId="{EBDD8674-FB6E-4ECB-8FCA-870F133711EB}" srcOrd="0" destOrd="0" presId="urn:microsoft.com/office/officeart/2005/8/layout/chevron2"/>
    <dgm:cxn modelId="{61F67AA4-AA07-42FF-B46D-9A3B873AC172}" type="presParOf" srcId="{25BD2619-E464-4CDC-853D-A514AFC9ED0C}" destId="{31EC8098-9EC1-4A4D-A4AB-0CBD87380E4B}" srcOrd="0" destOrd="0" presId="urn:microsoft.com/office/officeart/2005/8/layout/chevron2"/>
    <dgm:cxn modelId="{93CF08DC-7B26-4F5A-B559-29F4D6B57F9A}" type="presParOf" srcId="{31EC8098-9EC1-4A4D-A4AB-0CBD87380E4B}" destId="{9DA53B0F-AED7-4639-9E94-5B0463BBD371}" srcOrd="0" destOrd="0" presId="urn:microsoft.com/office/officeart/2005/8/layout/chevron2"/>
    <dgm:cxn modelId="{36FC09F3-4E3D-4650-BA2D-3B0BACFD372E}" type="presParOf" srcId="{31EC8098-9EC1-4A4D-A4AB-0CBD87380E4B}" destId="{C9712EA0-D9BA-480C-B268-257C040297EB}" srcOrd="1" destOrd="0" presId="urn:microsoft.com/office/officeart/2005/8/layout/chevron2"/>
    <dgm:cxn modelId="{435CACE4-330E-4BA6-881F-72C5F667D2E4}" type="presParOf" srcId="{25BD2619-E464-4CDC-853D-A514AFC9ED0C}" destId="{1937965A-81FF-49FA-BAD3-A73665E750F8}" srcOrd="1" destOrd="0" presId="urn:microsoft.com/office/officeart/2005/8/layout/chevron2"/>
    <dgm:cxn modelId="{5B378019-697B-4AD8-97CA-686FEBBA52A9}" type="presParOf" srcId="{25BD2619-E464-4CDC-853D-A514AFC9ED0C}" destId="{55CE2305-B301-4DAF-B0D3-D3B3DB8CBC9A}" srcOrd="2" destOrd="0" presId="urn:microsoft.com/office/officeart/2005/8/layout/chevron2"/>
    <dgm:cxn modelId="{D6AB072A-33C3-4180-8A94-3E15F6364946}" type="presParOf" srcId="{55CE2305-B301-4DAF-B0D3-D3B3DB8CBC9A}" destId="{EBDD8674-FB6E-4ECB-8FCA-870F133711EB}" srcOrd="0" destOrd="0" presId="urn:microsoft.com/office/officeart/2005/8/layout/chevron2"/>
    <dgm:cxn modelId="{1C528446-DC6B-4D30-B8A6-6D6BAD69381D}" type="presParOf" srcId="{55CE2305-B301-4DAF-B0D3-D3B3DB8CBC9A}" destId="{0314768B-83B2-4C2D-A850-B2D8D1CE6473}" srcOrd="1" destOrd="0" presId="urn:microsoft.com/office/officeart/2005/8/layout/chevron2"/>
    <dgm:cxn modelId="{8ACA9209-D015-492E-9B51-109718128AE8}" type="presParOf" srcId="{25BD2619-E464-4CDC-853D-A514AFC9ED0C}" destId="{75F0A3F4-5198-4DC8-AAD6-439406AEED79}" srcOrd="3" destOrd="0" presId="urn:microsoft.com/office/officeart/2005/8/layout/chevron2"/>
    <dgm:cxn modelId="{13F8CA52-4D75-4EA0-8134-6EA5BA3B1BAE}" type="presParOf" srcId="{25BD2619-E464-4CDC-853D-A514AFC9ED0C}" destId="{6E9FA4DC-7DFA-42FA-811A-A119949693A9}" srcOrd="4" destOrd="0" presId="urn:microsoft.com/office/officeart/2005/8/layout/chevron2"/>
    <dgm:cxn modelId="{0BA1F00B-83C3-49C6-9964-B9EBAB9D8B60}" type="presParOf" srcId="{6E9FA4DC-7DFA-42FA-811A-A119949693A9}" destId="{46B13FDF-450B-48DB-8F7A-52137A010D0D}" srcOrd="0" destOrd="0" presId="urn:microsoft.com/office/officeart/2005/8/layout/chevron2"/>
    <dgm:cxn modelId="{C363ED7C-9E14-4CAF-B21B-9F2F39F9D134}" type="presParOf" srcId="{6E9FA4DC-7DFA-42FA-811A-A119949693A9}" destId="{D9853050-6AEF-4D17-B811-B3ABDD331503}" srcOrd="1" destOrd="0" presId="urn:microsoft.com/office/officeart/2005/8/layout/chevron2"/>
    <dgm:cxn modelId="{A2D5169D-3C13-4737-81D7-6B2A822734B9}" type="presParOf" srcId="{25BD2619-E464-4CDC-853D-A514AFC9ED0C}" destId="{27F4653D-08BE-4FB3-8455-F9DF1AFB1014}" srcOrd="5" destOrd="0" presId="urn:microsoft.com/office/officeart/2005/8/layout/chevron2"/>
    <dgm:cxn modelId="{D479658E-5B4C-4439-8CC9-D99397CCED71}" type="presParOf" srcId="{25BD2619-E464-4CDC-853D-A514AFC9ED0C}" destId="{D2E53797-24F7-4742-AF5E-3E0A3D2CDC33}" srcOrd="6" destOrd="0" presId="urn:microsoft.com/office/officeart/2005/8/layout/chevron2"/>
    <dgm:cxn modelId="{1EAC0069-AFF5-444C-92D4-5FDDF58DC7C8}" type="presParOf" srcId="{D2E53797-24F7-4742-AF5E-3E0A3D2CDC33}" destId="{92A31B8E-212C-447A-A8C1-051DE429A413}" srcOrd="0" destOrd="0" presId="urn:microsoft.com/office/officeart/2005/8/layout/chevron2"/>
    <dgm:cxn modelId="{72C20183-D999-4E0C-9F71-D58E3FFCA22F}" type="presParOf" srcId="{D2E53797-24F7-4742-AF5E-3E0A3D2CDC33}" destId="{BB8E7644-EB27-4926-9673-9DD44818985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6863CD3-56D4-4CD6-B6C1-6BCA66E8A21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343F50-12A5-4802-9143-3263C76A6FB1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Definicion de Variables</a:t>
          </a:r>
          <a:endParaRPr lang="es-EC">
            <a:solidFill>
              <a:srgbClr val="002060"/>
            </a:solidFill>
          </a:endParaRPr>
        </a:p>
      </dgm:t>
    </dgm:pt>
    <dgm:pt modelId="{EC8433E3-21A4-4A1C-8927-AA800EFABA22}" type="parTrans" cxnId="{E5A44B28-5D21-4FAB-AE33-715C4282BCFA}">
      <dgm:prSet/>
      <dgm:spPr/>
      <dgm:t>
        <a:bodyPr/>
        <a:lstStyle/>
        <a:p>
          <a:endParaRPr lang="es-EC"/>
        </a:p>
      </dgm:t>
    </dgm:pt>
    <dgm:pt modelId="{85163D07-F2D7-4563-8155-783188D53774}" type="sibTrans" cxnId="{E5A44B28-5D21-4FAB-AE33-715C4282BCFA}">
      <dgm:prSet/>
      <dgm:spPr/>
      <dgm:t>
        <a:bodyPr/>
        <a:lstStyle/>
        <a:p>
          <a:endParaRPr lang="es-EC"/>
        </a:p>
      </dgm:t>
    </dgm:pt>
    <dgm:pt modelId="{63189446-763A-4552-9076-2AD952F11053}">
      <dgm:prSet phldrT="[Texto]"/>
      <dgm:spPr/>
      <dgm:t>
        <a:bodyPr/>
        <a:lstStyle/>
        <a:p>
          <a:r>
            <a:rPr lang="en-US" smtClean="0"/>
            <a:t>#!/usr/bin/php -q</a:t>
          </a:r>
          <a:endParaRPr lang="es-EC"/>
        </a:p>
      </dgm:t>
    </dgm:pt>
    <dgm:pt modelId="{56E99505-36F2-4BD0-8EB4-B94913A0AD9C}" type="parTrans" cxnId="{910FD4B4-872B-4F60-A757-7AC8177D622A}">
      <dgm:prSet/>
      <dgm:spPr/>
      <dgm:t>
        <a:bodyPr/>
        <a:lstStyle/>
        <a:p>
          <a:endParaRPr lang="es-EC"/>
        </a:p>
      </dgm:t>
    </dgm:pt>
    <dgm:pt modelId="{EC0D0279-94DF-4EFF-B36A-5113DE4B6841}" type="sibTrans" cxnId="{910FD4B4-872B-4F60-A757-7AC8177D622A}">
      <dgm:prSet/>
      <dgm:spPr/>
      <dgm:t>
        <a:bodyPr/>
        <a:lstStyle/>
        <a:p>
          <a:endParaRPr lang="es-EC"/>
        </a:p>
      </dgm:t>
    </dgm:pt>
    <dgm:pt modelId="{7E2CDEDD-E235-48DD-BF04-EFAD89E1E07B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Verificando si la extensión marcada es tipo sip</a:t>
          </a:r>
          <a:endParaRPr lang="es-EC">
            <a:solidFill>
              <a:srgbClr val="002060"/>
            </a:solidFill>
          </a:endParaRPr>
        </a:p>
      </dgm:t>
    </dgm:pt>
    <dgm:pt modelId="{7DA02DF8-0A5E-4882-B1BD-5B5CF9F45955}" type="parTrans" cxnId="{CBC26609-5E3F-4252-887F-51B73F27A25D}">
      <dgm:prSet/>
      <dgm:spPr/>
      <dgm:t>
        <a:bodyPr/>
        <a:lstStyle/>
        <a:p>
          <a:endParaRPr lang="es-EC"/>
        </a:p>
      </dgm:t>
    </dgm:pt>
    <dgm:pt modelId="{0ECA369A-E5CD-4D60-88A5-ECB5C6EED0A5}" type="sibTrans" cxnId="{CBC26609-5E3F-4252-887F-51B73F27A25D}">
      <dgm:prSet/>
      <dgm:spPr/>
      <dgm:t>
        <a:bodyPr/>
        <a:lstStyle/>
        <a:p>
          <a:endParaRPr lang="es-EC"/>
        </a:p>
      </dgm:t>
    </dgm:pt>
    <dgm:pt modelId="{3BB68DFF-68AE-4F53-880F-68954BFB61F5}">
      <dgm:prSet phldrT="[Texto]"/>
      <dgm:spPr/>
      <dgm:t>
        <a:bodyPr/>
        <a:lstStyle/>
        <a:p>
          <a:endParaRPr lang="es-EC"/>
        </a:p>
      </dgm:t>
    </dgm:pt>
    <dgm:pt modelId="{292AD4C4-8D21-4745-954C-4F4A53817A02}" type="parTrans" cxnId="{A000A15D-982A-40D2-9063-0695D657D4B1}">
      <dgm:prSet/>
      <dgm:spPr/>
      <dgm:t>
        <a:bodyPr/>
        <a:lstStyle/>
        <a:p>
          <a:endParaRPr lang="es-EC"/>
        </a:p>
      </dgm:t>
    </dgm:pt>
    <dgm:pt modelId="{D03F7B33-8688-4F7C-A76C-1021C6E6D01C}" type="sibTrans" cxnId="{A000A15D-982A-40D2-9063-0695D657D4B1}">
      <dgm:prSet/>
      <dgm:spPr/>
      <dgm:t>
        <a:bodyPr/>
        <a:lstStyle/>
        <a:p>
          <a:endParaRPr lang="es-EC"/>
        </a:p>
      </dgm:t>
    </dgm:pt>
    <dgm:pt modelId="{32ACC3E2-6BD4-45FF-9DAE-7E883E5AB0B4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Verificando si la extensión marcada es tipo iax</a:t>
          </a:r>
          <a:endParaRPr lang="es-EC">
            <a:solidFill>
              <a:srgbClr val="002060"/>
            </a:solidFill>
          </a:endParaRPr>
        </a:p>
      </dgm:t>
    </dgm:pt>
    <dgm:pt modelId="{195AD0AC-2FDC-4970-AD78-EC6360ADEB80}" type="parTrans" cxnId="{21927EB4-FC81-45F0-9FC3-EDC625052D05}">
      <dgm:prSet/>
      <dgm:spPr/>
      <dgm:t>
        <a:bodyPr/>
        <a:lstStyle/>
        <a:p>
          <a:endParaRPr lang="es-EC"/>
        </a:p>
      </dgm:t>
    </dgm:pt>
    <dgm:pt modelId="{14D96DED-636D-4169-B547-94E5FBAE869F}" type="sibTrans" cxnId="{21927EB4-FC81-45F0-9FC3-EDC625052D05}">
      <dgm:prSet/>
      <dgm:spPr/>
      <dgm:t>
        <a:bodyPr/>
        <a:lstStyle/>
        <a:p>
          <a:endParaRPr lang="es-EC"/>
        </a:p>
      </dgm:t>
    </dgm:pt>
    <dgm:pt modelId="{50A5DA8B-640B-44E7-AF8F-577D7AA3E1AD}">
      <dgm:prSet phldrT="[Texto]"/>
      <dgm:spPr/>
      <dgm:t>
        <a:bodyPr/>
        <a:lstStyle/>
        <a:p>
          <a:r>
            <a:rPr lang="en-US" smtClean="0"/>
            <a:t>else if(esIAX($cli1)) {</a:t>
          </a:r>
          <a:endParaRPr lang="es-EC"/>
        </a:p>
      </dgm:t>
    </dgm:pt>
    <dgm:pt modelId="{D574E21B-6EBD-4D74-B9EA-F4CDE9EF5C77}" type="parTrans" cxnId="{5D2A23B3-7F19-40FA-855A-759022DF0228}">
      <dgm:prSet/>
      <dgm:spPr/>
      <dgm:t>
        <a:bodyPr/>
        <a:lstStyle/>
        <a:p>
          <a:endParaRPr lang="es-EC"/>
        </a:p>
      </dgm:t>
    </dgm:pt>
    <dgm:pt modelId="{9922962D-827A-4B1B-AD4A-3C40A73834A2}" type="sibTrans" cxnId="{5D2A23B3-7F19-40FA-855A-759022DF0228}">
      <dgm:prSet/>
      <dgm:spPr/>
      <dgm:t>
        <a:bodyPr/>
        <a:lstStyle/>
        <a:p>
          <a:endParaRPr lang="es-EC"/>
        </a:p>
      </dgm:t>
    </dgm:pt>
    <dgm:pt modelId="{5D841972-1FF6-4173-8695-47E43C8246E2}">
      <dgm:prSet phldrT="[Texto]"/>
      <dgm:spPr/>
      <dgm:t>
        <a:bodyPr/>
        <a:lstStyle/>
        <a:p>
          <a:endParaRPr lang="es-EC"/>
        </a:p>
      </dgm:t>
    </dgm:pt>
    <dgm:pt modelId="{F8F43EDA-3439-4BD6-9639-D4CD63D14119}" type="parTrans" cxnId="{84090BDE-0116-4EFE-8EA7-3CB71BCE976E}">
      <dgm:prSet/>
      <dgm:spPr/>
      <dgm:t>
        <a:bodyPr/>
        <a:lstStyle/>
        <a:p>
          <a:endParaRPr lang="es-EC"/>
        </a:p>
      </dgm:t>
    </dgm:pt>
    <dgm:pt modelId="{50B3869A-C94B-4F29-A8C5-9D3058226999}" type="sibTrans" cxnId="{84090BDE-0116-4EFE-8EA7-3CB71BCE976E}">
      <dgm:prSet/>
      <dgm:spPr/>
      <dgm:t>
        <a:bodyPr/>
        <a:lstStyle/>
        <a:p>
          <a:endParaRPr lang="es-EC"/>
        </a:p>
      </dgm:t>
    </dgm:pt>
    <dgm:pt modelId="{440C512D-3073-403A-9301-072F11982F5B}">
      <dgm:prSet/>
      <dgm:spPr/>
      <dgm:t>
        <a:bodyPr/>
        <a:lstStyle/>
        <a:p>
          <a:endParaRPr lang="es-EC">
            <a:solidFill>
              <a:srgbClr val="002060"/>
            </a:solidFill>
          </a:endParaRPr>
        </a:p>
      </dgm:t>
    </dgm:pt>
    <dgm:pt modelId="{C1D4862B-84A5-42E9-BC8F-24F3A050EF0C}" type="parTrans" cxnId="{55233AE6-5B91-43C6-ADAA-367FA61A986F}">
      <dgm:prSet/>
      <dgm:spPr/>
      <dgm:t>
        <a:bodyPr/>
        <a:lstStyle/>
        <a:p>
          <a:endParaRPr lang="es-EC"/>
        </a:p>
      </dgm:t>
    </dgm:pt>
    <dgm:pt modelId="{BA1138A2-D72E-4277-BE94-A294DEC3E714}" type="sibTrans" cxnId="{55233AE6-5B91-43C6-ADAA-367FA61A986F}">
      <dgm:prSet/>
      <dgm:spPr/>
      <dgm:t>
        <a:bodyPr/>
        <a:lstStyle/>
        <a:p>
          <a:endParaRPr lang="es-EC"/>
        </a:p>
      </dgm:t>
    </dgm:pt>
    <dgm:pt modelId="{724C094C-A4CC-4B73-B7A5-F8D876F3BD70}">
      <dgm:prSet/>
      <dgm:spPr/>
      <dgm:t>
        <a:bodyPr/>
        <a:lstStyle/>
        <a:p>
          <a:r>
            <a:rPr lang="en-US" smtClean="0"/>
            <a:t>&lt;?php </a:t>
          </a:r>
          <a:endParaRPr lang="es-EC"/>
        </a:p>
      </dgm:t>
    </dgm:pt>
    <dgm:pt modelId="{AE502318-F843-4620-A436-F1D07802E537}" type="parTrans" cxnId="{C69A7492-97E2-46A2-8C0F-7BBF60E41245}">
      <dgm:prSet/>
      <dgm:spPr/>
      <dgm:t>
        <a:bodyPr/>
        <a:lstStyle/>
        <a:p>
          <a:endParaRPr lang="es-EC"/>
        </a:p>
      </dgm:t>
    </dgm:pt>
    <dgm:pt modelId="{066BE718-5175-4046-856E-FE742ADBEC4E}" type="sibTrans" cxnId="{C69A7492-97E2-46A2-8C0F-7BBF60E41245}">
      <dgm:prSet/>
      <dgm:spPr/>
      <dgm:t>
        <a:bodyPr/>
        <a:lstStyle/>
        <a:p>
          <a:endParaRPr lang="es-EC"/>
        </a:p>
      </dgm:t>
    </dgm:pt>
    <dgm:pt modelId="{AEEF7332-1700-46CD-BFF7-F1A819CF8229}">
      <dgm:prSet/>
      <dgm:spPr/>
      <dgm:t>
        <a:bodyPr/>
        <a:lstStyle/>
        <a:p>
          <a:r>
            <a:rPr lang="en-US" smtClean="0"/>
            <a:t>require '/var/lib/Asterisk/agi-bin/phpagi-2.14/phpagi.php';</a:t>
          </a:r>
          <a:endParaRPr lang="es-EC"/>
        </a:p>
      </dgm:t>
    </dgm:pt>
    <dgm:pt modelId="{A1433DD1-8E0F-4825-BD80-CFE20726ABDD}" type="parTrans" cxnId="{6E3DAFE1-F150-4ABE-9306-5422607BA1A7}">
      <dgm:prSet/>
      <dgm:spPr/>
      <dgm:t>
        <a:bodyPr/>
        <a:lstStyle/>
        <a:p>
          <a:endParaRPr lang="es-EC"/>
        </a:p>
      </dgm:t>
    </dgm:pt>
    <dgm:pt modelId="{55E7DC51-D414-4A31-AE0C-FA76EA9D3293}" type="sibTrans" cxnId="{6E3DAFE1-F150-4ABE-9306-5422607BA1A7}">
      <dgm:prSet/>
      <dgm:spPr/>
      <dgm:t>
        <a:bodyPr/>
        <a:lstStyle/>
        <a:p>
          <a:endParaRPr lang="es-EC"/>
        </a:p>
      </dgm:t>
    </dgm:pt>
    <dgm:pt modelId="{68E6C5FB-26F4-42E6-AFFC-0D406977C529}">
      <dgm:prSet/>
      <dgm:spPr/>
      <dgm:t>
        <a:bodyPr/>
        <a:lstStyle/>
        <a:p>
          <a:r>
            <a:rPr lang="en-US" smtClean="0"/>
            <a:t>$agi=new AGI();</a:t>
          </a:r>
          <a:endParaRPr lang="es-EC"/>
        </a:p>
      </dgm:t>
    </dgm:pt>
    <dgm:pt modelId="{273B4F17-543D-4038-B63C-4A6413B01897}" type="parTrans" cxnId="{BDF6DD4B-A562-41FE-B279-228B26F3B6E9}">
      <dgm:prSet/>
      <dgm:spPr/>
      <dgm:t>
        <a:bodyPr/>
        <a:lstStyle/>
        <a:p>
          <a:endParaRPr lang="es-EC"/>
        </a:p>
      </dgm:t>
    </dgm:pt>
    <dgm:pt modelId="{24A4FD3C-8939-4C1D-8FF1-6D30B77BAC70}" type="sibTrans" cxnId="{BDF6DD4B-A562-41FE-B279-228B26F3B6E9}">
      <dgm:prSet/>
      <dgm:spPr/>
      <dgm:t>
        <a:bodyPr/>
        <a:lstStyle/>
        <a:p>
          <a:endParaRPr lang="es-EC"/>
        </a:p>
      </dgm:t>
    </dgm:pt>
    <dgm:pt modelId="{5CF601D1-3416-4722-AFE4-AFBBFAF48246}">
      <dgm:prSet/>
      <dgm:spPr/>
      <dgm:t>
        <a:bodyPr/>
        <a:lstStyle/>
        <a:p>
          <a:r>
            <a:rPr lang="en-US" smtClean="0"/>
            <a:t>connect_db();</a:t>
          </a:r>
          <a:endParaRPr lang="es-EC"/>
        </a:p>
      </dgm:t>
    </dgm:pt>
    <dgm:pt modelId="{DA49978E-A679-4B0F-9AE1-9A2E6EE5FEBB}" type="parTrans" cxnId="{2E364F31-A231-4F40-9DFE-41997B407970}">
      <dgm:prSet/>
      <dgm:spPr/>
      <dgm:t>
        <a:bodyPr/>
        <a:lstStyle/>
        <a:p>
          <a:endParaRPr lang="es-EC"/>
        </a:p>
      </dgm:t>
    </dgm:pt>
    <dgm:pt modelId="{88CDB93A-7096-48FB-AC24-B0FC55A825DF}" type="sibTrans" cxnId="{2E364F31-A231-4F40-9DFE-41997B407970}">
      <dgm:prSet/>
      <dgm:spPr/>
      <dgm:t>
        <a:bodyPr/>
        <a:lstStyle/>
        <a:p>
          <a:endParaRPr lang="es-EC"/>
        </a:p>
      </dgm:t>
    </dgm:pt>
    <dgm:pt modelId="{40A761AF-0211-4369-8507-F24DFEC9261C}">
      <dgm:prSet/>
      <dgm:spPr/>
      <dgm:t>
        <a:bodyPr/>
        <a:lstStyle/>
        <a:p>
          <a:r>
            <a:rPr lang="en-US" smtClean="0"/>
            <a:t>if(esSIP($cli1)) { //registro ya existe en SIP</a:t>
          </a:r>
          <a:endParaRPr lang="es-EC"/>
        </a:p>
      </dgm:t>
    </dgm:pt>
    <dgm:pt modelId="{C2082F17-858E-462C-B58C-64B379BE8FFE}" type="parTrans" cxnId="{131DBE56-45F6-4F27-8882-FDFE97E6087D}">
      <dgm:prSet/>
      <dgm:spPr/>
      <dgm:t>
        <a:bodyPr/>
        <a:lstStyle/>
        <a:p>
          <a:endParaRPr lang="es-EC"/>
        </a:p>
      </dgm:t>
    </dgm:pt>
    <dgm:pt modelId="{38ED9924-FFA0-405D-867B-4062440E575A}" type="sibTrans" cxnId="{131DBE56-45F6-4F27-8882-FDFE97E6087D}">
      <dgm:prSet/>
      <dgm:spPr/>
      <dgm:t>
        <a:bodyPr/>
        <a:lstStyle/>
        <a:p>
          <a:endParaRPr lang="es-EC"/>
        </a:p>
      </dgm:t>
    </dgm:pt>
    <dgm:pt modelId="{3C3AA575-DE5D-4A20-93C4-B65CB72D161A}">
      <dgm:prSet/>
      <dgm:spPr/>
      <dgm:t>
        <a:bodyPr/>
        <a:lstStyle/>
        <a:p>
          <a:r>
            <a:rPr lang="en-US" smtClean="0"/>
            <a:t>$temp="SIP";</a:t>
          </a:r>
          <a:endParaRPr lang="es-EC"/>
        </a:p>
      </dgm:t>
    </dgm:pt>
    <dgm:pt modelId="{4DD2E43B-9355-497B-BCEE-92C14431E496}" type="parTrans" cxnId="{179E5B6A-8C78-4475-AEFF-216759198AC5}">
      <dgm:prSet/>
      <dgm:spPr/>
      <dgm:t>
        <a:bodyPr/>
        <a:lstStyle/>
        <a:p>
          <a:endParaRPr lang="es-EC"/>
        </a:p>
      </dgm:t>
    </dgm:pt>
    <dgm:pt modelId="{D5CB87CE-651D-4396-9988-07A857BD5A61}" type="sibTrans" cxnId="{179E5B6A-8C78-4475-AEFF-216759198AC5}">
      <dgm:prSet/>
      <dgm:spPr/>
      <dgm:t>
        <a:bodyPr/>
        <a:lstStyle/>
        <a:p>
          <a:endParaRPr lang="es-EC"/>
        </a:p>
      </dgm:t>
    </dgm:pt>
    <dgm:pt modelId="{7A94CF28-6A90-49F2-8282-950259B80A10}">
      <dgm:prSet/>
      <dgm:spPr/>
      <dgm:t>
        <a:bodyPr/>
        <a:lstStyle/>
        <a:p>
          <a:r>
            <a:rPr lang="en-US" smtClean="0"/>
            <a:t>}</a:t>
          </a:r>
          <a:endParaRPr lang="es-EC"/>
        </a:p>
      </dgm:t>
    </dgm:pt>
    <dgm:pt modelId="{590A736C-EF43-4F47-8A41-260FA658A173}" type="parTrans" cxnId="{45E09C0D-D33C-45F1-A102-7794456E6714}">
      <dgm:prSet/>
      <dgm:spPr/>
      <dgm:t>
        <a:bodyPr/>
        <a:lstStyle/>
        <a:p>
          <a:endParaRPr lang="es-EC"/>
        </a:p>
      </dgm:t>
    </dgm:pt>
    <dgm:pt modelId="{826A14BB-95BC-4DC1-8C4A-4176ADCEBC90}" type="sibTrans" cxnId="{45E09C0D-D33C-45F1-A102-7794456E6714}">
      <dgm:prSet/>
      <dgm:spPr/>
      <dgm:t>
        <a:bodyPr/>
        <a:lstStyle/>
        <a:p>
          <a:endParaRPr lang="es-EC"/>
        </a:p>
      </dgm:t>
    </dgm:pt>
    <dgm:pt modelId="{004CD26C-A6F2-43AB-9622-18DFB2DB2BEE}">
      <dgm:prSet/>
      <dgm:spPr/>
      <dgm:t>
        <a:bodyPr/>
        <a:lstStyle/>
        <a:p>
          <a:r>
            <a:rPr lang="en-US" smtClean="0"/>
            <a:t>$temp="IAX2";</a:t>
          </a:r>
          <a:endParaRPr lang="es-EC"/>
        </a:p>
      </dgm:t>
    </dgm:pt>
    <dgm:pt modelId="{0845024E-5F81-42EB-B16D-713F7890DB5C}" type="parTrans" cxnId="{41935C62-79E8-4580-8F96-365FD2FE6CDD}">
      <dgm:prSet/>
      <dgm:spPr/>
      <dgm:t>
        <a:bodyPr/>
        <a:lstStyle/>
        <a:p>
          <a:endParaRPr lang="es-EC"/>
        </a:p>
      </dgm:t>
    </dgm:pt>
    <dgm:pt modelId="{40BA4032-20E0-426F-BE29-8A98225920A9}" type="sibTrans" cxnId="{41935C62-79E8-4580-8F96-365FD2FE6CDD}">
      <dgm:prSet/>
      <dgm:spPr/>
      <dgm:t>
        <a:bodyPr/>
        <a:lstStyle/>
        <a:p>
          <a:endParaRPr lang="es-EC"/>
        </a:p>
      </dgm:t>
    </dgm:pt>
    <dgm:pt modelId="{E7772E38-AB28-4DD7-830C-85F3583768BD}">
      <dgm:prSet/>
      <dgm:spPr/>
      <dgm:t>
        <a:bodyPr/>
        <a:lstStyle/>
        <a:p>
          <a:r>
            <a:rPr lang="en-US" smtClean="0"/>
            <a:t>}else {</a:t>
          </a:r>
          <a:endParaRPr lang="es-EC"/>
        </a:p>
      </dgm:t>
    </dgm:pt>
    <dgm:pt modelId="{A6A571D6-0AD8-4F54-BAA2-6434A5224A10}" type="parTrans" cxnId="{23442717-2C4C-4FF8-813F-E6105A6988FD}">
      <dgm:prSet/>
      <dgm:spPr/>
      <dgm:t>
        <a:bodyPr/>
        <a:lstStyle/>
        <a:p>
          <a:endParaRPr lang="es-EC"/>
        </a:p>
      </dgm:t>
    </dgm:pt>
    <dgm:pt modelId="{1A2FDB00-C02A-4272-8714-275E8212E55C}" type="sibTrans" cxnId="{23442717-2C4C-4FF8-813F-E6105A6988FD}">
      <dgm:prSet/>
      <dgm:spPr/>
      <dgm:t>
        <a:bodyPr/>
        <a:lstStyle/>
        <a:p>
          <a:endParaRPr lang="es-EC"/>
        </a:p>
      </dgm:t>
    </dgm:pt>
    <dgm:pt modelId="{62D80585-C74C-45B0-B184-4FBCE5D9D5C4}">
      <dgm:prSet/>
      <dgm:spPr/>
      <dgm:t>
        <a:bodyPr/>
        <a:lstStyle/>
        <a:p>
          <a:r>
            <a:rPr lang="en-US" smtClean="0"/>
            <a:t>$temp="";</a:t>
          </a:r>
          <a:endParaRPr lang="es-EC"/>
        </a:p>
      </dgm:t>
    </dgm:pt>
    <dgm:pt modelId="{FCCAEC70-BDE9-4F8A-830E-3F5EEFA370F3}" type="parTrans" cxnId="{8B123A45-3CB9-43B0-B1F6-02B208ED9BDD}">
      <dgm:prSet/>
      <dgm:spPr/>
      <dgm:t>
        <a:bodyPr/>
        <a:lstStyle/>
        <a:p>
          <a:endParaRPr lang="es-EC"/>
        </a:p>
      </dgm:t>
    </dgm:pt>
    <dgm:pt modelId="{3FA128E6-52D4-40FD-9C1A-10D09252AA31}" type="sibTrans" cxnId="{8B123A45-3CB9-43B0-B1F6-02B208ED9BDD}">
      <dgm:prSet/>
      <dgm:spPr/>
      <dgm:t>
        <a:bodyPr/>
        <a:lstStyle/>
        <a:p>
          <a:endParaRPr lang="es-EC"/>
        </a:p>
      </dgm:t>
    </dgm:pt>
    <dgm:pt modelId="{BCA57752-11EC-4629-A72A-0E697069EA7F}">
      <dgm:prSet/>
      <dgm:spPr/>
      <dgm:t>
        <a:bodyPr/>
        <a:lstStyle/>
        <a:p>
          <a:r>
            <a:rPr lang="en-US" smtClean="0"/>
            <a:t>}</a:t>
          </a:r>
          <a:endParaRPr lang="es-EC"/>
        </a:p>
      </dgm:t>
    </dgm:pt>
    <dgm:pt modelId="{33DA881A-4766-4E5F-B688-2C166DEE62A6}" type="parTrans" cxnId="{EDDF56FA-6EE5-4C85-B043-0F3A519BAC98}">
      <dgm:prSet/>
      <dgm:spPr/>
      <dgm:t>
        <a:bodyPr/>
        <a:lstStyle/>
        <a:p>
          <a:endParaRPr lang="es-EC"/>
        </a:p>
      </dgm:t>
    </dgm:pt>
    <dgm:pt modelId="{CDBE3741-1BAF-4AE4-BA63-CEEE24BAD1E6}" type="sibTrans" cxnId="{EDDF56FA-6EE5-4C85-B043-0F3A519BAC98}">
      <dgm:prSet/>
      <dgm:spPr/>
      <dgm:t>
        <a:bodyPr/>
        <a:lstStyle/>
        <a:p>
          <a:endParaRPr lang="es-EC"/>
        </a:p>
      </dgm:t>
    </dgm:pt>
    <dgm:pt modelId="{671A7B4E-E5B3-4032-9A2F-FE6421EC037A}">
      <dgm:prSet/>
      <dgm:spPr/>
      <dgm:t>
        <a:bodyPr/>
        <a:lstStyle/>
        <a:p>
          <a:r>
            <a:rPr lang="en-US" smtClean="0"/>
            <a:t>$cli1 = $argv[1];</a:t>
          </a:r>
          <a:endParaRPr lang="es-EC"/>
        </a:p>
      </dgm:t>
    </dgm:pt>
    <dgm:pt modelId="{B97EA50A-ED7A-4464-9919-9F3F9633479C}" type="parTrans" cxnId="{54D259FB-D334-48B7-80E8-6A5CCF85139E}">
      <dgm:prSet/>
      <dgm:spPr/>
      <dgm:t>
        <a:bodyPr/>
        <a:lstStyle/>
        <a:p>
          <a:endParaRPr lang="es-EC"/>
        </a:p>
      </dgm:t>
    </dgm:pt>
    <dgm:pt modelId="{BCA81FDE-AF98-4C48-95E5-A1D46F884C92}" type="sibTrans" cxnId="{54D259FB-D334-48B7-80E8-6A5CCF85139E}">
      <dgm:prSet/>
      <dgm:spPr/>
      <dgm:t>
        <a:bodyPr/>
        <a:lstStyle/>
        <a:p>
          <a:endParaRPr lang="es-EC"/>
        </a:p>
      </dgm:t>
    </dgm:pt>
    <dgm:pt modelId="{25BD2619-E464-4CDC-853D-A514AFC9ED0C}" type="pres">
      <dgm:prSet presAssocID="{F6863CD3-56D4-4CD6-B6C1-6BCA66E8A2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EC8098-9EC1-4A4D-A4AB-0CBD87380E4B}" type="pres">
      <dgm:prSet presAssocID="{57343F50-12A5-4802-9143-3263C76A6FB1}" presName="composite" presStyleCnt="0"/>
      <dgm:spPr/>
    </dgm:pt>
    <dgm:pt modelId="{9DA53B0F-AED7-4639-9E94-5B0463BBD371}" type="pres">
      <dgm:prSet presAssocID="{57343F50-12A5-4802-9143-3263C76A6FB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712EA0-D9BA-480C-B268-257C040297EB}" type="pres">
      <dgm:prSet presAssocID="{57343F50-12A5-4802-9143-3263C76A6FB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7965A-81FF-49FA-BAD3-A73665E750F8}" type="pres">
      <dgm:prSet presAssocID="{85163D07-F2D7-4563-8155-783188D53774}" presName="sp" presStyleCnt="0"/>
      <dgm:spPr/>
    </dgm:pt>
    <dgm:pt modelId="{55CE2305-B301-4DAF-B0D3-D3B3DB8CBC9A}" type="pres">
      <dgm:prSet presAssocID="{7E2CDEDD-E235-48DD-BF04-EFAD89E1E07B}" presName="composite" presStyleCnt="0"/>
      <dgm:spPr/>
    </dgm:pt>
    <dgm:pt modelId="{EBDD8674-FB6E-4ECB-8FCA-870F133711EB}" type="pres">
      <dgm:prSet presAssocID="{7E2CDEDD-E235-48DD-BF04-EFAD89E1E07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4768B-83B2-4C2D-A850-B2D8D1CE6473}" type="pres">
      <dgm:prSet presAssocID="{7E2CDEDD-E235-48DD-BF04-EFAD89E1E07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F0A3F4-5198-4DC8-AAD6-439406AEED79}" type="pres">
      <dgm:prSet presAssocID="{0ECA369A-E5CD-4D60-88A5-ECB5C6EED0A5}" presName="sp" presStyleCnt="0"/>
      <dgm:spPr/>
    </dgm:pt>
    <dgm:pt modelId="{6E9FA4DC-7DFA-42FA-811A-A119949693A9}" type="pres">
      <dgm:prSet presAssocID="{32ACC3E2-6BD4-45FF-9DAE-7E883E5AB0B4}" presName="composite" presStyleCnt="0"/>
      <dgm:spPr/>
    </dgm:pt>
    <dgm:pt modelId="{46B13FDF-450B-48DB-8F7A-52137A010D0D}" type="pres">
      <dgm:prSet presAssocID="{32ACC3E2-6BD4-45FF-9DAE-7E883E5AB0B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853050-6AEF-4D17-B811-B3ABDD331503}" type="pres">
      <dgm:prSet presAssocID="{32ACC3E2-6BD4-45FF-9DAE-7E883E5AB0B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090BDE-0116-4EFE-8EA7-3CB71BCE976E}" srcId="{57343F50-12A5-4802-9143-3263C76A6FB1}" destId="{5D841972-1FF6-4173-8695-47E43C8246E2}" srcOrd="5" destOrd="0" parTransId="{F8F43EDA-3439-4BD6-9639-D4CD63D14119}" sibTransId="{50B3869A-C94B-4F29-A8C5-9D3058226999}"/>
    <dgm:cxn modelId="{910FD4B4-872B-4F60-A757-7AC8177D622A}" srcId="{57343F50-12A5-4802-9143-3263C76A6FB1}" destId="{63189446-763A-4552-9076-2AD952F11053}" srcOrd="0" destOrd="0" parTransId="{56E99505-36F2-4BD0-8EB4-B94913A0AD9C}" sibTransId="{EC0D0279-94DF-4EFF-B36A-5113DE4B6841}"/>
    <dgm:cxn modelId="{131DBE56-45F6-4F27-8882-FDFE97E6087D}" srcId="{7E2CDEDD-E235-48DD-BF04-EFAD89E1E07B}" destId="{40A761AF-0211-4369-8507-F24DFEC9261C}" srcOrd="2" destOrd="0" parTransId="{C2082F17-858E-462C-B58C-64B379BE8FFE}" sibTransId="{38ED9924-FFA0-405D-867B-4062440E575A}"/>
    <dgm:cxn modelId="{C7477956-C02F-43E4-AD6D-54CF70852227}" type="presOf" srcId="{68E6C5FB-26F4-42E6-AFFC-0D406977C529}" destId="{C9712EA0-D9BA-480C-B268-257C040297EB}" srcOrd="0" destOrd="3" presId="urn:microsoft.com/office/officeart/2005/8/layout/chevron2"/>
    <dgm:cxn modelId="{179E5B6A-8C78-4475-AEFF-216759198AC5}" srcId="{7E2CDEDD-E235-48DD-BF04-EFAD89E1E07B}" destId="{3C3AA575-DE5D-4A20-93C4-B65CB72D161A}" srcOrd="3" destOrd="0" parTransId="{4DD2E43B-9355-497B-BCEE-92C14431E496}" sibTransId="{D5CB87CE-651D-4396-9988-07A857BD5A61}"/>
    <dgm:cxn modelId="{4F66D62C-A466-4514-A33D-B41B289D32AC}" type="presOf" srcId="{3C3AA575-DE5D-4A20-93C4-B65CB72D161A}" destId="{0314768B-83B2-4C2D-A850-B2D8D1CE6473}" srcOrd="0" destOrd="3" presId="urn:microsoft.com/office/officeart/2005/8/layout/chevron2"/>
    <dgm:cxn modelId="{29CE6841-EE63-41F8-9C89-4243788DB491}" type="presOf" srcId="{671A7B4E-E5B3-4032-9A2F-FE6421EC037A}" destId="{C9712EA0-D9BA-480C-B268-257C040297EB}" srcOrd="0" destOrd="4" presId="urn:microsoft.com/office/officeart/2005/8/layout/chevron2"/>
    <dgm:cxn modelId="{48560E0E-7AF2-4080-A8B1-EE2792868B04}" type="presOf" srcId="{57343F50-12A5-4802-9143-3263C76A6FB1}" destId="{9DA53B0F-AED7-4639-9E94-5B0463BBD371}" srcOrd="0" destOrd="0" presId="urn:microsoft.com/office/officeart/2005/8/layout/chevron2"/>
    <dgm:cxn modelId="{967EB7B0-AC9E-45E9-8AE7-161C5C0A7D35}" type="presOf" srcId="{50A5DA8B-640B-44E7-AF8F-577D7AA3E1AD}" destId="{D9853050-6AEF-4D17-B811-B3ABDD331503}" srcOrd="0" destOrd="0" presId="urn:microsoft.com/office/officeart/2005/8/layout/chevron2"/>
    <dgm:cxn modelId="{1790EE9F-6CA2-41A9-BADB-A7A925EACA5B}" type="presOf" srcId="{004CD26C-A6F2-43AB-9622-18DFB2DB2BEE}" destId="{D9853050-6AEF-4D17-B811-B3ABDD331503}" srcOrd="0" destOrd="1" presId="urn:microsoft.com/office/officeart/2005/8/layout/chevron2"/>
    <dgm:cxn modelId="{55233AE6-5B91-43C6-ADAA-367FA61A986F}" srcId="{32ACC3E2-6BD4-45FF-9DAE-7E883E5AB0B4}" destId="{440C512D-3073-403A-9301-072F11982F5B}" srcOrd="5" destOrd="0" parTransId="{C1D4862B-84A5-42E9-BC8F-24F3A050EF0C}" sibTransId="{BA1138A2-D72E-4277-BE94-A294DEC3E714}"/>
    <dgm:cxn modelId="{4A13709C-E7A2-4424-9EE3-54A4EAF23C11}" type="presOf" srcId="{5D841972-1FF6-4173-8695-47E43C8246E2}" destId="{C9712EA0-D9BA-480C-B268-257C040297EB}" srcOrd="0" destOrd="5" presId="urn:microsoft.com/office/officeart/2005/8/layout/chevron2"/>
    <dgm:cxn modelId="{51FC8EB2-2EC9-4425-8F2A-A29DE2F92338}" type="presOf" srcId="{724C094C-A4CC-4B73-B7A5-F8D876F3BD70}" destId="{C9712EA0-D9BA-480C-B268-257C040297EB}" srcOrd="0" destOrd="1" presId="urn:microsoft.com/office/officeart/2005/8/layout/chevron2"/>
    <dgm:cxn modelId="{FDF95DC9-9125-457F-BA26-0313466B7095}" type="presOf" srcId="{62D80585-C74C-45B0-B184-4FBCE5D9D5C4}" destId="{D9853050-6AEF-4D17-B811-B3ABDD331503}" srcOrd="0" destOrd="3" presId="urn:microsoft.com/office/officeart/2005/8/layout/chevron2"/>
    <dgm:cxn modelId="{2E364F31-A231-4F40-9DFE-41997B407970}" srcId="{7E2CDEDD-E235-48DD-BF04-EFAD89E1E07B}" destId="{5CF601D1-3416-4722-AFE4-AFBBFAF48246}" srcOrd="1" destOrd="0" parTransId="{DA49978E-A679-4B0F-9AE1-9A2E6EE5FEBB}" sibTransId="{88CDB93A-7096-48FB-AC24-B0FC55A825DF}"/>
    <dgm:cxn modelId="{23442717-2C4C-4FF8-813F-E6105A6988FD}" srcId="{32ACC3E2-6BD4-45FF-9DAE-7E883E5AB0B4}" destId="{E7772E38-AB28-4DD7-830C-85F3583768BD}" srcOrd="2" destOrd="0" parTransId="{A6A571D6-0AD8-4F54-BAA2-6434A5224A10}" sibTransId="{1A2FDB00-C02A-4272-8714-275E8212E55C}"/>
    <dgm:cxn modelId="{8B123A45-3CB9-43B0-B1F6-02B208ED9BDD}" srcId="{32ACC3E2-6BD4-45FF-9DAE-7E883E5AB0B4}" destId="{62D80585-C74C-45B0-B184-4FBCE5D9D5C4}" srcOrd="3" destOrd="0" parTransId="{FCCAEC70-BDE9-4F8A-830E-3F5EEFA370F3}" sibTransId="{3FA128E6-52D4-40FD-9C1A-10D09252AA31}"/>
    <dgm:cxn modelId="{41935C62-79E8-4580-8F96-365FD2FE6CDD}" srcId="{32ACC3E2-6BD4-45FF-9DAE-7E883E5AB0B4}" destId="{004CD26C-A6F2-43AB-9622-18DFB2DB2BEE}" srcOrd="1" destOrd="0" parTransId="{0845024E-5F81-42EB-B16D-713F7890DB5C}" sibTransId="{40BA4032-20E0-426F-BE29-8A98225920A9}"/>
    <dgm:cxn modelId="{4CD8B601-8D13-4DE8-8AE3-D2D75ACE20CA}" type="presOf" srcId="{AEEF7332-1700-46CD-BFF7-F1A819CF8229}" destId="{C9712EA0-D9BA-480C-B268-257C040297EB}" srcOrd="0" destOrd="2" presId="urn:microsoft.com/office/officeart/2005/8/layout/chevron2"/>
    <dgm:cxn modelId="{43988C6B-21CE-4163-84A2-1A9778D2CAAE}" type="presOf" srcId="{440C512D-3073-403A-9301-072F11982F5B}" destId="{D9853050-6AEF-4D17-B811-B3ABDD331503}" srcOrd="0" destOrd="5" presId="urn:microsoft.com/office/officeart/2005/8/layout/chevron2"/>
    <dgm:cxn modelId="{5D2A23B3-7F19-40FA-855A-759022DF0228}" srcId="{32ACC3E2-6BD4-45FF-9DAE-7E883E5AB0B4}" destId="{50A5DA8B-640B-44E7-AF8F-577D7AA3E1AD}" srcOrd="0" destOrd="0" parTransId="{D574E21B-6EBD-4D74-B9EA-F4CDE9EF5C77}" sibTransId="{9922962D-827A-4B1B-AD4A-3C40A73834A2}"/>
    <dgm:cxn modelId="{B49C05C7-36B1-4141-9A46-B2CF27EAC7CA}" type="presOf" srcId="{40A761AF-0211-4369-8507-F24DFEC9261C}" destId="{0314768B-83B2-4C2D-A850-B2D8D1CE6473}" srcOrd="0" destOrd="2" presId="urn:microsoft.com/office/officeart/2005/8/layout/chevron2"/>
    <dgm:cxn modelId="{45E09C0D-D33C-45F1-A102-7794456E6714}" srcId="{7E2CDEDD-E235-48DD-BF04-EFAD89E1E07B}" destId="{7A94CF28-6A90-49F2-8282-950259B80A10}" srcOrd="4" destOrd="0" parTransId="{590A736C-EF43-4F47-8A41-260FA658A173}" sibTransId="{826A14BB-95BC-4DC1-8C4A-4176ADCEBC90}"/>
    <dgm:cxn modelId="{A000A15D-982A-40D2-9063-0695D657D4B1}" srcId="{7E2CDEDD-E235-48DD-BF04-EFAD89E1E07B}" destId="{3BB68DFF-68AE-4F53-880F-68954BFB61F5}" srcOrd="0" destOrd="0" parTransId="{292AD4C4-8D21-4745-954C-4F4A53817A02}" sibTransId="{D03F7B33-8688-4F7C-A76C-1021C6E6D01C}"/>
    <dgm:cxn modelId="{C69A7492-97E2-46A2-8C0F-7BBF60E41245}" srcId="{57343F50-12A5-4802-9143-3263C76A6FB1}" destId="{724C094C-A4CC-4B73-B7A5-F8D876F3BD70}" srcOrd="1" destOrd="0" parTransId="{AE502318-F843-4620-A436-F1D07802E537}" sibTransId="{066BE718-5175-4046-856E-FE742ADBEC4E}"/>
    <dgm:cxn modelId="{8977A1DE-D02D-402D-BCAC-224B337EDF1D}" type="presOf" srcId="{BCA57752-11EC-4629-A72A-0E697069EA7F}" destId="{D9853050-6AEF-4D17-B811-B3ABDD331503}" srcOrd="0" destOrd="4" presId="urn:microsoft.com/office/officeart/2005/8/layout/chevron2"/>
    <dgm:cxn modelId="{EC7C5D10-74C6-4E70-AEEF-3AC501B67DE7}" type="presOf" srcId="{63189446-763A-4552-9076-2AD952F11053}" destId="{C9712EA0-D9BA-480C-B268-257C040297EB}" srcOrd="0" destOrd="0" presId="urn:microsoft.com/office/officeart/2005/8/layout/chevron2"/>
    <dgm:cxn modelId="{0C2206C1-85E8-4C41-98F2-A6EF120D07CE}" type="presOf" srcId="{E7772E38-AB28-4DD7-830C-85F3583768BD}" destId="{D9853050-6AEF-4D17-B811-B3ABDD331503}" srcOrd="0" destOrd="2" presId="urn:microsoft.com/office/officeart/2005/8/layout/chevron2"/>
    <dgm:cxn modelId="{6E3DAFE1-F150-4ABE-9306-5422607BA1A7}" srcId="{57343F50-12A5-4802-9143-3263C76A6FB1}" destId="{AEEF7332-1700-46CD-BFF7-F1A819CF8229}" srcOrd="2" destOrd="0" parTransId="{A1433DD1-8E0F-4825-BD80-CFE20726ABDD}" sibTransId="{55E7DC51-D414-4A31-AE0C-FA76EA9D3293}"/>
    <dgm:cxn modelId="{EDDF56FA-6EE5-4C85-B043-0F3A519BAC98}" srcId="{32ACC3E2-6BD4-45FF-9DAE-7E883E5AB0B4}" destId="{BCA57752-11EC-4629-A72A-0E697069EA7F}" srcOrd="4" destOrd="0" parTransId="{33DA881A-4766-4E5F-B688-2C166DEE62A6}" sibTransId="{CDBE3741-1BAF-4AE4-BA63-CEEE24BAD1E6}"/>
    <dgm:cxn modelId="{8951B107-2AB9-4FBC-BD1B-9AAA09BCA981}" type="presOf" srcId="{7E2CDEDD-E235-48DD-BF04-EFAD89E1E07B}" destId="{EBDD8674-FB6E-4ECB-8FCA-870F133711EB}" srcOrd="0" destOrd="0" presId="urn:microsoft.com/office/officeart/2005/8/layout/chevron2"/>
    <dgm:cxn modelId="{CB5B0852-A99E-4D76-B0E3-E4F1FB229699}" type="presOf" srcId="{7A94CF28-6A90-49F2-8282-950259B80A10}" destId="{0314768B-83B2-4C2D-A850-B2D8D1CE6473}" srcOrd="0" destOrd="4" presId="urn:microsoft.com/office/officeart/2005/8/layout/chevron2"/>
    <dgm:cxn modelId="{BDF6DD4B-A562-41FE-B279-228B26F3B6E9}" srcId="{57343F50-12A5-4802-9143-3263C76A6FB1}" destId="{68E6C5FB-26F4-42E6-AFFC-0D406977C529}" srcOrd="3" destOrd="0" parTransId="{273B4F17-543D-4038-B63C-4A6413B01897}" sibTransId="{24A4FD3C-8939-4C1D-8FF1-6D30B77BAC70}"/>
    <dgm:cxn modelId="{945B684E-87B0-4F10-84F2-F02051DD32EC}" type="presOf" srcId="{32ACC3E2-6BD4-45FF-9DAE-7E883E5AB0B4}" destId="{46B13FDF-450B-48DB-8F7A-52137A010D0D}" srcOrd="0" destOrd="0" presId="urn:microsoft.com/office/officeart/2005/8/layout/chevron2"/>
    <dgm:cxn modelId="{ADEE0E49-B615-4A76-B5C3-11D66F80573B}" type="presOf" srcId="{F6863CD3-56D4-4CD6-B6C1-6BCA66E8A217}" destId="{25BD2619-E464-4CDC-853D-A514AFC9ED0C}" srcOrd="0" destOrd="0" presId="urn:microsoft.com/office/officeart/2005/8/layout/chevron2"/>
    <dgm:cxn modelId="{4EEB7CE1-CA44-49AC-86A8-ED1F55129858}" type="presOf" srcId="{3BB68DFF-68AE-4F53-880F-68954BFB61F5}" destId="{0314768B-83B2-4C2D-A850-B2D8D1CE6473}" srcOrd="0" destOrd="0" presId="urn:microsoft.com/office/officeart/2005/8/layout/chevron2"/>
    <dgm:cxn modelId="{54D259FB-D334-48B7-80E8-6A5CCF85139E}" srcId="{57343F50-12A5-4802-9143-3263C76A6FB1}" destId="{671A7B4E-E5B3-4032-9A2F-FE6421EC037A}" srcOrd="4" destOrd="0" parTransId="{B97EA50A-ED7A-4464-9919-9F3F9633479C}" sibTransId="{BCA81FDE-AF98-4C48-95E5-A1D46F884C92}"/>
    <dgm:cxn modelId="{CBC26609-5E3F-4252-887F-51B73F27A25D}" srcId="{F6863CD3-56D4-4CD6-B6C1-6BCA66E8A217}" destId="{7E2CDEDD-E235-48DD-BF04-EFAD89E1E07B}" srcOrd="1" destOrd="0" parTransId="{7DA02DF8-0A5E-4882-B1BD-5B5CF9F45955}" sibTransId="{0ECA369A-E5CD-4D60-88A5-ECB5C6EED0A5}"/>
    <dgm:cxn modelId="{62DFACA5-42F3-43E8-91AC-67A94406437A}" type="presOf" srcId="{5CF601D1-3416-4722-AFE4-AFBBFAF48246}" destId="{0314768B-83B2-4C2D-A850-B2D8D1CE6473}" srcOrd="0" destOrd="1" presId="urn:microsoft.com/office/officeart/2005/8/layout/chevron2"/>
    <dgm:cxn modelId="{21927EB4-FC81-45F0-9FC3-EDC625052D05}" srcId="{F6863CD3-56D4-4CD6-B6C1-6BCA66E8A217}" destId="{32ACC3E2-6BD4-45FF-9DAE-7E883E5AB0B4}" srcOrd="2" destOrd="0" parTransId="{195AD0AC-2FDC-4970-AD78-EC6360ADEB80}" sibTransId="{14D96DED-636D-4169-B547-94E5FBAE869F}"/>
    <dgm:cxn modelId="{E5A44B28-5D21-4FAB-AE33-715C4282BCFA}" srcId="{F6863CD3-56D4-4CD6-B6C1-6BCA66E8A217}" destId="{57343F50-12A5-4802-9143-3263C76A6FB1}" srcOrd="0" destOrd="0" parTransId="{EC8433E3-21A4-4A1C-8927-AA800EFABA22}" sibTransId="{85163D07-F2D7-4563-8155-783188D53774}"/>
    <dgm:cxn modelId="{9F13DB44-74BA-40A5-9043-C018F21F0BCD}" type="presParOf" srcId="{25BD2619-E464-4CDC-853D-A514AFC9ED0C}" destId="{31EC8098-9EC1-4A4D-A4AB-0CBD87380E4B}" srcOrd="0" destOrd="0" presId="urn:microsoft.com/office/officeart/2005/8/layout/chevron2"/>
    <dgm:cxn modelId="{C16AAF0C-4D8B-4D28-8545-70FF809DE1CD}" type="presParOf" srcId="{31EC8098-9EC1-4A4D-A4AB-0CBD87380E4B}" destId="{9DA53B0F-AED7-4639-9E94-5B0463BBD371}" srcOrd="0" destOrd="0" presId="urn:microsoft.com/office/officeart/2005/8/layout/chevron2"/>
    <dgm:cxn modelId="{7D93B6A9-AAD8-44EC-8A30-5F4F0602E25C}" type="presParOf" srcId="{31EC8098-9EC1-4A4D-A4AB-0CBD87380E4B}" destId="{C9712EA0-D9BA-480C-B268-257C040297EB}" srcOrd="1" destOrd="0" presId="urn:microsoft.com/office/officeart/2005/8/layout/chevron2"/>
    <dgm:cxn modelId="{B53269CD-67AC-459A-8A80-665801DDEC7B}" type="presParOf" srcId="{25BD2619-E464-4CDC-853D-A514AFC9ED0C}" destId="{1937965A-81FF-49FA-BAD3-A73665E750F8}" srcOrd="1" destOrd="0" presId="urn:microsoft.com/office/officeart/2005/8/layout/chevron2"/>
    <dgm:cxn modelId="{5150B47F-43DF-4F9A-984E-748A91E6DF70}" type="presParOf" srcId="{25BD2619-E464-4CDC-853D-A514AFC9ED0C}" destId="{55CE2305-B301-4DAF-B0D3-D3B3DB8CBC9A}" srcOrd="2" destOrd="0" presId="urn:microsoft.com/office/officeart/2005/8/layout/chevron2"/>
    <dgm:cxn modelId="{1BC86DAC-7322-4276-BA74-C078ED860A92}" type="presParOf" srcId="{55CE2305-B301-4DAF-B0D3-D3B3DB8CBC9A}" destId="{EBDD8674-FB6E-4ECB-8FCA-870F133711EB}" srcOrd="0" destOrd="0" presId="urn:microsoft.com/office/officeart/2005/8/layout/chevron2"/>
    <dgm:cxn modelId="{A6B27F76-391F-4705-872F-C688D08FFC5F}" type="presParOf" srcId="{55CE2305-B301-4DAF-B0D3-D3B3DB8CBC9A}" destId="{0314768B-83B2-4C2D-A850-B2D8D1CE6473}" srcOrd="1" destOrd="0" presId="urn:microsoft.com/office/officeart/2005/8/layout/chevron2"/>
    <dgm:cxn modelId="{C9F87044-25CE-48C2-BFDE-365A21531FC0}" type="presParOf" srcId="{25BD2619-E464-4CDC-853D-A514AFC9ED0C}" destId="{75F0A3F4-5198-4DC8-AAD6-439406AEED79}" srcOrd="3" destOrd="0" presId="urn:microsoft.com/office/officeart/2005/8/layout/chevron2"/>
    <dgm:cxn modelId="{D33B9EC8-C697-434B-BC37-F3689DE3C320}" type="presParOf" srcId="{25BD2619-E464-4CDC-853D-A514AFC9ED0C}" destId="{6E9FA4DC-7DFA-42FA-811A-A119949693A9}" srcOrd="4" destOrd="0" presId="urn:microsoft.com/office/officeart/2005/8/layout/chevron2"/>
    <dgm:cxn modelId="{604F11B9-08DD-4BE5-9384-56F2C7CFD046}" type="presParOf" srcId="{6E9FA4DC-7DFA-42FA-811A-A119949693A9}" destId="{46B13FDF-450B-48DB-8F7A-52137A010D0D}" srcOrd="0" destOrd="0" presId="urn:microsoft.com/office/officeart/2005/8/layout/chevron2"/>
    <dgm:cxn modelId="{6B3D5815-1E32-44E4-A358-27EC749A71BA}" type="presParOf" srcId="{6E9FA4DC-7DFA-42FA-811A-A119949693A9}" destId="{D9853050-6AEF-4D17-B811-B3ABDD3315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863CD3-56D4-4CD6-B6C1-6BCA66E8A21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57343F50-12A5-4802-9143-3263C76A6FB1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En caso de no ser tipo sip o iax</a:t>
          </a:r>
          <a:endParaRPr lang="es-EC">
            <a:solidFill>
              <a:srgbClr val="002060"/>
            </a:solidFill>
          </a:endParaRPr>
        </a:p>
      </dgm:t>
    </dgm:pt>
    <dgm:pt modelId="{EC8433E3-21A4-4A1C-8927-AA800EFABA22}" type="parTrans" cxnId="{E5A44B28-5D21-4FAB-AE33-715C4282BCFA}">
      <dgm:prSet/>
      <dgm:spPr/>
      <dgm:t>
        <a:bodyPr/>
        <a:lstStyle/>
        <a:p>
          <a:endParaRPr lang="es-EC"/>
        </a:p>
      </dgm:t>
    </dgm:pt>
    <dgm:pt modelId="{85163D07-F2D7-4563-8155-783188D53774}" type="sibTrans" cxnId="{E5A44B28-5D21-4FAB-AE33-715C4282BCFA}">
      <dgm:prSet/>
      <dgm:spPr/>
      <dgm:t>
        <a:bodyPr/>
        <a:lstStyle/>
        <a:p>
          <a:endParaRPr lang="es-EC"/>
        </a:p>
      </dgm:t>
    </dgm:pt>
    <dgm:pt modelId="{63189446-763A-4552-9076-2AD952F11053}">
      <dgm:prSet phldrT="[Texto]"/>
      <dgm:spPr/>
      <dgm:t>
        <a:bodyPr/>
        <a:lstStyle/>
        <a:p>
          <a:r>
            <a:rPr lang="en-US" smtClean="0"/>
            <a:t>   else {</a:t>
          </a:r>
          <a:endParaRPr lang="es-EC"/>
        </a:p>
      </dgm:t>
    </dgm:pt>
    <dgm:pt modelId="{56E99505-36F2-4BD0-8EB4-B94913A0AD9C}" type="parTrans" cxnId="{910FD4B4-872B-4F60-A757-7AC8177D622A}">
      <dgm:prSet/>
      <dgm:spPr/>
      <dgm:t>
        <a:bodyPr/>
        <a:lstStyle/>
        <a:p>
          <a:endParaRPr lang="es-EC"/>
        </a:p>
      </dgm:t>
    </dgm:pt>
    <dgm:pt modelId="{EC0D0279-94DF-4EFF-B36A-5113DE4B6841}" type="sibTrans" cxnId="{910FD4B4-872B-4F60-A757-7AC8177D622A}">
      <dgm:prSet/>
      <dgm:spPr/>
      <dgm:t>
        <a:bodyPr/>
        <a:lstStyle/>
        <a:p>
          <a:endParaRPr lang="es-EC"/>
        </a:p>
      </dgm:t>
    </dgm:pt>
    <dgm:pt modelId="{7E2CDEDD-E235-48DD-BF04-EFAD89E1E07B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Enviando al plan de marcado el tipo de canal destino</a:t>
          </a:r>
          <a:endParaRPr lang="es-EC">
            <a:solidFill>
              <a:srgbClr val="002060"/>
            </a:solidFill>
          </a:endParaRPr>
        </a:p>
      </dgm:t>
    </dgm:pt>
    <dgm:pt modelId="{7DA02DF8-0A5E-4882-B1BD-5B5CF9F45955}" type="parTrans" cxnId="{CBC26609-5E3F-4252-887F-51B73F27A25D}">
      <dgm:prSet/>
      <dgm:spPr/>
      <dgm:t>
        <a:bodyPr/>
        <a:lstStyle/>
        <a:p>
          <a:endParaRPr lang="es-EC"/>
        </a:p>
      </dgm:t>
    </dgm:pt>
    <dgm:pt modelId="{0ECA369A-E5CD-4D60-88A5-ECB5C6EED0A5}" type="sibTrans" cxnId="{CBC26609-5E3F-4252-887F-51B73F27A25D}">
      <dgm:prSet/>
      <dgm:spPr/>
      <dgm:t>
        <a:bodyPr/>
        <a:lstStyle/>
        <a:p>
          <a:endParaRPr lang="es-EC"/>
        </a:p>
      </dgm:t>
    </dgm:pt>
    <dgm:pt modelId="{3BB68DFF-68AE-4F53-880F-68954BFB61F5}">
      <dgm:prSet phldrT="[Texto]"/>
      <dgm:spPr/>
      <dgm:t>
        <a:bodyPr/>
        <a:lstStyle/>
        <a:p>
          <a:r>
            <a:rPr lang="en-US" smtClean="0"/>
            <a:t>$agi-&gt;set_variable("CHANN","$temp");</a:t>
          </a:r>
          <a:endParaRPr lang="es-EC"/>
        </a:p>
      </dgm:t>
    </dgm:pt>
    <dgm:pt modelId="{292AD4C4-8D21-4745-954C-4F4A53817A02}" type="parTrans" cxnId="{A000A15D-982A-40D2-9063-0695D657D4B1}">
      <dgm:prSet/>
      <dgm:spPr/>
      <dgm:t>
        <a:bodyPr/>
        <a:lstStyle/>
        <a:p>
          <a:endParaRPr lang="es-EC"/>
        </a:p>
      </dgm:t>
    </dgm:pt>
    <dgm:pt modelId="{D03F7B33-8688-4F7C-A76C-1021C6E6D01C}" type="sibTrans" cxnId="{A000A15D-982A-40D2-9063-0695D657D4B1}">
      <dgm:prSet/>
      <dgm:spPr/>
      <dgm:t>
        <a:bodyPr/>
        <a:lstStyle/>
        <a:p>
          <a:endParaRPr lang="es-EC"/>
        </a:p>
      </dgm:t>
    </dgm:pt>
    <dgm:pt modelId="{5D841972-1FF6-4173-8695-47E43C8246E2}">
      <dgm:prSet phldrT="[Texto]"/>
      <dgm:spPr/>
      <dgm:t>
        <a:bodyPr/>
        <a:lstStyle/>
        <a:p>
          <a:endParaRPr lang="es-EC"/>
        </a:p>
      </dgm:t>
    </dgm:pt>
    <dgm:pt modelId="{F8F43EDA-3439-4BD6-9639-D4CD63D14119}" type="parTrans" cxnId="{84090BDE-0116-4EFE-8EA7-3CB71BCE976E}">
      <dgm:prSet/>
      <dgm:spPr/>
      <dgm:t>
        <a:bodyPr/>
        <a:lstStyle/>
        <a:p>
          <a:endParaRPr lang="es-EC"/>
        </a:p>
      </dgm:t>
    </dgm:pt>
    <dgm:pt modelId="{50B3869A-C94B-4F29-A8C5-9D3058226999}" type="sibTrans" cxnId="{84090BDE-0116-4EFE-8EA7-3CB71BCE976E}">
      <dgm:prSet/>
      <dgm:spPr/>
      <dgm:t>
        <a:bodyPr/>
        <a:lstStyle/>
        <a:p>
          <a:endParaRPr lang="es-EC"/>
        </a:p>
      </dgm:t>
    </dgm:pt>
    <dgm:pt modelId="{80D505A7-482E-4EAF-BF8B-139189CE05D6}">
      <dgm:prSet/>
      <dgm:spPr/>
      <dgm:t>
        <a:bodyPr/>
        <a:lstStyle/>
        <a:p>
          <a:r>
            <a:rPr lang="en-US" smtClean="0"/>
            <a:t>$temp="";</a:t>
          </a:r>
          <a:endParaRPr lang="es-EC"/>
        </a:p>
      </dgm:t>
    </dgm:pt>
    <dgm:pt modelId="{4CA959D0-B0DB-4D19-85E5-071CB24D0907}" type="parTrans" cxnId="{18AC2A44-BFF5-4F93-8C1D-39B92C3BF53E}">
      <dgm:prSet/>
      <dgm:spPr/>
      <dgm:t>
        <a:bodyPr/>
        <a:lstStyle/>
        <a:p>
          <a:endParaRPr lang="es-EC"/>
        </a:p>
      </dgm:t>
    </dgm:pt>
    <dgm:pt modelId="{40F33ADF-3BB0-49CA-A4D0-7B27613F1D2F}" type="sibTrans" cxnId="{18AC2A44-BFF5-4F93-8C1D-39B92C3BF53E}">
      <dgm:prSet/>
      <dgm:spPr/>
      <dgm:t>
        <a:bodyPr/>
        <a:lstStyle/>
        <a:p>
          <a:endParaRPr lang="es-EC"/>
        </a:p>
      </dgm:t>
    </dgm:pt>
    <dgm:pt modelId="{F3574F1B-5BB8-4D34-A847-D306D159F0DF}">
      <dgm:prSet/>
      <dgm:spPr/>
      <dgm:t>
        <a:bodyPr/>
        <a:lstStyle/>
        <a:p>
          <a:r>
            <a:rPr lang="en-US" smtClean="0"/>
            <a:t>}</a:t>
          </a:r>
          <a:endParaRPr lang="es-EC"/>
        </a:p>
      </dgm:t>
    </dgm:pt>
    <dgm:pt modelId="{586DC01B-DDA1-4DF9-BD36-CDD097176147}" type="parTrans" cxnId="{7607773D-7863-45AA-BF24-156E42F7DA9F}">
      <dgm:prSet/>
      <dgm:spPr/>
      <dgm:t>
        <a:bodyPr/>
        <a:lstStyle/>
        <a:p>
          <a:endParaRPr lang="es-EC"/>
        </a:p>
      </dgm:t>
    </dgm:pt>
    <dgm:pt modelId="{3C77726A-2E8C-4663-BF0C-19E230A77154}" type="sibTrans" cxnId="{7607773D-7863-45AA-BF24-156E42F7DA9F}">
      <dgm:prSet/>
      <dgm:spPr/>
      <dgm:t>
        <a:bodyPr/>
        <a:lstStyle/>
        <a:p>
          <a:endParaRPr lang="es-EC"/>
        </a:p>
      </dgm:t>
    </dgm:pt>
    <dgm:pt modelId="{655BE3E4-76BE-4514-A220-E04EBC5E7B24}">
      <dgm:prSet/>
      <dgm:spPr/>
      <dgm:t>
        <a:bodyPr/>
        <a:lstStyle/>
        <a:p>
          <a:r>
            <a:rPr lang="x-none" smtClean="0"/>
            <a:t>mysql_close();</a:t>
          </a:r>
          <a:endParaRPr lang="es-EC"/>
        </a:p>
      </dgm:t>
    </dgm:pt>
    <dgm:pt modelId="{DFAE75DD-7153-455A-96E1-475175A3E2A9}" type="parTrans" cxnId="{2BA71632-C74D-40FD-9D91-CD25D032AFC3}">
      <dgm:prSet/>
      <dgm:spPr/>
      <dgm:t>
        <a:bodyPr/>
        <a:lstStyle/>
        <a:p>
          <a:endParaRPr lang="es-EC"/>
        </a:p>
      </dgm:t>
    </dgm:pt>
    <dgm:pt modelId="{045F735E-6764-43DF-AA48-B1537E3E2866}" type="sibTrans" cxnId="{2BA71632-C74D-40FD-9D91-CD25D032AFC3}">
      <dgm:prSet/>
      <dgm:spPr/>
      <dgm:t>
        <a:bodyPr/>
        <a:lstStyle/>
        <a:p>
          <a:endParaRPr lang="es-EC"/>
        </a:p>
      </dgm:t>
    </dgm:pt>
    <dgm:pt modelId="{CF33173E-942F-474A-87D6-DD23C35D2322}">
      <dgm:prSet/>
      <dgm:spPr/>
      <dgm:t>
        <a:bodyPr/>
        <a:lstStyle/>
        <a:p>
          <a:r>
            <a:rPr lang="x-none" smtClean="0"/>
            <a:t>?&gt;</a:t>
          </a:r>
          <a:endParaRPr lang="es-EC"/>
        </a:p>
      </dgm:t>
    </dgm:pt>
    <dgm:pt modelId="{0EB9C6ED-EA7D-4F52-B23D-48DA15A89DBF}" type="parTrans" cxnId="{9FA6B493-3987-4EC0-9012-64FC645DC6BA}">
      <dgm:prSet/>
      <dgm:spPr/>
      <dgm:t>
        <a:bodyPr/>
        <a:lstStyle/>
        <a:p>
          <a:endParaRPr lang="es-EC"/>
        </a:p>
      </dgm:t>
    </dgm:pt>
    <dgm:pt modelId="{7018B420-5439-47C3-A18E-6195EAE5D872}" type="sibTrans" cxnId="{9FA6B493-3987-4EC0-9012-64FC645DC6BA}">
      <dgm:prSet/>
      <dgm:spPr/>
      <dgm:t>
        <a:bodyPr/>
        <a:lstStyle/>
        <a:p>
          <a:endParaRPr lang="es-EC"/>
        </a:p>
      </dgm:t>
    </dgm:pt>
    <dgm:pt modelId="{25BD2619-E464-4CDC-853D-A514AFC9ED0C}" type="pres">
      <dgm:prSet presAssocID="{F6863CD3-56D4-4CD6-B6C1-6BCA66E8A21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1EC8098-9EC1-4A4D-A4AB-0CBD87380E4B}" type="pres">
      <dgm:prSet presAssocID="{57343F50-12A5-4802-9143-3263C76A6FB1}" presName="composite" presStyleCnt="0"/>
      <dgm:spPr/>
    </dgm:pt>
    <dgm:pt modelId="{9DA53B0F-AED7-4639-9E94-5B0463BBD371}" type="pres">
      <dgm:prSet presAssocID="{57343F50-12A5-4802-9143-3263C76A6FB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712EA0-D9BA-480C-B268-257C040297EB}" type="pres">
      <dgm:prSet presAssocID="{57343F50-12A5-4802-9143-3263C76A6FB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37965A-81FF-49FA-BAD3-A73665E750F8}" type="pres">
      <dgm:prSet presAssocID="{85163D07-F2D7-4563-8155-783188D53774}" presName="sp" presStyleCnt="0"/>
      <dgm:spPr/>
    </dgm:pt>
    <dgm:pt modelId="{55CE2305-B301-4DAF-B0D3-D3B3DB8CBC9A}" type="pres">
      <dgm:prSet presAssocID="{7E2CDEDD-E235-48DD-BF04-EFAD89E1E07B}" presName="composite" presStyleCnt="0"/>
      <dgm:spPr/>
    </dgm:pt>
    <dgm:pt modelId="{EBDD8674-FB6E-4ECB-8FCA-870F133711EB}" type="pres">
      <dgm:prSet presAssocID="{7E2CDEDD-E235-48DD-BF04-EFAD89E1E07B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14768B-83B2-4C2D-A850-B2D8D1CE6473}" type="pres">
      <dgm:prSet presAssocID="{7E2CDEDD-E235-48DD-BF04-EFAD89E1E07B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5A44B28-5D21-4FAB-AE33-715C4282BCFA}" srcId="{F6863CD3-56D4-4CD6-B6C1-6BCA66E8A217}" destId="{57343F50-12A5-4802-9143-3263C76A6FB1}" srcOrd="0" destOrd="0" parTransId="{EC8433E3-21A4-4A1C-8927-AA800EFABA22}" sibTransId="{85163D07-F2D7-4563-8155-783188D53774}"/>
    <dgm:cxn modelId="{18AC2A44-BFF5-4F93-8C1D-39B92C3BF53E}" srcId="{57343F50-12A5-4802-9143-3263C76A6FB1}" destId="{80D505A7-482E-4EAF-BF8B-139189CE05D6}" srcOrd="1" destOrd="0" parTransId="{4CA959D0-B0DB-4D19-85E5-071CB24D0907}" sibTransId="{40F33ADF-3BB0-49CA-A4D0-7B27613F1D2F}"/>
    <dgm:cxn modelId="{6A61CF45-03BF-4696-87CE-D83DD80BA310}" type="presOf" srcId="{80D505A7-482E-4EAF-BF8B-139189CE05D6}" destId="{C9712EA0-D9BA-480C-B268-257C040297EB}" srcOrd="0" destOrd="1" presId="urn:microsoft.com/office/officeart/2005/8/layout/chevron2"/>
    <dgm:cxn modelId="{5F3B62AD-549C-43E7-8186-AC11A5609C85}" type="presOf" srcId="{655BE3E4-76BE-4514-A220-E04EBC5E7B24}" destId="{0314768B-83B2-4C2D-A850-B2D8D1CE6473}" srcOrd="0" destOrd="1" presId="urn:microsoft.com/office/officeart/2005/8/layout/chevron2"/>
    <dgm:cxn modelId="{EFBDBF86-C9AA-4812-948C-F82EC1C8F818}" type="presOf" srcId="{57343F50-12A5-4802-9143-3263C76A6FB1}" destId="{9DA53B0F-AED7-4639-9E94-5B0463BBD371}" srcOrd="0" destOrd="0" presId="urn:microsoft.com/office/officeart/2005/8/layout/chevron2"/>
    <dgm:cxn modelId="{D59A9396-F543-450B-AA27-36A0C1E39487}" type="presOf" srcId="{3BB68DFF-68AE-4F53-880F-68954BFB61F5}" destId="{0314768B-83B2-4C2D-A850-B2D8D1CE6473}" srcOrd="0" destOrd="0" presId="urn:microsoft.com/office/officeart/2005/8/layout/chevron2"/>
    <dgm:cxn modelId="{9454CECA-A958-4A24-B401-D0090B1D9B25}" type="presOf" srcId="{CF33173E-942F-474A-87D6-DD23C35D2322}" destId="{0314768B-83B2-4C2D-A850-B2D8D1CE6473}" srcOrd="0" destOrd="2" presId="urn:microsoft.com/office/officeart/2005/8/layout/chevron2"/>
    <dgm:cxn modelId="{ADEEDDCF-157D-47DE-844C-C372F18BAB75}" type="presOf" srcId="{F3574F1B-5BB8-4D34-A847-D306D159F0DF}" destId="{C9712EA0-D9BA-480C-B268-257C040297EB}" srcOrd="0" destOrd="2" presId="urn:microsoft.com/office/officeart/2005/8/layout/chevron2"/>
    <dgm:cxn modelId="{B5C183BB-0F12-4F91-B391-E44A0ED5D938}" type="presOf" srcId="{5D841972-1FF6-4173-8695-47E43C8246E2}" destId="{C9712EA0-D9BA-480C-B268-257C040297EB}" srcOrd="0" destOrd="3" presId="urn:microsoft.com/office/officeart/2005/8/layout/chevron2"/>
    <dgm:cxn modelId="{7607773D-7863-45AA-BF24-156E42F7DA9F}" srcId="{57343F50-12A5-4802-9143-3263C76A6FB1}" destId="{F3574F1B-5BB8-4D34-A847-D306D159F0DF}" srcOrd="2" destOrd="0" parTransId="{586DC01B-DDA1-4DF9-BD36-CDD097176147}" sibTransId="{3C77726A-2E8C-4663-BF0C-19E230A77154}"/>
    <dgm:cxn modelId="{2BA71632-C74D-40FD-9D91-CD25D032AFC3}" srcId="{7E2CDEDD-E235-48DD-BF04-EFAD89E1E07B}" destId="{655BE3E4-76BE-4514-A220-E04EBC5E7B24}" srcOrd="1" destOrd="0" parTransId="{DFAE75DD-7153-455A-96E1-475175A3E2A9}" sibTransId="{045F735E-6764-43DF-AA48-B1537E3E2866}"/>
    <dgm:cxn modelId="{31376EF9-A264-4D34-98F9-BE515687A4EF}" type="presOf" srcId="{63189446-763A-4552-9076-2AD952F11053}" destId="{C9712EA0-D9BA-480C-B268-257C040297EB}" srcOrd="0" destOrd="0" presId="urn:microsoft.com/office/officeart/2005/8/layout/chevron2"/>
    <dgm:cxn modelId="{910FD4B4-872B-4F60-A757-7AC8177D622A}" srcId="{57343F50-12A5-4802-9143-3263C76A6FB1}" destId="{63189446-763A-4552-9076-2AD952F11053}" srcOrd="0" destOrd="0" parTransId="{56E99505-36F2-4BD0-8EB4-B94913A0AD9C}" sibTransId="{EC0D0279-94DF-4EFF-B36A-5113DE4B6841}"/>
    <dgm:cxn modelId="{CBC26609-5E3F-4252-887F-51B73F27A25D}" srcId="{F6863CD3-56D4-4CD6-B6C1-6BCA66E8A217}" destId="{7E2CDEDD-E235-48DD-BF04-EFAD89E1E07B}" srcOrd="1" destOrd="0" parTransId="{7DA02DF8-0A5E-4882-B1BD-5B5CF9F45955}" sibTransId="{0ECA369A-E5CD-4D60-88A5-ECB5C6EED0A5}"/>
    <dgm:cxn modelId="{79572A89-758B-4E9B-8541-E923513E8AA5}" type="presOf" srcId="{7E2CDEDD-E235-48DD-BF04-EFAD89E1E07B}" destId="{EBDD8674-FB6E-4ECB-8FCA-870F133711EB}" srcOrd="0" destOrd="0" presId="urn:microsoft.com/office/officeart/2005/8/layout/chevron2"/>
    <dgm:cxn modelId="{0CDEDA43-014F-4DB8-9013-2C3A91CEC586}" type="presOf" srcId="{F6863CD3-56D4-4CD6-B6C1-6BCA66E8A217}" destId="{25BD2619-E464-4CDC-853D-A514AFC9ED0C}" srcOrd="0" destOrd="0" presId="urn:microsoft.com/office/officeart/2005/8/layout/chevron2"/>
    <dgm:cxn modelId="{A000A15D-982A-40D2-9063-0695D657D4B1}" srcId="{7E2CDEDD-E235-48DD-BF04-EFAD89E1E07B}" destId="{3BB68DFF-68AE-4F53-880F-68954BFB61F5}" srcOrd="0" destOrd="0" parTransId="{292AD4C4-8D21-4745-954C-4F4A53817A02}" sibTransId="{D03F7B33-8688-4F7C-A76C-1021C6E6D01C}"/>
    <dgm:cxn modelId="{9FA6B493-3987-4EC0-9012-64FC645DC6BA}" srcId="{7E2CDEDD-E235-48DD-BF04-EFAD89E1E07B}" destId="{CF33173E-942F-474A-87D6-DD23C35D2322}" srcOrd="2" destOrd="0" parTransId="{0EB9C6ED-EA7D-4F52-B23D-48DA15A89DBF}" sibTransId="{7018B420-5439-47C3-A18E-6195EAE5D872}"/>
    <dgm:cxn modelId="{84090BDE-0116-4EFE-8EA7-3CB71BCE976E}" srcId="{57343F50-12A5-4802-9143-3263C76A6FB1}" destId="{5D841972-1FF6-4173-8695-47E43C8246E2}" srcOrd="3" destOrd="0" parTransId="{F8F43EDA-3439-4BD6-9639-D4CD63D14119}" sibTransId="{50B3869A-C94B-4F29-A8C5-9D3058226999}"/>
    <dgm:cxn modelId="{24FB5FC7-4C9B-4471-81C8-E8E6204B243F}" type="presParOf" srcId="{25BD2619-E464-4CDC-853D-A514AFC9ED0C}" destId="{31EC8098-9EC1-4A4D-A4AB-0CBD87380E4B}" srcOrd="0" destOrd="0" presId="urn:microsoft.com/office/officeart/2005/8/layout/chevron2"/>
    <dgm:cxn modelId="{476AB625-343F-41E8-8AEF-0BDD2ADA59CA}" type="presParOf" srcId="{31EC8098-9EC1-4A4D-A4AB-0CBD87380E4B}" destId="{9DA53B0F-AED7-4639-9E94-5B0463BBD371}" srcOrd="0" destOrd="0" presId="urn:microsoft.com/office/officeart/2005/8/layout/chevron2"/>
    <dgm:cxn modelId="{1651E6A3-9424-433E-AECD-F3BD880975CA}" type="presParOf" srcId="{31EC8098-9EC1-4A4D-A4AB-0CBD87380E4B}" destId="{C9712EA0-D9BA-480C-B268-257C040297EB}" srcOrd="1" destOrd="0" presId="urn:microsoft.com/office/officeart/2005/8/layout/chevron2"/>
    <dgm:cxn modelId="{DBE47416-8507-4C47-AADE-D8AB0387F117}" type="presParOf" srcId="{25BD2619-E464-4CDC-853D-A514AFC9ED0C}" destId="{1937965A-81FF-49FA-BAD3-A73665E750F8}" srcOrd="1" destOrd="0" presId="urn:microsoft.com/office/officeart/2005/8/layout/chevron2"/>
    <dgm:cxn modelId="{04C21CE3-1CC4-4BD5-A922-314F848A0235}" type="presParOf" srcId="{25BD2619-E464-4CDC-853D-A514AFC9ED0C}" destId="{55CE2305-B301-4DAF-B0D3-D3B3DB8CBC9A}" srcOrd="2" destOrd="0" presId="urn:microsoft.com/office/officeart/2005/8/layout/chevron2"/>
    <dgm:cxn modelId="{BE843795-3394-4A74-8022-F87AAF63C351}" type="presParOf" srcId="{55CE2305-B301-4DAF-B0D3-D3B3DB8CBC9A}" destId="{EBDD8674-FB6E-4ECB-8FCA-870F133711EB}" srcOrd="0" destOrd="0" presId="urn:microsoft.com/office/officeart/2005/8/layout/chevron2"/>
    <dgm:cxn modelId="{00E58FF9-BF22-4C7E-9051-76F50CEE5814}" type="presParOf" srcId="{55CE2305-B301-4DAF-B0D3-D3B3DB8CBC9A}" destId="{0314768B-83B2-4C2D-A850-B2D8D1CE64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3C8A70-281F-475B-8B71-352681D89FAF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0A496BD-AA86-41CC-9D75-F7AC683CC750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Sistema callback usando archivos .call</a:t>
          </a:r>
          <a:endParaRPr lang="es-EC">
            <a:solidFill>
              <a:srgbClr val="002060"/>
            </a:solidFill>
          </a:endParaRPr>
        </a:p>
      </dgm:t>
    </dgm:pt>
    <dgm:pt modelId="{0A6058A1-9DA2-400D-B93B-1684DCAD0D6D}" type="parTrans" cxnId="{21351EC7-261A-4F6E-85C4-218C51A55032}">
      <dgm:prSet/>
      <dgm:spPr/>
      <dgm:t>
        <a:bodyPr/>
        <a:lstStyle/>
        <a:p>
          <a:endParaRPr lang="es-EC"/>
        </a:p>
      </dgm:t>
    </dgm:pt>
    <dgm:pt modelId="{2A1ACD62-0221-4BAC-A6CC-867B98DABE94}" type="sibTrans" cxnId="{21351EC7-261A-4F6E-85C4-218C51A55032}">
      <dgm:prSet/>
      <dgm:spPr/>
      <dgm:t>
        <a:bodyPr/>
        <a:lstStyle/>
        <a:p>
          <a:endParaRPr lang="es-EC"/>
        </a:p>
      </dgm:t>
    </dgm:pt>
    <dgm:pt modelId="{07F8A9E7-81A3-4808-AA8F-0CE4CDBEA3A4}">
      <dgm:prSet phldrT="[Texto]"/>
      <dgm:spPr/>
      <dgm:t>
        <a:bodyPr/>
        <a:lstStyle/>
        <a:p>
          <a:r>
            <a:rPr lang="es-ES" smtClean="0">
              <a:solidFill>
                <a:srgbClr val="FFFF00"/>
              </a:solidFill>
            </a:rPr>
            <a:t>Contribución </a:t>
          </a:r>
          <a:r>
            <a:rPr lang="es-ES" smtClean="0">
              <a:solidFill>
                <a:srgbClr val="FFFF00"/>
              </a:solidFill>
            </a:rPr>
            <a:t> de código abierto  </a:t>
          </a:r>
          <a:r>
            <a:rPr lang="es-ES" smtClean="0">
              <a:solidFill>
                <a:srgbClr val="FFFF00"/>
              </a:solidFill>
            </a:rPr>
            <a:t>a </a:t>
          </a:r>
          <a:r>
            <a:rPr lang="es-ES" smtClean="0">
              <a:solidFill>
                <a:srgbClr val="FFFF00"/>
              </a:solidFill>
            </a:rPr>
            <a:t>telecomunicaciones</a:t>
          </a:r>
          <a:endParaRPr lang="es-EC">
            <a:solidFill>
              <a:srgbClr val="FFFF00"/>
            </a:solidFill>
          </a:endParaRPr>
        </a:p>
      </dgm:t>
    </dgm:pt>
    <dgm:pt modelId="{D63479B3-8C34-435C-8C17-75C9A796E394}" type="parTrans" cxnId="{FEB1D849-5884-4C4E-8308-16E2FE93544A}">
      <dgm:prSet/>
      <dgm:spPr/>
      <dgm:t>
        <a:bodyPr/>
        <a:lstStyle/>
        <a:p>
          <a:endParaRPr lang="es-EC"/>
        </a:p>
      </dgm:t>
    </dgm:pt>
    <dgm:pt modelId="{6B258A9C-0B14-44EE-A7ED-A151A34DF194}" type="sibTrans" cxnId="{FEB1D849-5884-4C4E-8308-16E2FE93544A}">
      <dgm:prSet/>
      <dgm:spPr/>
      <dgm:t>
        <a:bodyPr/>
        <a:lstStyle/>
        <a:p>
          <a:endParaRPr lang="es-EC"/>
        </a:p>
      </dgm:t>
    </dgm:pt>
    <dgm:pt modelId="{757DCB74-B0A1-47BA-B78F-E5C4A1F05B6E}">
      <dgm:prSet phldrT="[Texto]"/>
      <dgm:spPr/>
      <dgm:t>
        <a:bodyPr/>
        <a:lstStyle/>
        <a:p>
          <a:r>
            <a:rPr lang="es-ES" smtClean="0">
              <a:solidFill>
                <a:srgbClr val="FFFF00"/>
              </a:solidFill>
            </a:rPr>
            <a:t>Callback con tecnologias comunes de telefonía IP</a:t>
          </a:r>
          <a:endParaRPr lang="es-EC">
            <a:solidFill>
              <a:srgbClr val="FFFF00"/>
            </a:solidFill>
          </a:endParaRPr>
        </a:p>
      </dgm:t>
    </dgm:pt>
    <dgm:pt modelId="{4203A484-FE64-4806-A4F7-581DB5AA448C}" type="parTrans" cxnId="{C6140FBE-56AA-444F-9A00-1346F09EB6E6}">
      <dgm:prSet/>
      <dgm:spPr/>
      <dgm:t>
        <a:bodyPr/>
        <a:lstStyle/>
        <a:p>
          <a:endParaRPr lang="es-EC"/>
        </a:p>
      </dgm:t>
    </dgm:pt>
    <dgm:pt modelId="{9616D579-11FD-43BC-9E11-4943C7EDB22C}" type="sibTrans" cxnId="{C6140FBE-56AA-444F-9A00-1346F09EB6E6}">
      <dgm:prSet/>
      <dgm:spPr/>
      <dgm:t>
        <a:bodyPr/>
        <a:lstStyle/>
        <a:p>
          <a:endParaRPr lang="es-EC"/>
        </a:p>
      </dgm:t>
    </dgm:pt>
    <dgm:pt modelId="{62828F4A-A3FB-4191-A8C8-1948F6264C11}">
      <dgm:prSet phldrT="[Texto]"/>
      <dgm:spPr/>
      <dgm:t>
        <a:bodyPr/>
        <a:lstStyle/>
        <a:p>
          <a:r>
            <a:rPr lang="es-ES" smtClean="0">
              <a:solidFill>
                <a:srgbClr val="FFFF00"/>
              </a:solidFill>
            </a:rPr>
            <a:t>Aprovechamiento de  ventajas del codigo abierto</a:t>
          </a:r>
          <a:endParaRPr lang="es-EC">
            <a:solidFill>
              <a:srgbClr val="FFFF00"/>
            </a:solidFill>
          </a:endParaRPr>
        </a:p>
      </dgm:t>
    </dgm:pt>
    <dgm:pt modelId="{0953527E-17F4-4C1C-AEC2-7AD823BC4A1A}" type="parTrans" cxnId="{EBE96660-9B76-48E2-9143-49861DF03CF4}">
      <dgm:prSet/>
      <dgm:spPr/>
      <dgm:t>
        <a:bodyPr/>
        <a:lstStyle/>
        <a:p>
          <a:endParaRPr lang="es-EC"/>
        </a:p>
      </dgm:t>
    </dgm:pt>
    <dgm:pt modelId="{22DE6341-CA3D-450B-80CD-9276CDAEB585}" type="sibTrans" cxnId="{EBE96660-9B76-48E2-9143-49861DF03CF4}">
      <dgm:prSet/>
      <dgm:spPr/>
      <dgm:t>
        <a:bodyPr/>
        <a:lstStyle/>
        <a:p>
          <a:endParaRPr lang="es-EC"/>
        </a:p>
      </dgm:t>
    </dgm:pt>
    <dgm:pt modelId="{25394838-9F48-4E17-8356-6DAEE5C94216}">
      <dgm:prSet phldrT="[Texto]"/>
      <dgm:spPr/>
      <dgm:t>
        <a:bodyPr/>
        <a:lstStyle/>
        <a:p>
          <a:r>
            <a:rPr lang="es-ES" smtClean="0">
              <a:solidFill>
                <a:srgbClr val="FFFF00"/>
              </a:solidFill>
            </a:rPr>
            <a:t>Asterisk: personalizacion con  bajos costos</a:t>
          </a:r>
          <a:endParaRPr lang="es-EC">
            <a:solidFill>
              <a:srgbClr val="FFFF00"/>
            </a:solidFill>
          </a:endParaRPr>
        </a:p>
      </dgm:t>
    </dgm:pt>
    <dgm:pt modelId="{9AB58FD7-7EC0-4022-98F6-52CC28F3AF2A}" type="parTrans" cxnId="{F723CA75-C99D-43B1-A0F4-FFE63A404F7E}">
      <dgm:prSet/>
      <dgm:spPr/>
      <dgm:t>
        <a:bodyPr/>
        <a:lstStyle/>
        <a:p>
          <a:endParaRPr lang="es-EC"/>
        </a:p>
      </dgm:t>
    </dgm:pt>
    <dgm:pt modelId="{D86CD598-7C08-4B69-9CEC-220289098A6A}" type="sibTrans" cxnId="{F723CA75-C99D-43B1-A0F4-FFE63A404F7E}">
      <dgm:prSet/>
      <dgm:spPr/>
      <dgm:t>
        <a:bodyPr/>
        <a:lstStyle/>
        <a:p>
          <a:endParaRPr lang="es-EC"/>
        </a:p>
      </dgm:t>
    </dgm:pt>
    <dgm:pt modelId="{AEC4C51D-056A-4E1E-9011-C842A3F2EA7C}" type="pres">
      <dgm:prSet presAssocID="{9E3C8A70-281F-475B-8B71-352681D89F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5EF9AB-9D2D-4A50-BCA6-94BACC03DBEF}" type="pres">
      <dgm:prSet presAssocID="{80A496BD-AA86-41CC-9D75-F7AC683CC750}" presName="centerShape" presStyleLbl="node0" presStyleIdx="0" presStyleCnt="1"/>
      <dgm:spPr/>
      <dgm:t>
        <a:bodyPr/>
        <a:lstStyle/>
        <a:p>
          <a:endParaRPr lang="es-EC"/>
        </a:p>
      </dgm:t>
    </dgm:pt>
    <dgm:pt modelId="{0C34064F-64EC-4436-917B-DB24846AB7BA}" type="pres">
      <dgm:prSet presAssocID="{07F8A9E7-81A3-4808-AA8F-0CE4CDBEA3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1EED6F-6BB4-4DFB-9250-1BF2B4C245E6}" type="pres">
      <dgm:prSet presAssocID="{07F8A9E7-81A3-4808-AA8F-0CE4CDBEA3A4}" presName="dummy" presStyleCnt="0"/>
      <dgm:spPr/>
    </dgm:pt>
    <dgm:pt modelId="{E24E0719-CEA4-427C-A294-814A2D42350C}" type="pres">
      <dgm:prSet presAssocID="{6B258A9C-0B14-44EE-A7ED-A151A34DF194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A14DE5A-845A-4A43-8BA8-25BB4E138315}" type="pres">
      <dgm:prSet presAssocID="{757DCB74-B0A1-47BA-B78F-E5C4A1F05B6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3021FC-B678-4880-AED0-32795EF30085}" type="pres">
      <dgm:prSet presAssocID="{757DCB74-B0A1-47BA-B78F-E5C4A1F05B6E}" presName="dummy" presStyleCnt="0"/>
      <dgm:spPr/>
    </dgm:pt>
    <dgm:pt modelId="{02E7F425-F8C0-475D-BBB4-1D1CC1DEE2F6}" type="pres">
      <dgm:prSet presAssocID="{9616D579-11FD-43BC-9E11-4943C7EDB22C}" presName="sibTrans" presStyleLbl="sibTrans2D1" presStyleIdx="1" presStyleCnt="4"/>
      <dgm:spPr/>
      <dgm:t>
        <a:bodyPr/>
        <a:lstStyle/>
        <a:p>
          <a:endParaRPr lang="es-EC"/>
        </a:p>
      </dgm:t>
    </dgm:pt>
    <dgm:pt modelId="{49BE1540-D6EE-4AE8-81AE-5E2856EEE624}" type="pres">
      <dgm:prSet presAssocID="{62828F4A-A3FB-4191-A8C8-1948F6264C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BF04A6-71D7-425A-A088-66847BBACB52}" type="pres">
      <dgm:prSet presAssocID="{62828F4A-A3FB-4191-A8C8-1948F6264C11}" presName="dummy" presStyleCnt="0"/>
      <dgm:spPr/>
    </dgm:pt>
    <dgm:pt modelId="{E82192A0-CFF3-467F-B625-0FDA66F50F7C}" type="pres">
      <dgm:prSet presAssocID="{22DE6341-CA3D-450B-80CD-9276CDAEB585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F776C09-26BE-4418-90EA-8E3C89559638}" type="pres">
      <dgm:prSet presAssocID="{25394838-9F48-4E17-8356-6DAEE5C9421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DC90E-1726-4064-BE0E-AF1A1305C11F}" type="pres">
      <dgm:prSet presAssocID="{25394838-9F48-4E17-8356-6DAEE5C94216}" presName="dummy" presStyleCnt="0"/>
      <dgm:spPr/>
    </dgm:pt>
    <dgm:pt modelId="{32944E79-5371-4C26-932C-019558BA357F}" type="pres">
      <dgm:prSet presAssocID="{D86CD598-7C08-4B69-9CEC-220289098A6A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065C9541-35C0-47DD-A906-58FA69C922B7}" type="presOf" srcId="{22DE6341-CA3D-450B-80CD-9276CDAEB585}" destId="{E82192A0-CFF3-467F-B625-0FDA66F50F7C}" srcOrd="0" destOrd="0" presId="urn:microsoft.com/office/officeart/2005/8/layout/radial6"/>
    <dgm:cxn modelId="{40D3DDB7-56B5-4FC3-8E95-9199E5FCEF6D}" type="presOf" srcId="{80A496BD-AA86-41CC-9D75-F7AC683CC750}" destId="{785EF9AB-9D2D-4A50-BCA6-94BACC03DBEF}" srcOrd="0" destOrd="0" presId="urn:microsoft.com/office/officeart/2005/8/layout/radial6"/>
    <dgm:cxn modelId="{B979C2C6-7717-4F04-ACFB-CBC052CFFD29}" type="presOf" srcId="{6B258A9C-0B14-44EE-A7ED-A151A34DF194}" destId="{E24E0719-CEA4-427C-A294-814A2D42350C}" srcOrd="0" destOrd="0" presId="urn:microsoft.com/office/officeart/2005/8/layout/radial6"/>
    <dgm:cxn modelId="{C6140FBE-56AA-444F-9A00-1346F09EB6E6}" srcId="{80A496BD-AA86-41CC-9D75-F7AC683CC750}" destId="{757DCB74-B0A1-47BA-B78F-E5C4A1F05B6E}" srcOrd="1" destOrd="0" parTransId="{4203A484-FE64-4806-A4F7-581DB5AA448C}" sibTransId="{9616D579-11FD-43BC-9E11-4943C7EDB22C}"/>
    <dgm:cxn modelId="{EBE96660-9B76-48E2-9143-49861DF03CF4}" srcId="{80A496BD-AA86-41CC-9D75-F7AC683CC750}" destId="{62828F4A-A3FB-4191-A8C8-1948F6264C11}" srcOrd="2" destOrd="0" parTransId="{0953527E-17F4-4C1C-AEC2-7AD823BC4A1A}" sibTransId="{22DE6341-CA3D-450B-80CD-9276CDAEB585}"/>
    <dgm:cxn modelId="{E82B25D1-59B2-4934-B01D-153433EC077B}" type="presOf" srcId="{757DCB74-B0A1-47BA-B78F-E5C4A1F05B6E}" destId="{8A14DE5A-845A-4A43-8BA8-25BB4E138315}" srcOrd="0" destOrd="0" presId="urn:microsoft.com/office/officeart/2005/8/layout/radial6"/>
    <dgm:cxn modelId="{65777F0C-371A-4CEB-B39F-13E4F71D8929}" type="presOf" srcId="{D86CD598-7C08-4B69-9CEC-220289098A6A}" destId="{32944E79-5371-4C26-932C-019558BA357F}" srcOrd="0" destOrd="0" presId="urn:microsoft.com/office/officeart/2005/8/layout/radial6"/>
    <dgm:cxn modelId="{DE8797E3-660F-4258-B970-C2E43805D692}" type="presOf" srcId="{62828F4A-A3FB-4191-A8C8-1948F6264C11}" destId="{49BE1540-D6EE-4AE8-81AE-5E2856EEE624}" srcOrd="0" destOrd="0" presId="urn:microsoft.com/office/officeart/2005/8/layout/radial6"/>
    <dgm:cxn modelId="{4B3A396D-3D8D-424B-B695-7A76415BBF86}" type="presOf" srcId="{07F8A9E7-81A3-4808-AA8F-0CE4CDBEA3A4}" destId="{0C34064F-64EC-4436-917B-DB24846AB7BA}" srcOrd="0" destOrd="0" presId="urn:microsoft.com/office/officeart/2005/8/layout/radial6"/>
    <dgm:cxn modelId="{FEB1D849-5884-4C4E-8308-16E2FE93544A}" srcId="{80A496BD-AA86-41CC-9D75-F7AC683CC750}" destId="{07F8A9E7-81A3-4808-AA8F-0CE4CDBEA3A4}" srcOrd="0" destOrd="0" parTransId="{D63479B3-8C34-435C-8C17-75C9A796E394}" sibTransId="{6B258A9C-0B14-44EE-A7ED-A151A34DF194}"/>
    <dgm:cxn modelId="{3796EEE4-2B25-40BD-9E49-851459619DBB}" type="presOf" srcId="{9616D579-11FD-43BC-9E11-4943C7EDB22C}" destId="{02E7F425-F8C0-475D-BBB4-1D1CC1DEE2F6}" srcOrd="0" destOrd="0" presId="urn:microsoft.com/office/officeart/2005/8/layout/radial6"/>
    <dgm:cxn modelId="{CABC893C-2438-4254-9CB0-C9AE013BCF6F}" type="presOf" srcId="{9E3C8A70-281F-475B-8B71-352681D89FAF}" destId="{AEC4C51D-056A-4E1E-9011-C842A3F2EA7C}" srcOrd="0" destOrd="0" presId="urn:microsoft.com/office/officeart/2005/8/layout/radial6"/>
    <dgm:cxn modelId="{21351EC7-261A-4F6E-85C4-218C51A55032}" srcId="{9E3C8A70-281F-475B-8B71-352681D89FAF}" destId="{80A496BD-AA86-41CC-9D75-F7AC683CC750}" srcOrd="0" destOrd="0" parTransId="{0A6058A1-9DA2-400D-B93B-1684DCAD0D6D}" sibTransId="{2A1ACD62-0221-4BAC-A6CC-867B98DABE94}"/>
    <dgm:cxn modelId="{6883EFF7-26E7-48D1-9760-C23870CA3481}" type="presOf" srcId="{25394838-9F48-4E17-8356-6DAEE5C94216}" destId="{9F776C09-26BE-4418-90EA-8E3C89559638}" srcOrd="0" destOrd="0" presId="urn:microsoft.com/office/officeart/2005/8/layout/radial6"/>
    <dgm:cxn modelId="{F723CA75-C99D-43B1-A0F4-FFE63A404F7E}" srcId="{80A496BD-AA86-41CC-9D75-F7AC683CC750}" destId="{25394838-9F48-4E17-8356-6DAEE5C94216}" srcOrd="3" destOrd="0" parTransId="{9AB58FD7-7EC0-4022-98F6-52CC28F3AF2A}" sibTransId="{D86CD598-7C08-4B69-9CEC-220289098A6A}"/>
    <dgm:cxn modelId="{91AF675F-D9C6-4C59-99E9-AA732214FE96}" type="presParOf" srcId="{AEC4C51D-056A-4E1E-9011-C842A3F2EA7C}" destId="{785EF9AB-9D2D-4A50-BCA6-94BACC03DBEF}" srcOrd="0" destOrd="0" presId="urn:microsoft.com/office/officeart/2005/8/layout/radial6"/>
    <dgm:cxn modelId="{EF2762D8-E7EE-4BEB-84C9-2CF3B6D20543}" type="presParOf" srcId="{AEC4C51D-056A-4E1E-9011-C842A3F2EA7C}" destId="{0C34064F-64EC-4436-917B-DB24846AB7BA}" srcOrd="1" destOrd="0" presId="urn:microsoft.com/office/officeart/2005/8/layout/radial6"/>
    <dgm:cxn modelId="{4C5FC35B-F854-472B-8759-642B1BCF8644}" type="presParOf" srcId="{AEC4C51D-056A-4E1E-9011-C842A3F2EA7C}" destId="{F51EED6F-6BB4-4DFB-9250-1BF2B4C245E6}" srcOrd="2" destOrd="0" presId="urn:microsoft.com/office/officeart/2005/8/layout/radial6"/>
    <dgm:cxn modelId="{B6DA2E3D-5EC5-49F3-BF6C-864834620C52}" type="presParOf" srcId="{AEC4C51D-056A-4E1E-9011-C842A3F2EA7C}" destId="{E24E0719-CEA4-427C-A294-814A2D42350C}" srcOrd="3" destOrd="0" presId="urn:microsoft.com/office/officeart/2005/8/layout/radial6"/>
    <dgm:cxn modelId="{2557CC1C-7D92-4396-ADBF-D581FC7DC088}" type="presParOf" srcId="{AEC4C51D-056A-4E1E-9011-C842A3F2EA7C}" destId="{8A14DE5A-845A-4A43-8BA8-25BB4E138315}" srcOrd="4" destOrd="0" presId="urn:microsoft.com/office/officeart/2005/8/layout/radial6"/>
    <dgm:cxn modelId="{33789F14-F586-4EE8-B2A1-63C20B1D7654}" type="presParOf" srcId="{AEC4C51D-056A-4E1E-9011-C842A3F2EA7C}" destId="{6C3021FC-B678-4880-AED0-32795EF30085}" srcOrd="5" destOrd="0" presId="urn:microsoft.com/office/officeart/2005/8/layout/radial6"/>
    <dgm:cxn modelId="{C58B31CF-CC4C-4FA3-9B18-EB8C9B17B3CD}" type="presParOf" srcId="{AEC4C51D-056A-4E1E-9011-C842A3F2EA7C}" destId="{02E7F425-F8C0-475D-BBB4-1D1CC1DEE2F6}" srcOrd="6" destOrd="0" presId="urn:microsoft.com/office/officeart/2005/8/layout/radial6"/>
    <dgm:cxn modelId="{9725D941-C7D7-4AEA-8E8D-B480FF5A43AA}" type="presParOf" srcId="{AEC4C51D-056A-4E1E-9011-C842A3F2EA7C}" destId="{49BE1540-D6EE-4AE8-81AE-5E2856EEE624}" srcOrd="7" destOrd="0" presId="urn:microsoft.com/office/officeart/2005/8/layout/radial6"/>
    <dgm:cxn modelId="{F337F994-0698-4CE1-A3A0-C6827ADA1CA0}" type="presParOf" srcId="{AEC4C51D-056A-4E1E-9011-C842A3F2EA7C}" destId="{D7BF04A6-71D7-425A-A088-66847BBACB52}" srcOrd="8" destOrd="0" presId="urn:microsoft.com/office/officeart/2005/8/layout/radial6"/>
    <dgm:cxn modelId="{BCA8A936-7729-43F4-B74A-7A5EED1BCBAE}" type="presParOf" srcId="{AEC4C51D-056A-4E1E-9011-C842A3F2EA7C}" destId="{E82192A0-CFF3-467F-B625-0FDA66F50F7C}" srcOrd="9" destOrd="0" presId="urn:microsoft.com/office/officeart/2005/8/layout/radial6"/>
    <dgm:cxn modelId="{A96C2D6E-B7D2-41A7-98E8-3C690C23622C}" type="presParOf" srcId="{AEC4C51D-056A-4E1E-9011-C842A3F2EA7C}" destId="{9F776C09-26BE-4418-90EA-8E3C89559638}" srcOrd="10" destOrd="0" presId="urn:microsoft.com/office/officeart/2005/8/layout/radial6"/>
    <dgm:cxn modelId="{62077FD2-B219-4493-816A-F14738F2BB41}" type="presParOf" srcId="{AEC4C51D-056A-4E1E-9011-C842A3F2EA7C}" destId="{577DC90E-1726-4064-BE0E-AF1A1305C11F}" srcOrd="11" destOrd="0" presId="urn:microsoft.com/office/officeart/2005/8/layout/radial6"/>
    <dgm:cxn modelId="{C00CAD22-2112-434A-9FDD-46ECDC36CBE9}" type="presParOf" srcId="{AEC4C51D-056A-4E1E-9011-C842A3F2EA7C}" destId="{32944E79-5371-4C26-932C-019558BA357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38787C0-99F7-4728-B37A-73DDE7822F7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B9CC7EB-0292-4E2D-AAE0-E3375DE245F7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Sistema callback usando archivos .call</a:t>
          </a:r>
          <a:endParaRPr lang="es-EC"/>
        </a:p>
      </dgm:t>
    </dgm:pt>
    <dgm:pt modelId="{67BB826F-0096-4CDC-8AD6-EF409B7EB8F6}" type="parTrans" cxnId="{BB86AA74-E785-4FC1-9DA1-B02D2707AB16}">
      <dgm:prSet/>
      <dgm:spPr/>
      <dgm:t>
        <a:bodyPr/>
        <a:lstStyle/>
        <a:p>
          <a:endParaRPr lang="es-EC"/>
        </a:p>
      </dgm:t>
    </dgm:pt>
    <dgm:pt modelId="{CD44C8D5-5B7B-411F-B5E0-3D8CB34838B1}" type="sibTrans" cxnId="{BB86AA74-E785-4FC1-9DA1-B02D2707AB16}">
      <dgm:prSet/>
      <dgm:spPr/>
      <dgm:t>
        <a:bodyPr/>
        <a:lstStyle/>
        <a:p>
          <a:endParaRPr lang="es-EC"/>
        </a:p>
      </dgm:t>
    </dgm:pt>
    <dgm:pt modelId="{5FFDA587-A1FF-44F4-8DAF-999E306A260D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Personalizar archivo .call si necesita</a:t>
          </a:r>
          <a:endParaRPr lang="es-EC">
            <a:solidFill>
              <a:srgbClr val="002060"/>
            </a:solidFill>
          </a:endParaRPr>
        </a:p>
      </dgm:t>
    </dgm:pt>
    <dgm:pt modelId="{CDA5F5D2-A353-4DA8-A323-8DA6603CB493}" type="parTrans" cxnId="{7F82DF74-CB27-41D5-819C-6B15BD331919}">
      <dgm:prSet/>
      <dgm:spPr/>
      <dgm:t>
        <a:bodyPr/>
        <a:lstStyle/>
        <a:p>
          <a:endParaRPr lang="es-EC"/>
        </a:p>
      </dgm:t>
    </dgm:pt>
    <dgm:pt modelId="{C5603F93-46CA-405B-A959-92F930A27EB4}" type="sibTrans" cxnId="{7F82DF74-CB27-41D5-819C-6B15BD331919}">
      <dgm:prSet/>
      <dgm:spPr/>
      <dgm:t>
        <a:bodyPr/>
        <a:lstStyle/>
        <a:p>
          <a:endParaRPr lang="es-EC"/>
        </a:p>
      </dgm:t>
    </dgm:pt>
    <dgm:pt modelId="{8AD9A475-601B-4380-9F10-96B8AC1DE313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Permisos en los scripts agi</a:t>
          </a:r>
          <a:endParaRPr lang="es-EC">
            <a:solidFill>
              <a:srgbClr val="002060"/>
            </a:solidFill>
          </a:endParaRPr>
        </a:p>
      </dgm:t>
    </dgm:pt>
    <dgm:pt modelId="{3720DFED-0BB7-4990-B524-9C4EE49A1D50}" type="parTrans" cxnId="{B31720C8-6E1D-41C8-90A3-81BAB0770174}">
      <dgm:prSet/>
      <dgm:spPr/>
      <dgm:t>
        <a:bodyPr/>
        <a:lstStyle/>
        <a:p>
          <a:endParaRPr lang="es-EC"/>
        </a:p>
      </dgm:t>
    </dgm:pt>
    <dgm:pt modelId="{5B91E85B-A131-437C-9BAF-36CDE5A098BE}" type="sibTrans" cxnId="{B31720C8-6E1D-41C8-90A3-81BAB0770174}">
      <dgm:prSet/>
      <dgm:spPr/>
      <dgm:t>
        <a:bodyPr/>
        <a:lstStyle/>
        <a:p>
          <a:endParaRPr lang="es-EC"/>
        </a:p>
      </dgm:t>
    </dgm:pt>
    <dgm:pt modelId="{0F685F86-A813-434A-AC7A-66038E49C155}">
      <dgm:prSet phldrT="[Texto]"/>
      <dgm:spPr/>
      <dgm:t>
        <a:bodyPr/>
        <a:lstStyle/>
        <a:p>
          <a:r>
            <a:rPr lang="es-ES_tradnl" smtClean="0">
              <a:solidFill>
                <a:srgbClr val="002060"/>
              </a:solidFill>
            </a:rPr>
            <a:t>librería phpagi en la ruta correcta</a:t>
          </a:r>
          <a:endParaRPr lang="es-EC"/>
        </a:p>
      </dgm:t>
    </dgm:pt>
    <dgm:pt modelId="{AE2B9632-BE88-4850-8986-697AA828CD57}" type="parTrans" cxnId="{14434EF9-4993-4B5B-8C15-3BEE58ED54E0}">
      <dgm:prSet/>
      <dgm:spPr/>
      <dgm:t>
        <a:bodyPr/>
        <a:lstStyle/>
        <a:p>
          <a:endParaRPr lang="es-EC"/>
        </a:p>
      </dgm:t>
    </dgm:pt>
    <dgm:pt modelId="{95A4B08E-BEED-44EB-A1EC-7EF15B3F9E70}" type="sibTrans" cxnId="{14434EF9-4993-4B5B-8C15-3BEE58ED54E0}">
      <dgm:prSet/>
      <dgm:spPr/>
      <dgm:t>
        <a:bodyPr/>
        <a:lstStyle/>
        <a:p>
          <a:endParaRPr lang="es-EC"/>
        </a:p>
      </dgm:t>
    </dgm:pt>
    <dgm:pt modelId="{E245B20E-AD81-4039-90D0-48413A8B02C4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Habilitar códecs de audio en softphones</a:t>
          </a:r>
          <a:endParaRPr lang="es-EC">
            <a:solidFill>
              <a:srgbClr val="002060"/>
            </a:solidFill>
          </a:endParaRPr>
        </a:p>
      </dgm:t>
    </dgm:pt>
    <dgm:pt modelId="{82192297-8B3E-4E93-A0C0-E3AAC05F4E7C}" type="parTrans" cxnId="{43706EE2-293F-4C29-905C-3E0784EFC88A}">
      <dgm:prSet/>
      <dgm:spPr/>
      <dgm:t>
        <a:bodyPr/>
        <a:lstStyle/>
        <a:p>
          <a:endParaRPr lang="es-EC"/>
        </a:p>
      </dgm:t>
    </dgm:pt>
    <dgm:pt modelId="{826ADAF2-BD69-4805-9FCC-F2F56830B67B}" type="sibTrans" cxnId="{43706EE2-293F-4C29-905C-3E0784EFC88A}">
      <dgm:prSet/>
      <dgm:spPr/>
      <dgm:t>
        <a:bodyPr/>
        <a:lstStyle/>
        <a:p>
          <a:endParaRPr lang="es-EC"/>
        </a:p>
      </dgm:t>
    </dgm:pt>
    <dgm:pt modelId="{B046AC78-474E-4EB4-916B-B4434E3B62DB}">
      <dgm:prSet phldrT="[Texto]"/>
      <dgm:spPr/>
      <dgm:t>
        <a:bodyPr/>
        <a:lstStyle/>
        <a:p>
          <a:r>
            <a:rPr lang="es-ES_tradnl" smtClean="0">
              <a:solidFill>
                <a:srgbClr val="002060"/>
              </a:solidFill>
            </a:rPr>
            <a:t>Puerto  a usar de tarjeta Digium TDM410p</a:t>
          </a:r>
          <a:endParaRPr lang="es-EC"/>
        </a:p>
      </dgm:t>
    </dgm:pt>
    <dgm:pt modelId="{497BCAB1-EA9D-4E39-A083-C54C4FCB71BB}" type="parTrans" cxnId="{9691D773-BC33-46B6-83CF-7D3B4571C9EA}">
      <dgm:prSet/>
      <dgm:spPr/>
      <dgm:t>
        <a:bodyPr/>
        <a:lstStyle/>
        <a:p>
          <a:endParaRPr lang="es-EC"/>
        </a:p>
      </dgm:t>
    </dgm:pt>
    <dgm:pt modelId="{5B7299D3-8E30-4136-8E55-CB63BDDA7564}" type="sibTrans" cxnId="{9691D773-BC33-46B6-83CF-7D3B4571C9EA}">
      <dgm:prSet/>
      <dgm:spPr/>
      <dgm:t>
        <a:bodyPr/>
        <a:lstStyle/>
        <a:p>
          <a:endParaRPr lang="es-EC"/>
        </a:p>
      </dgm:t>
    </dgm:pt>
    <dgm:pt modelId="{3BBA3B70-CC81-4D47-A446-826D09937DB9}" type="pres">
      <dgm:prSet presAssocID="{F38787C0-99F7-4728-B37A-73DDE7822F7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FF9BF30-3EB5-42C5-995B-5F9C10FE48A0}" type="pres">
      <dgm:prSet presAssocID="{F38787C0-99F7-4728-B37A-73DDE7822F71}" presName="radial" presStyleCnt="0">
        <dgm:presLayoutVars>
          <dgm:animLvl val="ctr"/>
        </dgm:presLayoutVars>
      </dgm:prSet>
      <dgm:spPr/>
    </dgm:pt>
    <dgm:pt modelId="{B47D78DB-A3AF-4AE7-95FF-3B6BAFCC9B64}" type="pres">
      <dgm:prSet presAssocID="{BB9CC7EB-0292-4E2D-AAE0-E3375DE245F7}" presName="centerShape" presStyleLbl="vennNode1" presStyleIdx="0" presStyleCnt="6"/>
      <dgm:spPr/>
      <dgm:t>
        <a:bodyPr/>
        <a:lstStyle/>
        <a:p>
          <a:endParaRPr lang="es-EC"/>
        </a:p>
      </dgm:t>
    </dgm:pt>
    <dgm:pt modelId="{54EAEB91-0F2D-461B-AC55-5F8F6DE4DF64}" type="pres">
      <dgm:prSet presAssocID="{5FFDA587-A1FF-44F4-8DAF-999E306A260D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1498B9-E235-49ED-A13F-6034C813A5B7}" type="pres">
      <dgm:prSet presAssocID="{8AD9A475-601B-4380-9F10-96B8AC1DE313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8E692A-06FB-4B29-BD21-FA842BBA226E}" type="pres">
      <dgm:prSet presAssocID="{0F685F86-A813-434A-AC7A-66038E49C155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5FBBDA-439B-4254-93AD-5A41BC60747F}" type="pres">
      <dgm:prSet presAssocID="{E245B20E-AD81-4039-90D0-48413A8B02C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55829D-D60C-4002-8939-EAEBF8C04BC2}" type="pres">
      <dgm:prSet presAssocID="{B046AC78-474E-4EB4-916B-B4434E3B62DB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1720C8-6E1D-41C8-90A3-81BAB0770174}" srcId="{BB9CC7EB-0292-4E2D-AAE0-E3375DE245F7}" destId="{8AD9A475-601B-4380-9F10-96B8AC1DE313}" srcOrd="1" destOrd="0" parTransId="{3720DFED-0BB7-4990-B524-9C4EE49A1D50}" sibTransId="{5B91E85B-A131-437C-9BAF-36CDE5A098BE}"/>
    <dgm:cxn modelId="{43706EE2-293F-4C29-905C-3E0784EFC88A}" srcId="{BB9CC7EB-0292-4E2D-AAE0-E3375DE245F7}" destId="{E245B20E-AD81-4039-90D0-48413A8B02C4}" srcOrd="3" destOrd="0" parTransId="{82192297-8B3E-4E93-A0C0-E3AAC05F4E7C}" sibTransId="{826ADAF2-BD69-4805-9FCC-F2F56830B67B}"/>
    <dgm:cxn modelId="{953D22A1-7D32-461E-ACBF-0B12AE66E9E0}" type="presOf" srcId="{F38787C0-99F7-4728-B37A-73DDE7822F71}" destId="{3BBA3B70-CC81-4D47-A446-826D09937DB9}" srcOrd="0" destOrd="0" presId="urn:microsoft.com/office/officeart/2005/8/layout/radial3"/>
    <dgm:cxn modelId="{D411A2C3-27A7-4D34-B82D-E7A106D273EA}" type="presOf" srcId="{0F685F86-A813-434A-AC7A-66038E49C155}" destId="{9A8E692A-06FB-4B29-BD21-FA842BBA226E}" srcOrd="0" destOrd="0" presId="urn:microsoft.com/office/officeart/2005/8/layout/radial3"/>
    <dgm:cxn modelId="{1C81BF0A-BB71-4B29-B2D0-9BF5E6CCFFB6}" type="presOf" srcId="{5FFDA587-A1FF-44F4-8DAF-999E306A260D}" destId="{54EAEB91-0F2D-461B-AC55-5F8F6DE4DF64}" srcOrd="0" destOrd="0" presId="urn:microsoft.com/office/officeart/2005/8/layout/radial3"/>
    <dgm:cxn modelId="{6BF29E27-D3B9-4ADA-924B-1B91443642BB}" type="presOf" srcId="{BB9CC7EB-0292-4E2D-AAE0-E3375DE245F7}" destId="{B47D78DB-A3AF-4AE7-95FF-3B6BAFCC9B64}" srcOrd="0" destOrd="0" presId="urn:microsoft.com/office/officeart/2005/8/layout/radial3"/>
    <dgm:cxn modelId="{9691D773-BC33-46B6-83CF-7D3B4571C9EA}" srcId="{BB9CC7EB-0292-4E2D-AAE0-E3375DE245F7}" destId="{B046AC78-474E-4EB4-916B-B4434E3B62DB}" srcOrd="4" destOrd="0" parTransId="{497BCAB1-EA9D-4E39-A083-C54C4FCB71BB}" sibTransId="{5B7299D3-8E30-4136-8E55-CB63BDDA7564}"/>
    <dgm:cxn modelId="{BA7C3853-3FA4-4658-9FF7-EC75F8D7217C}" type="presOf" srcId="{8AD9A475-601B-4380-9F10-96B8AC1DE313}" destId="{061498B9-E235-49ED-A13F-6034C813A5B7}" srcOrd="0" destOrd="0" presId="urn:microsoft.com/office/officeart/2005/8/layout/radial3"/>
    <dgm:cxn modelId="{CA759325-A58A-4B20-994A-FF742978D98E}" type="presOf" srcId="{E245B20E-AD81-4039-90D0-48413A8B02C4}" destId="{8E5FBBDA-439B-4254-93AD-5A41BC60747F}" srcOrd="0" destOrd="0" presId="urn:microsoft.com/office/officeart/2005/8/layout/radial3"/>
    <dgm:cxn modelId="{BB86AA74-E785-4FC1-9DA1-B02D2707AB16}" srcId="{F38787C0-99F7-4728-B37A-73DDE7822F71}" destId="{BB9CC7EB-0292-4E2D-AAE0-E3375DE245F7}" srcOrd="0" destOrd="0" parTransId="{67BB826F-0096-4CDC-8AD6-EF409B7EB8F6}" sibTransId="{CD44C8D5-5B7B-411F-B5E0-3D8CB34838B1}"/>
    <dgm:cxn modelId="{14434EF9-4993-4B5B-8C15-3BEE58ED54E0}" srcId="{BB9CC7EB-0292-4E2D-AAE0-E3375DE245F7}" destId="{0F685F86-A813-434A-AC7A-66038E49C155}" srcOrd="2" destOrd="0" parTransId="{AE2B9632-BE88-4850-8986-697AA828CD57}" sibTransId="{95A4B08E-BEED-44EB-A1EC-7EF15B3F9E70}"/>
    <dgm:cxn modelId="{7F82DF74-CB27-41D5-819C-6B15BD331919}" srcId="{BB9CC7EB-0292-4E2D-AAE0-E3375DE245F7}" destId="{5FFDA587-A1FF-44F4-8DAF-999E306A260D}" srcOrd="0" destOrd="0" parTransId="{CDA5F5D2-A353-4DA8-A323-8DA6603CB493}" sibTransId="{C5603F93-46CA-405B-A959-92F930A27EB4}"/>
    <dgm:cxn modelId="{639AEA27-17FE-4C68-BC84-B8D8B9EDCD70}" type="presOf" srcId="{B046AC78-474E-4EB4-916B-B4434E3B62DB}" destId="{0555829D-D60C-4002-8939-EAEBF8C04BC2}" srcOrd="0" destOrd="0" presId="urn:microsoft.com/office/officeart/2005/8/layout/radial3"/>
    <dgm:cxn modelId="{7767448D-C6C8-4C6B-AB30-91DA9B245170}" type="presParOf" srcId="{3BBA3B70-CC81-4D47-A446-826D09937DB9}" destId="{0FF9BF30-3EB5-42C5-995B-5F9C10FE48A0}" srcOrd="0" destOrd="0" presId="urn:microsoft.com/office/officeart/2005/8/layout/radial3"/>
    <dgm:cxn modelId="{3962FAA5-DD4B-4039-AF3E-CE44402BCA05}" type="presParOf" srcId="{0FF9BF30-3EB5-42C5-995B-5F9C10FE48A0}" destId="{B47D78DB-A3AF-4AE7-95FF-3B6BAFCC9B64}" srcOrd="0" destOrd="0" presId="urn:microsoft.com/office/officeart/2005/8/layout/radial3"/>
    <dgm:cxn modelId="{3EA2F291-8C54-4F16-9988-829600253434}" type="presParOf" srcId="{0FF9BF30-3EB5-42C5-995B-5F9C10FE48A0}" destId="{54EAEB91-0F2D-461B-AC55-5F8F6DE4DF64}" srcOrd="1" destOrd="0" presId="urn:microsoft.com/office/officeart/2005/8/layout/radial3"/>
    <dgm:cxn modelId="{361EDFEA-697A-4922-B433-EBD014C408DC}" type="presParOf" srcId="{0FF9BF30-3EB5-42C5-995B-5F9C10FE48A0}" destId="{061498B9-E235-49ED-A13F-6034C813A5B7}" srcOrd="2" destOrd="0" presId="urn:microsoft.com/office/officeart/2005/8/layout/radial3"/>
    <dgm:cxn modelId="{B3B248B2-9DF1-4C7E-8DDA-3A387208EFFE}" type="presParOf" srcId="{0FF9BF30-3EB5-42C5-995B-5F9C10FE48A0}" destId="{9A8E692A-06FB-4B29-BD21-FA842BBA226E}" srcOrd="3" destOrd="0" presId="urn:microsoft.com/office/officeart/2005/8/layout/radial3"/>
    <dgm:cxn modelId="{46042311-D156-4BFC-BBEF-918938DEA553}" type="presParOf" srcId="{0FF9BF30-3EB5-42C5-995B-5F9C10FE48A0}" destId="{8E5FBBDA-439B-4254-93AD-5A41BC60747F}" srcOrd="4" destOrd="0" presId="urn:microsoft.com/office/officeart/2005/8/layout/radial3"/>
    <dgm:cxn modelId="{D90B261D-AE71-45B8-9AD8-D90937C5232E}" type="presParOf" srcId="{0FF9BF30-3EB5-42C5-995B-5F9C10FE48A0}" destId="{0555829D-D60C-4002-8939-EAEBF8C04BC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FB1F73-3F59-4529-9CDE-B766F116A9DA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906343A-7F5E-4B87-9754-416BBAA412C5}">
      <dgm:prSet phldrT="[Texto]"/>
      <dgm:spPr/>
      <dgm:t>
        <a:bodyPr/>
        <a:lstStyle/>
        <a:p>
          <a:r>
            <a:rPr lang="es-ES" smtClean="0"/>
            <a:t>Objetivos Generales</a:t>
          </a:r>
          <a:endParaRPr lang="es-EC"/>
        </a:p>
      </dgm:t>
    </dgm:pt>
    <dgm:pt modelId="{5BA361D3-0514-4555-9BCF-C3E6662991B6}" type="parTrans" cxnId="{5B7A4948-4F35-464F-97FC-BF7104747756}">
      <dgm:prSet/>
      <dgm:spPr/>
      <dgm:t>
        <a:bodyPr/>
        <a:lstStyle/>
        <a:p>
          <a:endParaRPr lang="es-EC"/>
        </a:p>
      </dgm:t>
    </dgm:pt>
    <dgm:pt modelId="{5F90DCB4-C04C-4C27-B0C4-4975F155FBDF}" type="sibTrans" cxnId="{5B7A4948-4F35-464F-97FC-BF7104747756}">
      <dgm:prSet/>
      <dgm:spPr/>
      <dgm:t>
        <a:bodyPr/>
        <a:lstStyle/>
        <a:p>
          <a:endParaRPr lang="es-EC"/>
        </a:p>
      </dgm:t>
    </dgm:pt>
    <dgm:pt modelId="{B29A314F-4046-4091-AF8E-53685937DF65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Diseñar una alternativa para comunicación inmediata. </a:t>
          </a:r>
          <a:endParaRPr lang="es-EC" baseline="0">
            <a:solidFill>
              <a:srgbClr val="002060"/>
            </a:solidFill>
          </a:endParaRPr>
        </a:p>
      </dgm:t>
    </dgm:pt>
    <dgm:pt modelId="{15456F16-488D-4520-8A48-27D75E85EC1D}" type="parTrans" cxnId="{895A85DC-DE5B-49EB-BC42-D405F8DF3C9C}">
      <dgm:prSet/>
      <dgm:spPr/>
      <dgm:t>
        <a:bodyPr/>
        <a:lstStyle/>
        <a:p>
          <a:endParaRPr lang="es-EC"/>
        </a:p>
      </dgm:t>
    </dgm:pt>
    <dgm:pt modelId="{A174B97D-527B-42E4-9980-1B2D86437605}" type="sibTrans" cxnId="{895A85DC-DE5B-49EB-BC42-D405F8DF3C9C}">
      <dgm:prSet/>
      <dgm:spPr/>
      <dgm:t>
        <a:bodyPr/>
        <a:lstStyle/>
        <a:p>
          <a:endParaRPr lang="es-EC"/>
        </a:p>
      </dgm:t>
    </dgm:pt>
    <dgm:pt modelId="{92176206-6F1E-4800-B635-95F7649085FB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Facilitar y extender el área de comunicación empresarial.</a:t>
          </a:r>
          <a:endParaRPr lang="es-EC" baseline="0">
            <a:solidFill>
              <a:srgbClr val="002060"/>
            </a:solidFill>
          </a:endParaRPr>
        </a:p>
      </dgm:t>
    </dgm:pt>
    <dgm:pt modelId="{E34C4DF7-3786-43DA-8A1A-6A80A8F1F320}" type="parTrans" cxnId="{A58DF98E-6147-4590-A62A-BECA30093036}">
      <dgm:prSet/>
      <dgm:spPr/>
      <dgm:t>
        <a:bodyPr/>
        <a:lstStyle/>
        <a:p>
          <a:endParaRPr lang="es-EC"/>
        </a:p>
      </dgm:t>
    </dgm:pt>
    <dgm:pt modelId="{3718110A-BB4E-4382-9BA0-A2288E2011AB}" type="sibTrans" cxnId="{A58DF98E-6147-4590-A62A-BECA30093036}">
      <dgm:prSet/>
      <dgm:spPr/>
      <dgm:t>
        <a:bodyPr/>
        <a:lstStyle/>
        <a:p>
          <a:endParaRPr lang="es-EC"/>
        </a:p>
      </dgm:t>
    </dgm:pt>
    <dgm:pt modelId="{C05A20E8-D932-4EA0-A8F9-AFA341770B60}" type="pres">
      <dgm:prSet presAssocID="{53FB1F73-3F59-4529-9CDE-B766F116A9D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A234742-FAC8-4E2E-8A40-47AC0C94C6E2}" type="pres">
      <dgm:prSet presAssocID="{53FB1F73-3F59-4529-9CDE-B766F116A9DA}" presName="matrix" presStyleCnt="0"/>
      <dgm:spPr/>
    </dgm:pt>
    <dgm:pt modelId="{7E9AA800-33B4-4F63-8B17-01B48C6DB718}" type="pres">
      <dgm:prSet presAssocID="{53FB1F73-3F59-4529-9CDE-B766F116A9DA}" presName="tile1" presStyleLbl="node1" presStyleIdx="0" presStyleCnt="4"/>
      <dgm:spPr/>
      <dgm:t>
        <a:bodyPr/>
        <a:lstStyle/>
        <a:p>
          <a:endParaRPr lang="es-EC"/>
        </a:p>
      </dgm:t>
    </dgm:pt>
    <dgm:pt modelId="{435796D5-F724-484A-8737-A4C9EDAEADEA}" type="pres">
      <dgm:prSet presAssocID="{53FB1F73-3F59-4529-9CDE-B766F116A9D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EB351-FB7B-43DA-92AA-CAA5C875222A}" type="pres">
      <dgm:prSet presAssocID="{53FB1F73-3F59-4529-9CDE-B766F116A9DA}" presName="tile2" presStyleLbl="node1" presStyleIdx="1" presStyleCnt="4"/>
      <dgm:spPr/>
      <dgm:t>
        <a:bodyPr/>
        <a:lstStyle/>
        <a:p>
          <a:endParaRPr lang="es-EC"/>
        </a:p>
      </dgm:t>
    </dgm:pt>
    <dgm:pt modelId="{28085425-7C35-4E72-B84C-996D885254D1}" type="pres">
      <dgm:prSet presAssocID="{53FB1F73-3F59-4529-9CDE-B766F116A9D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F3FB3B-1D6F-49A8-B085-693D3C561796}" type="pres">
      <dgm:prSet presAssocID="{53FB1F73-3F59-4529-9CDE-B766F116A9DA}" presName="tile3" presStyleLbl="node1" presStyleIdx="2" presStyleCnt="4"/>
      <dgm:spPr/>
      <dgm:t>
        <a:bodyPr/>
        <a:lstStyle/>
        <a:p>
          <a:endParaRPr lang="es-EC"/>
        </a:p>
      </dgm:t>
    </dgm:pt>
    <dgm:pt modelId="{FEE19C7B-88C5-4608-9DC4-5170F0CA28E7}" type="pres">
      <dgm:prSet presAssocID="{53FB1F73-3F59-4529-9CDE-B766F116A9D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6CF2CF-47F6-4ADA-AA32-1085B418DA96}" type="pres">
      <dgm:prSet presAssocID="{53FB1F73-3F59-4529-9CDE-B766F116A9DA}" presName="tile4" presStyleLbl="node1" presStyleIdx="3" presStyleCnt="4"/>
      <dgm:spPr/>
    </dgm:pt>
    <dgm:pt modelId="{8BD03485-CA28-438E-B035-A6842D55F1F6}" type="pres">
      <dgm:prSet presAssocID="{53FB1F73-3F59-4529-9CDE-B766F116A9D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B979F99-A9F4-416B-A73D-F96B2F5A2BAD}" type="pres">
      <dgm:prSet presAssocID="{53FB1F73-3F59-4529-9CDE-B766F116A9DA}" presName="centerTile" presStyleLbl="fgShp" presStyleIdx="0" presStyleCnt="1" custLinFactNeighborY="-307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C8413724-CDEE-4B58-B3B2-A40F16C37C34}" type="presOf" srcId="{E906343A-7F5E-4B87-9754-416BBAA412C5}" destId="{3B979F99-A9F4-416B-A73D-F96B2F5A2BAD}" srcOrd="0" destOrd="0" presId="urn:microsoft.com/office/officeart/2005/8/layout/matrix1"/>
    <dgm:cxn modelId="{A58DF98E-6147-4590-A62A-BECA30093036}" srcId="{E906343A-7F5E-4B87-9754-416BBAA412C5}" destId="{92176206-6F1E-4800-B635-95F7649085FB}" srcOrd="1" destOrd="0" parTransId="{E34C4DF7-3786-43DA-8A1A-6A80A8F1F320}" sibTransId="{3718110A-BB4E-4382-9BA0-A2288E2011AB}"/>
    <dgm:cxn modelId="{04D28CD5-9C54-4BA1-8278-56635CC102E0}" type="presOf" srcId="{92176206-6F1E-4800-B635-95F7649085FB}" destId="{4DFEB351-FB7B-43DA-92AA-CAA5C875222A}" srcOrd="0" destOrd="0" presId="urn:microsoft.com/office/officeart/2005/8/layout/matrix1"/>
    <dgm:cxn modelId="{C5BF1308-A1F9-405E-9412-938D4F74455B}" type="presOf" srcId="{53FB1F73-3F59-4529-9CDE-B766F116A9DA}" destId="{C05A20E8-D932-4EA0-A8F9-AFA341770B60}" srcOrd="0" destOrd="0" presId="urn:microsoft.com/office/officeart/2005/8/layout/matrix1"/>
    <dgm:cxn modelId="{3AC6B73B-80A3-484F-A734-263E51B4C024}" type="presOf" srcId="{B29A314F-4046-4091-AF8E-53685937DF65}" destId="{7E9AA800-33B4-4F63-8B17-01B48C6DB718}" srcOrd="0" destOrd="0" presId="urn:microsoft.com/office/officeart/2005/8/layout/matrix1"/>
    <dgm:cxn modelId="{17A69892-532A-4BE8-855D-21910925A910}" type="presOf" srcId="{B29A314F-4046-4091-AF8E-53685937DF65}" destId="{435796D5-F724-484A-8737-A4C9EDAEADEA}" srcOrd="1" destOrd="0" presId="urn:microsoft.com/office/officeart/2005/8/layout/matrix1"/>
    <dgm:cxn modelId="{5B7A4948-4F35-464F-97FC-BF7104747756}" srcId="{53FB1F73-3F59-4529-9CDE-B766F116A9DA}" destId="{E906343A-7F5E-4B87-9754-416BBAA412C5}" srcOrd="0" destOrd="0" parTransId="{5BA361D3-0514-4555-9BCF-C3E6662991B6}" sibTransId="{5F90DCB4-C04C-4C27-B0C4-4975F155FBDF}"/>
    <dgm:cxn modelId="{895A85DC-DE5B-49EB-BC42-D405F8DF3C9C}" srcId="{E906343A-7F5E-4B87-9754-416BBAA412C5}" destId="{B29A314F-4046-4091-AF8E-53685937DF65}" srcOrd="0" destOrd="0" parTransId="{15456F16-488D-4520-8A48-27D75E85EC1D}" sibTransId="{A174B97D-527B-42E4-9980-1B2D86437605}"/>
    <dgm:cxn modelId="{1A7CCC4B-1219-4F50-B6EA-2ABD41DA6FEC}" type="presOf" srcId="{92176206-6F1E-4800-B635-95F7649085FB}" destId="{28085425-7C35-4E72-B84C-996D885254D1}" srcOrd="1" destOrd="0" presId="urn:microsoft.com/office/officeart/2005/8/layout/matrix1"/>
    <dgm:cxn modelId="{48E36000-0F82-4037-A0FD-ED45D976498B}" type="presParOf" srcId="{C05A20E8-D932-4EA0-A8F9-AFA341770B60}" destId="{6A234742-FAC8-4E2E-8A40-47AC0C94C6E2}" srcOrd="0" destOrd="0" presId="urn:microsoft.com/office/officeart/2005/8/layout/matrix1"/>
    <dgm:cxn modelId="{397F0B84-4510-4997-BDF5-96DA657ABE79}" type="presParOf" srcId="{6A234742-FAC8-4E2E-8A40-47AC0C94C6E2}" destId="{7E9AA800-33B4-4F63-8B17-01B48C6DB718}" srcOrd="0" destOrd="0" presId="urn:microsoft.com/office/officeart/2005/8/layout/matrix1"/>
    <dgm:cxn modelId="{B145E51B-792E-4560-8B61-72FCA3FE848F}" type="presParOf" srcId="{6A234742-FAC8-4E2E-8A40-47AC0C94C6E2}" destId="{435796D5-F724-484A-8737-A4C9EDAEADEA}" srcOrd="1" destOrd="0" presId="urn:microsoft.com/office/officeart/2005/8/layout/matrix1"/>
    <dgm:cxn modelId="{F30F2371-3672-40CA-A8AC-388E4C60CD46}" type="presParOf" srcId="{6A234742-FAC8-4E2E-8A40-47AC0C94C6E2}" destId="{4DFEB351-FB7B-43DA-92AA-CAA5C875222A}" srcOrd="2" destOrd="0" presId="urn:microsoft.com/office/officeart/2005/8/layout/matrix1"/>
    <dgm:cxn modelId="{F44712B1-653B-434A-876E-137E0F6E4CB1}" type="presParOf" srcId="{6A234742-FAC8-4E2E-8A40-47AC0C94C6E2}" destId="{28085425-7C35-4E72-B84C-996D885254D1}" srcOrd="3" destOrd="0" presId="urn:microsoft.com/office/officeart/2005/8/layout/matrix1"/>
    <dgm:cxn modelId="{CF510E1A-4194-4CA2-AC78-EEEC6A130EE9}" type="presParOf" srcId="{6A234742-FAC8-4E2E-8A40-47AC0C94C6E2}" destId="{FCF3FB3B-1D6F-49A8-B085-693D3C561796}" srcOrd="4" destOrd="0" presId="urn:microsoft.com/office/officeart/2005/8/layout/matrix1"/>
    <dgm:cxn modelId="{4D50C4A2-52BD-43B7-9B5E-2AFADD1F2A13}" type="presParOf" srcId="{6A234742-FAC8-4E2E-8A40-47AC0C94C6E2}" destId="{FEE19C7B-88C5-4608-9DC4-5170F0CA28E7}" srcOrd="5" destOrd="0" presId="urn:microsoft.com/office/officeart/2005/8/layout/matrix1"/>
    <dgm:cxn modelId="{CE65D964-BACC-44E0-AC15-7CEB615B3DF7}" type="presParOf" srcId="{6A234742-FAC8-4E2E-8A40-47AC0C94C6E2}" destId="{FE6CF2CF-47F6-4ADA-AA32-1085B418DA96}" srcOrd="6" destOrd="0" presId="urn:microsoft.com/office/officeart/2005/8/layout/matrix1"/>
    <dgm:cxn modelId="{6FEF6D33-057F-41F1-9127-C6BAFA29F469}" type="presParOf" srcId="{6A234742-FAC8-4E2E-8A40-47AC0C94C6E2}" destId="{8BD03485-CA28-438E-B035-A6842D55F1F6}" srcOrd="7" destOrd="0" presId="urn:microsoft.com/office/officeart/2005/8/layout/matrix1"/>
    <dgm:cxn modelId="{1E05B3B3-C4BD-427B-BAEB-E275C36FB1B6}" type="presParOf" srcId="{C05A20E8-D932-4EA0-A8F9-AFA341770B60}" destId="{3B979F99-A9F4-416B-A73D-F96B2F5A2BA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178F196-346C-4501-B16B-50F97DBB7C5C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</dgm:pt>
    <dgm:pt modelId="{F0C28A19-5426-4F9A-AE75-0EACAD37E8EB}">
      <dgm:prSet phldrT="[Texto]"/>
      <dgm:spPr/>
      <dgm:t>
        <a:bodyPr/>
        <a:lstStyle/>
        <a:p>
          <a:pPr algn="l"/>
          <a:r>
            <a:rPr lang="es-ES" baseline="0" smtClean="0">
              <a:solidFill>
                <a:srgbClr val="7030A0"/>
              </a:solidFill>
            </a:rPr>
            <a:t>Mediante una llamada telefónica</a:t>
          </a:r>
          <a:endParaRPr lang="es-EC" baseline="0">
            <a:solidFill>
              <a:srgbClr val="7030A0"/>
            </a:solidFill>
          </a:endParaRPr>
        </a:p>
      </dgm:t>
    </dgm:pt>
    <dgm:pt modelId="{BC627E2D-EB72-485D-93D7-3F7A12068615}" type="parTrans" cxnId="{2BBCA2E3-1D12-4959-BA39-19B0724750E2}">
      <dgm:prSet/>
      <dgm:spPr/>
      <dgm:t>
        <a:bodyPr/>
        <a:lstStyle/>
        <a:p>
          <a:endParaRPr lang="es-EC"/>
        </a:p>
      </dgm:t>
    </dgm:pt>
    <dgm:pt modelId="{0BBF1443-716E-4ABF-8DA2-21555D9CC7A0}" type="sibTrans" cxnId="{2BBCA2E3-1D12-4959-BA39-19B0724750E2}">
      <dgm:prSet/>
      <dgm:spPr/>
      <dgm:t>
        <a:bodyPr/>
        <a:lstStyle/>
        <a:p>
          <a:endParaRPr lang="es-EC"/>
        </a:p>
      </dgm:t>
    </dgm:pt>
    <dgm:pt modelId="{09926150-0C9E-4A7F-9416-96934880E6B9}" type="pres">
      <dgm:prSet presAssocID="{6178F196-346C-4501-B16B-50F97DBB7C5C}" presName="linearFlow" presStyleCnt="0">
        <dgm:presLayoutVars>
          <dgm:dir/>
          <dgm:resizeHandles val="exact"/>
        </dgm:presLayoutVars>
      </dgm:prSet>
      <dgm:spPr/>
    </dgm:pt>
    <dgm:pt modelId="{1F9FEFDB-C3E4-400E-9BB4-17E94A7CC513}" type="pres">
      <dgm:prSet presAssocID="{F0C28A19-5426-4F9A-AE75-0EACAD37E8EB}" presName="composite" presStyleCnt="0"/>
      <dgm:spPr/>
    </dgm:pt>
    <dgm:pt modelId="{E9394A21-9239-4E2E-81CF-AE77A2E4A4A3}" type="pres">
      <dgm:prSet presAssocID="{F0C28A19-5426-4F9A-AE75-0EACAD37E8EB}" presName="imgShp" presStyleLbl="fgImgPlace1" presStyleIdx="0" presStyleCnt="1" custLinFactNeighborX="-10678" custLinFactNeighborY="-81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1383CE2B-7F94-4C4D-84FC-B9D37F311A71}" type="pres">
      <dgm:prSet presAssocID="{F0C28A19-5426-4F9A-AE75-0EACAD37E8EB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BD0685F-7B0D-4030-8AF4-C260185BDE55}" type="presOf" srcId="{F0C28A19-5426-4F9A-AE75-0EACAD37E8EB}" destId="{1383CE2B-7F94-4C4D-84FC-B9D37F311A71}" srcOrd="0" destOrd="0" presId="urn:microsoft.com/office/officeart/2005/8/layout/vList3"/>
    <dgm:cxn modelId="{7E0C88B3-EA8B-4DD3-8CFC-582FA0DCD2E2}" type="presOf" srcId="{6178F196-346C-4501-B16B-50F97DBB7C5C}" destId="{09926150-0C9E-4A7F-9416-96934880E6B9}" srcOrd="0" destOrd="0" presId="urn:microsoft.com/office/officeart/2005/8/layout/vList3"/>
    <dgm:cxn modelId="{2BBCA2E3-1D12-4959-BA39-19B0724750E2}" srcId="{6178F196-346C-4501-B16B-50F97DBB7C5C}" destId="{F0C28A19-5426-4F9A-AE75-0EACAD37E8EB}" srcOrd="0" destOrd="0" parTransId="{BC627E2D-EB72-485D-93D7-3F7A12068615}" sibTransId="{0BBF1443-716E-4ABF-8DA2-21555D9CC7A0}"/>
    <dgm:cxn modelId="{526CBB69-9206-4DC2-A274-9E0C7EF32E75}" type="presParOf" srcId="{09926150-0C9E-4A7F-9416-96934880E6B9}" destId="{1F9FEFDB-C3E4-400E-9BB4-17E94A7CC513}" srcOrd="0" destOrd="0" presId="urn:microsoft.com/office/officeart/2005/8/layout/vList3"/>
    <dgm:cxn modelId="{68805931-4D0A-4F8F-972D-02B5BF24A01D}" type="presParOf" srcId="{1F9FEFDB-C3E4-400E-9BB4-17E94A7CC513}" destId="{E9394A21-9239-4E2E-81CF-AE77A2E4A4A3}" srcOrd="0" destOrd="0" presId="urn:microsoft.com/office/officeart/2005/8/layout/vList3"/>
    <dgm:cxn modelId="{A33AEF96-458E-4190-806E-0D13EFF36D30}" type="presParOf" srcId="{1F9FEFDB-C3E4-400E-9BB4-17E94A7CC513}" destId="{1383CE2B-7F94-4C4D-84FC-B9D37F311A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73B1575-04F9-4497-B8D6-62BFB00091C1}" type="doc">
      <dgm:prSet loTypeId="urn:microsoft.com/office/officeart/2005/8/layout/vList3" loCatId="list" qsTypeId="urn:microsoft.com/office/officeart/2005/8/quickstyle/3d3" qsCatId="3D" csTypeId="urn:microsoft.com/office/officeart/2005/8/colors/accent4_2" csCatId="accent4" phldr="1"/>
      <dgm:spPr/>
    </dgm:pt>
    <dgm:pt modelId="{49985C8D-30FD-4EFE-B71A-30FD6F0FB075}">
      <dgm:prSet phldrT="[Texto]"/>
      <dgm:spPr/>
      <dgm:t>
        <a:bodyPr/>
        <a:lstStyle/>
        <a:p>
          <a:pPr algn="l"/>
          <a:r>
            <a:rPr lang="es-ES" baseline="0" smtClean="0">
              <a:solidFill>
                <a:srgbClr val="7030A0"/>
              </a:solidFill>
            </a:rPr>
            <a:t>Mediante un mensaje sms</a:t>
          </a:r>
          <a:endParaRPr lang="es-EC" baseline="0">
            <a:solidFill>
              <a:srgbClr val="7030A0"/>
            </a:solidFill>
          </a:endParaRPr>
        </a:p>
      </dgm:t>
    </dgm:pt>
    <dgm:pt modelId="{A368DF13-0D01-4FA0-869A-C918E810C14D}" type="parTrans" cxnId="{75EC56F5-781D-420A-B5F5-37A52473D17E}">
      <dgm:prSet/>
      <dgm:spPr/>
      <dgm:t>
        <a:bodyPr/>
        <a:lstStyle/>
        <a:p>
          <a:endParaRPr lang="es-EC"/>
        </a:p>
      </dgm:t>
    </dgm:pt>
    <dgm:pt modelId="{1B259849-C491-41F0-8B5D-B0465AF8DAC0}" type="sibTrans" cxnId="{75EC56F5-781D-420A-B5F5-37A52473D17E}">
      <dgm:prSet/>
      <dgm:spPr/>
      <dgm:t>
        <a:bodyPr/>
        <a:lstStyle/>
        <a:p>
          <a:endParaRPr lang="es-EC"/>
        </a:p>
      </dgm:t>
    </dgm:pt>
    <dgm:pt modelId="{548255CB-7FCD-4226-832C-B8949CE0CCF8}" type="pres">
      <dgm:prSet presAssocID="{173B1575-04F9-4497-B8D6-62BFB00091C1}" presName="linearFlow" presStyleCnt="0">
        <dgm:presLayoutVars>
          <dgm:dir/>
          <dgm:resizeHandles val="exact"/>
        </dgm:presLayoutVars>
      </dgm:prSet>
      <dgm:spPr/>
    </dgm:pt>
    <dgm:pt modelId="{76A5EFE3-D652-43F4-8043-5A1B9838881E}" type="pres">
      <dgm:prSet presAssocID="{49985C8D-30FD-4EFE-B71A-30FD6F0FB075}" presName="composite" presStyleCnt="0"/>
      <dgm:spPr/>
    </dgm:pt>
    <dgm:pt modelId="{0C94EDFE-45C7-4D0F-8395-88BBA9D87F2E}" type="pres">
      <dgm:prSet presAssocID="{49985C8D-30FD-4EFE-B71A-30FD6F0FB075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5E96D9D-E9AB-4A14-8124-25E8393E9F4F}" type="pres">
      <dgm:prSet presAssocID="{49985C8D-30FD-4EFE-B71A-30FD6F0FB075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EC56F5-781D-420A-B5F5-37A52473D17E}" srcId="{173B1575-04F9-4497-B8D6-62BFB00091C1}" destId="{49985C8D-30FD-4EFE-B71A-30FD6F0FB075}" srcOrd="0" destOrd="0" parTransId="{A368DF13-0D01-4FA0-869A-C918E810C14D}" sibTransId="{1B259849-C491-41F0-8B5D-B0465AF8DAC0}"/>
    <dgm:cxn modelId="{4BF7B2FA-EDBD-4476-9C22-DF8357886653}" type="presOf" srcId="{173B1575-04F9-4497-B8D6-62BFB00091C1}" destId="{548255CB-7FCD-4226-832C-B8949CE0CCF8}" srcOrd="0" destOrd="0" presId="urn:microsoft.com/office/officeart/2005/8/layout/vList3"/>
    <dgm:cxn modelId="{7AE76926-C5C5-4D13-9FBE-EF6654BF7EE5}" type="presOf" srcId="{49985C8D-30FD-4EFE-B71A-30FD6F0FB075}" destId="{25E96D9D-E9AB-4A14-8124-25E8393E9F4F}" srcOrd="0" destOrd="0" presId="urn:microsoft.com/office/officeart/2005/8/layout/vList3"/>
    <dgm:cxn modelId="{D683B723-38FF-482F-B0B4-9C0439E87113}" type="presParOf" srcId="{548255CB-7FCD-4226-832C-B8949CE0CCF8}" destId="{76A5EFE3-D652-43F4-8043-5A1B9838881E}" srcOrd="0" destOrd="0" presId="urn:microsoft.com/office/officeart/2005/8/layout/vList3"/>
    <dgm:cxn modelId="{AB3A6024-7650-484B-A5C8-7B05A0FB198D}" type="presParOf" srcId="{76A5EFE3-D652-43F4-8043-5A1B9838881E}" destId="{0C94EDFE-45C7-4D0F-8395-88BBA9D87F2E}" srcOrd="0" destOrd="0" presId="urn:microsoft.com/office/officeart/2005/8/layout/vList3"/>
    <dgm:cxn modelId="{91249CB7-C725-4234-A873-2AF208B8F6EE}" type="presParOf" srcId="{76A5EFE3-D652-43F4-8043-5A1B9838881E}" destId="{25E96D9D-E9AB-4A14-8124-25E8393E9F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B7C3C49-39FB-4A85-B6C1-E04225F06044}" type="doc">
      <dgm:prSet loTypeId="urn:microsoft.com/office/officeart/2005/8/layout/vList3" loCatId="list" qsTypeId="urn:microsoft.com/office/officeart/2005/8/quickstyle/3d2" qsCatId="3D" csTypeId="urn:microsoft.com/office/officeart/2005/8/colors/accent2_4" csCatId="accent2" phldr="1"/>
      <dgm:spPr/>
    </dgm:pt>
    <dgm:pt modelId="{B2B58A76-8B36-4AFD-A41B-6D6EEAEFAC24}">
      <dgm:prSet phldrT="[Texto]" custT="1"/>
      <dgm:spPr/>
      <dgm:t>
        <a:bodyPr/>
        <a:lstStyle/>
        <a:p>
          <a:pPr algn="l"/>
          <a:r>
            <a:rPr lang="es-ES" sz="1900" baseline="0" smtClean="0">
              <a:solidFill>
                <a:srgbClr val="7030A0"/>
              </a:solidFill>
            </a:rPr>
            <a:t>Mediante una página web</a:t>
          </a:r>
          <a:endParaRPr lang="es-EC" sz="1900" baseline="0">
            <a:solidFill>
              <a:srgbClr val="7030A0"/>
            </a:solidFill>
          </a:endParaRPr>
        </a:p>
      </dgm:t>
    </dgm:pt>
    <dgm:pt modelId="{D4617C98-41FB-4462-9CA1-4CF6AFC91446}" type="parTrans" cxnId="{C499C981-C676-4F1A-B8F8-C4B551E7AA77}">
      <dgm:prSet/>
      <dgm:spPr/>
      <dgm:t>
        <a:bodyPr/>
        <a:lstStyle/>
        <a:p>
          <a:endParaRPr lang="es-EC"/>
        </a:p>
      </dgm:t>
    </dgm:pt>
    <dgm:pt modelId="{8919F069-EC25-4644-953C-62FE07AAFF19}" type="sibTrans" cxnId="{C499C981-C676-4F1A-B8F8-C4B551E7AA77}">
      <dgm:prSet/>
      <dgm:spPr/>
      <dgm:t>
        <a:bodyPr/>
        <a:lstStyle/>
        <a:p>
          <a:endParaRPr lang="es-EC"/>
        </a:p>
      </dgm:t>
    </dgm:pt>
    <dgm:pt modelId="{5CBB7077-406F-492F-A1A2-5D5321E98262}" type="pres">
      <dgm:prSet presAssocID="{DB7C3C49-39FB-4A85-B6C1-E04225F06044}" presName="linearFlow" presStyleCnt="0">
        <dgm:presLayoutVars>
          <dgm:dir/>
          <dgm:resizeHandles val="exact"/>
        </dgm:presLayoutVars>
      </dgm:prSet>
      <dgm:spPr/>
    </dgm:pt>
    <dgm:pt modelId="{42A92DB6-4A27-4ECD-8B4C-B5F58F50C585}" type="pres">
      <dgm:prSet presAssocID="{B2B58A76-8B36-4AFD-A41B-6D6EEAEFAC24}" presName="composite" presStyleCnt="0"/>
      <dgm:spPr/>
    </dgm:pt>
    <dgm:pt modelId="{8B5F130B-C715-4B33-8743-BFD81C6980D9}" type="pres">
      <dgm:prSet presAssocID="{B2B58A76-8B36-4AFD-A41B-6D6EEAEFAC24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933013F1-3BCE-4A4F-9936-0FC0176E38E3}" type="pres">
      <dgm:prSet presAssocID="{B2B58A76-8B36-4AFD-A41B-6D6EEAEFAC24}" presName="txShp" presStyleLbl="node1" presStyleIdx="0" presStyleCnt="1" custLinFactNeighborX="-955" custLinFactNeighborY="31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499C981-C676-4F1A-B8F8-C4B551E7AA77}" srcId="{DB7C3C49-39FB-4A85-B6C1-E04225F06044}" destId="{B2B58A76-8B36-4AFD-A41B-6D6EEAEFAC24}" srcOrd="0" destOrd="0" parTransId="{D4617C98-41FB-4462-9CA1-4CF6AFC91446}" sibTransId="{8919F069-EC25-4644-953C-62FE07AAFF19}"/>
    <dgm:cxn modelId="{852A08CE-E65B-4197-89BB-AC49A07129D3}" type="presOf" srcId="{B2B58A76-8B36-4AFD-A41B-6D6EEAEFAC24}" destId="{933013F1-3BCE-4A4F-9936-0FC0176E38E3}" srcOrd="0" destOrd="0" presId="urn:microsoft.com/office/officeart/2005/8/layout/vList3"/>
    <dgm:cxn modelId="{65B855DC-0838-4E31-B5FE-E16F093E9F05}" type="presOf" srcId="{DB7C3C49-39FB-4A85-B6C1-E04225F06044}" destId="{5CBB7077-406F-492F-A1A2-5D5321E98262}" srcOrd="0" destOrd="0" presId="urn:microsoft.com/office/officeart/2005/8/layout/vList3"/>
    <dgm:cxn modelId="{2F949AFE-7328-4CF9-9376-443B7DA8F52C}" type="presParOf" srcId="{5CBB7077-406F-492F-A1A2-5D5321E98262}" destId="{42A92DB6-4A27-4ECD-8B4C-B5F58F50C585}" srcOrd="0" destOrd="0" presId="urn:microsoft.com/office/officeart/2005/8/layout/vList3"/>
    <dgm:cxn modelId="{ADBED504-99D0-45C9-8031-45781BEF5CA7}" type="presParOf" srcId="{42A92DB6-4A27-4ECD-8B4C-B5F58F50C585}" destId="{8B5F130B-C715-4B33-8743-BFD81C6980D9}" srcOrd="0" destOrd="0" presId="urn:microsoft.com/office/officeart/2005/8/layout/vList3"/>
    <dgm:cxn modelId="{7EAF334E-9962-43C3-8B7E-B2284D61EB1A}" type="presParOf" srcId="{42A92DB6-4A27-4ECD-8B4C-B5F58F50C585}" destId="{933013F1-3BCE-4A4F-9936-0FC0176E38E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213B1-0B65-4D04-AA1A-74CD7E90BE7E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2F144FF-0A62-4B69-A6EE-87E040CC39D2}">
      <dgm:prSet phldrT="[Texto]"/>
      <dgm:spPr/>
      <dgm:t>
        <a:bodyPr/>
        <a:lstStyle/>
        <a:p>
          <a:r>
            <a:rPr lang="es-ES" smtClean="0"/>
            <a:t>Objetivos Específicos</a:t>
          </a:r>
          <a:endParaRPr lang="es-EC"/>
        </a:p>
      </dgm:t>
    </dgm:pt>
    <dgm:pt modelId="{30BA9D49-692D-4708-94CC-277C9E0DB2E8}" type="parTrans" cxnId="{BC61BD58-A110-4B1F-8C39-9706A86BDCD1}">
      <dgm:prSet/>
      <dgm:spPr/>
      <dgm:t>
        <a:bodyPr/>
        <a:lstStyle/>
        <a:p>
          <a:endParaRPr lang="es-EC"/>
        </a:p>
      </dgm:t>
    </dgm:pt>
    <dgm:pt modelId="{06378AF7-B3FC-4AAE-9A34-7FAE142914C7}" type="sibTrans" cxnId="{BC61BD58-A110-4B1F-8C39-9706A86BDCD1}">
      <dgm:prSet/>
      <dgm:spPr/>
      <dgm:t>
        <a:bodyPr/>
        <a:lstStyle/>
        <a:p>
          <a:endParaRPr lang="es-EC"/>
        </a:p>
      </dgm:t>
    </dgm:pt>
    <dgm:pt modelId="{0A5F62AA-9877-4201-A50B-5D22F93E9F06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Mostrar la aplicación de un sistema de retrollamada en Asterisk .</a:t>
          </a:r>
          <a:endParaRPr lang="es-EC" baseline="0">
            <a:solidFill>
              <a:srgbClr val="002060"/>
            </a:solidFill>
          </a:endParaRPr>
        </a:p>
      </dgm:t>
    </dgm:pt>
    <dgm:pt modelId="{F43EDBFE-4E05-4941-84EF-84BDE37B62F2}" type="parTrans" cxnId="{784D1CC7-89FD-498A-8930-4441FCEB3072}">
      <dgm:prSet/>
      <dgm:spPr/>
      <dgm:t>
        <a:bodyPr/>
        <a:lstStyle/>
        <a:p>
          <a:endParaRPr lang="es-EC"/>
        </a:p>
      </dgm:t>
    </dgm:pt>
    <dgm:pt modelId="{4B72D503-06EA-4BAC-BB52-2D855D084592}" type="sibTrans" cxnId="{784D1CC7-89FD-498A-8930-4441FCEB3072}">
      <dgm:prSet/>
      <dgm:spPr/>
      <dgm:t>
        <a:bodyPr/>
        <a:lstStyle/>
        <a:p>
          <a:endParaRPr lang="es-EC"/>
        </a:p>
      </dgm:t>
    </dgm:pt>
    <dgm:pt modelId="{3A477033-71C1-4407-A5A9-ECD231D76BDE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Diseñar procedimiento para  el retorno de llamada tipo Call-Through .</a:t>
          </a:r>
          <a:endParaRPr lang="es-EC" baseline="0">
            <a:solidFill>
              <a:srgbClr val="002060"/>
            </a:solidFill>
          </a:endParaRPr>
        </a:p>
      </dgm:t>
    </dgm:pt>
    <dgm:pt modelId="{9A81E24C-7E07-46B5-87C6-9141B3589EED}" type="parTrans" cxnId="{D6CA4933-C237-4B2E-AAEE-241E7723210E}">
      <dgm:prSet/>
      <dgm:spPr/>
      <dgm:t>
        <a:bodyPr/>
        <a:lstStyle/>
        <a:p>
          <a:endParaRPr lang="es-EC"/>
        </a:p>
      </dgm:t>
    </dgm:pt>
    <dgm:pt modelId="{B490333D-D3B5-481A-A926-639C28B31B47}" type="sibTrans" cxnId="{D6CA4933-C237-4B2E-AAEE-241E7723210E}">
      <dgm:prSet/>
      <dgm:spPr/>
      <dgm:t>
        <a:bodyPr/>
        <a:lstStyle/>
        <a:p>
          <a:endParaRPr lang="es-EC"/>
        </a:p>
      </dgm:t>
    </dgm:pt>
    <dgm:pt modelId="{C6D7CCBF-BE28-48F8-9EC6-D6AC23F83049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Establecer canal de comunicación desde afuera hacia la PBX de la empresa.</a:t>
          </a:r>
          <a:endParaRPr lang="es-EC" baseline="0">
            <a:solidFill>
              <a:srgbClr val="002060"/>
            </a:solidFill>
          </a:endParaRPr>
        </a:p>
      </dgm:t>
    </dgm:pt>
    <dgm:pt modelId="{26D3F947-B5F2-4D9D-95E2-2D8F0171D883}" type="parTrans" cxnId="{81234F12-7992-49EE-B55B-714CD4B36B1B}">
      <dgm:prSet/>
      <dgm:spPr/>
      <dgm:t>
        <a:bodyPr/>
        <a:lstStyle/>
        <a:p>
          <a:endParaRPr lang="es-EC"/>
        </a:p>
      </dgm:t>
    </dgm:pt>
    <dgm:pt modelId="{601D5CFF-8623-496D-A967-E5C84A7AF19A}" type="sibTrans" cxnId="{81234F12-7992-49EE-B55B-714CD4B36B1B}">
      <dgm:prSet/>
      <dgm:spPr/>
      <dgm:t>
        <a:bodyPr/>
        <a:lstStyle/>
        <a:p>
          <a:endParaRPr lang="es-EC"/>
        </a:p>
      </dgm:t>
    </dgm:pt>
    <dgm:pt modelId="{040A6EDD-87DA-43DC-B848-2BC27607761F}">
      <dgm:prSet phldrT="[Texto]"/>
      <dgm:spPr/>
      <dgm:t>
        <a:bodyPr/>
        <a:lstStyle/>
        <a:p>
          <a:r>
            <a:rPr lang="es-ES_tradnl" baseline="0" smtClean="0">
              <a:solidFill>
                <a:srgbClr val="002060"/>
              </a:solidFill>
            </a:rPr>
            <a:t>Aplicar el uso de las tecnologías de voz sobre ip más comunes. </a:t>
          </a:r>
          <a:endParaRPr lang="es-EC" baseline="0">
            <a:solidFill>
              <a:srgbClr val="002060"/>
            </a:solidFill>
          </a:endParaRPr>
        </a:p>
      </dgm:t>
    </dgm:pt>
    <dgm:pt modelId="{D580F353-ECAA-4017-BD52-C627AB73D0DB}" type="parTrans" cxnId="{B8443404-6F5D-41E7-9BD1-4D5080B47F14}">
      <dgm:prSet/>
      <dgm:spPr/>
      <dgm:t>
        <a:bodyPr/>
        <a:lstStyle/>
        <a:p>
          <a:endParaRPr lang="es-EC"/>
        </a:p>
      </dgm:t>
    </dgm:pt>
    <dgm:pt modelId="{2B3261E1-B403-49B8-B53C-B0E890C84604}" type="sibTrans" cxnId="{B8443404-6F5D-41E7-9BD1-4D5080B47F14}">
      <dgm:prSet/>
      <dgm:spPr/>
      <dgm:t>
        <a:bodyPr/>
        <a:lstStyle/>
        <a:p>
          <a:endParaRPr lang="es-EC"/>
        </a:p>
      </dgm:t>
    </dgm:pt>
    <dgm:pt modelId="{8A6CEF44-C960-4B71-9B1E-1B16E68CC3E4}" type="pres">
      <dgm:prSet presAssocID="{780213B1-0B65-4D04-AA1A-74CD7E90BE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2D0006-2CBD-4638-ABDF-C3BBC8007568}" type="pres">
      <dgm:prSet presAssocID="{780213B1-0B65-4D04-AA1A-74CD7E90BE7E}" presName="matrix" presStyleCnt="0"/>
      <dgm:spPr/>
    </dgm:pt>
    <dgm:pt modelId="{63114842-7A71-4ABD-A212-C88A270A469F}" type="pres">
      <dgm:prSet presAssocID="{780213B1-0B65-4D04-AA1A-74CD7E90BE7E}" presName="tile1" presStyleLbl="node1" presStyleIdx="0" presStyleCnt="4"/>
      <dgm:spPr/>
      <dgm:t>
        <a:bodyPr/>
        <a:lstStyle/>
        <a:p>
          <a:endParaRPr lang="es-EC"/>
        </a:p>
      </dgm:t>
    </dgm:pt>
    <dgm:pt modelId="{8C35B9D9-F5C9-473C-9A56-F8F04A5BB7BA}" type="pres">
      <dgm:prSet presAssocID="{780213B1-0B65-4D04-AA1A-74CD7E90BE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3951F0-692C-466A-A6BB-591B2422E09A}" type="pres">
      <dgm:prSet presAssocID="{780213B1-0B65-4D04-AA1A-74CD7E90BE7E}" presName="tile2" presStyleLbl="node1" presStyleIdx="1" presStyleCnt="4"/>
      <dgm:spPr/>
      <dgm:t>
        <a:bodyPr/>
        <a:lstStyle/>
        <a:p>
          <a:endParaRPr lang="es-EC"/>
        </a:p>
      </dgm:t>
    </dgm:pt>
    <dgm:pt modelId="{6DF6758B-238A-49AB-80EE-8F4B64CD17A7}" type="pres">
      <dgm:prSet presAssocID="{780213B1-0B65-4D04-AA1A-74CD7E90BE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114E37-29EB-446B-84FF-E2BC55A43730}" type="pres">
      <dgm:prSet presAssocID="{780213B1-0B65-4D04-AA1A-74CD7E90BE7E}" presName="tile3" presStyleLbl="node1" presStyleIdx="2" presStyleCnt="4"/>
      <dgm:spPr/>
      <dgm:t>
        <a:bodyPr/>
        <a:lstStyle/>
        <a:p>
          <a:endParaRPr lang="es-EC"/>
        </a:p>
      </dgm:t>
    </dgm:pt>
    <dgm:pt modelId="{B73E1B9F-C360-4F3A-ADFA-5332E008B4BF}" type="pres">
      <dgm:prSet presAssocID="{780213B1-0B65-4D04-AA1A-74CD7E90BE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615F8D-20D8-4553-A877-5B7F34DDEED8}" type="pres">
      <dgm:prSet presAssocID="{780213B1-0B65-4D04-AA1A-74CD7E90BE7E}" presName="tile4" presStyleLbl="node1" presStyleIdx="3" presStyleCnt="4"/>
      <dgm:spPr/>
      <dgm:t>
        <a:bodyPr/>
        <a:lstStyle/>
        <a:p>
          <a:endParaRPr lang="es-EC"/>
        </a:p>
      </dgm:t>
    </dgm:pt>
    <dgm:pt modelId="{4BF1988D-1A32-4AEB-AD13-AC94ECD414DF}" type="pres">
      <dgm:prSet presAssocID="{780213B1-0B65-4D04-AA1A-74CD7E90BE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55FC70-49C4-4BE1-A49E-7DF37CF13933}" type="pres">
      <dgm:prSet presAssocID="{780213B1-0B65-4D04-AA1A-74CD7E90BE7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81234F12-7992-49EE-B55B-714CD4B36B1B}" srcId="{F2F144FF-0A62-4B69-A6EE-87E040CC39D2}" destId="{C6D7CCBF-BE28-48F8-9EC6-D6AC23F83049}" srcOrd="2" destOrd="0" parTransId="{26D3F947-B5F2-4D9D-95E2-2D8F0171D883}" sibTransId="{601D5CFF-8623-496D-A967-E5C84A7AF19A}"/>
    <dgm:cxn modelId="{228DFA7C-C447-4B07-858C-349A5D46E338}" type="presOf" srcId="{040A6EDD-87DA-43DC-B848-2BC27607761F}" destId="{4BF1988D-1A32-4AEB-AD13-AC94ECD414DF}" srcOrd="1" destOrd="0" presId="urn:microsoft.com/office/officeart/2005/8/layout/matrix1"/>
    <dgm:cxn modelId="{784D1CC7-89FD-498A-8930-4441FCEB3072}" srcId="{F2F144FF-0A62-4B69-A6EE-87E040CC39D2}" destId="{0A5F62AA-9877-4201-A50B-5D22F93E9F06}" srcOrd="0" destOrd="0" parTransId="{F43EDBFE-4E05-4941-84EF-84BDE37B62F2}" sibTransId="{4B72D503-06EA-4BAC-BB52-2D855D084592}"/>
    <dgm:cxn modelId="{BC61BD58-A110-4B1F-8C39-9706A86BDCD1}" srcId="{780213B1-0B65-4D04-AA1A-74CD7E90BE7E}" destId="{F2F144FF-0A62-4B69-A6EE-87E040CC39D2}" srcOrd="0" destOrd="0" parTransId="{30BA9D49-692D-4708-94CC-277C9E0DB2E8}" sibTransId="{06378AF7-B3FC-4AAE-9A34-7FAE142914C7}"/>
    <dgm:cxn modelId="{2B692CF1-AA75-48A2-ACB6-1D08054808DF}" type="presOf" srcId="{C6D7CCBF-BE28-48F8-9EC6-D6AC23F83049}" destId="{B73E1B9F-C360-4F3A-ADFA-5332E008B4BF}" srcOrd="1" destOrd="0" presId="urn:microsoft.com/office/officeart/2005/8/layout/matrix1"/>
    <dgm:cxn modelId="{D3D10AC8-AE95-4A04-AC1C-3BDAAC861A91}" type="presOf" srcId="{040A6EDD-87DA-43DC-B848-2BC27607761F}" destId="{71615F8D-20D8-4553-A877-5B7F34DDEED8}" srcOrd="0" destOrd="0" presId="urn:microsoft.com/office/officeart/2005/8/layout/matrix1"/>
    <dgm:cxn modelId="{66168618-3122-4D70-89F9-9D0C7354587A}" type="presOf" srcId="{780213B1-0B65-4D04-AA1A-74CD7E90BE7E}" destId="{8A6CEF44-C960-4B71-9B1E-1B16E68CC3E4}" srcOrd="0" destOrd="0" presId="urn:microsoft.com/office/officeart/2005/8/layout/matrix1"/>
    <dgm:cxn modelId="{539B120F-A217-408B-936E-8EE91D34333C}" type="presOf" srcId="{F2F144FF-0A62-4B69-A6EE-87E040CC39D2}" destId="{6155FC70-49C4-4BE1-A49E-7DF37CF13933}" srcOrd="0" destOrd="0" presId="urn:microsoft.com/office/officeart/2005/8/layout/matrix1"/>
    <dgm:cxn modelId="{A283973F-BC3E-4ECE-B17D-7C365812645F}" type="presOf" srcId="{0A5F62AA-9877-4201-A50B-5D22F93E9F06}" destId="{63114842-7A71-4ABD-A212-C88A270A469F}" srcOrd="0" destOrd="0" presId="urn:microsoft.com/office/officeart/2005/8/layout/matrix1"/>
    <dgm:cxn modelId="{CB3D71D0-0C4F-4F3C-841C-98519F33173E}" type="presOf" srcId="{3A477033-71C1-4407-A5A9-ECD231D76BDE}" destId="{FF3951F0-692C-466A-A6BB-591B2422E09A}" srcOrd="0" destOrd="0" presId="urn:microsoft.com/office/officeart/2005/8/layout/matrix1"/>
    <dgm:cxn modelId="{486A94DE-2830-4247-B6E3-212E9AB05B02}" type="presOf" srcId="{3A477033-71C1-4407-A5A9-ECD231D76BDE}" destId="{6DF6758B-238A-49AB-80EE-8F4B64CD17A7}" srcOrd="1" destOrd="0" presId="urn:microsoft.com/office/officeart/2005/8/layout/matrix1"/>
    <dgm:cxn modelId="{A5EEDBC1-8EC3-416E-B450-CFBD97E4C2F9}" type="presOf" srcId="{0A5F62AA-9877-4201-A50B-5D22F93E9F06}" destId="{8C35B9D9-F5C9-473C-9A56-F8F04A5BB7BA}" srcOrd="1" destOrd="0" presId="urn:microsoft.com/office/officeart/2005/8/layout/matrix1"/>
    <dgm:cxn modelId="{B8443404-6F5D-41E7-9BD1-4D5080B47F14}" srcId="{F2F144FF-0A62-4B69-A6EE-87E040CC39D2}" destId="{040A6EDD-87DA-43DC-B848-2BC27607761F}" srcOrd="3" destOrd="0" parTransId="{D580F353-ECAA-4017-BD52-C627AB73D0DB}" sibTransId="{2B3261E1-B403-49B8-B53C-B0E890C84604}"/>
    <dgm:cxn modelId="{D6CA4933-C237-4B2E-AAEE-241E7723210E}" srcId="{F2F144FF-0A62-4B69-A6EE-87E040CC39D2}" destId="{3A477033-71C1-4407-A5A9-ECD231D76BDE}" srcOrd="1" destOrd="0" parTransId="{9A81E24C-7E07-46B5-87C6-9141B3589EED}" sibTransId="{B490333D-D3B5-481A-A926-639C28B31B47}"/>
    <dgm:cxn modelId="{9AD2927B-370B-4A01-890D-3CDF36B6CB80}" type="presOf" srcId="{C6D7CCBF-BE28-48F8-9EC6-D6AC23F83049}" destId="{58114E37-29EB-446B-84FF-E2BC55A43730}" srcOrd="0" destOrd="0" presId="urn:microsoft.com/office/officeart/2005/8/layout/matrix1"/>
    <dgm:cxn modelId="{D91FD08D-D075-4EB7-9D48-A65D28609638}" type="presParOf" srcId="{8A6CEF44-C960-4B71-9B1E-1B16E68CC3E4}" destId="{E02D0006-2CBD-4638-ABDF-C3BBC8007568}" srcOrd="0" destOrd="0" presId="urn:microsoft.com/office/officeart/2005/8/layout/matrix1"/>
    <dgm:cxn modelId="{20859599-11A2-4FA3-AB2F-6FF2CAD62285}" type="presParOf" srcId="{E02D0006-2CBD-4638-ABDF-C3BBC8007568}" destId="{63114842-7A71-4ABD-A212-C88A270A469F}" srcOrd="0" destOrd="0" presId="urn:microsoft.com/office/officeart/2005/8/layout/matrix1"/>
    <dgm:cxn modelId="{05EB41DB-A1D9-49C4-B6E5-3D32D7ED54B9}" type="presParOf" srcId="{E02D0006-2CBD-4638-ABDF-C3BBC8007568}" destId="{8C35B9D9-F5C9-473C-9A56-F8F04A5BB7BA}" srcOrd="1" destOrd="0" presId="urn:microsoft.com/office/officeart/2005/8/layout/matrix1"/>
    <dgm:cxn modelId="{71EC2176-EFB1-45F3-8C73-0680E0CF7AA1}" type="presParOf" srcId="{E02D0006-2CBD-4638-ABDF-C3BBC8007568}" destId="{FF3951F0-692C-466A-A6BB-591B2422E09A}" srcOrd="2" destOrd="0" presId="urn:microsoft.com/office/officeart/2005/8/layout/matrix1"/>
    <dgm:cxn modelId="{A5739AF9-20E5-4ACF-B513-BF51F79C333F}" type="presParOf" srcId="{E02D0006-2CBD-4638-ABDF-C3BBC8007568}" destId="{6DF6758B-238A-49AB-80EE-8F4B64CD17A7}" srcOrd="3" destOrd="0" presId="urn:microsoft.com/office/officeart/2005/8/layout/matrix1"/>
    <dgm:cxn modelId="{59F77718-3FE5-401C-9527-97F436216ACD}" type="presParOf" srcId="{E02D0006-2CBD-4638-ABDF-C3BBC8007568}" destId="{58114E37-29EB-446B-84FF-E2BC55A43730}" srcOrd="4" destOrd="0" presId="urn:microsoft.com/office/officeart/2005/8/layout/matrix1"/>
    <dgm:cxn modelId="{AF4182F9-4C55-4622-9B82-91FF0F13C963}" type="presParOf" srcId="{E02D0006-2CBD-4638-ABDF-C3BBC8007568}" destId="{B73E1B9F-C360-4F3A-ADFA-5332E008B4BF}" srcOrd="5" destOrd="0" presId="urn:microsoft.com/office/officeart/2005/8/layout/matrix1"/>
    <dgm:cxn modelId="{06C81C3E-DD26-4090-9FCD-C58FD9E0A38F}" type="presParOf" srcId="{E02D0006-2CBD-4638-ABDF-C3BBC8007568}" destId="{71615F8D-20D8-4553-A877-5B7F34DDEED8}" srcOrd="6" destOrd="0" presId="urn:microsoft.com/office/officeart/2005/8/layout/matrix1"/>
    <dgm:cxn modelId="{E1B3FF65-A2B2-4BE5-89BD-064867C20D4A}" type="presParOf" srcId="{E02D0006-2CBD-4638-ABDF-C3BBC8007568}" destId="{4BF1988D-1A32-4AEB-AD13-AC94ECD414DF}" srcOrd="7" destOrd="0" presId="urn:microsoft.com/office/officeart/2005/8/layout/matrix1"/>
    <dgm:cxn modelId="{234EAA2E-838B-44B6-B4BD-0852A5CA2B6D}" type="presParOf" srcId="{8A6CEF44-C960-4B71-9B1E-1B16E68CC3E4}" destId="{6155FC70-49C4-4BE1-A49E-7DF37CF139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AC81AA-D804-4AD7-B5A2-4C2B4BCDB44A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043AEC3-B294-427D-BD05-8D1733A6C6F0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Llamante digita el número de la extensión requerida.</a:t>
          </a:r>
          <a:endParaRPr lang="es-EC">
            <a:solidFill>
              <a:srgbClr val="002060"/>
            </a:solidFill>
          </a:endParaRPr>
        </a:p>
      </dgm:t>
    </dgm:pt>
    <dgm:pt modelId="{1DA8A928-96CF-4B56-89DC-BA2E137E604B}" type="parTrans" cxnId="{B0EB9B66-C6DA-4EA7-B629-F78502A5F9D0}">
      <dgm:prSet/>
      <dgm:spPr/>
      <dgm:t>
        <a:bodyPr/>
        <a:lstStyle/>
        <a:p>
          <a:endParaRPr lang="es-EC"/>
        </a:p>
      </dgm:t>
    </dgm:pt>
    <dgm:pt modelId="{2563ED54-678D-4549-85E4-551A9352FF94}" type="sibTrans" cxnId="{B0EB9B66-C6DA-4EA7-B629-F78502A5F9D0}">
      <dgm:prSet/>
      <dgm:spPr/>
      <dgm:t>
        <a:bodyPr/>
        <a:lstStyle/>
        <a:p>
          <a:endParaRPr lang="es-EC"/>
        </a:p>
      </dgm:t>
    </dgm:pt>
    <dgm:pt modelId="{71F18972-C311-41E7-99AC-D19D4A42FFDA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La extension requerida  se encuentra ocupada.</a:t>
          </a:r>
          <a:endParaRPr lang="es-EC">
            <a:solidFill>
              <a:srgbClr val="002060"/>
            </a:solidFill>
          </a:endParaRPr>
        </a:p>
      </dgm:t>
    </dgm:pt>
    <dgm:pt modelId="{0962484E-6706-4FFA-944E-878EDE46FABE}" type="parTrans" cxnId="{BA9B6156-B67F-4411-BCFB-07BF1FD81215}">
      <dgm:prSet/>
      <dgm:spPr/>
      <dgm:t>
        <a:bodyPr/>
        <a:lstStyle/>
        <a:p>
          <a:endParaRPr lang="es-EC"/>
        </a:p>
      </dgm:t>
    </dgm:pt>
    <dgm:pt modelId="{1848F72B-731E-4032-B799-1515FD04C49E}" type="sibTrans" cxnId="{BA9B6156-B67F-4411-BCFB-07BF1FD81215}">
      <dgm:prSet/>
      <dgm:spPr/>
      <dgm:t>
        <a:bodyPr/>
        <a:lstStyle/>
        <a:p>
          <a:endParaRPr lang="es-EC"/>
        </a:p>
      </dgm:t>
    </dgm:pt>
    <dgm:pt modelId="{81902A62-DB95-4192-B6BD-45338E31327F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PBX da la  opción de devolver  la llamada</a:t>
          </a:r>
          <a:endParaRPr lang="es-EC">
            <a:solidFill>
              <a:srgbClr val="002060"/>
            </a:solidFill>
          </a:endParaRPr>
        </a:p>
      </dgm:t>
    </dgm:pt>
    <dgm:pt modelId="{18C154CB-5E11-48D8-86D2-BB9518C36FAD}" type="parTrans" cxnId="{EE91350D-4984-4C8E-A743-32A5BE6B9F4C}">
      <dgm:prSet/>
      <dgm:spPr/>
      <dgm:t>
        <a:bodyPr/>
        <a:lstStyle/>
        <a:p>
          <a:endParaRPr lang="es-EC"/>
        </a:p>
      </dgm:t>
    </dgm:pt>
    <dgm:pt modelId="{C77E1D57-0528-43A0-B782-D331576FD585}" type="sibTrans" cxnId="{EE91350D-4984-4C8E-A743-32A5BE6B9F4C}">
      <dgm:prSet/>
      <dgm:spPr/>
      <dgm:t>
        <a:bodyPr/>
        <a:lstStyle/>
        <a:p>
          <a:endParaRPr lang="es-EC"/>
        </a:p>
      </dgm:t>
    </dgm:pt>
    <dgm:pt modelId="{77AC8CC5-88A9-424B-BB2D-DBF45251F8D4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Llamante presiona la tecla 6 para que se le devuelva la llamada</a:t>
          </a:r>
          <a:endParaRPr lang="es-EC">
            <a:solidFill>
              <a:srgbClr val="002060"/>
            </a:solidFill>
          </a:endParaRPr>
        </a:p>
      </dgm:t>
    </dgm:pt>
    <dgm:pt modelId="{20AF2C2D-6889-48CA-A073-793E99CDDF97}" type="parTrans" cxnId="{5B3C8028-08E6-46C0-B535-A34BC660FCC0}">
      <dgm:prSet/>
      <dgm:spPr/>
      <dgm:t>
        <a:bodyPr/>
        <a:lstStyle/>
        <a:p>
          <a:endParaRPr lang="es-EC"/>
        </a:p>
      </dgm:t>
    </dgm:pt>
    <dgm:pt modelId="{56013A42-06EA-4426-B4C9-AD41C7EA2294}" type="sibTrans" cxnId="{5B3C8028-08E6-46C0-B535-A34BC660FCC0}">
      <dgm:prSet/>
      <dgm:spPr/>
      <dgm:t>
        <a:bodyPr/>
        <a:lstStyle/>
        <a:p>
          <a:endParaRPr lang="es-EC"/>
        </a:p>
      </dgm:t>
    </dgm:pt>
    <dgm:pt modelId="{B6F1BA80-F0EB-4C36-9B91-AF6ACC66B607}">
      <dgm:prSet phldrT="[Texto]"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Cuando la extensión esté disponible se devuelve la llamada al llamante .</a:t>
          </a:r>
          <a:endParaRPr lang="es-EC">
            <a:solidFill>
              <a:srgbClr val="002060"/>
            </a:solidFill>
          </a:endParaRPr>
        </a:p>
      </dgm:t>
    </dgm:pt>
    <dgm:pt modelId="{21B4675D-7344-4338-87BC-6BDC94D6ABAC}" type="parTrans" cxnId="{29B3427A-ACBB-42D9-BEF4-454BB6931423}">
      <dgm:prSet/>
      <dgm:spPr/>
      <dgm:t>
        <a:bodyPr/>
        <a:lstStyle/>
        <a:p>
          <a:endParaRPr lang="es-EC"/>
        </a:p>
      </dgm:t>
    </dgm:pt>
    <dgm:pt modelId="{295B2424-198D-4899-B892-927F1412BDBD}" type="sibTrans" cxnId="{29B3427A-ACBB-42D9-BEF4-454BB6931423}">
      <dgm:prSet/>
      <dgm:spPr/>
      <dgm:t>
        <a:bodyPr/>
        <a:lstStyle/>
        <a:p>
          <a:endParaRPr lang="es-EC"/>
        </a:p>
      </dgm:t>
    </dgm:pt>
    <dgm:pt modelId="{A09DAB2F-C6EC-4409-B0E7-75EE18FACB2D}">
      <dgm:prSet/>
      <dgm:spPr/>
      <dgm:t>
        <a:bodyPr/>
        <a:lstStyle/>
        <a:p>
          <a:r>
            <a:rPr lang="es-ES" smtClean="0">
              <a:solidFill>
                <a:srgbClr val="002060"/>
              </a:solidFill>
            </a:rPr>
            <a:t>Usuario  digita el número telefónico de la empresa si esta fuera de la pbx</a:t>
          </a:r>
          <a:endParaRPr lang="es-EC">
            <a:solidFill>
              <a:srgbClr val="002060"/>
            </a:solidFill>
          </a:endParaRPr>
        </a:p>
      </dgm:t>
    </dgm:pt>
    <dgm:pt modelId="{DF361E87-4836-4392-ABA2-E99E66723172}" type="parTrans" cxnId="{8F1542EF-40B8-4481-AF8A-13743160F396}">
      <dgm:prSet/>
      <dgm:spPr/>
      <dgm:t>
        <a:bodyPr/>
        <a:lstStyle/>
        <a:p>
          <a:endParaRPr lang="es-EC"/>
        </a:p>
      </dgm:t>
    </dgm:pt>
    <dgm:pt modelId="{C6B62758-B3F1-4593-8080-1FD1DD1E35CC}" type="sibTrans" cxnId="{8F1542EF-40B8-4481-AF8A-13743160F396}">
      <dgm:prSet/>
      <dgm:spPr/>
      <dgm:t>
        <a:bodyPr/>
        <a:lstStyle/>
        <a:p>
          <a:endParaRPr lang="es-EC"/>
        </a:p>
      </dgm:t>
    </dgm:pt>
    <dgm:pt modelId="{F05F6C9B-BF0F-4D72-8589-7FA786F6A81B}" type="pres">
      <dgm:prSet presAssocID="{09AC81AA-D804-4AD7-B5A2-4C2B4BCDB4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68FC272-2AD9-4923-8CDC-78A5EA70F573}" type="pres">
      <dgm:prSet presAssocID="{8043AEC3-B294-427D-BD05-8D1733A6C6F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A0E843-8739-4122-8D2F-31EF3CCDA947}" type="pres">
      <dgm:prSet presAssocID="{2563ED54-678D-4549-85E4-551A9352FF94}" presName="sibTrans" presStyleLbl="sibTrans2D1" presStyleIdx="0" presStyleCnt="6"/>
      <dgm:spPr/>
      <dgm:t>
        <a:bodyPr/>
        <a:lstStyle/>
        <a:p>
          <a:endParaRPr lang="es-EC"/>
        </a:p>
      </dgm:t>
    </dgm:pt>
    <dgm:pt modelId="{5D314EE9-EF8B-4959-93EF-B4D62FD85DF9}" type="pres">
      <dgm:prSet presAssocID="{2563ED54-678D-4549-85E4-551A9352FF94}" presName="connectorText" presStyleLbl="sibTrans2D1" presStyleIdx="0" presStyleCnt="6"/>
      <dgm:spPr/>
      <dgm:t>
        <a:bodyPr/>
        <a:lstStyle/>
        <a:p>
          <a:endParaRPr lang="es-EC"/>
        </a:p>
      </dgm:t>
    </dgm:pt>
    <dgm:pt modelId="{2C6150AC-213C-424B-845B-F876D8E5B273}" type="pres">
      <dgm:prSet presAssocID="{71F18972-C311-41E7-99AC-D19D4A42FF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BD71B0-18AE-4A64-B5FC-76B3DD5DB380}" type="pres">
      <dgm:prSet presAssocID="{1848F72B-731E-4032-B799-1515FD04C49E}" presName="sibTrans" presStyleLbl="sibTrans2D1" presStyleIdx="1" presStyleCnt="6"/>
      <dgm:spPr/>
      <dgm:t>
        <a:bodyPr/>
        <a:lstStyle/>
        <a:p>
          <a:endParaRPr lang="es-EC"/>
        </a:p>
      </dgm:t>
    </dgm:pt>
    <dgm:pt modelId="{13956962-C03D-43CC-B669-E71EEC65D1AB}" type="pres">
      <dgm:prSet presAssocID="{1848F72B-731E-4032-B799-1515FD04C49E}" presName="connectorText" presStyleLbl="sibTrans2D1" presStyleIdx="1" presStyleCnt="6"/>
      <dgm:spPr/>
      <dgm:t>
        <a:bodyPr/>
        <a:lstStyle/>
        <a:p>
          <a:endParaRPr lang="es-EC"/>
        </a:p>
      </dgm:t>
    </dgm:pt>
    <dgm:pt modelId="{4D962001-FF15-4443-B432-4554ED83A66F}" type="pres">
      <dgm:prSet presAssocID="{81902A62-DB95-4192-B6BD-45338E31327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5A1EAF-1F4E-40E4-B91F-4271171972E0}" type="pres">
      <dgm:prSet presAssocID="{C77E1D57-0528-43A0-B782-D331576FD585}" presName="sibTrans" presStyleLbl="sibTrans2D1" presStyleIdx="2" presStyleCnt="6"/>
      <dgm:spPr/>
      <dgm:t>
        <a:bodyPr/>
        <a:lstStyle/>
        <a:p>
          <a:endParaRPr lang="es-EC"/>
        </a:p>
      </dgm:t>
    </dgm:pt>
    <dgm:pt modelId="{A54F5285-9F5C-4950-B48C-D7F76956E103}" type="pres">
      <dgm:prSet presAssocID="{C77E1D57-0528-43A0-B782-D331576FD585}" presName="connectorText" presStyleLbl="sibTrans2D1" presStyleIdx="2" presStyleCnt="6"/>
      <dgm:spPr/>
      <dgm:t>
        <a:bodyPr/>
        <a:lstStyle/>
        <a:p>
          <a:endParaRPr lang="es-EC"/>
        </a:p>
      </dgm:t>
    </dgm:pt>
    <dgm:pt modelId="{9FCF1EBF-D93F-4ABF-B145-60C1B5B3950F}" type="pres">
      <dgm:prSet presAssocID="{77AC8CC5-88A9-424B-BB2D-DBF45251F8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4EF402-A002-4785-A886-5A1FA375850A}" type="pres">
      <dgm:prSet presAssocID="{56013A42-06EA-4426-B4C9-AD41C7EA2294}" presName="sibTrans" presStyleLbl="sibTrans2D1" presStyleIdx="3" presStyleCnt="6"/>
      <dgm:spPr/>
      <dgm:t>
        <a:bodyPr/>
        <a:lstStyle/>
        <a:p>
          <a:endParaRPr lang="es-EC"/>
        </a:p>
      </dgm:t>
    </dgm:pt>
    <dgm:pt modelId="{969F9816-1126-493E-948B-3971E5632564}" type="pres">
      <dgm:prSet presAssocID="{56013A42-06EA-4426-B4C9-AD41C7EA2294}" presName="connectorText" presStyleLbl="sibTrans2D1" presStyleIdx="3" presStyleCnt="6"/>
      <dgm:spPr/>
      <dgm:t>
        <a:bodyPr/>
        <a:lstStyle/>
        <a:p>
          <a:endParaRPr lang="es-EC"/>
        </a:p>
      </dgm:t>
    </dgm:pt>
    <dgm:pt modelId="{D9166EBD-AF99-48F8-BF09-092CD2392A40}" type="pres">
      <dgm:prSet presAssocID="{B6F1BA80-F0EB-4C36-9B91-AF6ACC66B60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DABC85-021A-43FE-A099-33654D62C491}" type="pres">
      <dgm:prSet presAssocID="{295B2424-198D-4899-B892-927F1412BDBD}" presName="sibTrans" presStyleLbl="sibTrans2D1" presStyleIdx="4" presStyleCnt="6"/>
      <dgm:spPr/>
      <dgm:t>
        <a:bodyPr/>
        <a:lstStyle/>
        <a:p>
          <a:endParaRPr lang="es-EC"/>
        </a:p>
      </dgm:t>
    </dgm:pt>
    <dgm:pt modelId="{D0E0E243-F4F6-46BC-997B-A02067D20067}" type="pres">
      <dgm:prSet presAssocID="{295B2424-198D-4899-B892-927F1412BDBD}" presName="connectorText" presStyleLbl="sibTrans2D1" presStyleIdx="4" presStyleCnt="6"/>
      <dgm:spPr/>
      <dgm:t>
        <a:bodyPr/>
        <a:lstStyle/>
        <a:p>
          <a:endParaRPr lang="es-EC"/>
        </a:p>
      </dgm:t>
    </dgm:pt>
    <dgm:pt modelId="{08337165-097F-47DE-8826-4E1E207A6582}" type="pres">
      <dgm:prSet presAssocID="{A09DAB2F-C6EC-4409-B0E7-75EE18FACB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86A504-C972-412D-9B1F-F9AE2CF6B4BA}" type="pres">
      <dgm:prSet presAssocID="{C6B62758-B3F1-4593-8080-1FD1DD1E35CC}" presName="sibTrans" presStyleLbl="sibTrans2D1" presStyleIdx="5" presStyleCnt="6"/>
      <dgm:spPr/>
      <dgm:t>
        <a:bodyPr/>
        <a:lstStyle/>
        <a:p>
          <a:endParaRPr lang="es-EC"/>
        </a:p>
      </dgm:t>
    </dgm:pt>
    <dgm:pt modelId="{3A85F0B9-9216-4E1D-AC59-B6F2C441979C}" type="pres">
      <dgm:prSet presAssocID="{C6B62758-B3F1-4593-8080-1FD1DD1E35CC}" presName="connectorText" presStyleLbl="sibTrans2D1" presStyleIdx="5" presStyleCnt="6"/>
      <dgm:spPr/>
      <dgm:t>
        <a:bodyPr/>
        <a:lstStyle/>
        <a:p>
          <a:endParaRPr lang="es-EC"/>
        </a:p>
      </dgm:t>
    </dgm:pt>
  </dgm:ptLst>
  <dgm:cxnLst>
    <dgm:cxn modelId="{4E4714FB-8B0C-4B9A-9177-7D530677C603}" type="presOf" srcId="{295B2424-198D-4899-B892-927F1412BDBD}" destId="{68DABC85-021A-43FE-A099-33654D62C491}" srcOrd="0" destOrd="0" presId="urn:microsoft.com/office/officeart/2005/8/layout/cycle2"/>
    <dgm:cxn modelId="{2580738F-5FB5-4573-A413-BCFFCA390394}" type="presOf" srcId="{C6B62758-B3F1-4593-8080-1FD1DD1E35CC}" destId="{3A85F0B9-9216-4E1D-AC59-B6F2C441979C}" srcOrd="1" destOrd="0" presId="urn:microsoft.com/office/officeart/2005/8/layout/cycle2"/>
    <dgm:cxn modelId="{EE91350D-4984-4C8E-A743-32A5BE6B9F4C}" srcId="{09AC81AA-D804-4AD7-B5A2-4C2B4BCDB44A}" destId="{81902A62-DB95-4192-B6BD-45338E31327F}" srcOrd="2" destOrd="0" parTransId="{18C154CB-5E11-48D8-86D2-BB9518C36FAD}" sibTransId="{C77E1D57-0528-43A0-B782-D331576FD585}"/>
    <dgm:cxn modelId="{53DC137E-00BE-4351-AF84-091A431E366C}" type="presOf" srcId="{C77E1D57-0528-43A0-B782-D331576FD585}" destId="{A54F5285-9F5C-4950-B48C-D7F76956E103}" srcOrd="1" destOrd="0" presId="urn:microsoft.com/office/officeart/2005/8/layout/cycle2"/>
    <dgm:cxn modelId="{EA1FC04C-EDEB-4EBD-9FA3-F28AFCDFB378}" type="presOf" srcId="{B6F1BA80-F0EB-4C36-9B91-AF6ACC66B607}" destId="{D9166EBD-AF99-48F8-BF09-092CD2392A40}" srcOrd="0" destOrd="0" presId="urn:microsoft.com/office/officeart/2005/8/layout/cycle2"/>
    <dgm:cxn modelId="{385AFB80-9E3A-410C-A27B-490B99B45466}" type="presOf" srcId="{C6B62758-B3F1-4593-8080-1FD1DD1E35CC}" destId="{9786A504-C972-412D-9B1F-F9AE2CF6B4BA}" srcOrd="0" destOrd="0" presId="urn:microsoft.com/office/officeart/2005/8/layout/cycle2"/>
    <dgm:cxn modelId="{9BDBDE83-8951-4BCA-91B0-E359C7ED5A5E}" type="presOf" srcId="{A09DAB2F-C6EC-4409-B0E7-75EE18FACB2D}" destId="{08337165-097F-47DE-8826-4E1E207A6582}" srcOrd="0" destOrd="0" presId="urn:microsoft.com/office/officeart/2005/8/layout/cycle2"/>
    <dgm:cxn modelId="{B0EB9B66-C6DA-4EA7-B629-F78502A5F9D0}" srcId="{09AC81AA-D804-4AD7-B5A2-4C2B4BCDB44A}" destId="{8043AEC3-B294-427D-BD05-8D1733A6C6F0}" srcOrd="0" destOrd="0" parTransId="{1DA8A928-96CF-4B56-89DC-BA2E137E604B}" sibTransId="{2563ED54-678D-4549-85E4-551A9352FF94}"/>
    <dgm:cxn modelId="{2B629BBC-13E3-4C25-A753-6076B12EC779}" type="presOf" srcId="{1848F72B-731E-4032-B799-1515FD04C49E}" destId="{89BD71B0-18AE-4A64-B5FC-76B3DD5DB380}" srcOrd="0" destOrd="0" presId="urn:microsoft.com/office/officeart/2005/8/layout/cycle2"/>
    <dgm:cxn modelId="{BA9B6156-B67F-4411-BCFB-07BF1FD81215}" srcId="{09AC81AA-D804-4AD7-B5A2-4C2B4BCDB44A}" destId="{71F18972-C311-41E7-99AC-D19D4A42FFDA}" srcOrd="1" destOrd="0" parTransId="{0962484E-6706-4FFA-944E-878EDE46FABE}" sibTransId="{1848F72B-731E-4032-B799-1515FD04C49E}"/>
    <dgm:cxn modelId="{D6EA9309-3F03-4C80-A7F4-32D962FB8CF3}" type="presOf" srcId="{56013A42-06EA-4426-B4C9-AD41C7EA2294}" destId="{344EF402-A002-4785-A886-5A1FA375850A}" srcOrd="0" destOrd="0" presId="urn:microsoft.com/office/officeart/2005/8/layout/cycle2"/>
    <dgm:cxn modelId="{13A3E18D-21BF-41BE-8859-A5A22BA31791}" type="presOf" srcId="{295B2424-198D-4899-B892-927F1412BDBD}" destId="{D0E0E243-F4F6-46BC-997B-A02067D20067}" srcOrd="1" destOrd="0" presId="urn:microsoft.com/office/officeart/2005/8/layout/cycle2"/>
    <dgm:cxn modelId="{01B00540-7476-4F4C-A78C-27456FEA5CBD}" type="presOf" srcId="{81902A62-DB95-4192-B6BD-45338E31327F}" destId="{4D962001-FF15-4443-B432-4554ED83A66F}" srcOrd="0" destOrd="0" presId="urn:microsoft.com/office/officeart/2005/8/layout/cycle2"/>
    <dgm:cxn modelId="{3D0E3682-6281-40D8-8F33-46E99BA2BEAD}" type="presOf" srcId="{8043AEC3-B294-427D-BD05-8D1733A6C6F0}" destId="{368FC272-2AD9-4923-8CDC-78A5EA70F573}" srcOrd="0" destOrd="0" presId="urn:microsoft.com/office/officeart/2005/8/layout/cycle2"/>
    <dgm:cxn modelId="{5B3C8028-08E6-46C0-B535-A34BC660FCC0}" srcId="{09AC81AA-D804-4AD7-B5A2-4C2B4BCDB44A}" destId="{77AC8CC5-88A9-424B-BB2D-DBF45251F8D4}" srcOrd="3" destOrd="0" parTransId="{20AF2C2D-6889-48CA-A073-793E99CDDF97}" sibTransId="{56013A42-06EA-4426-B4C9-AD41C7EA2294}"/>
    <dgm:cxn modelId="{99E3460B-DB38-405E-81F1-953F2CF4D10E}" type="presOf" srcId="{71F18972-C311-41E7-99AC-D19D4A42FFDA}" destId="{2C6150AC-213C-424B-845B-F876D8E5B273}" srcOrd="0" destOrd="0" presId="urn:microsoft.com/office/officeart/2005/8/layout/cycle2"/>
    <dgm:cxn modelId="{BF9F49A4-D4B4-4025-83C6-D38F8978D9A5}" type="presOf" srcId="{2563ED54-678D-4549-85E4-551A9352FF94}" destId="{5D314EE9-EF8B-4959-93EF-B4D62FD85DF9}" srcOrd="1" destOrd="0" presId="urn:microsoft.com/office/officeart/2005/8/layout/cycle2"/>
    <dgm:cxn modelId="{2F72FB98-47DD-4F4F-B32D-71B92839B24F}" type="presOf" srcId="{2563ED54-678D-4549-85E4-551A9352FF94}" destId="{1CA0E843-8739-4122-8D2F-31EF3CCDA947}" srcOrd="0" destOrd="0" presId="urn:microsoft.com/office/officeart/2005/8/layout/cycle2"/>
    <dgm:cxn modelId="{7296104B-80C8-4EBC-8A50-57487F1E368B}" type="presOf" srcId="{56013A42-06EA-4426-B4C9-AD41C7EA2294}" destId="{969F9816-1126-493E-948B-3971E5632564}" srcOrd="1" destOrd="0" presId="urn:microsoft.com/office/officeart/2005/8/layout/cycle2"/>
    <dgm:cxn modelId="{29B3427A-ACBB-42D9-BEF4-454BB6931423}" srcId="{09AC81AA-D804-4AD7-B5A2-4C2B4BCDB44A}" destId="{B6F1BA80-F0EB-4C36-9B91-AF6ACC66B607}" srcOrd="4" destOrd="0" parTransId="{21B4675D-7344-4338-87BC-6BDC94D6ABAC}" sibTransId="{295B2424-198D-4899-B892-927F1412BDBD}"/>
    <dgm:cxn modelId="{8F1542EF-40B8-4481-AF8A-13743160F396}" srcId="{09AC81AA-D804-4AD7-B5A2-4C2B4BCDB44A}" destId="{A09DAB2F-C6EC-4409-B0E7-75EE18FACB2D}" srcOrd="5" destOrd="0" parTransId="{DF361E87-4836-4392-ABA2-E99E66723172}" sibTransId="{C6B62758-B3F1-4593-8080-1FD1DD1E35CC}"/>
    <dgm:cxn modelId="{FA25D727-53EF-434B-9548-65F8759D0983}" type="presOf" srcId="{1848F72B-731E-4032-B799-1515FD04C49E}" destId="{13956962-C03D-43CC-B669-E71EEC65D1AB}" srcOrd="1" destOrd="0" presId="urn:microsoft.com/office/officeart/2005/8/layout/cycle2"/>
    <dgm:cxn modelId="{441869DF-05E0-4D9B-9EB5-547545672D4F}" type="presOf" srcId="{C77E1D57-0528-43A0-B782-D331576FD585}" destId="{3E5A1EAF-1F4E-40E4-B91F-4271171972E0}" srcOrd="0" destOrd="0" presId="urn:microsoft.com/office/officeart/2005/8/layout/cycle2"/>
    <dgm:cxn modelId="{5C9C5EA7-51E1-4F3C-89F7-54AE4A666777}" type="presOf" srcId="{09AC81AA-D804-4AD7-B5A2-4C2B4BCDB44A}" destId="{F05F6C9B-BF0F-4D72-8589-7FA786F6A81B}" srcOrd="0" destOrd="0" presId="urn:microsoft.com/office/officeart/2005/8/layout/cycle2"/>
    <dgm:cxn modelId="{707C3824-77CA-494C-8DDA-35A2AB0FD77E}" type="presOf" srcId="{77AC8CC5-88A9-424B-BB2D-DBF45251F8D4}" destId="{9FCF1EBF-D93F-4ABF-B145-60C1B5B3950F}" srcOrd="0" destOrd="0" presId="urn:microsoft.com/office/officeart/2005/8/layout/cycle2"/>
    <dgm:cxn modelId="{8FD8D5E2-F157-4CBA-82BB-AD6DB6F0927F}" type="presParOf" srcId="{F05F6C9B-BF0F-4D72-8589-7FA786F6A81B}" destId="{368FC272-2AD9-4923-8CDC-78A5EA70F573}" srcOrd="0" destOrd="0" presId="urn:microsoft.com/office/officeart/2005/8/layout/cycle2"/>
    <dgm:cxn modelId="{7F2D8755-010C-4AE2-8335-32CB414D0966}" type="presParOf" srcId="{F05F6C9B-BF0F-4D72-8589-7FA786F6A81B}" destId="{1CA0E843-8739-4122-8D2F-31EF3CCDA947}" srcOrd="1" destOrd="0" presId="urn:microsoft.com/office/officeart/2005/8/layout/cycle2"/>
    <dgm:cxn modelId="{A5E40F4C-FF99-4CB1-900B-D5F2FF61D313}" type="presParOf" srcId="{1CA0E843-8739-4122-8D2F-31EF3CCDA947}" destId="{5D314EE9-EF8B-4959-93EF-B4D62FD85DF9}" srcOrd="0" destOrd="0" presId="urn:microsoft.com/office/officeart/2005/8/layout/cycle2"/>
    <dgm:cxn modelId="{5EEC5F55-2789-476C-8664-49D83941E66C}" type="presParOf" srcId="{F05F6C9B-BF0F-4D72-8589-7FA786F6A81B}" destId="{2C6150AC-213C-424B-845B-F876D8E5B273}" srcOrd="2" destOrd="0" presId="urn:microsoft.com/office/officeart/2005/8/layout/cycle2"/>
    <dgm:cxn modelId="{55F21B1D-F914-4C5C-A16B-3E26C468B852}" type="presParOf" srcId="{F05F6C9B-BF0F-4D72-8589-7FA786F6A81B}" destId="{89BD71B0-18AE-4A64-B5FC-76B3DD5DB380}" srcOrd="3" destOrd="0" presId="urn:microsoft.com/office/officeart/2005/8/layout/cycle2"/>
    <dgm:cxn modelId="{D55B4F4B-FBBE-458E-B4F1-76EBA93869AC}" type="presParOf" srcId="{89BD71B0-18AE-4A64-B5FC-76B3DD5DB380}" destId="{13956962-C03D-43CC-B669-E71EEC65D1AB}" srcOrd="0" destOrd="0" presId="urn:microsoft.com/office/officeart/2005/8/layout/cycle2"/>
    <dgm:cxn modelId="{B59ED640-D4BA-4761-9103-D6C1869D67F8}" type="presParOf" srcId="{F05F6C9B-BF0F-4D72-8589-7FA786F6A81B}" destId="{4D962001-FF15-4443-B432-4554ED83A66F}" srcOrd="4" destOrd="0" presId="urn:microsoft.com/office/officeart/2005/8/layout/cycle2"/>
    <dgm:cxn modelId="{C0903028-1622-4D96-AEFA-8E43EA1321F7}" type="presParOf" srcId="{F05F6C9B-BF0F-4D72-8589-7FA786F6A81B}" destId="{3E5A1EAF-1F4E-40E4-B91F-4271171972E0}" srcOrd="5" destOrd="0" presId="urn:microsoft.com/office/officeart/2005/8/layout/cycle2"/>
    <dgm:cxn modelId="{A90A8FFC-089C-4572-9ACF-C19D14BAF2C2}" type="presParOf" srcId="{3E5A1EAF-1F4E-40E4-B91F-4271171972E0}" destId="{A54F5285-9F5C-4950-B48C-D7F76956E103}" srcOrd="0" destOrd="0" presId="urn:microsoft.com/office/officeart/2005/8/layout/cycle2"/>
    <dgm:cxn modelId="{D5B2E8DD-F0FA-43A5-87D4-404C7D5033B5}" type="presParOf" srcId="{F05F6C9B-BF0F-4D72-8589-7FA786F6A81B}" destId="{9FCF1EBF-D93F-4ABF-B145-60C1B5B3950F}" srcOrd="6" destOrd="0" presId="urn:microsoft.com/office/officeart/2005/8/layout/cycle2"/>
    <dgm:cxn modelId="{6ABD9A7C-38A0-4BE3-A96D-06203B9DB564}" type="presParOf" srcId="{F05F6C9B-BF0F-4D72-8589-7FA786F6A81B}" destId="{344EF402-A002-4785-A886-5A1FA375850A}" srcOrd="7" destOrd="0" presId="urn:microsoft.com/office/officeart/2005/8/layout/cycle2"/>
    <dgm:cxn modelId="{4BD42BDD-0405-4924-BDED-BFCC1006D2B1}" type="presParOf" srcId="{344EF402-A002-4785-A886-5A1FA375850A}" destId="{969F9816-1126-493E-948B-3971E5632564}" srcOrd="0" destOrd="0" presId="urn:microsoft.com/office/officeart/2005/8/layout/cycle2"/>
    <dgm:cxn modelId="{155ACA2F-E39C-47C2-8BD9-D843ABAF8D0C}" type="presParOf" srcId="{F05F6C9B-BF0F-4D72-8589-7FA786F6A81B}" destId="{D9166EBD-AF99-48F8-BF09-092CD2392A40}" srcOrd="8" destOrd="0" presId="urn:microsoft.com/office/officeart/2005/8/layout/cycle2"/>
    <dgm:cxn modelId="{A96C6198-4724-4999-9251-D220FC231237}" type="presParOf" srcId="{F05F6C9B-BF0F-4D72-8589-7FA786F6A81B}" destId="{68DABC85-021A-43FE-A099-33654D62C491}" srcOrd="9" destOrd="0" presId="urn:microsoft.com/office/officeart/2005/8/layout/cycle2"/>
    <dgm:cxn modelId="{CAE49F02-EA03-46BE-99CF-64483BB4FDA9}" type="presParOf" srcId="{68DABC85-021A-43FE-A099-33654D62C491}" destId="{D0E0E243-F4F6-46BC-997B-A02067D20067}" srcOrd="0" destOrd="0" presId="urn:microsoft.com/office/officeart/2005/8/layout/cycle2"/>
    <dgm:cxn modelId="{A2C3E68C-09EE-4D34-ACAB-B0E4853E44A8}" type="presParOf" srcId="{F05F6C9B-BF0F-4D72-8589-7FA786F6A81B}" destId="{08337165-097F-47DE-8826-4E1E207A6582}" srcOrd="10" destOrd="0" presId="urn:microsoft.com/office/officeart/2005/8/layout/cycle2"/>
    <dgm:cxn modelId="{4F9D0322-102E-49F7-B064-99D04DD8CCCC}" type="presParOf" srcId="{F05F6C9B-BF0F-4D72-8589-7FA786F6A81B}" destId="{9786A504-C972-412D-9B1F-F9AE2CF6B4BA}" srcOrd="11" destOrd="0" presId="urn:microsoft.com/office/officeart/2005/8/layout/cycle2"/>
    <dgm:cxn modelId="{DCC894E4-EA9E-41D0-B765-6648236C7949}" type="presParOf" srcId="{9786A504-C972-412D-9B1F-F9AE2CF6B4BA}" destId="{3A85F0B9-9216-4E1D-AC59-B6F2C44197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66C1E4-F98B-4FE1-A697-D33D02F40112}" type="doc">
      <dgm:prSet loTypeId="urn:microsoft.com/office/officeart/2009/3/layout/DescendingProcess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s-EC"/>
        </a:p>
      </dgm:t>
    </dgm:pt>
    <dgm:pt modelId="{E4FA49EE-383C-47A3-8971-DBC2F3F4FF15}">
      <dgm:prSet phldrT="[Texto]"/>
      <dgm:spPr/>
      <dgm:t>
        <a:bodyPr/>
        <a:lstStyle/>
        <a:p>
          <a:pPr algn="l"/>
          <a:r>
            <a:rPr lang="es-ES_tradnl" smtClean="0">
              <a:solidFill>
                <a:srgbClr val="002060"/>
              </a:solidFill>
            </a:rPr>
            <a:t>1. Instalación del servicio Asterisk con sus dependencias .</a:t>
          </a:r>
          <a:endParaRPr lang="es-EC">
            <a:solidFill>
              <a:srgbClr val="002060"/>
            </a:solidFill>
          </a:endParaRPr>
        </a:p>
      </dgm:t>
    </dgm:pt>
    <dgm:pt modelId="{15DBC004-181A-45C2-9C8A-57545915C880}" type="parTrans" cxnId="{A7F350A3-7BBC-4630-ACFB-74944DC21C75}">
      <dgm:prSet/>
      <dgm:spPr/>
      <dgm:t>
        <a:bodyPr/>
        <a:lstStyle/>
        <a:p>
          <a:endParaRPr lang="es-EC"/>
        </a:p>
      </dgm:t>
    </dgm:pt>
    <dgm:pt modelId="{3E7A0763-A86A-4C38-8020-69680D7C341A}" type="sibTrans" cxnId="{A7F350A3-7BBC-4630-ACFB-74944DC21C75}">
      <dgm:prSet/>
      <dgm:spPr/>
      <dgm:t>
        <a:bodyPr/>
        <a:lstStyle/>
        <a:p>
          <a:endParaRPr lang="es-EC"/>
        </a:p>
      </dgm:t>
    </dgm:pt>
    <dgm:pt modelId="{38D2BADA-2B0D-40F8-A793-08D344DEBDCF}">
      <dgm:prSet phldrT="[Texto]"/>
      <dgm:spPr/>
      <dgm:t>
        <a:bodyPr/>
        <a:lstStyle/>
        <a:p>
          <a:r>
            <a:rPr lang="es-ES_tradnl" smtClean="0">
              <a:solidFill>
                <a:srgbClr val="002060"/>
              </a:solidFill>
            </a:rPr>
            <a:t>2. Instalación del servicio de base de datos mysql.</a:t>
          </a:r>
          <a:endParaRPr lang="es-EC">
            <a:solidFill>
              <a:srgbClr val="002060"/>
            </a:solidFill>
          </a:endParaRPr>
        </a:p>
      </dgm:t>
    </dgm:pt>
    <dgm:pt modelId="{01BC50DA-5093-47BC-B3EF-4DDBB74BD619}" type="parTrans" cxnId="{0E05A6AA-8118-45FE-ACE5-5C0D972F3894}">
      <dgm:prSet/>
      <dgm:spPr/>
      <dgm:t>
        <a:bodyPr/>
        <a:lstStyle/>
        <a:p>
          <a:endParaRPr lang="es-EC"/>
        </a:p>
      </dgm:t>
    </dgm:pt>
    <dgm:pt modelId="{C1099EED-5BD9-4D15-835D-FBA50BAE8311}" type="sibTrans" cxnId="{0E05A6AA-8118-45FE-ACE5-5C0D972F3894}">
      <dgm:prSet/>
      <dgm:spPr/>
      <dgm:t>
        <a:bodyPr/>
        <a:lstStyle/>
        <a:p>
          <a:endParaRPr lang="es-EC"/>
        </a:p>
      </dgm:t>
    </dgm:pt>
    <dgm:pt modelId="{11A3D969-7C15-4344-B141-FF0FA4A05CE7}">
      <dgm:prSet phldrT="[Texto]"/>
      <dgm:spPr/>
      <dgm:t>
        <a:bodyPr/>
        <a:lstStyle/>
        <a:p>
          <a:pPr algn="l"/>
          <a:r>
            <a:rPr lang="es-ES_tradnl" smtClean="0">
              <a:solidFill>
                <a:srgbClr val="002060"/>
              </a:solidFill>
            </a:rPr>
            <a:t>3. Instalación del compilador  para el lenguaje de programación php 5.</a:t>
          </a:r>
          <a:endParaRPr lang="es-EC">
            <a:solidFill>
              <a:srgbClr val="002060"/>
            </a:solidFill>
          </a:endParaRPr>
        </a:p>
      </dgm:t>
    </dgm:pt>
    <dgm:pt modelId="{5E4DBE5E-564B-4A12-8F05-C38F20155463}" type="parTrans" cxnId="{ED78BD5A-F9F0-405D-AD11-974279F5848D}">
      <dgm:prSet/>
      <dgm:spPr/>
      <dgm:t>
        <a:bodyPr/>
        <a:lstStyle/>
        <a:p>
          <a:endParaRPr lang="es-EC"/>
        </a:p>
      </dgm:t>
    </dgm:pt>
    <dgm:pt modelId="{3F3DF3DC-01BA-47D0-898B-3F43A39D05D4}" type="sibTrans" cxnId="{ED78BD5A-F9F0-405D-AD11-974279F5848D}">
      <dgm:prSet/>
      <dgm:spPr/>
      <dgm:t>
        <a:bodyPr/>
        <a:lstStyle/>
        <a:p>
          <a:endParaRPr lang="es-EC"/>
        </a:p>
      </dgm:t>
    </dgm:pt>
    <dgm:pt modelId="{5A513772-4077-4AEF-8E47-541A617842FE}">
      <dgm:prSet phldrT="[Texto]"/>
      <dgm:spPr/>
      <dgm:t>
        <a:bodyPr/>
        <a:lstStyle/>
        <a:p>
          <a:r>
            <a:rPr lang="es-ES_tradnl" smtClean="0">
              <a:solidFill>
                <a:srgbClr val="002060"/>
              </a:solidFill>
            </a:rPr>
            <a:t>4. Instalación de Tarjeta Digium Tdm410p Pci  4 puertos.</a:t>
          </a:r>
        </a:p>
      </dgm:t>
    </dgm:pt>
    <dgm:pt modelId="{D7B648FB-3015-4C38-B6F2-3A315D15D319}" type="parTrans" cxnId="{4CCD8AA8-C248-4C2A-B0C8-DE97EA9B3634}">
      <dgm:prSet/>
      <dgm:spPr/>
      <dgm:t>
        <a:bodyPr/>
        <a:lstStyle/>
        <a:p>
          <a:endParaRPr lang="es-EC"/>
        </a:p>
      </dgm:t>
    </dgm:pt>
    <dgm:pt modelId="{28B34F25-3D47-495E-B586-41FDACDFED39}" type="sibTrans" cxnId="{4CCD8AA8-C248-4C2A-B0C8-DE97EA9B3634}">
      <dgm:prSet/>
      <dgm:spPr/>
      <dgm:t>
        <a:bodyPr/>
        <a:lstStyle/>
        <a:p>
          <a:endParaRPr lang="es-EC"/>
        </a:p>
      </dgm:t>
    </dgm:pt>
    <dgm:pt modelId="{1250846A-64D0-4F0F-9A06-FCD610F20D12}">
      <dgm:prSet phldrT="[Texto]"/>
      <dgm:spPr/>
      <dgm:t>
        <a:bodyPr/>
        <a:lstStyle/>
        <a:p>
          <a:pPr algn="l"/>
          <a:r>
            <a:rPr lang="es-ES_tradnl" smtClean="0">
              <a:solidFill>
                <a:srgbClr val="002060"/>
              </a:solidFill>
            </a:rPr>
            <a:t>5. Conexión y configuración de teléfonos IP Grandstream con usuarios sip.</a:t>
          </a:r>
        </a:p>
      </dgm:t>
    </dgm:pt>
    <dgm:pt modelId="{10210458-B8C7-41DC-B9B3-F918250A8DD6}" type="parTrans" cxnId="{B4E546BE-0830-4D1C-B9B9-55DBF8E2EA11}">
      <dgm:prSet/>
      <dgm:spPr/>
      <dgm:t>
        <a:bodyPr/>
        <a:lstStyle/>
        <a:p>
          <a:endParaRPr lang="es-EC"/>
        </a:p>
      </dgm:t>
    </dgm:pt>
    <dgm:pt modelId="{3C17E216-F8B8-4FAE-A54A-57607F908DFB}" type="sibTrans" cxnId="{B4E546BE-0830-4D1C-B9B9-55DBF8E2EA11}">
      <dgm:prSet/>
      <dgm:spPr/>
      <dgm:t>
        <a:bodyPr/>
        <a:lstStyle/>
        <a:p>
          <a:endParaRPr lang="es-EC"/>
        </a:p>
      </dgm:t>
    </dgm:pt>
    <dgm:pt modelId="{0A8230AA-90C4-4715-B143-33446537A8F8}">
      <dgm:prSet phldrT="[Texto]"/>
      <dgm:spPr/>
      <dgm:t>
        <a:bodyPr/>
        <a:lstStyle/>
        <a:p>
          <a:r>
            <a:rPr lang="es-ES_tradnl" smtClean="0">
              <a:solidFill>
                <a:srgbClr val="002060"/>
              </a:solidFill>
            </a:rPr>
            <a:t>6. Instalación y configuración del softphone zoiper con usuarios iax.</a:t>
          </a:r>
          <a:endParaRPr lang="es-EC"/>
        </a:p>
      </dgm:t>
    </dgm:pt>
    <dgm:pt modelId="{6D047DBD-E48F-484E-98AF-313D8D4B9D4C}" type="parTrans" cxnId="{58A843C4-335A-466C-AF82-39EAA98A962C}">
      <dgm:prSet/>
      <dgm:spPr/>
      <dgm:t>
        <a:bodyPr/>
        <a:lstStyle/>
        <a:p>
          <a:endParaRPr lang="es-EC"/>
        </a:p>
      </dgm:t>
    </dgm:pt>
    <dgm:pt modelId="{0E72AA80-3B0D-4EB2-9466-A540E4B17CFD}" type="sibTrans" cxnId="{58A843C4-335A-466C-AF82-39EAA98A962C}">
      <dgm:prSet/>
      <dgm:spPr/>
      <dgm:t>
        <a:bodyPr/>
        <a:lstStyle/>
        <a:p>
          <a:endParaRPr lang="es-EC"/>
        </a:p>
      </dgm:t>
    </dgm:pt>
    <dgm:pt modelId="{30A79270-A232-4B8C-AF20-688DD0177856}" type="pres">
      <dgm:prSet presAssocID="{1066C1E4-F98B-4FE1-A697-D33D02F40112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s-EC"/>
        </a:p>
      </dgm:t>
    </dgm:pt>
    <dgm:pt modelId="{CA90FAE0-58E1-454E-A145-9342F507A437}" type="pres">
      <dgm:prSet presAssocID="{1066C1E4-F98B-4FE1-A697-D33D02F40112}" presName="arrowNode" presStyleLbl="node1" presStyleIdx="0" presStyleCnt="1"/>
      <dgm:spPr/>
    </dgm:pt>
    <dgm:pt modelId="{4AA64010-EA91-4DE0-A6FC-2CCB2A07F700}" type="pres">
      <dgm:prSet presAssocID="{E4FA49EE-383C-47A3-8971-DBC2F3F4FF15}" presName="txNode1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B23DDE-C050-45EF-AE12-A7910D411955}" type="pres">
      <dgm:prSet presAssocID="{38D2BADA-2B0D-40F8-A793-08D344DEBDCF}" presName="txNode2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E29515-3446-47D1-9E1B-975023E2E91B}" type="pres">
      <dgm:prSet presAssocID="{C1099EED-5BD9-4D15-835D-FBA50BAE8311}" presName="dotNode2" presStyleCnt="0"/>
      <dgm:spPr/>
    </dgm:pt>
    <dgm:pt modelId="{DE1C384F-F6C9-4CAB-B197-287F15E6EA61}" type="pres">
      <dgm:prSet presAssocID="{C1099EED-5BD9-4D15-835D-FBA50BAE8311}" presName="dotRepeatNode" presStyleLbl="fgShp" presStyleIdx="0" presStyleCnt="4"/>
      <dgm:spPr/>
      <dgm:t>
        <a:bodyPr/>
        <a:lstStyle/>
        <a:p>
          <a:endParaRPr lang="es-EC"/>
        </a:p>
      </dgm:t>
    </dgm:pt>
    <dgm:pt modelId="{5EE52F34-F831-4F70-9771-75563E306CFA}" type="pres">
      <dgm:prSet presAssocID="{11A3D969-7C15-4344-B141-FF0FA4A05CE7}" presName="txNode3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0D72CB-69A1-44F3-8FD9-A657DD64FEE0}" type="pres">
      <dgm:prSet presAssocID="{3F3DF3DC-01BA-47D0-898B-3F43A39D05D4}" presName="dotNode3" presStyleCnt="0"/>
      <dgm:spPr/>
    </dgm:pt>
    <dgm:pt modelId="{E2480208-8360-4BB9-B3C2-798FB86B8714}" type="pres">
      <dgm:prSet presAssocID="{3F3DF3DC-01BA-47D0-898B-3F43A39D05D4}" presName="dotRepeatNode" presStyleLbl="fgShp" presStyleIdx="1" presStyleCnt="4"/>
      <dgm:spPr/>
      <dgm:t>
        <a:bodyPr/>
        <a:lstStyle/>
        <a:p>
          <a:endParaRPr lang="es-EC"/>
        </a:p>
      </dgm:t>
    </dgm:pt>
    <dgm:pt modelId="{55D0B116-57FA-4391-9DB7-B39C88CC8BF8}" type="pres">
      <dgm:prSet presAssocID="{5A513772-4077-4AEF-8E47-541A617842FE}" presName="txNode4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74AEBA-1B6E-4B4B-8624-BAEF9FF00E77}" type="pres">
      <dgm:prSet presAssocID="{28B34F25-3D47-495E-B586-41FDACDFED39}" presName="dotNode4" presStyleCnt="0"/>
      <dgm:spPr/>
    </dgm:pt>
    <dgm:pt modelId="{A8875989-2DFA-407E-B9D3-EEBC2E6D1647}" type="pres">
      <dgm:prSet presAssocID="{28B34F25-3D47-495E-B586-41FDACDFED39}" presName="dotRepeatNode" presStyleLbl="fgShp" presStyleIdx="2" presStyleCnt="4"/>
      <dgm:spPr/>
      <dgm:t>
        <a:bodyPr/>
        <a:lstStyle/>
        <a:p>
          <a:endParaRPr lang="es-EC"/>
        </a:p>
      </dgm:t>
    </dgm:pt>
    <dgm:pt modelId="{C69459A9-F9F7-4884-B23A-DBB8004B5C01}" type="pres">
      <dgm:prSet presAssocID="{1250846A-64D0-4F0F-9A06-FCD610F20D12}" presName="txNode5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BA516C-5213-4202-8617-AE77C05DDA7A}" type="pres">
      <dgm:prSet presAssocID="{3C17E216-F8B8-4FAE-A54A-57607F908DFB}" presName="dotNode5" presStyleCnt="0"/>
      <dgm:spPr/>
    </dgm:pt>
    <dgm:pt modelId="{82BF2F38-37B9-4580-997A-75485F46C6F1}" type="pres">
      <dgm:prSet presAssocID="{3C17E216-F8B8-4FAE-A54A-57607F908DFB}" presName="dotRepeatNode" presStyleLbl="fgShp" presStyleIdx="3" presStyleCnt="4"/>
      <dgm:spPr/>
      <dgm:t>
        <a:bodyPr/>
        <a:lstStyle/>
        <a:p>
          <a:endParaRPr lang="es-EC"/>
        </a:p>
      </dgm:t>
    </dgm:pt>
    <dgm:pt modelId="{8006C52E-3092-4657-8DDE-261734150D7A}" type="pres">
      <dgm:prSet presAssocID="{0A8230AA-90C4-4715-B143-33446537A8F8}" presName="txNode6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4C98FAD-B3EC-4A01-98A7-630518AD29A3}" type="presOf" srcId="{5A513772-4077-4AEF-8E47-541A617842FE}" destId="{55D0B116-57FA-4391-9DB7-B39C88CC8BF8}" srcOrd="0" destOrd="0" presId="urn:microsoft.com/office/officeart/2009/3/layout/DescendingProcess"/>
    <dgm:cxn modelId="{41D6A60F-E7D3-41AE-80CA-C6419D902E4D}" type="presOf" srcId="{3C17E216-F8B8-4FAE-A54A-57607F908DFB}" destId="{82BF2F38-37B9-4580-997A-75485F46C6F1}" srcOrd="0" destOrd="0" presId="urn:microsoft.com/office/officeart/2009/3/layout/DescendingProcess"/>
    <dgm:cxn modelId="{0E05A6AA-8118-45FE-ACE5-5C0D972F3894}" srcId="{1066C1E4-F98B-4FE1-A697-D33D02F40112}" destId="{38D2BADA-2B0D-40F8-A793-08D344DEBDCF}" srcOrd="1" destOrd="0" parTransId="{01BC50DA-5093-47BC-B3EF-4DDBB74BD619}" sibTransId="{C1099EED-5BD9-4D15-835D-FBA50BAE8311}"/>
    <dgm:cxn modelId="{ED78BD5A-F9F0-405D-AD11-974279F5848D}" srcId="{1066C1E4-F98B-4FE1-A697-D33D02F40112}" destId="{11A3D969-7C15-4344-B141-FF0FA4A05CE7}" srcOrd="2" destOrd="0" parTransId="{5E4DBE5E-564B-4A12-8F05-C38F20155463}" sibTransId="{3F3DF3DC-01BA-47D0-898B-3F43A39D05D4}"/>
    <dgm:cxn modelId="{56891578-D361-4F88-90E0-87D01BA0AA0C}" type="presOf" srcId="{1066C1E4-F98B-4FE1-A697-D33D02F40112}" destId="{30A79270-A232-4B8C-AF20-688DD0177856}" srcOrd="0" destOrd="0" presId="urn:microsoft.com/office/officeart/2009/3/layout/DescendingProcess"/>
    <dgm:cxn modelId="{20209323-7F43-4B9E-9156-68D0EB91AFC0}" type="presOf" srcId="{11A3D969-7C15-4344-B141-FF0FA4A05CE7}" destId="{5EE52F34-F831-4F70-9771-75563E306CFA}" srcOrd="0" destOrd="0" presId="urn:microsoft.com/office/officeart/2009/3/layout/DescendingProcess"/>
    <dgm:cxn modelId="{F69C355F-82AB-484A-9CBE-93EF3BBFD9FB}" type="presOf" srcId="{C1099EED-5BD9-4D15-835D-FBA50BAE8311}" destId="{DE1C384F-F6C9-4CAB-B197-287F15E6EA61}" srcOrd="0" destOrd="0" presId="urn:microsoft.com/office/officeart/2009/3/layout/DescendingProcess"/>
    <dgm:cxn modelId="{F1292EBF-8BEB-49B5-ADD0-1657AACB061A}" type="presOf" srcId="{28B34F25-3D47-495E-B586-41FDACDFED39}" destId="{A8875989-2DFA-407E-B9D3-EEBC2E6D1647}" srcOrd="0" destOrd="0" presId="urn:microsoft.com/office/officeart/2009/3/layout/DescendingProcess"/>
    <dgm:cxn modelId="{2BFF336C-7087-41AB-9146-3BCC2340D471}" type="presOf" srcId="{E4FA49EE-383C-47A3-8971-DBC2F3F4FF15}" destId="{4AA64010-EA91-4DE0-A6FC-2CCB2A07F700}" srcOrd="0" destOrd="0" presId="urn:microsoft.com/office/officeart/2009/3/layout/DescendingProcess"/>
    <dgm:cxn modelId="{58A843C4-335A-466C-AF82-39EAA98A962C}" srcId="{1066C1E4-F98B-4FE1-A697-D33D02F40112}" destId="{0A8230AA-90C4-4715-B143-33446537A8F8}" srcOrd="5" destOrd="0" parTransId="{6D047DBD-E48F-484E-98AF-313D8D4B9D4C}" sibTransId="{0E72AA80-3B0D-4EB2-9466-A540E4B17CFD}"/>
    <dgm:cxn modelId="{4CCD8AA8-C248-4C2A-B0C8-DE97EA9B3634}" srcId="{1066C1E4-F98B-4FE1-A697-D33D02F40112}" destId="{5A513772-4077-4AEF-8E47-541A617842FE}" srcOrd="3" destOrd="0" parTransId="{D7B648FB-3015-4C38-B6F2-3A315D15D319}" sibTransId="{28B34F25-3D47-495E-B586-41FDACDFED39}"/>
    <dgm:cxn modelId="{B4E546BE-0830-4D1C-B9B9-55DBF8E2EA11}" srcId="{1066C1E4-F98B-4FE1-A697-D33D02F40112}" destId="{1250846A-64D0-4F0F-9A06-FCD610F20D12}" srcOrd="4" destOrd="0" parTransId="{10210458-B8C7-41DC-B9B3-F918250A8DD6}" sibTransId="{3C17E216-F8B8-4FAE-A54A-57607F908DFB}"/>
    <dgm:cxn modelId="{A7F350A3-7BBC-4630-ACFB-74944DC21C75}" srcId="{1066C1E4-F98B-4FE1-A697-D33D02F40112}" destId="{E4FA49EE-383C-47A3-8971-DBC2F3F4FF15}" srcOrd="0" destOrd="0" parTransId="{15DBC004-181A-45C2-9C8A-57545915C880}" sibTransId="{3E7A0763-A86A-4C38-8020-69680D7C341A}"/>
    <dgm:cxn modelId="{558DBEFC-B0F7-4F5C-9A5E-94A025819214}" type="presOf" srcId="{38D2BADA-2B0D-40F8-A793-08D344DEBDCF}" destId="{F6B23DDE-C050-45EF-AE12-A7910D411955}" srcOrd="0" destOrd="0" presId="urn:microsoft.com/office/officeart/2009/3/layout/DescendingProcess"/>
    <dgm:cxn modelId="{B3FBFB03-C8EF-4EAD-9053-E6701666C384}" type="presOf" srcId="{0A8230AA-90C4-4715-B143-33446537A8F8}" destId="{8006C52E-3092-4657-8DDE-261734150D7A}" srcOrd="0" destOrd="0" presId="urn:microsoft.com/office/officeart/2009/3/layout/DescendingProcess"/>
    <dgm:cxn modelId="{D3169988-ECB0-45ED-93AB-2DD08946A9E5}" type="presOf" srcId="{1250846A-64D0-4F0F-9A06-FCD610F20D12}" destId="{C69459A9-F9F7-4884-B23A-DBB8004B5C01}" srcOrd="0" destOrd="0" presId="urn:microsoft.com/office/officeart/2009/3/layout/DescendingProcess"/>
    <dgm:cxn modelId="{13BDCDAE-0441-4289-90BD-0C53054ADC0D}" type="presOf" srcId="{3F3DF3DC-01BA-47D0-898B-3F43A39D05D4}" destId="{E2480208-8360-4BB9-B3C2-798FB86B8714}" srcOrd="0" destOrd="0" presId="urn:microsoft.com/office/officeart/2009/3/layout/DescendingProcess"/>
    <dgm:cxn modelId="{44FFBDD2-C607-4024-AEF5-EFE698C243D4}" type="presParOf" srcId="{30A79270-A232-4B8C-AF20-688DD0177856}" destId="{CA90FAE0-58E1-454E-A145-9342F507A437}" srcOrd="0" destOrd="0" presId="urn:microsoft.com/office/officeart/2009/3/layout/DescendingProcess"/>
    <dgm:cxn modelId="{6BCD04C6-68EA-40AF-B87F-F62DC81E69DC}" type="presParOf" srcId="{30A79270-A232-4B8C-AF20-688DD0177856}" destId="{4AA64010-EA91-4DE0-A6FC-2CCB2A07F700}" srcOrd="1" destOrd="0" presId="urn:microsoft.com/office/officeart/2009/3/layout/DescendingProcess"/>
    <dgm:cxn modelId="{7153DB27-B79D-4DA4-BA0D-E8860824BC1C}" type="presParOf" srcId="{30A79270-A232-4B8C-AF20-688DD0177856}" destId="{F6B23DDE-C050-45EF-AE12-A7910D411955}" srcOrd="2" destOrd="0" presId="urn:microsoft.com/office/officeart/2009/3/layout/DescendingProcess"/>
    <dgm:cxn modelId="{C0E25BF2-063F-4C62-8961-A65BB054F21A}" type="presParOf" srcId="{30A79270-A232-4B8C-AF20-688DD0177856}" destId="{FFE29515-3446-47D1-9E1B-975023E2E91B}" srcOrd="3" destOrd="0" presId="urn:microsoft.com/office/officeart/2009/3/layout/DescendingProcess"/>
    <dgm:cxn modelId="{476FAB07-8886-4144-918F-1F6C725A68CC}" type="presParOf" srcId="{FFE29515-3446-47D1-9E1B-975023E2E91B}" destId="{DE1C384F-F6C9-4CAB-B197-287F15E6EA61}" srcOrd="0" destOrd="0" presId="urn:microsoft.com/office/officeart/2009/3/layout/DescendingProcess"/>
    <dgm:cxn modelId="{F1DF2E07-71E8-4345-9CD7-0E3DB633C2BA}" type="presParOf" srcId="{30A79270-A232-4B8C-AF20-688DD0177856}" destId="{5EE52F34-F831-4F70-9771-75563E306CFA}" srcOrd="4" destOrd="0" presId="urn:microsoft.com/office/officeart/2009/3/layout/DescendingProcess"/>
    <dgm:cxn modelId="{C1E901E9-4E63-449A-AB05-2A8F23C0752C}" type="presParOf" srcId="{30A79270-A232-4B8C-AF20-688DD0177856}" destId="{070D72CB-69A1-44F3-8FD9-A657DD64FEE0}" srcOrd="5" destOrd="0" presId="urn:microsoft.com/office/officeart/2009/3/layout/DescendingProcess"/>
    <dgm:cxn modelId="{3E3E6262-4F28-4F81-A09E-65123FFC6090}" type="presParOf" srcId="{070D72CB-69A1-44F3-8FD9-A657DD64FEE0}" destId="{E2480208-8360-4BB9-B3C2-798FB86B8714}" srcOrd="0" destOrd="0" presId="urn:microsoft.com/office/officeart/2009/3/layout/DescendingProcess"/>
    <dgm:cxn modelId="{F6524FAA-59D7-4E5D-9470-193B6AA4F3F3}" type="presParOf" srcId="{30A79270-A232-4B8C-AF20-688DD0177856}" destId="{55D0B116-57FA-4391-9DB7-B39C88CC8BF8}" srcOrd="6" destOrd="0" presId="urn:microsoft.com/office/officeart/2009/3/layout/DescendingProcess"/>
    <dgm:cxn modelId="{B8BD5DF9-D9CD-4776-BAF3-BEFF7E9C8816}" type="presParOf" srcId="{30A79270-A232-4B8C-AF20-688DD0177856}" destId="{8E74AEBA-1B6E-4B4B-8624-BAEF9FF00E77}" srcOrd="7" destOrd="0" presId="urn:microsoft.com/office/officeart/2009/3/layout/DescendingProcess"/>
    <dgm:cxn modelId="{C995E9E8-17B9-4AF1-86C4-FE538E015A42}" type="presParOf" srcId="{8E74AEBA-1B6E-4B4B-8624-BAEF9FF00E77}" destId="{A8875989-2DFA-407E-B9D3-EEBC2E6D1647}" srcOrd="0" destOrd="0" presId="urn:microsoft.com/office/officeart/2009/3/layout/DescendingProcess"/>
    <dgm:cxn modelId="{A09479AD-FE7D-45CE-A13E-50A093E35806}" type="presParOf" srcId="{30A79270-A232-4B8C-AF20-688DD0177856}" destId="{C69459A9-F9F7-4884-B23A-DBB8004B5C01}" srcOrd="8" destOrd="0" presId="urn:microsoft.com/office/officeart/2009/3/layout/DescendingProcess"/>
    <dgm:cxn modelId="{2F83FF29-BC53-4CAF-8175-7E819378E6FC}" type="presParOf" srcId="{30A79270-A232-4B8C-AF20-688DD0177856}" destId="{0FBA516C-5213-4202-8617-AE77C05DDA7A}" srcOrd="9" destOrd="0" presId="urn:microsoft.com/office/officeart/2009/3/layout/DescendingProcess"/>
    <dgm:cxn modelId="{DF84EE87-3587-444B-93EF-8A37F18446BB}" type="presParOf" srcId="{0FBA516C-5213-4202-8617-AE77C05DDA7A}" destId="{82BF2F38-37B9-4580-997A-75485F46C6F1}" srcOrd="0" destOrd="0" presId="urn:microsoft.com/office/officeart/2009/3/layout/DescendingProcess"/>
    <dgm:cxn modelId="{ECD6676F-519A-4792-90B0-1D2CC417E9E3}" type="presParOf" srcId="{30A79270-A232-4B8C-AF20-688DD0177856}" destId="{8006C52E-3092-4657-8DDE-261734150D7A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02D6AD-6966-4E89-AC8D-1D4E54B9F690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CEE524E-FC62-40E8-8BED-B8817864CFEE}">
      <dgm:prSet phldrT="[Texto]"/>
      <dgm:spPr/>
      <dgm:t>
        <a:bodyPr/>
        <a:lstStyle/>
        <a:p>
          <a:r>
            <a:rPr lang="es-ES" spc="100" smtClean="0">
              <a:solidFill>
                <a:srgbClr val="002060"/>
              </a:solidFill>
            </a:rPr>
            <a:t>Archivos de configuración</a:t>
          </a:r>
          <a:endParaRPr lang="es-EC" spc="100">
            <a:solidFill>
              <a:srgbClr val="002060"/>
            </a:solidFill>
          </a:endParaRPr>
        </a:p>
      </dgm:t>
    </dgm:pt>
    <dgm:pt modelId="{3F3C23C7-BA0A-43DE-9AFB-6114C52F57F5}" type="parTrans" cxnId="{2BCA9790-DAC5-4B9C-9392-17F37BC0FDA7}">
      <dgm:prSet/>
      <dgm:spPr/>
      <dgm:t>
        <a:bodyPr/>
        <a:lstStyle/>
        <a:p>
          <a:endParaRPr lang="es-EC"/>
        </a:p>
      </dgm:t>
    </dgm:pt>
    <dgm:pt modelId="{A51AA0ED-930A-46E4-9A74-A4ABD579D943}" type="sibTrans" cxnId="{2BCA9790-DAC5-4B9C-9392-17F37BC0FDA7}">
      <dgm:prSet/>
      <dgm:spPr/>
      <dgm:t>
        <a:bodyPr/>
        <a:lstStyle/>
        <a:p>
          <a:endParaRPr lang="es-EC"/>
        </a:p>
      </dgm:t>
    </dgm:pt>
    <dgm:pt modelId="{9580ECB8-EE74-46C0-8380-B0E911BAE4F1}">
      <dgm:prSet phldrT="[Texto]"/>
      <dgm:spPr/>
      <dgm:t>
        <a:bodyPr/>
        <a:lstStyle/>
        <a:p>
          <a:r>
            <a:rPr lang="es-ES_tradnl" spc="100" smtClean="0">
              <a:solidFill>
                <a:srgbClr val="002060"/>
              </a:solidFill>
            </a:rPr>
            <a:t>sip.conf</a:t>
          </a:r>
          <a:endParaRPr lang="es-EC">
            <a:solidFill>
              <a:srgbClr val="002060"/>
            </a:solidFill>
          </a:endParaRPr>
        </a:p>
      </dgm:t>
    </dgm:pt>
    <dgm:pt modelId="{E1F3D996-AFEB-4808-80C2-A27702425AFD}" type="parTrans" cxnId="{03EC1C92-E7C5-44F5-9B4C-D84EEC319027}">
      <dgm:prSet/>
      <dgm:spPr/>
      <dgm:t>
        <a:bodyPr/>
        <a:lstStyle/>
        <a:p>
          <a:endParaRPr lang="es-EC"/>
        </a:p>
      </dgm:t>
    </dgm:pt>
    <dgm:pt modelId="{7507B189-C62F-4164-9662-55C4A2683507}" type="sibTrans" cxnId="{03EC1C92-E7C5-44F5-9B4C-D84EEC319027}">
      <dgm:prSet/>
      <dgm:spPr/>
      <dgm:t>
        <a:bodyPr/>
        <a:lstStyle/>
        <a:p>
          <a:endParaRPr lang="es-EC"/>
        </a:p>
      </dgm:t>
    </dgm:pt>
    <dgm:pt modelId="{FF82542E-F055-44F3-B7D6-D5ACB1EB8AE6}">
      <dgm:prSet phldrT="[Texto]"/>
      <dgm:spPr/>
      <dgm:t>
        <a:bodyPr/>
        <a:lstStyle/>
        <a:p>
          <a:r>
            <a:rPr lang="es-ES_tradnl" spc="100" smtClean="0">
              <a:solidFill>
                <a:srgbClr val="002060"/>
              </a:solidFill>
            </a:rPr>
            <a:t>chan_dahdi.conf</a:t>
          </a:r>
          <a:endParaRPr lang="es-EC" spc="100">
            <a:solidFill>
              <a:srgbClr val="002060"/>
            </a:solidFill>
          </a:endParaRPr>
        </a:p>
      </dgm:t>
    </dgm:pt>
    <dgm:pt modelId="{A7914922-D793-451B-8469-FE0561BACF15}" type="parTrans" cxnId="{556B7A67-D00C-44F0-BBDD-7D75A22779A6}">
      <dgm:prSet/>
      <dgm:spPr/>
      <dgm:t>
        <a:bodyPr/>
        <a:lstStyle/>
        <a:p>
          <a:endParaRPr lang="es-EC"/>
        </a:p>
      </dgm:t>
    </dgm:pt>
    <dgm:pt modelId="{794FDCA6-029D-4D12-B915-8B546781F87E}" type="sibTrans" cxnId="{556B7A67-D00C-44F0-BBDD-7D75A22779A6}">
      <dgm:prSet/>
      <dgm:spPr/>
      <dgm:t>
        <a:bodyPr/>
        <a:lstStyle/>
        <a:p>
          <a:endParaRPr lang="es-EC"/>
        </a:p>
      </dgm:t>
    </dgm:pt>
    <dgm:pt modelId="{F2D3DA3A-454F-42D0-99AF-5ED466A31FD2}">
      <dgm:prSet phldrT="[Texto]"/>
      <dgm:spPr/>
      <dgm:t>
        <a:bodyPr/>
        <a:lstStyle/>
        <a:p>
          <a:r>
            <a:rPr lang="es-ES_tradnl" spc="100" smtClean="0">
              <a:solidFill>
                <a:srgbClr val="002060"/>
              </a:solidFill>
            </a:rPr>
            <a:t>voicemail.conf</a:t>
          </a:r>
          <a:endParaRPr lang="es-EC" spc="100">
            <a:solidFill>
              <a:srgbClr val="002060"/>
            </a:solidFill>
          </a:endParaRPr>
        </a:p>
      </dgm:t>
    </dgm:pt>
    <dgm:pt modelId="{1E7264D4-B201-441F-95CF-61D1BECED581}" type="parTrans" cxnId="{C74F2443-3DF6-4948-BC40-8F9813DF8AC8}">
      <dgm:prSet/>
      <dgm:spPr/>
      <dgm:t>
        <a:bodyPr/>
        <a:lstStyle/>
        <a:p>
          <a:endParaRPr lang="es-EC"/>
        </a:p>
      </dgm:t>
    </dgm:pt>
    <dgm:pt modelId="{F6CA41F5-6444-4A2D-B55E-95A6C63819BE}" type="sibTrans" cxnId="{C74F2443-3DF6-4948-BC40-8F9813DF8AC8}">
      <dgm:prSet/>
      <dgm:spPr/>
      <dgm:t>
        <a:bodyPr/>
        <a:lstStyle/>
        <a:p>
          <a:endParaRPr lang="es-EC"/>
        </a:p>
      </dgm:t>
    </dgm:pt>
    <dgm:pt modelId="{7723F2DB-7455-47C3-816D-2C7737596F65}">
      <dgm:prSet/>
      <dgm:spPr/>
      <dgm:t>
        <a:bodyPr/>
        <a:lstStyle/>
        <a:p>
          <a:pPr rtl="0"/>
          <a:r>
            <a:rPr lang="es-ES_tradnl" spc="100" smtClean="0">
              <a:solidFill>
                <a:srgbClr val="002060"/>
              </a:solidFill>
            </a:rPr>
            <a:t>iax.conf</a:t>
          </a:r>
          <a:endParaRPr lang="es-EC" spc="100">
            <a:solidFill>
              <a:srgbClr val="002060"/>
            </a:solidFill>
          </a:endParaRPr>
        </a:p>
      </dgm:t>
    </dgm:pt>
    <dgm:pt modelId="{935A019D-6AFB-48DC-ABD6-83A146B634C3}" type="parTrans" cxnId="{280342D4-FF13-40EB-AFDA-40A7B5E50763}">
      <dgm:prSet/>
      <dgm:spPr/>
      <dgm:t>
        <a:bodyPr/>
        <a:lstStyle/>
        <a:p>
          <a:endParaRPr lang="es-EC"/>
        </a:p>
      </dgm:t>
    </dgm:pt>
    <dgm:pt modelId="{4B5346BB-CCAD-40D7-87B2-98FF08B65835}" type="sibTrans" cxnId="{280342D4-FF13-40EB-AFDA-40A7B5E50763}">
      <dgm:prSet/>
      <dgm:spPr/>
      <dgm:t>
        <a:bodyPr/>
        <a:lstStyle/>
        <a:p>
          <a:endParaRPr lang="es-EC"/>
        </a:p>
      </dgm:t>
    </dgm:pt>
    <dgm:pt modelId="{42F3C693-2666-4562-9B67-C8315F4B465B}">
      <dgm:prSet/>
      <dgm:spPr/>
      <dgm:t>
        <a:bodyPr/>
        <a:lstStyle/>
        <a:p>
          <a:r>
            <a:rPr lang="es-ES_tradnl" spc="100" smtClean="0">
              <a:solidFill>
                <a:srgbClr val="002060"/>
              </a:solidFill>
            </a:rPr>
            <a:t>system.conf</a:t>
          </a:r>
          <a:r>
            <a:rPr lang="es-ES_tradnl" spc="100" smtClean="0"/>
            <a:t> </a:t>
          </a:r>
          <a:endParaRPr lang="es-EC"/>
        </a:p>
      </dgm:t>
    </dgm:pt>
    <dgm:pt modelId="{E4EC567B-B3A2-4A78-AA53-632CB9668FA4}" type="parTrans" cxnId="{343591DE-EADC-4F0D-9E3C-B22E77702AE4}">
      <dgm:prSet/>
      <dgm:spPr/>
      <dgm:t>
        <a:bodyPr/>
        <a:lstStyle/>
        <a:p>
          <a:endParaRPr lang="es-EC"/>
        </a:p>
      </dgm:t>
    </dgm:pt>
    <dgm:pt modelId="{1EFCF21B-BCE0-4A3B-A0C8-116ED6D0CF78}" type="sibTrans" cxnId="{343591DE-EADC-4F0D-9E3C-B22E77702AE4}">
      <dgm:prSet/>
      <dgm:spPr/>
      <dgm:t>
        <a:bodyPr/>
        <a:lstStyle/>
        <a:p>
          <a:endParaRPr lang="es-EC"/>
        </a:p>
      </dgm:t>
    </dgm:pt>
    <dgm:pt modelId="{D1269BAA-4805-4025-BB62-3C1503156380}">
      <dgm:prSet phldrT="[Texto]"/>
      <dgm:spPr/>
      <dgm:t>
        <a:bodyPr/>
        <a:lstStyle/>
        <a:p>
          <a:r>
            <a:rPr lang="es-ES_tradnl" spc="100" smtClean="0">
              <a:solidFill>
                <a:srgbClr val="002060"/>
              </a:solidFill>
            </a:rPr>
            <a:t>extensions.conf</a:t>
          </a:r>
          <a:endParaRPr lang="es-EC" spc="100">
            <a:solidFill>
              <a:srgbClr val="002060"/>
            </a:solidFill>
          </a:endParaRPr>
        </a:p>
      </dgm:t>
    </dgm:pt>
    <dgm:pt modelId="{0F779D91-574C-4202-AE83-4A2A3F37DC1D}" type="parTrans" cxnId="{EAA78254-FFE8-4750-9450-E4EF9DA8298C}">
      <dgm:prSet/>
      <dgm:spPr/>
      <dgm:t>
        <a:bodyPr/>
        <a:lstStyle/>
        <a:p>
          <a:endParaRPr lang="es-EC"/>
        </a:p>
      </dgm:t>
    </dgm:pt>
    <dgm:pt modelId="{B01DEC3E-E21E-4903-9E5C-0ACB300D4DF5}" type="sibTrans" cxnId="{EAA78254-FFE8-4750-9450-E4EF9DA8298C}">
      <dgm:prSet/>
      <dgm:spPr/>
      <dgm:t>
        <a:bodyPr/>
        <a:lstStyle/>
        <a:p>
          <a:endParaRPr lang="es-EC"/>
        </a:p>
      </dgm:t>
    </dgm:pt>
    <dgm:pt modelId="{E21E1978-5498-444E-B8E0-11F21620E9E4}" type="pres">
      <dgm:prSet presAssocID="{A602D6AD-6966-4E89-AC8D-1D4E54B9F69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448DBF6-E63A-4C83-8046-FE10EF2904F9}" type="pres">
      <dgm:prSet presAssocID="{9CEE524E-FC62-40E8-8BED-B8817864CFEE}" presName="root1" presStyleCnt="0"/>
      <dgm:spPr/>
    </dgm:pt>
    <dgm:pt modelId="{FEB0CF5A-2412-4E64-A3D9-C43730F7EA07}" type="pres">
      <dgm:prSet presAssocID="{9CEE524E-FC62-40E8-8BED-B8817864CFE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7F3CFA-EC47-4877-8849-7022EC5B7E8B}" type="pres">
      <dgm:prSet presAssocID="{9CEE524E-FC62-40E8-8BED-B8817864CFEE}" presName="level2hierChild" presStyleCnt="0"/>
      <dgm:spPr/>
    </dgm:pt>
    <dgm:pt modelId="{0EFE73DC-D830-4DB1-94F3-F006C5EA0005}" type="pres">
      <dgm:prSet presAssocID="{E1F3D996-AFEB-4808-80C2-A27702425AFD}" presName="conn2-1" presStyleLbl="parChTrans1D2" presStyleIdx="0" presStyleCnt="6"/>
      <dgm:spPr/>
      <dgm:t>
        <a:bodyPr/>
        <a:lstStyle/>
        <a:p>
          <a:endParaRPr lang="es-EC"/>
        </a:p>
      </dgm:t>
    </dgm:pt>
    <dgm:pt modelId="{738AD671-2932-4C6E-967D-FC78B991EDDC}" type="pres">
      <dgm:prSet presAssocID="{E1F3D996-AFEB-4808-80C2-A27702425AFD}" presName="connTx" presStyleLbl="parChTrans1D2" presStyleIdx="0" presStyleCnt="6"/>
      <dgm:spPr/>
      <dgm:t>
        <a:bodyPr/>
        <a:lstStyle/>
        <a:p>
          <a:endParaRPr lang="es-EC"/>
        </a:p>
      </dgm:t>
    </dgm:pt>
    <dgm:pt modelId="{04669F5C-1093-4B94-8D4C-DC0110925D8D}" type="pres">
      <dgm:prSet presAssocID="{9580ECB8-EE74-46C0-8380-B0E911BAE4F1}" presName="root2" presStyleCnt="0"/>
      <dgm:spPr/>
    </dgm:pt>
    <dgm:pt modelId="{550ACD2F-7D20-4A1A-AB90-4C44E73E0B43}" type="pres">
      <dgm:prSet presAssocID="{9580ECB8-EE74-46C0-8380-B0E911BAE4F1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767C5C-339E-4631-A7BD-9E3572286ED5}" type="pres">
      <dgm:prSet presAssocID="{9580ECB8-EE74-46C0-8380-B0E911BAE4F1}" presName="level3hierChild" presStyleCnt="0"/>
      <dgm:spPr/>
    </dgm:pt>
    <dgm:pt modelId="{36B8A816-C5C2-4ADF-B147-F74EAAAEE06C}" type="pres">
      <dgm:prSet presAssocID="{935A019D-6AFB-48DC-ABD6-83A146B634C3}" presName="conn2-1" presStyleLbl="parChTrans1D2" presStyleIdx="1" presStyleCnt="6"/>
      <dgm:spPr/>
      <dgm:t>
        <a:bodyPr/>
        <a:lstStyle/>
        <a:p>
          <a:endParaRPr lang="es-EC"/>
        </a:p>
      </dgm:t>
    </dgm:pt>
    <dgm:pt modelId="{145E0D0B-A3FA-45AA-89A8-0661D3903FE2}" type="pres">
      <dgm:prSet presAssocID="{935A019D-6AFB-48DC-ABD6-83A146B634C3}" presName="connTx" presStyleLbl="parChTrans1D2" presStyleIdx="1" presStyleCnt="6"/>
      <dgm:spPr/>
      <dgm:t>
        <a:bodyPr/>
        <a:lstStyle/>
        <a:p>
          <a:endParaRPr lang="es-EC"/>
        </a:p>
      </dgm:t>
    </dgm:pt>
    <dgm:pt modelId="{5B2952BB-5475-4F93-BBAB-EFEE7F8022F2}" type="pres">
      <dgm:prSet presAssocID="{7723F2DB-7455-47C3-816D-2C7737596F65}" presName="root2" presStyleCnt="0"/>
      <dgm:spPr/>
    </dgm:pt>
    <dgm:pt modelId="{B550551B-0C0F-4A4A-BEE4-5637175E0CBA}" type="pres">
      <dgm:prSet presAssocID="{7723F2DB-7455-47C3-816D-2C7737596F65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6315F30-D3A0-4DCA-A5C5-5413B941E6A4}" type="pres">
      <dgm:prSet presAssocID="{7723F2DB-7455-47C3-816D-2C7737596F65}" presName="level3hierChild" presStyleCnt="0"/>
      <dgm:spPr/>
    </dgm:pt>
    <dgm:pt modelId="{64A5BB51-A8E9-4EBD-822B-5094E0DBC97B}" type="pres">
      <dgm:prSet presAssocID="{E4EC567B-B3A2-4A78-AA53-632CB9668FA4}" presName="conn2-1" presStyleLbl="parChTrans1D2" presStyleIdx="2" presStyleCnt="6"/>
      <dgm:spPr/>
      <dgm:t>
        <a:bodyPr/>
        <a:lstStyle/>
        <a:p>
          <a:endParaRPr lang="es-EC"/>
        </a:p>
      </dgm:t>
    </dgm:pt>
    <dgm:pt modelId="{804214E9-3602-4568-ABD1-38EB1CFB8B42}" type="pres">
      <dgm:prSet presAssocID="{E4EC567B-B3A2-4A78-AA53-632CB9668FA4}" presName="connTx" presStyleLbl="parChTrans1D2" presStyleIdx="2" presStyleCnt="6"/>
      <dgm:spPr/>
      <dgm:t>
        <a:bodyPr/>
        <a:lstStyle/>
        <a:p>
          <a:endParaRPr lang="es-EC"/>
        </a:p>
      </dgm:t>
    </dgm:pt>
    <dgm:pt modelId="{E07FE782-6F3E-4971-85F6-15CC6456094A}" type="pres">
      <dgm:prSet presAssocID="{42F3C693-2666-4562-9B67-C8315F4B465B}" presName="root2" presStyleCnt="0"/>
      <dgm:spPr/>
    </dgm:pt>
    <dgm:pt modelId="{ADBCA0E0-6CAC-42B0-BC5A-4897EE962192}" type="pres">
      <dgm:prSet presAssocID="{42F3C693-2666-4562-9B67-C8315F4B465B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2C4F285-00C2-4DC1-B9CA-E3C1490D0C61}" type="pres">
      <dgm:prSet presAssocID="{42F3C693-2666-4562-9B67-C8315F4B465B}" presName="level3hierChild" presStyleCnt="0"/>
      <dgm:spPr/>
    </dgm:pt>
    <dgm:pt modelId="{19E98082-443F-486E-929E-51F7790A6F89}" type="pres">
      <dgm:prSet presAssocID="{A7914922-D793-451B-8469-FE0561BACF15}" presName="conn2-1" presStyleLbl="parChTrans1D2" presStyleIdx="3" presStyleCnt="6"/>
      <dgm:spPr/>
      <dgm:t>
        <a:bodyPr/>
        <a:lstStyle/>
        <a:p>
          <a:endParaRPr lang="es-EC"/>
        </a:p>
      </dgm:t>
    </dgm:pt>
    <dgm:pt modelId="{3FDA7590-AEA6-4E1F-A2AB-2EBE26F6089F}" type="pres">
      <dgm:prSet presAssocID="{A7914922-D793-451B-8469-FE0561BACF15}" presName="connTx" presStyleLbl="parChTrans1D2" presStyleIdx="3" presStyleCnt="6"/>
      <dgm:spPr/>
      <dgm:t>
        <a:bodyPr/>
        <a:lstStyle/>
        <a:p>
          <a:endParaRPr lang="es-EC"/>
        </a:p>
      </dgm:t>
    </dgm:pt>
    <dgm:pt modelId="{9ABACF31-AE68-42B5-AF11-2ED0C048F9DA}" type="pres">
      <dgm:prSet presAssocID="{FF82542E-F055-44F3-B7D6-D5ACB1EB8AE6}" presName="root2" presStyleCnt="0"/>
      <dgm:spPr/>
    </dgm:pt>
    <dgm:pt modelId="{016F3D45-7655-49C0-9FE9-1D9E44CF773D}" type="pres">
      <dgm:prSet presAssocID="{FF82542E-F055-44F3-B7D6-D5ACB1EB8AE6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8181C6-3329-43C2-8909-93C49CADAC95}" type="pres">
      <dgm:prSet presAssocID="{FF82542E-F055-44F3-B7D6-D5ACB1EB8AE6}" presName="level3hierChild" presStyleCnt="0"/>
      <dgm:spPr/>
    </dgm:pt>
    <dgm:pt modelId="{A5289DB2-2D79-4564-8AB4-B17AC441265F}" type="pres">
      <dgm:prSet presAssocID="{1E7264D4-B201-441F-95CF-61D1BECED581}" presName="conn2-1" presStyleLbl="parChTrans1D2" presStyleIdx="4" presStyleCnt="6"/>
      <dgm:spPr/>
      <dgm:t>
        <a:bodyPr/>
        <a:lstStyle/>
        <a:p>
          <a:endParaRPr lang="es-EC"/>
        </a:p>
      </dgm:t>
    </dgm:pt>
    <dgm:pt modelId="{13150EA8-B256-4CD2-B0EC-F8BA313CCD90}" type="pres">
      <dgm:prSet presAssocID="{1E7264D4-B201-441F-95CF-61D1BECED581}" presName="connTx" presStyleLbl="parChTrans1D2" presStyleIdx="4" presStyleCnt="6"/>
      <dgm:spPr/>
      <dgm:t>
        <a:bodyPr/>
        <a:lstStyle/>
        <a:p>
          <a:endParaRPr lang="es-EC"/>
        </a:p>
      </dgm:t>
    </dgm:pt>
    <dgm:pt modelId="{A6DA2842-73B3-465C-9A2B-63B08CEB8CA9}" type="pres">
      <dgm:prSet presAssocID="{F2D3DA3A-454F-42D0-99AF-5ED466A31FD2}" presName="root2" presStyleCnt="0"/>
      <dgm:spPr/>
    </dgm:pt>
    <dgm:pt modelId="{CA159A18-014B-4DCC-A192-79DCE087CCD1}" type="pres">
      <dgm:prSet presAssocID="{F2D3DA3A-454F-42D0-99AF-5ED466A31FD2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76946DE-9DEB-4549-A44D-F3AFC877646B}" type="pres">
      <dgm:prSet presAssocID="{F2D3DA3A-454F-42D0-99AF-5ED466A31FD2}" presName="level3hierChild" presStyleCnt="0"/>
      <dgm:spPr/>
    </dgm:pt>
    <dgm:pt modelId="{7DC63A23-38AD-4A04-96FA-27E48A4A72B7}" type="pres">
      <dgm:prSet presAssocID="{0F779D91-574C-4202-AE83-4A2A3F37DC1D}" presName="conn2-1" presStyleLbl="parChTrans1D2" presStyleIdx="5" presStyleCnt="6"/>
      <dgm:spPr/>
      <dgm:t>
        <a:bodyPr/>
        <a:lstStyle/>
        <a:p>
          <a:endParaRPr lang="es-EC"/>
        </a:p>
      </dgm:t>
    </dgm:pt>
    <dgm:pt modelId="{0AA7FCD1-4C35-48CC-ADF2-0615719007EC}" type="pres">
      <dgm:prSet presAssocID="{0F779D91-574C-4202-AE83-4A2A3F37DC1D}" presName="connTx" presStyleLbl="parChTrans1D2" presStyleIdx="5" presStyleCnt="6"/>
      <dgm:spPr/>
      <dgm:t>
        <a:bodyPr/>
        <a:lstStyle/>
        <a:p>
          <a:endParaRPr lang="es-EC"/>
        </a:p>
      </dgm:t>
    </dgm:pt>
    <dgm:pt modelId="{9268C202-E91D-4D03-93B5-08A7F84CC1E3}" type="pres">
      <dgm:prSet presAssocID="{D1269BAA-4805-4025-BB62-3C1503156380}" presName="root2" presStyleCnt="0"/>
      <dgm:spPr/>
    </dgm:pt>
    <dgm:pt modelId="{489DE505-D8D8-4156-BD06-3A1CDAABB7F6}" type="pres">
      <dgm:prSet presAssocID="{D1269BAA-4805-4025-BB62-3C1503156380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3209FBA-F74B-4935-A1EA-DA7C750C567E}" type="pres">
      <dgm:prSet presAssocID="{D1269BAA-4805-4025-BB62-3C1503156380}" presName="level3hierChild" presStyleCnt="0"/>
      <dgm:spPr/>
    </dgm:pt>
  </dgm:ptLst>
  <dgm:cxnLst>
    <dgm:cxn modelId="{7A2B95BE-BAB0-4F8E-8206-218C460F2EE5}" type="presOf" srcId="{42F3C693-2666-4562-9B67-C8315F4B465B}" destId="{ADBCA0E0-6CAC-42B0-BC5A-4897EE962192}" srcOrd="0" destOrd="0" presId="urn:microsoft.com/office/officeart/2008/layout/HorizontalMultiLevelHierarchy"/>
    <dgm:cxn modelId="{D8A915F4-E05C-4DE7-B945-5CF2D2CFAB27}" type="presOf" srcId="{E4EC567B-B3A2-4A78-AA53-632CB9668FA4}" destId="{804214E9-3602-4568-ABD1-38EB1CFB8B42}" srcOrd="1" destOrd="0" presId="urn:microsoft.com/office/officeart/2008/layout/HorizontalMultiLevelHierarchy"/>
    <dgm:cxn modelId="{BFE40810-0C4D-4E0D-BF54-2363F30F2E61}" type="presOf" srcId="{F2D3DA3A-454F-42D0-99AF-5ED466A31FD2}" destId="{CA159A18-014B-4DCC-A192-79DCE087CCD1}" srcOrd="0" destOrd="0" presId="urn:microsoft.com/office/officeart/2008/layout/HorizontalMultiLevelHierarchy"/>
    <dgm:cxn modelId="{280342D4-FF13-40EB-AFDA-40A7B5E50763}" srcId="{9CEE524E-FC62-40E8-8BED-B8817864CFEE}" destId="{7723F2DB-7455-47C3-816D-2C7737596F65}" srcOrd="1" destOrd="0" parTransId="{935A019D-6AFB-48DC-ABD6-83A146B634C3}" sibTransId="{4B5346BB-CCAD-40D7-87B2-98FF08B65835}"/>
    <dgm:cxn modelId="{02FCB929-1D4F-48A6-AD1B-BC8FE718064F}" type="presOf" srcId="{1E7264D4-B201-441F-95CF-61D1BECED581}" destId="{13150EA8-B256-4CD2-B0EC-F8BA313CCD90}" srcOrd="1" destOrd="0" presId="urn:microsoft.com/office/officeart/2008/layout/HorizontalMultiLevelHierarchy"/>
    <dgm:cxn modelId="{48272CFC-C2E4-4E78-AB23-4B8FCDD3EC6B}" type="presOf" srcId="{0F779D91-574C-4202-AE83-4A2A3F37DC1D}" destId="{0AA7FCD1-4C35-48CC-ADF2-0615719007EC}" srcOrd="1" destOrd="0" presId="urn:microsoft.com/office/officeart/2008/layout/HorizontalMultiLevelHierarchy"/>
    <dgm:cxn modelId="{C74F2443-3DF6-4948-BC40-8F9813DF8AC8}" srcId="{9CEE524E-FC62-40E8-8BED-B8817864CFEE}" destId="{F2D3DA3A-454F-42D0-99AF-5ED466A31FD2}" srcOrd="4" destOrd="0" parTransId="{1E7264D4-B201-441F-95CF-61D1BECED581}" sibTransId="{F6CA41F5-6444-4A2D-B55E-95A6C63819BE}"/>
    <dgm:cxn modelId="{0DF2B914-2AF3-4422-A551-7F1C2EC2FB5F}" type="presOf" srcId="{D1269BAA-4805-4025-BB62-3C1503156380}" destId="{489DE505-D8D8-4156-BD06-3A1CDAABB7F6}" srcOrd="0" destOrd="0" presId="urn:microsoft.com/office/officeart/2008/layout/HorizontalMultiLevelHierarchy"/>
    <dgm:cxn modelId="{83267F6B-C18A-452D-8B62-5FC8BC3756AB}" type="presOf" srcId="{FF82542E-F055-44F3-B7D6-D5ACB1EB8AE6}" destId="{016F3D45-7655-49C0-9FE9-1D9E44CF773D}" srcOrd="0" destOrd="0" presId="urn:microsoft.com/office/officeart/2008/layout/HorizontalMultiLevelHierarchy"/>
    <dgm:cxn modelId="{EEB7B138-D52C-42A8-89DA-BF6F5C5255BC}" type="presOf" srcId="{7723F2DB-7455-47C3-816D-2C7737596F65}" destId="{B550551B-0C0F-4A4A-BEE4-5637175E0CBA}" srcOrd="0" destOrd="0" presId="urn:microsoft.com/office/officeart/2008/layout/HorizontalMultiLevelHierarchy"/>
    <dgm:cxn modelId="{2512A00E-DFEE-4148-8241-D7CB1A74AA9A}" type="presOf" srcId="{935A019D-6AFB-48DC-ABD6-83A146B634C3}" destId="{36B8A816-C5C2-4ADF-B147-F74EAAAEE06C}" srcOrd="0" destOrd="0" presId="urn:microsoft.com/office/officeart/2008/layout/HorizontalMultiLevelHierarchy"/>
    <dgm:cxn modelId="{03EC1C92-E7C5-44F5-9B4C-D84EEC319027}" srcId="{9CEE524E-FC62-40E8-8BED-B8817864CFEE}" destId="{9580ECB8-EE74-46C0-8380-B0E911BAE4F1}" srcOrd="0" destOrd="0" parTransId="{E1F3D996-AFEB-4808-80C2-A27702425AFD}" sibTransId="{7507B189-C62F-4164-9662-55C4A2683507}"/>
    <dgm:cxn modelId="{556B7A67-D00C-44F0-BBDD-7D75A22779A6}" srcId="{9CEE524E-FC62-40E8-8BED-B8817864CFEE}" destId="{FF82542E-F055-44F3-B7D6-D5ACB1EB8AE6}" srcOrd="3" destOrd="0" parTransId="{A7914922-D793-451B-8469-FE0561BACF15}" sibTransId="{794FDCA6-029D-4D12-B915-8B546781F87E}"/>
    <dgm:cxn modelId="{B5875E0A-1117-43A4-AD80-DEC28EE95CAD}" type="presOf" srcId="{E1F3D996-AFEB-4808-80C2-A27702425AFD}" destId="{738AD671-2932-4C6E-967D-FC78B991EDDC}" srcOrd="1" destOrd="0" presId="urn:microsoft.com/office/officeart/2008/layout/HorizontalMultiLevelHierarchy"/>
    <dgm:cxn modelId="{2BCA9790-DAC5-4B9C-9392-17F37BC0FDA7}" srcId="{A602D6AD-6966-4E89-AC8D-1D4E54B9F690}" destId="{9CEE524E-FC62-40E8-8BED-B8817864CFEE}" srcOrd="0" destOrd="0" parTransId="{3F3C23C7-BA0A-43DE-9AFB-6114C52F57F5}" sibTransId="{A51AA0ED-930A-46E4-9A74-A4ABD579D943}"/>
    <dgm:cxn modelId="{0A0DD049-AD5B-4E21-B380-4D10DF4FBF5F}" type="presOf" srcId="{9580ECB8-EE74-46C0-8380-B0E911BAE4F1}" destId="{550ACD2F-7D20-4A1A-AB90-4C44E73E0B43}" srcOrd="0" destOrd="0" presId="urn:microsoft.com/office/officeart/2008/layout/HorizontalMultiLevelHierarchy"/>
    <dgm:cxn modelId="{62E03D37-FA7F-484A-9AFA-9C2B2E9FEF6F}" type="presOf" srcId="{E1F3D996-AFEB-4808-80C2-A27702425AFD}" destId="{0EFE73DC-D830-4DB1-94F3-F006C5EA0005}" srcOrd="0" destOrd="0" presId="urn:microsoft.com/office/officeart/2008/layout/HorizontalMultiLevelHierarchy"/>
    <dgm:cxn modelId="{73BF907E-6FA7-4DAC-A431-D1F5DDB950EE}" type="presOf" srcId="{A7914922-D793-451B-8469-FE0561BACF15}" destId="{19E98082-443F-486E-929E-51F7790A6F89}" srcOrd="0" destOrd="0" presId="urn:microsoft.com/office/officeart/2008/layout/HorizontalMultiLevelHierarchy"/>
    <dgm:cxn modelId="{343591DE-EADC-4F0D-9E3C-B22E77702AE4}" srcId="{9CEE524E-FC62-40E8-8BED-B8817864CFEE}" destId="{42F3C693-2666-4562-9B67-C8315F4B465B}" srcOrd="2" destOrd="0" parTransId="{E4EC567B-B3A2-4A78-AA53-632CB9668FA4}" sibTransId="{1EFCF21B-BCE0-4A3B-A0C8-116ED6D0CF78}"/>
    <dgm:cxn modelId="{3E087501-CF4C-48E0-9888-681D29574D5B}" type="presOf" srcId="{A7914922-D793-451B-8469-FE0561BACF15}" destId="{3FDA7590-AEA6-4E1F-A2AB-2EBE26F6089F}" srcOrd="1" destOrd="0" presId="urn:microsoft.com/office/officeart/2008/layout/HorizontalMultiLevelHierarchy"/>
    <dgm:cxn modelId="{99A6AE24-8E75-45CF-81AF-C8C597E36AAD}" type="presOf" srcId="{935A019D-6AFB-48DC-ABD6-83A146B634C3}" destId="{145E0D0B-A3FA-45AA-89A8-0661D3903FE2}" srcOrd="1" destOrd="0" presId="urn:microsoft.com/office/officeart/2008/layout/HorizontalMultiLevelHierarchy"/>
    <dgm:cxn modelId="{4D92C1E9-4C5C-4F65-8AEE-44769E822598}" type="presOf" srcId="{9CEE524E-FC62-40E8-8BED-B8817864CFEE}" destId="{FEB0CF5A-2412-4E64-A3D9-C43730F7EA07}" srcOrd="0" destOrd="0" presId="urn:microsoft.com/office/officeart/2008/layout/HorizontalMultiLevelHierarchy"/>
    <dgm:cxn modelId="{36A74FBB-3E11-449F-AA2F-94DB102150D7}" type="presOf" srcId="{0F779D91-574C-4202-AE83-4A2A3F37DC1D}" destId="{7DC63A23-38AD-4A04-96FA-27E48A4A72B7}" srcOrd="0" destOrd="0" presId="urn:microsoft.com/office/officeart/2008/layout/HorizontalMultiLevelHierarchy"/>
    <dgm:cxn modelId="{C1D5CB4D-B4D5-49C8-8189-6DD231B8909E}" type="presOf" srcId="{A602D6AD-6966-4E89-AC8D-1D4E54B9F690}" destId="{E21E1978-5498-444E-B8E0-11F21620E9E4}" srcOrd="0" destOrd="0" presId="urn:microsoft.com/office/officeart/2008/layout/HorizontalMultiLevelHierarchy"/>
    <dgm:cxn modelId="{5A30FDD7-9638-4D3F-85A4-19F1BE78C25E}" type="presOf" srcId="{E4EC567B-B3A2-4A78-AA53-632CB9668FA4}" destId="{64A5BB51-A8E9-4EBD-822B-5094E0DBC97B}" srcOrd="0" destOrd="0" presId="urn:microsoft.com/office/officeart/2008/layout/HorizontalMultiLevelHierarchy"/>
    <dgm:cxn modelId="{FD9AECB7-27E9-4A7D-83A8-AD0AC1F5C18A}" type="presOf" srcId="{1E7264D4-B201-441F-95CF-61D1BECED581}" destId="{A5289DB2-2D79-4564-8AB4-B17AC441265F}" srcOrd="0" destOrd="0" presId="urn:microsoft.com/office/officeart/2008/layout/HorizontalMultiLevelHierarchy"/>
    <dgm:cxn modelId="{EAA78254-FFE8-4750-9450-E4EF9DA8298C}" srcId="{9CEE524E-FC62-40E8-8BED-B8817864CFEE}" destId="{D1269BAA-4805-4025-BB62-3C1503156380}" srcOrd="5" destOrd="0" parTransId="{0F779D91-574C-4202-AE83-4A2A3F37DC1D}" sibTransId="{B01DEC3E-E21E-4903-9E5C-0ACB300D4DF5}"/>
    <dgm:cxn modelId="{BD0E8AC1-2F16-4D46-8C04-6638E397D017}" type="presParOf" srcId="{E21E1978-5498-444E-B8E0-11F21620E9E4}" destId="{8448DBF6-E63A-4C83-8046-FE10EF2904F9}" srcOrd="0" destOrd="0" presId="urn:microsoft.com/office/officeart/2008/layout/HorizontalMultiLevelHierarchy"/>
    <dgm:cxn modelId="{523658DE-65A0-4209-B119-357F1F054ECB}" type="presParOf" srcId="{8448DBF6-E63A-4C83-8046-FE10EF2904F9}" destId="{FEB0CF5A-2412-4E64-A3D9-C43730F7EA07}" srcOrd="0" destOrd="0" presId="urn:microsoft.com/office/officeart/2008/layout/HorizontalMultiLevelHierarchy"/>
    <dgm:cxn modelId="{D4E2A42E-DC9E-487B-AAE3-3399B0C01736}" type="presParOf" srcId="{8448DBF6-E63A-4C83-8046-FE10EF2904F9}" destId="{ED7F3CFA-EC47-4877-8849-7022EC5B7E8B}" srcOrd="1" destOrd="0" presId="urn:microsoft.com/office/officeart/2008/layout/HorizontalMultiLevelHierarchy"/>
    <dgm:cxn modelId="{B51DF374-AFA3-4436-B25C-CB367428CD9C}" type="presParOf" srcId="{ED7F3CFA-EC47-4877-8849-7022EC5B7E8B}" destId="{0EFE73DC-D830-4DB1-94F3-F006C5EA0005}" srcOrd="0" destOrd="0" presId="urn:microsoft.com/office/officeart/2008/layout/HorizontalMultiLevelHierarchy"/>
    <dgm:cxn modelId="{E68D52A0-7669-4D92-A43C-CBE78C883641}" type="presParOf" srcId="{0EFE73DC-D830-4DB1-94F3-F006C5EA0005}" destId="{738AD671-2932-4C6E-967D-FC78B991EDDC}" srcOrd="0" destOrd="0" presId="urn:microsoft.com/office/officeart/2008/layout/HorizontalMultiLevelHierarchy"/>
    <dgm:cxn modelId="{ADFD482D-3B0D-4296-9E95-7852A99BE837}" type="presParOf" srcId="{ED7F3CFA-EC47-4877-8849-7022EC5B7E8B}" destId="{04669F5C-1093-4B94-8D4C-DC0110925D8D}" srcOrd="1" destOrd="0" presId="urn:microsoft.com/office/officeart/2008/layout/HorizontalMultiLevelHierarchy"/>
    <dgm:cxn modelId="{D2A236A2-2E73-4894-B541-E3F40628C9BB}" type="presParOf" srcId="{04669F5C-1093-4B94-8D4C-DC0110925D8D}" destId="{550ACD2F-7D20-4A1A-AB90-4C44E73E0B43}" srcOrd="0" destOrd="0" presId="urn:microsoft.com/office/officeart/2008/layout/HorizontalMultiLevelHierarchy"/>
    <dgm:cxn modelId="{5F348934-E1EF-49F7-8D7A-60982D69336E}" type="presParOf" srcId="{04669F5C-1093-4B94-8D4C-DC0110925D8D}" destId="{28767C5C-339E-4631-A7BD-9E3572286ED5}" srcOrd="1" destOrd="0" presId="urn:microsoft.com/office/officeart/2008/layout/HorizontalMultiLevelHierarchy"/>
    <dgm:cxn modelId="{37815530-ADB0-4123-85EA-DB274DDB8183}" type="presParOf" srcId="{ED7F3CFA-EC47-4877-8849-7022EC5B7E8B}" destId="{36B8A816-C5C2-4ADF-B147-F74EAAAEE06C}" srcOrd="2" destOrd="0" presId="urn:microsoft.com/office/officeart/2008/layout/HorizontalMultiLevelHierarchy"/>
    <dgm:cxn modelId="{19E56417-7E65-49F1-AC84-3D68B60B04C6}" type="presParOf" srcId="{36B8A816-C5C2-4ADF-B147-F74EAAAEE06C}" destId="{145E0D0B-A3FA-45AA-89A8-0661D3903FE2}" srcOrd="0" destOrd="0" presId="urn:microsoft.com/office/officeart/2008/layout/HorizontalMultiLevelHierarchy"/>
    <dgm:cxn modelId="{C1910695-D7D7-430C-A8C8-EA1AFA85BFC6}" type="presParOf" srcId="{ED7F3CFA-EC47-4877-8849-7022EC5B7E8B}" destId="{5B2952BB-5475-4F93-BBAB-EFEE7F8022F2}" srcOrd="3" destOrd="0" presId="urn:microsoft.com/office/officeart/2008/layout/HorizontalMultiLevelHierarchy"/>
    <dgm:cxn modelId="{4EDD1F6B-C672-4D2D-898B-73ACFD655F94}" type="presParOf" srcId="{5B2952BB-5475-4F93-BBAB-EFEE7F8022F2}" destId="{B550551B-0C0F-4A4A-BEE4-5637175E0CBA}" srcOrd="0" destOrd="0" presId="urn:microsoft.com/office/officeart/2008/layout/HorizontalMultiLevelHierarchy"/>
    <dgm:cxn modelId="{E1AEB16A-5D8F-4390-BCF6-093415009E26}" type="presParOf" srcId="{5B2952BB-5475-4F93-BBAB-EFEE7F8022F2}" destId="{56315F30-D3A0-4DCA-A5C5-5413B941E6A4}" srcOrd="1" destOrd="0" presId="urn:microsoft.com/office/officeart/2008/layout/HorizontalMultiLevelHierarchy"/>
    <dgm:cxn modelId="{90BA4A4A-5E0A-4880-9579-346BE18D91C3}" type="presParOf" srcId="{ED7F3CFA-EC47-4877-8849-7022EC5B7E8B}" destId="{64A5BB51-A8E9-4EBD-822B-5094E0DBC97B}" srcOrd="4" destOrd="0" presId="urn:microsoft.com/office/officeart/2008/layout/HorizontalMultiLevelHierarchy"/>
    <dgm:cxn modelId="{7627BAFD-8D93-4264-B823-CF37B020FC57}" type="presParOf" srcId="{64A5BB51-A8E9-4EBD-822B-5094E0DBC97B}" destId="{804214E9-3602-4568-ABD1-38EB1CFB8B42}" srcOrd="0" destOrd="0" presId="urn:microsoft.com/office/officeart/2008/layout/HorizontalMultiLevelHierarchy"/>
    <dgm:cxn modelId="{0720C3AD-C620-4FAC-801D-B6142E4F7B2A}" type="presParOf" srcId="{ED7F3CFA-EC47-4877-8849-7022EC5B7E8B}" destId="{E07FE782-6F3E-4971-85F6-15CC6456094A}" srcOrd="5" destOrd="0" presId="urn:microsoft.com/office/officeart/2008/layout/HorizontalMultiLevelHierarchy"/>
    <dgm:cxn modelId="{1788C496-D5D1-4FF6-AEEE-3B64C65FA446}" type="presParOf" srcId="{E07FE782-6F3E-4971-85F6-15CC6456094A}" destId="{ADBCA0E0-6CAC-42B0-BC5A-4897EE962192}" srcOrd="0" destOrd="0" presId="urn:microsoft.com/office/officeart/2008/layout/HorizontalMultiLevelHierarchy"/>
    <dgm:cxn modelId="{E7D80B98-0736-4C88-8172-8AACF8768A9E}" type="presParOf" srcId="{E07FE782-6F3E-4971-85F6-15CC6456094A}" destId="{F2C4F285-00C2-4DC1-B9CA-E3C1490D0C61}" srcOrd="1" destOrd="0" presId="urn:microsoft.com/office/officeart/2008/layout/HorizontalMultiLevelHierarchy"/>
    <dgm:cxn modelId="{34F5D9D4-E1B4-4378-B55A-871F9B68B5E5}" type="presParOf" srcId="{ED7F3CFA-EC47-4877-8849-7022EC5B7E8B}" destId="{19E98082-443F-486E-929E-51F7790A6F89}" srcOrd="6" destOrd="0" presId="urn:microsoft.com/office/officeart/2008/layout/HorizontalMultiLevelHierarchy"/>
    <dgm:cxn modelId="{8C8ED793-18FF-48B2-93EF-9A7BF8824BBE}" type="presParOf" srcId="{19E98082-443F-486E-929E-51F7790A6F89}" destId="{3FDA7590-AEA6-4E1F-A2AB-2EBE26F6089F}" srcOrd="0" destOrd="0" presId="urn:microsoft.com/office/officeart/2008/layout/HorizontalMultiLevelHierarchy"/>
    <dgm:cxn modelId="{F8A01BE2-B170-4120-B31B-D88476E1024A}" type="presParOf" srcId="{ED7F3CFA-EC47-4877-8849-7022EC5B7E8B}" destId="{9ABACF31-AE68-42B5-AF11-2ED0C048F9DA}" srcOrd="7" destOrd="0" presId="urn:microsoft.com/office/officeart/2008/layout/HorizontalMultiLevelHierarchy"/>
    <dgm:cxn modelId="{55D9F165-B8E1-44A9-8C5F-8C6922DA2197}" type="presParOf" srcId="{9ABACF31-AE68-42B5-AF11-2ED0C048F9DA}" destId="{016F3D45-7655-49C0-9FE9-1D9E44CF773D}" srcOrd="0" destOrd="0" presId="urn:microsoft.com/office/officeart/2008/layout/HorizontalMultiLevelHierarchy"/>
    <dgm:cxn modelId="{C9977542-2AA6-4B2F-8A00-1BB3E9B5C60A}" type="presParOf" srcId="{9ABACF31-AE68-42B5-AF11-2ED0C048F9DA}" destId="{578181C6-3329-43C2-8909-93C49CADAC95}" srcOrd="1" destOrd="0" presId="urn:microsoft.com/office/officeart/2008/layout/HorizontalMultiLevelHierarchy"/>
    <dgm:cxn modelId="{D729D9F2-4A06-4371-830E-867A2A868F8F}" type="presParOf" srcId="{ED7F3CFA-EC47-4877-8849-7022EC5B7E8B}" destId="{A5289DB2-2D79-4564-8AB4-B17AC441265F}" srcOrd="8" destOrd="0" presId="urn:microsoft.com/office/officeart/2008/layout/HorizontalMultiLevelHierarchy"/>
    <dgm:cxn modelId="{338ABC58-CB1C-4EDD-8ED9-FC3A51B8C643}" type="presParOf" srcId="{A5289DB2-2D79-4564-8AB4-B17AC441265F}" destId="{13150EA8-B256-4CD2-B0EC-F8BA313CCD90}" srcOrd="0" destOrd="0" presId="urn:microsoft.com/office/officeart/2008/layout/HorizontalMultiLevelHierarchy"/>
    <dgm:cxn modelId="{1333F2B2-6176-414D-AC56-76B53C3289B2}" type="presParOf" srcId="{ED7F3CFA-EC47-4877-8849-7022EC5B7E8B}" destId="{A6DA2842-73B3-465C-9A2B-63B08CEB8CA9}" srcOrd="9" destOrd="0" presId="urn:microsoft.com/office/officeart/2008/layout/HorizontalMultiLevelHierarchy"/>
    <dgm:cxn modelId="{042DB59A-DB4F-40D6-A007-2DB89EFF4D7F}" type="presParOf" srcId="{A6DA2842-73B3-465C-9A2B-63B08CEB8CA9}" destId="{CA159A18-014B-4DCC-A192-79DCE087CCD1}" srcOrd="0" destOrd="0" presId="urn:microsoft.com/office/officeart/2008/layout/HorizontalMultiLevelHierarchy"/>
    <dgm:cxn modelId="{643DD9A6-D66F-4A1D-AA1A-AFF46CA88624}" type="presParOf" srcId="{A6DA2842-73B3-465C-9A2B-63B08CEB8CA9}" destId="{D76946DE-9DEB-4549-A44D-F3AFC877646B}" srcOrd="1" destOrd="0" presId="urn:microsoft.com/office/officeart/2008/layout/HorizontalMultiLevelHierarchy"/>
    <dgm:cxn modelId="{1AEEEDA4-6260-4C7D-8909-8B3D5C1BE6AD}" type="presParOf" srcId="{ED7F3CFA-EC47-4877-8849-7022EC5B7E8B}" destId="{7DC63A23-38AD-4A04-96FA-27E48A4A72B7}" srcOrd="10" destOrd="0" presId="urn:microsoft.com/office/officeart/2008/layout/HorizontalMultiLevelHierarchy"/>
    <dgm:cxn modelId="{C526359A-3679-4CB8-ACF7-760962D82EED}" type="presParOf" srcId="{7DC63A23-38AD-4A04-96FA-27E48A4A72B7}" destId="{0AA7FCD1-4C35-48CC-ADF2-0615719007EC}" srcOrd="0" destOrd="0" presId="urn:microsoft.com/office/officeart/2008/layout/HorizontalMultiLevelHierarchy"/>
    <dgm:cxn modelId="{7BCF1D9F-076B-4722-9879-D68FF785E576}" type="presParOf" srcId="{ED7F3CFA-EC47-4877-8849-7022EC5B7E8B}" destId="{9268C202-E91D-4D03-93B5-08A7F84CC1E3}" srcOrd="11" destOrd="0" presId="urn:microsoft.com/office/officeart/2008/layout/HorizontalMultiLevelHierarchy"/>
    <dgm:cxn modelId="{7177A4FF-7B45-4463-A5F4-645BB2ED0F80}" type="presParOf" srcId="{9268C202-E91D-4D03-93B5-08A7F84CC1E3}" destId="{489DE505-D8D8-4156-BD06-3A1CDAABB7F6}" srcOrd="0" destOrd="0" presId="urn:microsoft.com/office/officeart/2008/layout/HorizontalMultiLevelHierarchy"/>
    <dgm:cxn modelId="{C456CCCF-4834-44FB-BB56-7A8DE584009E}" type="presParOf" srcId="{9268C202-E91D-4D03-93B5-08A7F84CC1E3}" destId="{53209FBA-F74B-4935-A1EA-DA7C750C567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D51422-E3A9-44EC-ABEF-B1D8E580373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AD50F2-74DD-4B95-9C75-71FABF014063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[general]</a:t>
          </a:r>
          <a:endParaRPr lang="es-EC">
            <a:solidFill>
              <a:srgbClr val="002060"/>
            </a:solidFill>
          </a:endParaRPr>
        </a:p>
      </dgm:t>
    </dgm:pt>
    <dgm:pt modelId="{A1882130-0F91-4B04-AECB-87022C57DD69}" type="parTrans" cxnId="{5E225F82-0DC0-4FC5-BC57-DE5D1E9592EE}">
      <dgm:prSet/>
      <dgm:spPr/>
      <dgm:t>
        <a:bodyPr/>
        <a:lstStyle/>
        <a:p>
          <a:endParaRPr lang="es-EC"/>
        </a:p>
      </dgm:t>
    </dgm:pt>
    <dgm:pt modelId="{ABF1F940-8030-4C56-86EC-8AC335D65799}" type="sibTrans" cxnId="{5E225F82-0DC0-4FC5-BC57-DE5D1E9592EE}">
      <dgm:prSet/>
      <dgm:spPr/>
      <dgm:t>
        <a:bodyPr/>
        <a:lstStyle/>
        <a:p>
          <a:endParaRPr lang="es-EC"/>
        </a:p>
      </dgm:t>
    </dgm:pt>
    <dgm:pt modelId="{8C0DAA59-D3CE-4E93-9DB3-83DFBCDB2BB7}">
      <dgm:prSet phldrT="[Texto]"/>
      <dgm:spPr/>
      <dgm:t>
        <a:bodyPr/>
        <a:lstStyle/>
        <a:p>
          <a:r>
            <a:rPr lang="en-US" smtClean="0"/>
            <a:t>srvlookup=yes</a:t>
          </a:r>
          <a:endParaRPr lang="es-EC"/>
        </a:p>
      </dgm:t>
    </dgm:pt>
    <dgm:pt modelId="{645DB581-116E-4E82-AF0B-DA0A4DDC166E}" type="parTrans" cxnId="{D0659B40-402A-4CAD-A907-F5496F723401}">
      <dgm:prSet/>
      <dgm:spPr/>
      <dgm:t>
        <a:bodyPr/>
        <a:lstStyle/>
        <a:p>
          <a:endParaRPr lang="es-EC"/>
        </a:p>
      </dgm:t>
    </dgm:pt>
    <dgm:pt modelId="{6446EE5E-6403-472F-8463-650C1CB64D71}" type="sibTrans" cxnId="{D0659B40-402A-4CAD-A907-F5496F723401}">
      <dgm:prSet/>
      <dgm:spPr/>
      <dgm:t>
        <a:bodyPr/>
        <a:lstStyle/>
        <a:p>
          <a:endParaRPr lang="es-EC"/>
        </a:p>
      </dgm:t>
    </dgm:pt>
    <dgm:pt modelId="{91B76028-A9D9-4777-8153-B65B47CA06DE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[501]</a:t>
          </a:r>
          <a:endParaRPr lang="es-EC">
            <a:solidFill>
              <a:srgbClr val="002060"/>
            </a:solidFill>
          </a:endParaRPr>
        </a:p>
      </dgm:t>
    </dgm:pt>
    <dgm:pt modelId="{C180790E-85F3-40ED-9DAE-08620FC1ABB8}" type="parTrans" cxnId="{8156427B-5513-4865-BEF7-E2BFA767B637}">
      <dgm:prSet/>
      <dgm:spPr/>
      <dgm:t>
        <a:bodyPr/>
        <a:lstStyle/>
        <a:p>
          <a:endParaRPr lang="es-EC"/>
        </a:p>
      </dgm:t>
    </dgm:pt>
    <dgm:pt modelId="{482A8504-9C44-41CA-84BD-0690C95CE650}" type="sibTrans" cxnId="{8156427B-5513-4865-BEF7-E2BFA767B637}">
      <dgm:prSet/>
      <dgm:spPr/>
      <dgm:t>
        <a:bodyPr/>
        <a:lstStyle/>
        <a:p>
          <a:endParaRPr lang="es-EC"/>
        </a:p>
      </dgm:t>
    </dgm:pt>
    <dgm:pt modelId="{A3EE7EE4-851F-400C-ADB7-3F0DC3CBC9D9}">
      <dgm:prSet phldrT="[Texto]"/>
      <dgm:spPr/>
      <dgm:t>
        <a:bodyPr/>
        <a:lstStyle/>
        <a:p>
          <a:r>
            <a:rPr lang="en-US" smtClean="0"/>
            <a:t>type=friend</a:t>
          </a:r>
          <a:endParaRPr lang="es-EC"/>
        </a:p>
      </dgm:t>
    </dgm:pt>
    <dgm:pt modelId="{45895EED-DDAC-4B70-8EC6-7B3ADE7D0AF5}" type="parTrans" cxnId="{8B43EA3B-4990-495C-AC50-DB6D0A555AA1}">
      <dgm:prSet/>
      <dgm:spPr/>
      <dgm:t>
        <a:bodyPr/>
        <a:lstStyle/>
        <a:p>
          <a:endParaRPr lang="es-EC"/>
        </a:p>
      </dgm:t>
    </dgm:pt>
    <dgm:pt modelId="{3FB5B1B3-84FC-474C-AAE1-86BD2003C3C3}" type="sibTrans" cxnId="{8B43EA3B-4990-495C-AC50-DB6D0A555AA1}">
      <dgm:prSet/>
      <dgm:spPr/>
      <dgm:t>
        <a:bodyPr/>
        <a:lstStyle/>
        <a:p>
          <a:endParaRPr lang="es-EC"/>
        </a:p>
      </dgm:t>
    </dgm:pt>
    <dgm:pt modelId="{95EFC37A-C338-47B8-9BBD-6D7771F02822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[502]</a:t>
          </a:r>
          <a:endParaRPr lang="es-EC">
            <a:solidFill>
              <a:srgbClr val="002060"/>
            </a:solidFill>
          </a:endParaRPr>
        </a:p>
      </dgm:t>
    </dgm:pt>
    <dgm:pt modelId="{95DEBC54-BCD8-4D9C-A51E-C9E207C04EDC}" type="parTrans" cxnId="{33C57E02-8A13-4BF6-B016-4003DDCF00C6}">
      <dgm:prSet/>
      <dgm:spPr/>
      <dgm:t>
        <a:bodyPr/>
        <a:lstStyle/>
        <a:p>
          <a:endParaRPr lang="es-EC"/>
        </a:p>
      </dgm:t>
    </dgm:pt>
    <dgm:pt modelId="{C235A36B-5836-46E6-9F77-11AE505F2D94}" type="sibTrans" cxnId="{33C57E02-8A13-4BF6-B016-4003DDCF00C6}">
      <dgm:prSet/>
      <dgm:spPr/>
      <dgm:t>
        <a:bodyPr/>
        <a:lstStyle/>
        <a:p>
          <a:endParaRPr lang="es-EC"/>
        </a:p>
      </dgm:t>
    </dgm:pt>
    <dgm:pt modelId="{46C8446C-7D2F-4606-AE0D-D3CBE1CC8711}">
      <dgm:prSet phldrT="[Texto]"/>
      <dgm:spPr/>
      <dgm:t>
        <a:bodyPr/>
        <a:lstStyle/>
        <a:p>
          <a:r>
            <a:rPr lang="en-US" smtClean="0"/>
            <a:t>type=friend</a:t>
          </a:r>
          <a:endParaRPr lang="es-EC"/>
        </a:p>
      </dgm:t>
    </dgm:pt>
    <dgm:pt modelId="{0C19B8BD-8DB2-4F3B-B6C3-5391B7859A9B}" type="parTrans" cxnId="{63BD56A3-D0A9-4AAC-BFA3-E98113388DF6}">
      <dgm:prSet/>
      <dgm:spPr/>
      <dgm:t>
        <a:bodyPr/>
        <a:lstStyle/>
        <a:p>
          <a:endParaRPr lang="es-EC"/>
        </a:p>
      </dgm:t>
    </dgm:pt>
    <dgm:pt modelId="{7E06E3F5-7505-4D6A-8D13-FE0A9275DFFD}" type="sibTrans" cxnId="{63BD56A3-D0A9-4AAC-BFA3-E98113388DF6}">
      <dgm:prSet/>
      <dgm:spPr/>
      <dgm:t>
        <a:bodyPr/>
        <a:lstStyle/>
        <a:p>
          <a:endParaRPr lang="es-EC"/>
        </a:p>
      </dgm:t>
    </dgm:pt>
    <dgm:pt modelId="{CF6A1FB9-4E6F-4F3E-8674-4F9EE8F8C846}">
      <dgm:prSet/>
      <dgm:spPr/>
      <dgm:t>
        <a:bodyPr/>
        <a:lstStyle/>
        <a:p>
          <a:r>
            <a:rPr lang="en-US" smtClean="0"/>
            <a:t>disallow=all</a:t>
          </a:r>
          <a:endParaRPr lang="es-EC"/>
        </a:p>
      </dgm:t>
    </dgm:pt>
    <dgm:pt modelId="{00F82586-0B6B-4056-82F4-F9B0E974FE12}" type="parTrans" cxnId="{AB0DADEF-7039-40C1-ACA7-E37901E2F510}">
      <dgm:prSet/>
      <dgm:spPr/>
      <dgm:t>
        <a:bodyPr/>
        <a:lstStyle/>
        <a:p>
          <a:endParaRPr lang="es-EC"/>
        </a:p>
      </dgm:t>
    </dgm:pt>
    <dgm:pt modelId="{5DB225D2-D82A-4BEE-8A5B-27942B5669D0}" type="sibTrans" cxnId="{AB0DADEF-7039-40C1-ACA7-E37901E2F510}">
      <dgm:prSet/>
      <dgm:spPr/>
      <dgm:t>
        <a:bodyPr/>
        <a:lstStyle/>
        <a:p>
          <a:endParaRPr lang="es-EC"/>
        </a:p>
      </dgm:t>
    </dgm:pt>
    <dgm:pt modelId="{42A37E3C-4418-4A6B-B54F-2C0698D04C6E}">
      <dgm:prSet/>
      <dgm:spPr/>
      <dgm:t>
        <a:bodyPr/>
        <a:lstStyle/>
        <a:p>
          <a:r>
            <a:rPr lang="en-US" smtClean="0"/>
            <a:t>allow=alaw</a:t>
          </a:r>
          <a:endParaRPr lang="es-EC"/>
        </a:p>
      </dgm:t>
    </dgm:pt>
    <dgm:pt modelId="{B9DDEE20-C3D5-4314-B502-0DB93B627FEE}" type="parTrans" cxnId="{243A6512-155A-4BCE-BB96-FE21503E5AF8}">
      <dgm:prSet/>
      <dgm:spPr/>
      <dgm:t>
        <a:bodyPr/>
        <a:lstStyle/>
        <a:p>
          <a:endParaRPr lang="es-EC"/>
        </a:p>
      </dgm:t>
    </dgm:pt>
    <dgm:pt modelId="{F8B83D1E-860E-4204-891B-827BC5C83E61}" type="sibTrans" cxnId="{243A6512-155A-4BCE-BB96-FE21503E5AF8}">
      <dgm:prSet/>
      <dgm:spPr/>
      <dgm:t>
        <a:bodyPr/>
        <a:lstStyle/>
        <a:p>
          <a:endParaRPr lang="es-EC"/>
        </a:p>
      </dgm:t>
    </dgm:pt>
    <dgm:pt modelId="{063B2737-653F-4F61-B61A-E6AD4FA1508A}">
      <dgm:prSet/>
      <dgm:spPr/>
      <dgm:t>
        <a:bodyPr/>
        <a:lstStyle/>
        <a:p>
          <a:r>
            <a:rPr lang="en-US" smtClean="0"/>
            <a:t>allow=ulaw</a:t>
          </a:r>
          <a:endParaRPr lang="es-EC"/>
        </a:p>
      </dgm:t>
    </dgm:pt>
    <dgm:pt modelId="{787FB1E0-038A-436D-A58D-CE4E91FA256E}" type="parTrans" cxnId="{E34CEF8E-2E21-43C0-A309-BC850CD32FA2}">
      <dgm:prSet/>
      <dgm:spPr/>
      <dgm:t>
        <a:bodyPr/>
        <a:lstStyle/>
        <a:p>
          <a:endParaRPr lang="es-EC"/>
        </a:p>
      </dgm:t>
    </dgm:pt>
    <dgm:pt modelId="{0C727288-882F-4CC8-99A3-A31F701B1522}" type="sibTrans" cxnId="{E34CEF8E-2E21-43C0-A309-BC850CD32FA2}">
      <dgm:prSet/>
      <dgm:spPr/>
      <dgm:t>
        <a:bodyPr/>
        <a:lstStyle/>
        <a:p>
          <a:endParaRPr lang="es-EC"/>
        </a:p>
      </dgm:t>
    </dgm:pt>
    <dgm:pt modelId="{890073E5-FB8D-481B-B7C2-E41941C571CB}">
      <dgm:prSet/>
      <dgm:spPr/>
      <dgm:t>
        <a:bodyPr/>
        <a:lstStyle/>
        <a:p>
          <a:r>
            <a:rPr lang="en-US" smtClean="0"/>
            <a:t>allow=gsm</a:t>
          </a:r>
          <a:endParaRPr lang="es-EC"/>
        </a:p>
      </dgm:t>
    </dgm:pt>
    <dgm:pt modelId="{A22D0F4D-31E8-4F36-AF9E-9B5CE85EAACF}" type="parTrans" cxnId="{C50ACD6A-F59B-447D-A4CB-44DF5409C849}">
      <dgm:prSet/>
      <dgm:spPr/>
      <dgm:t>
        <a:bodyPr/>
        <a:lstStyle/>
        <a:p>
          <a:endParaRPr lang="es-EC"/>
        </a:p>
      </dgm:t>
    </dgm:pt>
    <dgm:pt modelId="{BBA2E0A9-42ED-4E15-921E-5BE0628E3A19}" type="sibTrans" cxnId="{C50ACD6A-F59B-447D-A4CB-44DF5409C849}">
      <dgm:prSet/>
      <dgm:spPr/>
      <dgm:t>
        <a:bodyPr/>
        <a:lstStyle/>
        <a:p>
          <a:endParaRPr lang="es-EC"/>
        </a:p>
      </dgm:t>
    </dgm:pt>
    <dgm:pt modelId="{E8EADC59-DB64-4B83-926D-1D447BBE9631}">
      <dgm:prSet/>
      <dgm:spPr/>
      <dgm:t>
        <a:bodyPr/>
        <a:lstStyle/>
        <a:p>
          <a:r>
            <a:rPr lang="en-US" smtClean="0"/>
            <a:t>language=es</a:t>
          </a:r>
          <a:endParaRPr lang="es-EC"/>
        </a:p>
      </dgm:t>
    </dgm:pt>
    <dgm:pt modelId="{6FB96079-D8A6-4584-931E-1E3BD4BFAF23}" type="parTrans" cxnId="{4854E11B-2C06-4EBC-85A7-3C094678BD86}">
      <dgm:prSet/>
      <dgm:spPr/>
      <dgm:t>
        <a:bodyPr/>
        <a:lstStyle/>
        <a:p>
          <a:endParaRPr lang="es-EC"/>
        </a:p>
      </dgm:t>
    </dgm:pt>
    <dgm:pt modelId="{F2A6B910-AB7A-46F1-95F7-74FEFCBFED8B}" type="sibTrans" cxnId="{4854E11B-2C06-4EBC-85A7-3C094678BD86}">
      <dgm:prSet/>
      <dgm:spPr/>
      <dgm:t>
        <a:bodyPr/>
        <a:lstStyle/>
        <a:p>
          <a:endParaRPr lang="es-EC"/>
        </a:p>
      </dgm:t>
    </dgm:pt>
    <dgm:pt modelId="{3891517E-0A43-4D2A-B6DF-91786E5A31E9}">
      <dgm:prSet/>
      <dgm:spPr/>
      <dgm:t>
        <a:bodyPr/>
        <a:lstStyle/>
        <a:p>
          <a:r>
            <a:rPr lang="en-US" smtClean="0"/>
            <a:t>callwaiting=no</a:t>
          </a:r>
          <a:endParaRPr lang="es-EC"/>
        </a:p>
      </dgm:t>
    </dgm:pt>
    <dgm:pt modelId="{BED15C57-C9DE-45D0-89A4-75F7796354F4}" type="parTrans" cxnId="{BB138104-5821-43AC-81FE-EF64B740D8C5}">
      <dgm:prSet/>
      <dgm:spPr/>
      <dgm:t>
        <a:bodyPr/>
        <a:lstStyle/>
        <a:p>
          <a:endParaRPr lang="es-EC"/>
        </a:p>
      </dgm:t>
    </dgm:pt>
    <dgm:pt modelId="{4EBF5920-45B0-4BF9-B88C-834C1AE70218}" type="sibTrans" cxnId="{BB138104-5821-43AC-81FE-EF64B740D8C5}">
      <dgm:prSet/>
      <dgm:spPr/>
      <dgm:t>
        <a:bodyPr/>
        <a:lstStyle/>
        <a:p>
          <a:endParaRPr lang="es-EC"/>
        </a:p>
      </dgm:t>
    </dgm:pt>
    <dgm:pt modelId="{C2A96DE5-4210-4C24-AF0B-EB988F2B4716}">
      <dgm:prSet/>
      <dgm:spPr/>
      <dgm:t>
        <a:bodyPr/>
        <a:lstStyle/>
        <a:p>
          <a:r>
            <a:rPr lang="en-US" smtClean="0"/>
            <a:t>qualify=yes</a:t>
          </a:r>
          <a:endParaRPr lang="es-EC"/>
        </a:p>
      </dgm:t>
    </dgm:pt>
    <dgm:pt modelId="{0CBC8FD4-D543-4C34-8C1D-40C4EECA2FAA}" type="parTrans" cxnId="{EB06B92A-191C-425B-8F1F-DA1E24AEDA19}">
      <dgm:prSet/>
      <dgm:spPr/>
      <dgm:t>
        <a:bodyPr/>
        <a:lstStyle/>
        <a:p>
          <a:endParaRPr lang="es-EC"/>
        </a:p>
      </dgm:t>
    </dgm:pt>
    <dgm:pt modelId="{31F0C1AA-DCB1-49E9-AF4C-70E9CD6E7EA5}" type="sibTrans" cxnId="{EB06B92A-191C-425B-8F1F-DA1E24AEDA19}">
      <dgm:prSet/>
      <dgm:spPr/>
      <dgm:t>
        <a:bodyPr/>
        <a:lstStyle/>
        <a:p>
          <a:endParaRPr lang="es-EC"/>
        </a:p>
      </dgm:t>
    </dgm:pt>
    <dgm:pt modelId="{DE38DD90-A9F8-4E3C-B8EB-834C0CDE3113}">
      <dgm:prSet/>
      <dgm:spPr/>
      <dgm:t>
        <a:bodyPr/>
        <a:lstStyle/>
        <a:p>
          <a:r>
            <a:rPr lang="en-US" smtClean="0"/>
            <a:t>calltransfer=no</a:t>
          </a:r>
          <a:endParaRPr lang="es-EC"/>
        </a:p>
      </dgm:t>
    </dgm:pt>
    <dgm:pt modelId="{77978287-8FF3-48BF-9F11-BCF7DCEC0F59}" type="parTrans" cxnId="{071CDFB3-2FA0-43F8-A2A6-CFA4C0CD33A8}">
      <dgm:prSet/>
      <dgm:spPr/>
      <dgm:t>
        <a:bodyPr/>
        <a:lstStyle/>
        <a:p>
          <a:endParaRPr lang="es-EC"/>
        </a:p>
      </dgm:t>
    </dgm:pt>
    <dgm:pt modelId="{25A9F266-35F2-4000-A26C-70FB1D3277BC}" type="sibTrans" cxnId="{071CDFB3-2FA0-43F8-A2A6-CFA4C0CD33A8}">
      <dgm:prSet/>
      <dgm:spPr/>
      <dgm:t>
        <a:bodyPr/>
        <a:lstStyle/>
        <a:p>
          <a:endParaRPr lang="es-EC"/>
        </a:p>
      </dgm:t>
    </dgm:pt>
    <dgm:pt modelId="{6B7F7076-A6F1-4DBA-A615-8FDBB6D8610F}">
      <dgm:prSet/>
      <dgm:spPr/>
      <dgm:t>
        <a:bodyPr/>
        <a:lstStyle/>
        <a:p>
          <a:r>
            <a:rPr lang="en-US" smtClean="0"/>
            <a:t>callforwarding=no</a:t>
          </a:r>
          <a:endParaRPr lang="es-EC"/>
        </a:p>
      </dgm:t>
    </dgm:pt>
    <dgm:pt modelId="{1097A241-7886-4EDF-9426-430561216E89}" type="parTrans" cxnId="{0F94445D-EEDF-4AAD-89B0-3218336A14CF}">
      <dgm:prSet/>
      <dgm:spPr/>
      <dgm:t>
        <a:bodyPr/>
        <a:lstStyle/>
        <a:p>
          <a:endParaRPr lang="es-EC"/>
        </a:p>
      </dgm:t>
    </dgm:pt>
    <dgm:pt modelId="{538E9637-FF83-4112-962C-65D25A7482D3}" type="sibTrans" cxnId="{0F94445D-EEDF-4AAD-89B0-3218336A14CF}">
      <dgm:prSet/>
      <dgm:spPr/>
      <dgm:t>
        <a:bodyPr/>
        <a:lstStyle/>
        <a:p>
          <a:endParaRPr lang="es-EC"/>
        </a:p>
      </dgm:t>
    </dgm:pt>
    <dgm:pt modelId="{CED8AD51-4873-4035-B2BB-803B19AEEC35}">
      <dgm:prSet/>
      <dgm:spPr/>
      <dgm:t>
        <a:bodyPr/>
        <a:lstStyle/>
        <a:p>
          <a:r>
            <a:rPr lang="en-US" smtClean="0"/>
            <a:t>secret=501</a:t>
          </a:r>
          <a:endParaRPr lang="es-EC"/>
        </a:p>
      </dgm:t>
    </dgm:pt>
    <dgm:pt modelId="{0ED04E8E-39D1-478D-A1F8-9C3D42FDFA3D}" type="parTrans" cxnId="{DC8FC0B2-E4DF-4863-96B1-1FA7E9333AAC}">
      <dgm:prSet/>
      <dgm:spPr/>
      <dgm:t>
        <a:bodyPr/>
        <a:lstStyle/>
        <a:p>
          <a:endParaRPr lang="es-EC"/>
        </a:p>
      </dgm:t>
    </dgm:pt>
    <dgm:pt modelId="{472D6140-3243-47FF-B9A5-4165541E331B}" type="sibTrans" cxnId="{DC8FC0B2-E4DF-4863-96B1-1FA7E9333AAC}">
      <dgm:prSet/>
      <dgm:spPr/>
      <dgm:t>
        <a:bodyPr/>
        <a:lstStyle/>
        <a:p>
          <a:endParaRPr lang="es-EC"/>
        </a:p>
      </dgm:t>
    </dgm:pt>
    <dgm:pt modelId="{4A225ED4-E608-4FA5-BE3B-C7562B03A322}">
      <dgm:prSet/>
      <dgm:spPr/>
      <dgm:t>
        <a:bodyPr/>
        <a:lstStyle/>
        <a:p>
          <a:r>
            <a:rPr lang="en-US" smtClean="0"/>
            <a:t>qualify=yes</a:t>
          </a:r>
          <a:endParaRPr lang="es-EC"/>
        </a:p>
      </dgm:t>
    </dgm:pt>
    <dgm:pt modelId="{765AF942-BC7E-43F1-9BAE-0AE78662F958}" type="parTrans" cxnId="{538D12D3-8018-45A8-AE7C-2CBDFB47DCF3}">
      <dgm:prSet/>
      <dgm:spPr/>
      <dgm:t>
        <a:bodyPr/>
        <a:lstStyle/>
        <a:p>
          <a:endParaRPr lang="es-EC"/>
        </a:p>
      </dgm:t>
    </dgm:pt>
    <dgm:pt modelId="{5BAFEB50-8FDA-4D22-9B4D-A4415B18C270}" type="sibTrans" cxnId="{538D12D3-8018-45A8-AE7C-2CBDFB47DCF3}">
      <dgm:prSet/>
      <dgm:spPr/>
      <dgm:t>
        <a:bodyPr/>
        <a:lstStyle/>
        <a:p>
          <a:endParaRPr lang="es-EC"/>
        </a:p>
      </dgm:t>
    </dgm:pt>
    <dgm:pt modelId="{1A490B4F-7D18-496A-A963-EAE0E0273086}">
      <dgm:prSet/>
      <dgm:spPr/>
      <dgm:t>
        <a:bodyPr/>
        <a:lstStyle/>
        <a:p>
          <a:r>
            <a:rPr lang="en-US" smtClean="0"/>
            <a:t>nat=yes</a:t>
          </a:r>
          <a:endParaRPr lang="es-EC"/>
        </a:p>
      </dgm:t>
    </dgm:pt>
    <dgm:pt modelId="{CEEEEF4C-5F33-4183-A440-02162B1D6F87}" type="parTrans" cxnId="{33C60F2D-14D0-4D30-802B-D7DBEC27EF0E}">
      <dgm:prSet/>
      <dgm:spPr/>
      <dgm:t>
        <a:bodyPr/>
        <a:lstStyle/>
        <a:p>
          <a:endParaRPr lang="es-EC"/>
        </a:p>
      </dgm:t>
    </dgm:pt>
    <dgm:pt modelId="{1915CB9C-65E3-4CF2-A3CA-C9CE8FBB279E}" type="sibTrans" cxnId="{33C60F2D-14D0-4D30-802B-D7DBEC27EF0E}">
      <dgm:prSet/>
      <dgm:spPr/>
      <dgm:t>
        <a:bodyPr/>
        <a:lstStyle/>
        <a:p>
          <a:endParaRPr lang="es-EC"/>
        </a:p>
      </dgm:t>
    </dgm:pt>
    <dgm:pt modelId="{DB4FED28-2E1C-4B0B-9244-27442BBAD39A}">
      <dgm:prSet/>
      <dgm:spPr/>
      <dgm:t>
        <a:bodyPr/>
        <a:lstStyle/>
        <a:p>
          <a:r>
            <a:rPr lang="en-US" smtClean="0"/>
            <a:t>host=dynamic</a:t>
          </a:r>
          <a:endParaRPr lang="es-EC"/>
        </a:p>
      </dgm:t>
    </dgm:pt>
    <dgm:pt modelId="{8BA36682-6BB4-4A8E-AC28-FC71E73C86EE}" type="parTrans" cxnId="{A5F2D7A7-C1B6-4A48-845F-98353D42984B}">
      <dgm:prSet/>
      <dgm:spPr/>
      <dgm:t>
        <a:bodyPr/>
        <a:lstStyle/>
        <a:p>
          <a:endParaRPr lang="es-EC"/>
        </a:p>
      </dgm:t>
    </dgm:pt>
    <dgm:pt modelId="{AE03CF18-FCDE-4518-A07E-AF295B0B6A60}" type="sibTrans" cxnId="{A5F2D7A7-C1B6-4A48-845F-98353D42984B}">
      <dgm:prSet/>
      <dgm:spPr/>
      <dgm:t>
        <a:bodyPr/>
        <a:lstStyle/>
        <a:p>
          <a:endParaRPr lang="es-EC"/>
        </a:p>
      </dgm:t>
    </dgm:pt>
    <dgm:pt modelId="{BF8150F6-0221-4FFB-924C-65C1C2833FF2}">
      <dgm:prSet/>
      <dgm:spPr/>
      <dgm:t>
        <a:bodyPr/>
        <a:lstStyle/>
        <a:p>
          <a:r>
            <a:rPr lang="en-US" smtClean="0"/>
            <a:t>canreinvite=no</a:t>
          </a:r>
          <a:endParaRPr lang="es-EC"/>
        </a:p>
      </dgm:t>
    </dgm:pt>
    <dgm:pt modelId="{3D2C7865-519E-4605-A8E9-E455BAFDDF80}" type="parTrans" cxnId="{090C9D6E-E1C3-492F-918E-6C8A050EBC75}">
      <dgm:prSet/>
      <dgm:spPr/>
      <dgm:t>
        <a:bodyPr/>
        <a:lstStyle/>
        <a:p>
          <a:endParaRPr lang="es-EC"/>
        </a:p>
      </dgm:t>
    </dgm:pt>
    <dgm:pt modelId="{8DE240E5-8F01-4A12-A2AF-8E06DC6CEF1B}" type="sibTrans" cxnId="{090C9D6E-E1C3-492F-918E-6C8A050EBC75}">
      <dgm:prSet/>
      <dgm:spPr/>
      <dgm:t>
        <a:bodyPr/>
        <a:lstStyle/>
        <a:p>
          <a:endParaRPr lang="es-EC"/>
        </a:p>
      </dgm:t>
    </dgm:pt>
    <dgm:pt modelId="{A213EFDB-5069-4308-8EBF-9153AE3B111C}">
      <dgm:prSet/>
      <dgm:spPr/>
      <dgm:t>
        <a:bodyPr/>
        <a:lstStyle/>
        <a:p>
          <a:r>
            <a:rPr lang="en-US" smtClean="0"/>
            <a:t>context=internal</a:t>
          </a:r>
          <a:endParaRPr lang="es-EC"/>
        </a:p>
      </dgm:t>
    </dgm:pt>
    <dgm:pt modelId="{5D216194-2907-4F1A-9F3F-12DB29EFFFC2}" type="parTrans" cxnId="{E9611E97-535E-48EA-B856-58A183FDFCC8}">
      <dgm:prSet/>
      <dgm:spPr/>
      <dgm:t>
        <a:bodyPr/>
        <a:lstStyle/>
        <a:p>
          <a:endParaRPr lang="es-EC"/>
        </a:p>
      </dgm:t>
    </dgm:pt>
    <dgm:pt modelId="{90B79493-5297-412B-A33E-D789CBB86F9D}" type="sibTrans" cxnId="{E9611E97-535E-48EA-B856-58A183FDFCC8}">
      <dgm:prSet/>
      <dgm:spPr/>
      <dgm:t>
        <a:bodyPr/>
        <a:lstStyle/>
        <a:p>
          <a:endParaRPr lang="es-EC"/>
        </a:p>
      </dgm:t>
    </dgm:pt>
    <dgm:pt modelId="{278F724F-8520-4886-A7EF-FECC8E775BBF}">
      <dgm:prSet/>
      <dgm:spPr/>
      <dgm:t>
        <a:bodyPr/>
        <a:lstStyle/>
        <a:p>
          <a:r>
            <a:rPr lang="en-US" smtClean="0"/>
            <a:t>secret=502</a:t>
          </a:r>
          <a:endParaRPr lang="es-EC"/>
        </a:p>
      </dgm:t>
    </dgm:pt>
    <dgm:pt modelId="{FAF5A773-930F-425C-B870-19B9B8DA3647}" type="parTrans" cxnId="{25F3DE27-1F34-499D-B181-A0907BCEC090}">
      <dgm:prSet/>
      <dgm:spPr/>
      <dgm:t>
        <a:bodyPr/>
        <a:lstStyle/>
        <a:p>
          <a:endParaRPr lang="es-EC"/>
        </a:p>
      </dgm:t>
    </dgm:pt>
    <dgm:pt modelId="{94BF6ABD-1FA7-44B0-96A7-9B71379C9AFA}" type="sibTrans" cxnId="{25F3DE27-1F34-499D-B181-A0907BCEC090}">
      <dgm:prSet/>
      <dgm:spPr/>
      <dgm:t>
        <a:bodyPr/>
        <a:lstStyle/>
        <a:p>
          <a:endParaRPr lang="es-EC"/>
        </a:p>
      </dgm:t>
    </dgm:pt>
    <dgm:pt modelId="{6F58CE8F-3CED-46AB-92BB-10C7790D0268}">
      <dgm:prSet/>
      <dgm:spPr/>
      <dgm:t>
        <a:bodyPr/>
        <a:lstStyle/>
        <a:p>
          <a:r>
            <a:rPr lang="en-US" smtClean="0"/>
            <a:t>qualify=yes</a:t>
          </a:r>
          <a:endParaRPr lang="es-EC"/>
        </a:p>
      </dgm:t>
    </dgm:pt>
    <dgm:pt modelId="{F5CB137F-3800-4F69-A199-79EB6CA965C7}" type="parTrans" cxnId="{72C91072-E685-42E3-8DD9-76FD93A6E95C}">
      <dgm:prSet/>
      <dgm:spPr/>
      <dgm:t>
        <a:bodyPr/>
        <a:lstStyle/>
        <a:p>
          <a:endParaRPr lang="es-EC"/>
        </a:p>
      </dgm:t>
    </dgm:pt>
    <dgm:pt modelId="{18698778-8C90-4852-8B31-7E8A6D15E884}" type="sibTrans" cxnId="{72C91072-E685-42E3-8DD9-76FD93A6E95C}">
      <dgm:prSet/>
      <dgm:spPr/>
      <dgm:t>
        <a:bodyPr/>
        <a:lstStyle/>
        <a:p>
          <a:endParaRPr lang="es-EC"/>
        </a:p>
      </dgm:t>
    </dgm:pt>
    <dgm:pt modelId="{14477927-BE2F-4387-AF6C-ACEC491B0167}">
      <dgm:prSet/>
      <dgm:spPr/>
      <dgm:t>
        <a:bodyPr/>
        <a:lstStyle/>
        <a:p>
          <a:r>
            <a:rPr lang="en-US" smtClean="0"/>
            <a:t>nat=yes</a:t>
          </a:r>
          <a:endParaRPr lang="es-EC"/>
        </a:p>
      </dgm:t>
    </dgm:pt>
    <dgm:pt modelId="{A2E195F2-BE3B-4E85-8F95-99B82E84DE82}" type="parTrans" cxnId="{ED36B46D-F30F-4B9C-A8D8-F8E80D4DC781}">
      <dgm:prSet/>
      <dgm:spPr/>
      <dgm:t>
        <a:bodyPr/>
        <a:lstStyle/>
        <a:p>
          <a:endParaRPr lang="es-EC"/>
        </a:p>
      </dgm:t>
    </dgm:pt>
    <dgm:pt modelId="{5EC66FB2-B9A7-4E8A-907E-AA46086E673A}" type="sibTrans" cxnId="{ED36B46D-F30F-4B9C-A8D8-F8E80D4DC781}">
      <dgm:prSet/>
      <dgm:spPr/>
      <dgm:t>
        <a:bodyPr/>
        <a:lstStyle/>
        <a:p>
          <a:endParaRPr lang="es-EC"/>
        </a:p>
      </dgm:t>
    </dgm:pt>
    <dgm:pt modelId="{687294A7-7E6C-4F3D-ACBF-F55FD5C42A18}">
      <dgm:prSet/>
      <dgm:spPr/>
      <dgm:t>
        <a:bodyPr/>
        <a:lstStyle/>
        <a:p>
          <a:r>
            <a:rPr lang="en-US" smtClean="0"/>
            <a:t>host=dynamic</a:t>
          </a:r>
          <a:endParaRPr lang="es-EC"/>
        </a:p>
      </dgm:t>
    </dgm:pt>
    <dgm:pt modelId="{11F169BA-0C9E-4BE3-A95E-68833FDBB86A}" type="parTrans" cxnId="{0807DA51-67FD-4076-8AE5-88260908DF3D}">
      <dgm:prSet/>
      <dgm:spPr/>
      <dgm:t>
        <a:bodyPr/>
        <a:lstStyle/>
        <a:p>
          <a:endParaRPr lang="es-EC"/>
        </a:p>
      </dgm:t>
    </dgm:pt>
    <dgm:pt modelId="{28948F4C-A712-4CD6-A542-96C0FFB0F8B1}" type="sibTrans" cxnId="{0807DA51-67FD-4076-8AE5-88260908DF3D}">
      <dgm:prSet/>
      <dgm:spPr/>
      <dgm:t>
        <a:bodyPr/>
        <a:lstStyle/>
        <a:p>
          <a:endParaRPr lang="es-EC"/>
        </a:p>
      </dgm:t>
    </dgm:pt>
    <dgm:pt modelId="{E55DBF7A-566D-45CF-8F6A-9A73FAE83B65}">
      <dgm:prSet/>
      <dgm:spPr/>
      <dgm:t>
        <a:bodyPr/>
        <a:lstStyle/>
        <a:p>
          <a:r>
            <a:rPr lang="es-EC" smtClean="0"/>
            <a:t>canreinvite=no</a:t>
          </a:r>
          <a:endParaRPr lang="es-EC"/>
        </a:p>
      </dgm:t>
    </dgm:pt>
    <dgm:pt modelId="{DF720123-A3B1-4AC7-BFC5-3D77BB65CF69}" type="parTrans" cxnId="{F6F1E537-A465-46FE-8C77-431EEB3E7022}">
      <dgm:prSet/>
      <dgm:spPr/>
      <dgm:t>
        <a:bodyPr/>
        <a:lstStyle/>
        <a:p>
          <a:endParaRPr lang="es-EC"/>
        </a:p>
      </dgm:t>
    </dgm:pt>
    <dgm:pt modelId="{B4489383-F0FA-45FB-8580-39106078FFF8}" type="sibTrans" cxnId="{F6F1E537-A465-46FE-8C77-431EEB3E7022}">
      <dgm:prSet/>
      <dgm:spPr/>
      <dgm:t>
        <a:bodyPr/>
        <a:lstStyle/>
        <a:p>
          <a:endParaRPr lang="es-EC"/>
        </a:p>
      </dgm:t>
    </dgm:pt>
    <dgm:pt modelId="{DC2E333E-1859-40AB-BA72-1BDB1131F4EB}">
      <dgm:prSet/>
      <dgm:spPr/>
      <dgm:t>
        <a:bodyPr/>
        <a:lstStyle/>
        <a:p>
          <a:r>
            <a:rPr lang="es-EC" smtClean="0"/>
            <a:t>context=internal</a:t>
          </a:r>
          <a:endParaRPr lang="es-EC"/>
        </a:p>
      </dgm:t>
    </dgm:pt>
    <dgm:pt modelId="{FB1CB3F5-35F0-4214-9920-784CF452BB58}" type="parTrans" cxnId="{F4360949-D8A6-4D26-B42E-A5DE8C036888}">
      <dgm:prSet/>
      <dgm:spPr/>
      <dgm:t>
        <a:bodyPr/>
        <a:lstStyle/>
        <a:p>
          <a:endParaRPr lang="es-EC"/>
        </a:p>
      </dgm:t>
    </dgm:pt>
    <dgm:pt modelId="{AA55C668-8705-400B-8BC0-C86917BAABDA}" type="sibTrans" cxnId="{F4360949-D8A6-4D26-B42E-A5DE8C036888}">
      <dgm:prSet/>
      <dgm:spPr/>
      <dgm:t>
        <a:bodyPr/>
        <a:lstStyle/>
        <a:p>
          <a:endParaRPr lang="es-EC"/>
        </a:p>
      </dgm:t>
    </dgm:pt>
    <dgm:pt modelId="{FF87E690-9A3E-4922-9BA1-2C89D2F4AED0}" type="pres">
      <dgm:prSet presAssocID="{ECD51422-E3A9-44EC-ABEF-B1D8E5803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0553CC-9455-40DD-9694-60C445671C85}" type="pres">
      <dgm:prSet presAssocID="{24AD50F2-74DD-4B95-9C75-71FABF014063}" presName="composite" presStyleCnt="0"/>
      <dgm:spPr/>
    </dgm:pt>
    <dgm:pt modelId="{83B7038D-2B0D-4438-9DB2-268EB9BEB2BB}" type="pres">
      <dgm:prSet presAssocID="{24AD50F2-74DD-4B95-9C75-71FABF01406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C6DDD-B01F-4225-92C5-22F5088E42C5}" type="pres">
      <dgm:prSet presAssocID="{24AD50F2-74DD-4B95-9C75-71FABF01406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94F20-C5CD-4CE5-8344-0CDC000F95B5}" type="pres">
      <dgm:prSet presAssocID="{ABF1F940-8030-4C56-86EC-8AC335D65799}" presName="space" presStyleCnt="0"/>
      <dgm:spPr/>
    </dgm:pt>
    <dgm:pt modelId="{573F7AEE-5EED-491B-A46A-01901173A254}" type="pres">
      <dgm:prSet presAssocID="{91B76028-A9D9-4777-8153-B65B47CA06DE}" presName="composite" presStyleCnt="0"/>
      <dgm:spPr/>
    </dgm:pt>
    <dgm:pt modelId="{E6E6FA1D-E7B2-42FC-A8A8-B52BF0B07638}" type="pres">
      <dgm:prSet presAssocID="{91B76028-A9D9-4777-8153-B65B47CA06D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D1236-D7AC-47B4-9014-AEAFDB0E1561}" type="pres">
      <dgm:prSet presAssocID="{91B76028-A9D9-4777-8153-B65B47CA06D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1F819-59F1-4CEA-8ACB-4271B317DBBF}" type="pres">
      <dgm:prSet presAssocID="{482A8504-9C44-41CA-84BD-0690C95CE650}" presName="space" presStyleCnt="0"/>
      <dgm:spPr/>
    </dgm:pt>
    <dgm:pt modelId="{375DAB8C-BF93-4868-951A-9C78A3744C64}" type="pres">
      <dgm:prSet presAssocID="{95EFC37A-C338-47B8-9BBD-6D7771F02822}" presName="composite" presStyleCnt="0"/>
      <dgm:spPr/>
    </dgm:pt>
    <dgm:pt modelId="{25082A28-E922-4F72-AF8B-85AF7477E8A6}" type="pres">
      <dgm:prSet presAssocID="{95EFC37A-C338-47B8-9BBD-6D7771F0282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5157A3-2801-457D-9B4A-19453725942A}" type="pres">
      <dgm:prSet presAssocID="{95EFC37A-C338-47B8-9BBD-6D7771F0282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50ACD6A-F59B-447D-A4CB-44DF5409C849}" srcId="{24AD50F2-74DD-4B95-9C75-71FABF014063}" destId="{890073E5-FB8D-481B-B7C2-E41941C571CB}" srcOrd="4" destOrd="0" parTransId="{A22D0F4D-31E8-4F36-AF9E-9B5CE85EAACF}" sibTransId="{BBA2E0A9-42ED-4E15-921E-5BE0628E3A19}"/>
    <dgm:cxn modelId="{0F94445D-EEDF-4AAD-89B0-3218336A14CF}" srcId="{24AD50F2-74DD-4B95-9C75-71FABF014063}" destId="{6B7F7076-A6F1-4DBA-A615-8FDBB6D8610F}" srcOrd="9" destOrd="0" parTransId="{1097A241-7886-4EDF-9426-430561216E89}" sibTransId="{538E9637-FF83-4112-962C-65D25A7482D3}"/>
    <dgm:cxn modelId="{0807DA51-67FD-4076-8AE5-88260908DF3D}" srcId="{95EFC37A-C338-47B8-9BBD-6D7771F02822}" destId="{687294A7-7E6C-4F3D-ACBF-F55FD5C42A18}" srcOrd="4" destOrd="0" parTransId="{11F169BA-0C9E-4BE3-A95E-68833FDBB86A}" sibTransId="{28948F4C-A712-4CD6-A542-96C0FFB0F8B1}"/>
    <dgm:cxn modelId="{4263FC5B-DB97-4BF5-BECE-A9D29A1E3C44}" type="presOf" srcId="{DB4FED28-2E1C-4B0B-9244-27442BBAD39A}" destId="{494D1236-D7AC-47B4-9014-AEAFDB0E1561}" srcOrd="0" destOrd="4" presId="urn:microsoft.com/office/officeart/2005/8/layout/hList1"/>
    <dgm:cxn modelId="{4854E11B-2C06-4EBC-85A7-3C094678BD86}" srcId="{24AD50F2-74DD-4B95-9C75-71FABF014063}" destId="{E8EADC59-DB64-4B83-926D-1D447BBE9631}" srcOrd="5" destOrd="0" parTransId="{6FB96079-D8A6-4584-931E-1E3BD4BFAF23}" sibTransId="{F2A6B910-AB7A-46F1-95F7-74FEFCBFED8B}"/>
    <dgm:cxn modelId="{6B257937-6EF7-454A-A3B6-C7B8104D35AC}" type="presOf" srcId="{46C8446C-7D2F-4606-AE0D-D3CBE1CC8711}" destId="{AF5157A3-2801-457D-9B4A-19453725942A}" srcOrd="0" destOrd="0" presId="urn:microsoft.com/office/officeart/2005/8/layout/hList1"/>
    <dgm:cxn modelId="{E225BF10-73FA-4F43-9F80-31FF8FA46421}" type="presOf" srcId="{BF8150F6-0221-4FFB-924C-65C1C2833FF2}" destId="{494D1236-D7AC-47B4-9014-AEAFDB0E1561}" srcOrd="0" destOrd="5" presId="urn:microsoft.com/office/officeart/2005/8/layout/hList1"/>
    <dgm:cxn modelId="{F4360949-D8A6-4D26-B42E-A5DE8C036888}" srcId="{95EFC37A-C338-47B8-9BBD-6D7771F02822}" destId="{DC2E333E-1859-40AB-BA72-1BDB1131F4EB}" srcOrd="6" destOrd="0" parTransId="{FB1CB3F5-35F0-4214-9920-784CF452BB58}" sibTransId="{AA55C668-8705-400B-8BC0-C86917BAABDA}"/>
    <dgm:cxn modelId="{D58A78B8-E8E1-4F02-A059-614A176C6C47}" type="presOf" srcId="{890073E5-FB8D-481B-B7C2-E41941C571CB}" destId="{8FDC6DDD-B01F-4225-92C5-22F5088E42C5}" srcOrd="0" destOrd="4" presId="urn:microsoft.com/office/officeart/2005/8/layout/hList1"/>
    <dgm:cxn modelId="{7F09D7C8-8751-48C8-860A-CE2A3DA63BCE}" type="presOf" srcId="{DC2E333E-1859-40AB-BA72-1BDB1131F4EB}" destId="{AF5157A3-2801-457D-9B4A-19453725942A}" srcOrd="0" destOrd="6" presId="urn:microsoft.com/office/officeart/2005/8/layout/hList1"/>
    <dgm:cxn modelId="{D42C2BDE-4756-475C-AD28-C184294279C5}" type="presOf" srcId="{CF6A1FB9-4E6F-4F3E-8674-4F9EE8F8C846}" destId="{8FDC6DDD-B01F-4225-92C5-22F5088E42C5}" srcOrd="0" destOrd="1" presId="urn:microsoft.com/office/officeart/2005/8/layout/hList1"/>
    <dgm:cxn modelId="{2B81EC34-C621-43BF-A7CA-A21AD8D207AB}" type="presOf" srcId="{E55DBF7A-566D-45CF-8F6A-9A73FAE83B65}" destId="{AF5157A3-2801-457D-9B4A-19453725942A}" srcOrd="0" destOrd="5" presId="urn:microsoft.com/office/officeart/2005/8/layout/hList1"/>
    <dgm:cxn modelId="{63BD56A3-D0A9-4AAC-BFA3-E98113388DF6}" srcId="{95EFC37A-C338-47B8-9BBD-6D7771F02822}" destId="{46C8446C-7D2F-4606-AE0D-D3CBE1CC8711}" srcOrd="0" destOrd="0" parTransId="{0C19B8BD-8DB2-4F3B-B6C3-5391B7859A9B}" sibTransId="{7E06E3F5-7505-4D6A-8D13-FE0A9275DFFD}"/>
    <dgm:cxn modelId="{2520524A-1384-4043-9730-E7E1920E4BB5}" type="presOf" srcId="{CED8AD51-4873-4035-B2BB-803B19AEEC35}" destId="{494D1236-D7AC-47B4-9014-AEAFDB0E1561}" srcOrd="0" destOrd="1" presId="urn:microsoft.com/office/officeart/2005/8/layout/hList1"/>
    <dgm:cxn modelId="{243A6512-155A-4BCE-BB96-FE21503E5AF8}" srcId="{24AD50F2-74DD-4B95-9C75-71FABF014063}" destId="{42A37E3C-4418-4A6B-B54F-2C0698D04C6E}" srcOrd="2" destOrd="0" parTransId="{B9DDEE20-C3D5-4314-B502-0DB93B627FEE}" sibTransId="{F8B83D1E-860E-4204-891B-827BC5C83E61}"/>
    <dgm:cxn modelId="{DF69EBA7-F04D-4FBD-93F7-6257A8958755}" type="presOf" srcId="{42A37E3C-4418-4A6B-B54F-2C0698D04C6E}" destId="{8FDC6DDD-B01F-4225-92C5-22F5088E42C5}" srcOrd="0" destOrd="2" presId="urn:microsoft.com/office/officeart/2005/8/layout/hList1"/>
    <dgm:cxn modelId="{33C57E02-8A13-4BF6-B016-4003DDCF00C6}" srcId="{ECD51422-E3A9-44EC-ABEF-B1D8E580373C}" destId="{95EFC37A-C338-47B8-9BBD-6D7771F02822}" srcOrd="2" destOrd="0" parTransId="{95DEBC54-BCD8-4D9C-A51E-C9E207C04EDC}" sibTransId="{C235A36B-5836-46E6-9F77-11AE505F2D94}"/>
    <dgm:cxn modelId="{513987D7-EEEF-4821-ACC8-AE81F42EE171}" type="presOf" srcId="{1A490B4F-7D18-496A-A963-EAE0E0273086}" destId="{494D1236-D7AC-47B4-9014-AEAFDB0E1561}" srcOrd="0" destOrd="3" presId="urn:microsoft.com/office/officeart/2005/8/layout/hList1"/>
    <dgm:cxn modelId="{AB0DADEF-7039-40C1-ACA7-E37901E2F510}" srcId="{24AD50F2-74DD-4B95-9C75-71FABF014063}" destId="{CF6A1FB9-4E6F-4F3E-8674-4F9EE8F8C846}" srcOrd="1" destOrd="0" parTransId="{00F82586-0B6B-4056-82F4-F9B0E974FE12}" sibTransId="{5DB225D2-D82A-4BEE-8A5B-27942B5669D0}"/>
    <dgm:cxn modelId="{E34CEF8E-2E21-43C0-A309-BC850CD32FA2}" srcId="{24AD50F2-74DD-4B95-9C75-71FABF014063}" destId="{063B2737-653F-4F61-B61A-E6AD4FA1508A}" srcOrd="3" destOrd="0" parTransId="{787FB1E0-038A-436D-A58D-CE4E91FA256E}" sibTransId="{0C727288-882F-4CC8-99A3-A31F701B1522}"/>
    <dgm:cxn modelId="{ED36B46D-F30F-4B9C-A8D8-F8E80D4DC781}" srcId="{95EFC37A-C338-47B8-9BBD-6D7771F02822}" destId="{14477927-BE2F-4387-AF6C-ACEC491B0167}" srcOrd="3" destOrd="0" parTransId="{A2E195F2-BE3B-4E85-8F95-99B82E84DE82}" sibTransId="{5EC66FB2-B9A7-4E8A-907E-AA46086E673A}"/>
    <dgm:cxn modelId="{10DA4A19-6ECC-4623-83F8-1043268E545F}" type="presOf" srcId="{A213EFDB-5069-4308-8EBF-9153AE3B111C}" destId="{494D1236-D7AC-47B4-9014-AEAFDB0E1561}" srcOrd="0" destOrd="6" presId="urn:microsoft.com/office/officeart/2005/8/layout/hList1"/>
    <dgm:cxn modelId="{136CA069-1261-4EB4-8C18-A330124BE77E}" type="presOf" srcId="{ECD51422-E3A9-44EC-ABEF-B1D8E580373C}" destId="{FF87E690-9A3E-4922-9BA1-2C89D2F4AED0}" srcOrd="0" destOrd="0" presId="urn:microsoft.com/office/officeart/2005/8/layout/hList1"/>
    <dgm:cxn modelId="{071CDFB3-2FA0-43F8-A2A6-CFA4C0CD33A8}" srcId="{24AD50F2-74DD-4B95-9C75-71FABF014063}" destId="{DE38DD90-A9F8-4E3C-B8EB-834C0CDE3113}" srcOrd="8" destOrd="0" parTransId="{77978287-8FF3-48BF-9F11-BCF7DCEC0F59}" sibTransId="{25A9F266-35F2-4000-A26C-70FB1D3277BC}"/>
    <dgm:cxn modelId="{25F3DE27-1F34-499D-B181-A0907BCEC090}" srcId="{95EFC37A-C338-47B8-9BBD-6D7771F02822}" destId="{278F724F-8520-4886-A7EF-FECC8E775BBF}" srcOrd="1" destOrd="0" parTransId="{FAF5A773-930F-425C-B870-19B9B8DA3647}" sibTransId="{94BF6ABD-1FA7-44B0-96A7-9B71379C9AFA}"/>
    <dgm:cxn modelId="{090C9D6E-E1C3-492F-918E-6C8A050EBC75}" srcId="{91B76028-A9D9-4777-8153-B65B47CA06DE}" destId="{BF8150F6-0221-4FFB-924C-65C1C2833FF2}" srcOrd="5" destOrd="0" parTransId="{3D2C7865-519E-4605-A8E9-E455BAFDDF80}" sibTransId="{8DE240E5-8F01-4A12-A2AF-8E06DC6CEF1B}"/>
    <dgm:cxn modelId="{74F91AB0-2A96-4C8C-A5B6-C07D06E4BCA4}" type="presOf" srcId="{6F58CE8F-3CED-46AB-92BB-10C7790D0268}" destId="{AF5157A3-2801-457D-9B4A-19453725942A}" srcOrd="0" destOrd="2" presId="urn:microsoft.com/office/officeart/2005/8/layout/hList1"/>
    <dgm:cxn modelId="{EB2A5C4A-8617-4F50-BE44-E33EE9E24A4F}" type="presOf" srcId="{3891517E-0A43-4D2A-B6DF-91786E5A31E9}" destId="{8FDC6DDD-B01F-4225-92C5-22F5088E42C5}" srcOrd="0" destOrd="6" presId="urn:microsoft.com/office/officeart/2005/8/layout/hList1"/>
    <dgm:cxn modelId="{C5115E43-0631-4C3D-ABE5-C3132482272B}" type="presOf" srcId="{DE38DD90-A9F8-4E3C-B8EB-834C0CDE3113}" destId="{8FDC6DDD-B01F-4225-92C5-22F5088E42C5}" srcOrd="0" destOrd="8" presId="urn:microsoft.com/office/officeart/2005/8/layout/hList1"/>
    <dgm:cxn modelId="{DC8FC0B2-E4DF-4863-96B1-1FA7E9333AAC}" srcId="{91B76028-A9D9-4777-8153-B65B47CA06DE}" destId="{CED8AD51-4873-4035-B2BB-803B19AEEC35}" srcOrd="1" destOrd="0" parTransId="{0ED04E8E-39D1-478D-A1F8-9C3D42FDFA3D}" sibTransId="{472D6140-3243-47FF-B9A5-4165541E331B}"/>
    <dgm:cxn modelId="{A5F2D7A7-C1B6-4A48-845F-98353D42984B}" srcId="{91B76028-A9D9-4777-8153-B65B47CA06DE}" destId="{DB4FED28-2E1C-4B0B-9244-27442BBAD39A}" srcOrd="4" destOrd="0" parTransId="{8BA36682-6BB4-4A8E-AC28-FC71E73C86EE}" sibTransId="{AE03CF18-FCDE-4518-A07E-AF295B0B6A60}"/>
    <dgm:cxn modelId="{5E225F82-0DC0-4FC5-BC57-DE5D1E9592EE}" srcId="{ECD51422-E3A9-44EC-ABEF-B1D8E580373C}" destId="{24AD50F2-74DD-4B95-9C75-71FABF014063}" srcOrd="0" destOrd="0" parTransId="{A1882130-0F91-4B04-AECB-87022C57DD69}" sibTransId="{ABF1F940-8030-4C56-86EC-8AC335D65799}"/>
    <dgm:cxn modelId="{F6F1E537-A465-46FE-8C77-431EEB3E7022}" srcId="{95EFC37A-C338-47B8-9BBD-6D7771F02822}" destId="{E55DBF7A-566D-45CF-8F6A-9A73FAE83B65}" srcOrd="5" destOrd="0" parTransId="{DF720123-A3B1-4AC7-BFC5-3D77BB65CF69}" sibTransId="{B4489383-F0FA-45FB-8580-39106078FFF8}"/>
    <dgm:cxn modelId="{538D12D3-8018-45A8-AE7C-2CBDFB47DCF3}" srcId="{91B76028-A9D9-4777-8153-B65B47CA06DE}" destId="{4A225ED4-E608-4FA5-BE3B-C7562B03A322}" srcOrd="2" destOrd="0" parTransId="{765AF942-BC7E-43F1-9BAE-0AE78662F958}" sibTransId="{5BAFEB50-8FDA-4D22-9B4D-A4415B18C270}"/>
    <dgm:cxn modelId="{5AE6C740-1BCD-4E86-8A53-D94EC0AF3341}" type="presOf" srcId="{E8EADC59-DB64-4B83-926D-1D447BBE9631}" destId="{8FDC6DDD-B01F-4225-92C5-22F5088E42C5}" srcOrd="0" destOrd="5" presId="urn:microsoft.com/office/officeart/2005/8/layout/hList1"/>
    <dgm:cxn modelId="{5214893E-E632-40C6-B142-634DD9AB08AC}" type="presOf" srcId="{14477927-BE2F-4387-AF6C-ACEC491B0167}" destId="{AF5157A3-2801-457D-9B4A-19453725942A}" srcOrd="0" destOrd="3" presId="urn:microsoft.com/office/officeart/2005/8/layout/hList1"/>
    <dgm:cxn modelId="{8E027698-EC09-4AEE-A548-2769C515F6BB}" type="presOf" srcId="{4A225ED4-E608-4FA5-BE3B-C7562B03A322}" destId="{494D1236-D7AC-47B4-9014-AEAFDB0E1561}" srcOrd="0" destOrd="2" presId="urn:microsoft.com/office/officeart/2005/8/layout/hList1"/>
    <dgm:cxn modelId="{8156427B-5513-4865-BEF7-E2BFA767B637}" srcId="{ECD51422-E3A9-44EC-ABEF-B1D8E580373C}" destId="{91B76028-A9D9-4777-8153-B65B47CA06DE}" srcOrd="1" destOrd="0" parTransId="{C180790E-85F3-40ED-9DAE-08620FC1ABB8}" sibTransId="{482A8504-9C44-41CA-84BD-0690C95CE650}"/>
    <dgm:cxn modelId="{AE1E6BFA-05CF-474D-A22A-58790AB61C03}" type="presOf" srcId="{278F724F-8520-4886-A7EF-FECC8E775BBF}" destId="{AF5157A3-2801-457D-9B4A-19453725942A}" srcOrd="0" destOrd="1" presId="urn:microsoft.com/office/officeart/2005/8/layout/hList1"/>
    <dgm:cxn modelId="{E9611E97-535E-48EA-B856-58A183FDFCC8}" srcId="{91B76028-A9D9-4777-8153-B65B47CA06DE}" destId="{A213EFDB-5069-4308-8EBF-9153AE3B111C}" srcOrd="6" destOrd="0" parTransId="{5D216194-2907-4F1A-9F3F-12DB29EFFFC2}" sibTransId="{90B79493-5297-412B-A33E-D789CBB86F9D}"/>
    <dgm:cxn modelId="{BB138104-5821-43AC-81FE-EF64B740D8C5}" srcId="{24AD50F2-74DD-4B95-9C75-71FABF014063}" destId="{3891517E-0A43-4D2A-B6DF-91786E5A31E9}" srcOrd="6" destOrd="0" parTransId="{BED15C57-C9DE-45D0-89A4-75F7796354F4}" sibTransId="{4EBF5920-45B0-4BF9-B88C-834C1AE70218}"/>
    <dgm:cxn modelId="{33C60F2D-14D0-4D30-802B-D7DBEC27EF0E}" srcId="{91B76028-A9D9-4777-8153-B65B47CA06DE}" destId="{1A490B4F-7D18-496A-A963-EAE0E0273086}" srcOrd="3" destOrd="0" parTransId="{CEEEEF4C-5F33-4183-A440-02162B1D6F87}" sibTransId="{1915CB9C-65E3-4CF2-A3CA-C9CE8FBB279E}"/>
    <dgm:cxn modelId="{DCF5C1C9-D04F-48B4-B8C3-64E6A27F309E}" type="presOf" srcId="{C2A96DE5-4210-4C24-AF0B-EB988F2B4716}" destId="{8FDC6DDD-B01F-4225-92C5-22F5088E42C5}" srcOrd="0" destOrd="7" presId="urn:microsoft.com/office/officeart/2005/8/layout/hList1"/>
    <dgm:cxn modelId="{20CAE5AE-3AD1-43FF-9526-13CAAC5778D1}" type="presOf" srcId="{91B76028-A9D9-4777-8153-B65B47CA06DE}" destId="{E6E6FA1D-E7B2-42FC-A8A8-B52BF0B07638}" srcOrd="0" destOrd="0" presId="urn:microsoft.com/office/officeart/2005/8/layout/hList1"/>
    <dgm:cxn modelId="{36609490-52DC-4277-A89A-5AA94E12D953}" type="presOf" srcId="{6B7F7076-A6F1-4DBA-A615-8FDBB6D8610F}" destId="{8FDC6DDD-B01F-4225-92C5-22F5088E42C5}" srcOrd="0" destOrd="9" presId="urn:microsoft.com/office/officeart/2005/8/layout/hList1"/>
    <dgm:cxn modelId="{DE9A25B6-CC6A-46FA-B582-C48942016CE2}" type="presOf" srcId="{687294A7-7E6C-4F3D-ACBF-F55FD5C42A18}" destId="{AF5157A3-2801-457D-9B4A-19453725942A}" srcOrd="0" destOrd="4" presId="urn:microsoft.com/office/officeart/2005/8/layout/hList1"/>
    <dgm:cxn modelId="{EB06B92A-191C-425B-8F1F-DA1E24AEDA19}" srcId="{24AD50F2-74DD-4B95-9C75-71FABF014063}" destId="{C2A96DE5-4210-4C24-AF0B-EB988F2B4716}" srcOrd="7" destOrd="0" parTransId="{0CBC8FD4-D543-4C34-8C1D-40C4EECA2FAA}" sibTransId="{31F0C1AA-DCB1-49E9-AF4C-70E9CD6E7EA5}"/>
    <dgm:cxn modelId="{B0F554CB-A4D7-46AE-BB9E-C4FEDBCE9A44}" type="presOf" srcId="{A3EE7EE4-851F-400C-ADB7-3F0DC3CBC9D9}" destId="{494D1236-D7AC-47B4-9014-AEAFDB0E1561}" srcOrd="0" destOrd="0" presId="urn:microsoft.com/office/officeart/2005/8/layout/hList1"/>
    <dgm:cxn modelId="{2C6B6485-BD2F-431B-BAEE-B07D2ED03A52}" type="presOf" srcId="{8C0DAA59-D3CE-4E93-9DB3-83DFBCDB2BB7}" destId="{8FDC6DDD-B01F-4225-92C5-22F5088E42C5}" srcOrd="0" destOrd="0" presId="urn:microsoft.com/office/officeart/2005/8/layout/hList1"/>
    <dgm:cxn modelId="{72C91072-E685-42E3-8DD9-76FD93A6E95C}" srcId="{95EFC37A-C338-47B8-9BBD-6D7771F02822}" destId="{6F58CE8F-3CED-46AB-92BB-10C7790D0268}" srcOrd="2" destOrd="0" parTransId="{F5CB137F-3800-4F69-A199-79EB6CA965C7}" sibTransId="{18698778-8C90-4852-8B31-7E8A6D15E884}"/>
    <dgm:cxn modelId="{8B43EA3B-4990-495C-AC50-DB6D0A555AA1}" srcId="{91B76028-A9D9-4777-8153-B65B47CA06DE}" destId="{A3EE7EE4-851F-400C-ADB7-3F0DC3CBC9D9}" srcOrd="0" destOrd="0" parTransId="{45895EED-DDAC-4B70-8EC6-7B3ADE7D0AF5}" sibTransId="{3FB5B1B3-84FC-474C-AAE1-86BD2003C3C3}"/>
    <dgm:cxn modelId="{D0659B40-402A-4CAD-A907-F5496F723401}" srcId="{24AD50F2-74DD-4B95-9C75-71FABF014063}" destId="{8C0DAA59-D3CE-4E93-9DB3-83DFBCDB2BB7}" srcOrd="0" destOrd="0" parTransId="{645DB581-116E-4E82-AF0B-DA0A4DDC166E}" sibTransId="{6446EE5E-6403-472F-8463-650C1CB64D71}"/>
    <dgm:cxn modelId="{D1FE1272-A1AB-4766-90DF-BC2A438076EC}" type="presOf" srcId="{24AD50F2-74DD-4B95-9C75-71FABF014063}" destId="{83B7038D-2B0D-4438-9DB2-268EB9BEB2BB}" srcOrd="0" destOrd="0" presId="urn:microsoft.com/office/officeart/2005/8/layout/hList1"/>
    <dgm:cxn modelId="{E8A79935-C3E9-4040-B336-C742B1FA9B1A}" type="presOf" srcId="{95EFC37A-C338-47B8-9BBD-6D7771F02822}" destId="{25082A28-E922-4F72-AF8B-85AF7477E8A6}" srcOrd="0" destOrd="0" presId="urn:microsoft.com/office/officeart/2005/8/layout/hList1"/>
    <dgm:cxn modelId="{C5B2CA0E-E74D-480F-8E41-E2F4D28A5054}" type="presOf" srcId="{063B2737-653F-4F61-B61A-E6AD4FA1508A}" destId="{8FDC6DDD-B01F-4225-92C5-22F5088E42C5}" srcOrd="0" destOrd="3" presId="urn:microsoft.com/office/officeart/2005/8/layout/hList1"/>
    <dgm:cxn modelId="{09109038-BB6E-413B-946E-19CB152ED044}" type="presParOf" srcId="{FF87E690-9A3E-4922-9BA1-2C89D2F4AED0}" destId="{C00553CC-9455-40DD-9694-60C445671C85}" srcOrd="0" destOrd="0" presId="urn:microsoft.com/office/officeart/2005/8/layout/hList1"/>
    <dgm:cxn modelId="{37005C4A-7820-404F-89A0-61E91E3CEECA}" type="presParOf" srcId="{C00553CC-9455-40DD-9694-60C445671C85}" destId="{83B7038D-2B0D-4438-9DB2-268EB9BEB2BB}" srcOrd="0" destOrd="0" presId="urn:microsoft.com/office/officeart/2005/8/layout/hList1"/>
    <dgm:cxn modelId="{F3053E17-4D2A-4AED-A7E3-43459B160D9F}" type="presParOf" srcId="{C00553CC-9455-40DD-9694-60C445671C85}" destId="{8FDC6DDD-B01F-4225-92C5-22F5088E42C5}" srcOrd="1" destOrd="0" presId="urn:microsoft.com/office/officeart/2005/8/layout/hList1"/>
    <dgm:cxn modelId="{3C56F6D0-8B5A-48B9-AE43-EC9A992DEFD6}" type="presParOf" srcId="{FF87E690-9A3E-4922-9BA1-2C89D2F4AED0}" destId="{6D994F20-C5CD-4CE5-8344-0CDC000F95B5}" srcOrd="1" destOrd="0" presId="urn:microsoft.com/office/officeart/2005/8/layout/hList1"/>
    <dgm:cxn modelId="{CB40F84F-A320-45B8-8004-FC7428EE63B6}" type="presParOf" srcId="{FF87E690-9A3E-4922-9BA1-2C89D2F4AED0}" destId="{573F7AEE-5EED-491B-A46A-01901173A254}" srcOrd="2" destOrd="0" presId="urn:microsoft.com/office/officeart/2005/8/layout/hList1"/>
    <dgm:cxn modelId="{831B0E48-5E19-46FA-94C8-FD32C056ED51}" type="presParOf" srcId="{573F7AEE-5EED-491B-A46A-01901173A254}" destId="{E6E6FA1D-E7B2-42FC-A8A8-B52BF0B07638}" srcOrd="0" destOrd="0" presId="urn:microsoft.com/office/officeart/2005/8/layout/hList1"/>
    <dgm:cxn modelId="{8F0EFD91-C352-4A0D-A17F-6AFEE2D5C812}" type="presParOf" srcId="{573F7AEE-5EED-491B-A46A-01901173A254}" destId="{494D1236-D7AC-47B4-9014-AEAFDB0E1561}" srcOrd="1" destOrd="0" presId="urn:microsoft.com/office/officeart/2005/8/layout/hList1"/>
    <dgm:cxn modelId="{E2B292B7-41CD-4F98-840A-D9E2C8F7CFB1}" type="presParOf" srcId="{FF87E690-9A3E-4922-9BA1-2C89D2F4AED0}" destId="{F4D1F819-59F1-4CEA-8ACB-4271B317DBBF}" srcOrd="3" destOrd="0" presId="urn:microsoft.com/office/officeart/2005/8/layout/hList1"/>
    <dgm:cxn modelId="{6CE37E66-D6A0-4623-9580-15D1E2FFF6F6}" type="presParOf" srcId="{FF87E690-9A3E-4922-9BA1-2C89D2F4AED0}" destId="{375DAB8C-BF93-4868-951A-9C78A3744C64}" srcOrd="4" destOrd="0" presId="urn:microsoft.com/office/officeart/2005/8/layout/hList1"/>
    <dgm:cxn modelId="{BFF47150-AAF6-45B7-8FC8-FF51B2DDE4AA}" type="presParOf" srcId="{375DAB8C-BF93-4868-951A-9C78A3744C64}" destId="{25082A28-E922-4F72-AF8B-85AF7477E8A6}" srcOrd="0" destOrd="0" presId="urn:microsoft.com/office/officeart/2005/8/layout/hList1"/>
    <dgm:cxn modelId="{81484D54-F60C-4856-88A6-CD9F7AD0264E}" type="presParOf" srcId="{375DAB8C-BF93-4868-951A-9C78A3744C64}" destId="{AF5157A3-2801-457D-9B4A-1945372594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D51422-E3A9-44EC-ABEF-B1D8E580373C}" type="doc">
      <dgm:prSet loTypeId="urn:microsoft.com/office/officeart/2005/8/layout/h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AD50F2-74DD-4B95-9C75-71FABF014063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[general]</a:t>
          </a:r>
          <a:endParaRPr lang="es-EC"/>
        </a:p>
      </dgm:t>
    </dgm:pt>
    <dgm:pt modelId="{A1882130-0F91-4B04-AECB-87022C57DD69}" type="parTrans" cxnId="{5E225F82-0DC0-4FC5-BC57-DE5D1E9592EE}">
      <dgm:prSet/>
      <dgm:spPr/>
      <dgm:t>
        <a:bodyPr/>
        <a:lstStyle/>
        <a:p>
          <a:endParaRPr lang="es-EC"/>
        </a:p>
      </dgm:t>
    </dgm:pt>
    <dgm:pt modelId="{ABF1F940-8030-4C56-86EC-8AC335D65799}" type="sibTrans" cxnId="{5E225F82-0DC0-4FC5-BC57-DE5D1E9592EE}">
      <dgm:prSet/>
      <dgm:spPr/>
      <dgm:t>
        <a:bodyPr/>
        <a:lstStyle/>
        <a:p>
          <a:endParaRPr lang="es-EC"/>
        </a:p>
      </dgm:t>
    </dgm:pt>
    <dgm:pt modelId="{8C0DAA59-D3CE-4E93-9DB3-83DFBCDB2BB7}">
      <dgm:prSet phldrT="[Texto]"/>
      <dgm:spPr/>
      <dgm:t>
        <a:bodyPr/>
        <a:lstStyle/>
        <a:p>
          <a:r>
            <a:rPr lang="en-US" smtClean="0"/>
            <a:t>disallow=all</a:t>
          </a:r>
          <a:endParaRPr lang="es-EC"/>
        </a:p>
      </dgm:t>
    </dgm:pt>
    <dgm:pt modelId="{645DB581-116E-4E82-AF0B-DA0A4DDC166E}" type="parTrans" cxnId="{D0659B40-402A-4CAD-A907-F5496F723401}">
      <dgm:prSet/>
      <dgm:spPr/>
      <dgm:t>
        <a:bodyPr/>
        <a:lstStyle/>
        <a:p>
          <a:endParaRPr lang="es-EC"/>
        </a:p>
      </dgm:t>
    </dgm:pt>
    <dgm:pt modelId="{6446EE5E-6403-472F-8463-650C1CB64D71}" type="sibTrans" cxnId="{D0659B40-402A-4CAD-A907-F5496F723401}">
      <dgm:prSet/>
      <dgm:spPr/>
      <dgm:t>
        <a:bodyPr/>
        <a:lstStyle/>
        <a:p>
          <a:endParaRPr lang="es-EC"/>
        </a:p>
      </dgm:t>
    </dgm:pt>
    <dgm:pt modelId="{91B76028-A9D9-4777-8153-B65B47CA06DE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[503]</a:t>
          </a:r>
          <a:endParaRPr lang="es-EC"/>
        </a:p>
      </dgm:t>
    </dgm:pt>
    <dgm:pt modelId="{C180790E-85F3-40ED-9DAE-08620FC1ABB8}" type="parTrans" cxnId="{8156427B-5513-4865-BEF7-E2BFA767B637}">
      <dgm:prSet/>
      <dgm:spPr/>
      <dgm:t>
        <a:bodyPr/>
        <a:lstStyle/>
        <a:p>
          <a:endParaRPr lang="es-EC"/>
        </a:p>
      </dgm:t>
    </dgm:pt>
    <dgm:pt modelId="{482A8504-9C44-41CA-84BD-0690C95CE650}" type="sibTrans" cxnId="{8156427B-5513-4865-BEF7-E2BFA767B637}">
      <dgm:prSet/>
      <dgm:spPr/>
      <dgm:t>
        <a:bodyPr/>
        <a:lstStyle/>
        <a:p>
          <a:endParaRPr lang="es-EC"/>
        </a:p>
      </dgm:t>
    </dgm:pt>
    <dgm:pt modelId="{A3EE7EE4-851F-400C-ADB7-3F0DC3CBC9D9}">
      <dgm:prSet phldrT="[Texto]"/>
      <dgm:spPr/>
      <dgm:t>
        <a:bodyPr/>
        <a:lstStyle/>
        <a:p>
          <a:r>
            <a:rPr lang="en-US" smtClean="0"/>
            <a:t>type=friend</a:t>
          </a:r>
          <a:endParaRPr lang="es-EC"/>
        </a:p>
      </dgm:t>
    </dgm:pt>
    <dgm:pt modelId="{45895EED-DDAC-4B70-8EC6-7B3ADE7D0AF5}" type="parTrans" cxnId="{8B43EA3B-4990-495C-AC50-DB6D0A555AA1}">
      <dgm:prSet/>
      <dgm:spPr/>
      <dgm:t>
        <a:bodyPr/>
        <a:lstStyle/>
        <a:p>
          <a:endParaRPr lang="es-EC"/>
        </a:p>
      </dgm:t>
    </dgm:pt>
    <dgm:pt modelId="{3FB5B1B3-84FC-474C-AAE1-86BD2003C3C3}" type="sibTrans" cxnId="{8B43EA3B-4990-495C-AC50-DB6D0A555AA1}">
      <dgm:prSet/>
      <dgm:spPr/>
      <dgm:t>
        <a:bodyPr/>
        <a:lstStyle/>
        <a:p>
          <a:endParaRPr lang="es-EC"/>
        </a:p>
      </dgm:t>
    </dgm:pt>
    <dgm:pt modelId="{7E2293D3-4A83-49B1-94C8-A120939772D2}">
      <dgm:prSet/>
      <dgm:spPr/>
      <dgm:t>
        <a:bodyPr/>
        <a:lstStyle/>
        <a:p>
          <a:r>
            <a:rPr lang="en-US" smtClean="0"/>
            <a:t>allow=gsm</a:t>
          </a:r>
          <a:endParaRPr lang="es-EC"/>
        </a:p>
      </dgm:t>
    </dgm:pt>
    <dgm:pt modelId="{ECDA0CB2-243D-424E-B210-8C04A5CC88BC}" type="parTrans" cxnId="{C7AB7F8B-8DF9-4B9C-B830-8F84A24CD6FA}">
      <dgm:prSet/>
      <dgm:spPr/>
      <dgm:t>
        <a:bodyPr/>
        <a:lstStyle/>
        <a:p>
          <a:endParaRPr lang="es-EC"/>
        </a:p>
      </dgm:t>
    </dgm:pt>
    <dgm:pt modelId="{602F23D3-7D4A-448E-9556-437BDA68E475}" type="sibTrans" cxnId="{C7AB7F8B-8DF9-4B9C-B830-8F84A24CD6FA}">
      <dgm:prSet/>
      <dgm:spPr/>
      <dgm:t>
        <a:bodyPr/>
        <a:lstStyle/>
        <a:p>
          <a:endParaRPr lang="es-EC"/>
        </a:p>
      </dgm:t>
    </dgm:pt>
    <dgm:pt modelId="{514AEC81-7057-4519-962D-A4B82997E160}">
      <dgm:prSet/>
      <dgm:spPr/>
      <dgm:t>
        <a:bodyPr/>
        <a:lstStyle/>
        <a:p>
          <a:r>
            <a:rPr lang="en-US" smtClean="0"/>
            <a:t>allow=alaw</a:t>
          </a:r>
          <a:endParaRPr lang="es-EC"/>
        </a:p>
      </dgm:t>
    </dgm:pt>
    <dgm:pt modelId="{DA9016B3-C426-4CC7-B426-BBD543A55D12}" type="parTrans" cxnId="{69258153-8CE5-44E2-B380-FF9DB4A8A9A6}">
      <dgm:prSet/>
      <dgm:spPr/>
      <dgm:t>
        <a:bodyPr/>
        <a:lstStyle/>
        <a:p>
          <a:endParaRPr lang="es-EC"/>
        </a:p>
      </dgm:t>
    </dgm:pt>
    <dgm:pt modelId="{F38049B9-368C-45C1-8017-A7279FAF2A9E}" type="sibTrans" cxnId="{69258153-8CE5-44E2-B380-FF9DB4A8A9A6}">
      <dgm:prSet/>
      <dgm:spPr/>
      <dgm:t>
        <a:bodyPr/>
        <a:lstStyle/>
        <a:p>
          <a:endParaRPr lang="es-EC"/>
        </a:p>
      </dgm:t>
    </dgm:pt>
    <dgm:pt modelId="{AF9F593E-7463-4A8B-9741-E6BE33D46059}">
      <dgm:prSet/>
      <dgm:spPr/>
      <dgm:t>
        <a:bodyPr/>
        <a:lstStyle/>
        <a:p>
          <a:r>
            <a:rPr lang="en-US" smtClean="0"/>
            <a:t>allow=ulaw</a:t>
          </a:r>
          <a:endParaRPr lang="es-EC"/>
        </a:p>
      </dgm:t>
    </dgm:pt>
    <dgm:pt modelId="{FF22CC10-7D51-4B9C-939E-13B3D0237D25}" type="parTrans" cxnId="{EDE721A0-2F35-4834-9608-93D05DC31469}">
      <dgm:prSet/>
      <dgm:spPr/>
      <dgm:t>
        <a:bodyPr/>
        <a:lstStyle/>
        <a:p>
          <a:endParaRPr lang="es-EC"/>
        </a:p>
      </dgm:t>
    </dgm:pt>
    <dgm:pt modelId="{2A6843EC-A151-4D6C-A49E-BCA9C34056C0}" type="sibTrans" cxnId="{EDE721A0-2F35-4834-9608-93D05DC31469}">
      <dgm:prSet/>
      <dgm:spPr/>
      <dgm:t>
        <a:bodyPr/>
        <a:lstStyle/>
        <a:p>
          <a:endParaRPr lang="es-EC"/>
        </a:p>
      </dgm:t>
    </dgm:pt>
    <dgm:pt modelId="{434A533C-D268-40BF-B5E2-453C4B51BC64}">
      <dgm:prSet/>
      <dgm:spPr/>
      <dgm:t>
        <a:bodyPr/>
        <a:lstStyle/>
        <a:p>
          <a:r>
            <a:rPr lang="en-US" smtClean="0"/>
            <a:t>jitterbuffer=yes</a:t>
          </a:r>
          <a:endParaRPr lang="es-EC"/>
        </a:p>
      </dgm:t>
    </dgm:pt>
    <dgm:pt modelId="{54AB57C3-2679-4ADD-9933-55472BA7F210}" type="parTrans" cxnId="{AA0B011B-D61C-45DB-9B27-1CC972E38B97}">
      <dgm:prSet/>
      <dgm:spPr/>
      <dgm:t>
        <a:bodyPr/>
        <a:lstStyle/>
        <a:p>
          <a:endParaRPr lang="es-EC"/>
        </a:p>
      </dgm:t>
    </dgm:pt>
    <dgm:pt modelId="{365981A8-9B71-4E9B-8EA0-C1E92748A1BA}" type="sibTrans" cxnId="{AA0B011B-D61C-45DB-9B27-1CC972E38B97}">
      <dgm:prSet/>
      <dgm:spPr/>
      <dgm:t>
        <a:bodyPr/>
        <a:lstStyle/>
        <a:p>
          <a:endParaRPr lang="es-EC"/>
        </a:p>
      </dgm:t>
    </dgm:pt>
    <dgm:pt modelId="{83CB77F9-BD8C-421E-B534-6D3D612C155D}">
      <dgm:prSet/>
      <dgm:spPr/>
      <dgm:t>
        <a:bodyPr/>
        <a:lstStyle/>
        <a:p>
          <a:r>
            <a:rPr lang="en-US" smtClean="0"/>
            <a:t>bindport=4569</a:t>
          </a:r>
          <a:endParaRPr lang="es-EC"/>
        </a:p>
      </dgm:t>
    </dgm:pt>
    <dgm:pt modelId="{6C0C23FD-BC7B-43F2-A35E-E104D5C75308}" type="parTrans" cxnId="{301C0346-AE4D-4CBE-A804-9A778F5318B8}">
      <dgm:prSet/>
      <dgm:spPr/>
      <dgm:t>
        <a:bodyPr/>
        <a:lstStyle/>
        <a:p>
          <a:endParaRPr lang="es-EC"/>
        </a:p>
      </dgm:t>
    </dgm:pt>
    <dgm:pt modelId="{46EEE1BF-5BAE-4FEF-A151-C0BF24D9D836}" type="sibTrans" cxnId="{301C0346-AE4D-4CBE-A804-9A778F5318B8}">
      <dgm:prSet/>
      <dgm:spPr/>
      <dgm:t>
        <a:bodyPr/>
        <a:lstStyle/>
        <a:p>
          <a:endParaRPr lang="es-EC"/>
        </a:p>
      </dgm:t>
    </dgm:pt>
    <dgm:pt modelId="{9A173EE1-E743-42C2-80F5-98B1EC87C5C0}">
      <dgm:prSet/>
      <dgm:spPr/>
      <dgm:t>
        <a:bodyPr/>
        <a:lstStyle/>
        <a:p>
          <a:r>
            <a:rPr lang="en-US" smtClean="0"/>
            <a:t>language=es</a:t>
          </a:r>
          <a:endParaRPr lang="es-EC"/>
        </a:p>
      </dgm:t>
    </dgm:pt>
    <dgm:pt modelId="{DD45AAD0-51F7-46B9-9822-C5DDE2F47ABE}" type="parTrans" cxnId="{DB69374C-2665-4C77-A3F8-586B83EF2B51}">
      <dgm:prSet/>
      <dgm:spPr/>
      <dgm:t>
        <a:bodyPr/>
        <a:lstStyle/>
        <a:p>
          <a:endParaRPr lang="es-EC"/>
        </a:p>
      </dgm:t>
    </dgm:pt>
    <dgm:pt modelId="{C00B5241-B30D-46B8-926E-33BD5CBC15A7}" type="sibTrans" cxnId="{DB69374C-2665-4C77-A3F8-586B83EF2B51}">
      <dgm:prSet/>
      <dgm:spPr/>
      <dgm:t>
        <a:bodyPr/>
        <a:lstStyle/>
        <a:p>
          <a:endParaRPr lang="es-EC"/>
        </a:p>
      </dgm:t>
    </dgm:pt>
    <dgm:pt modelId="{73F9C138-8BC2-4316-BB1E-CE463D6CE74E}">
      <dgm:prSet/>
      <dgm:spPr/>
      <dgm:t>
        <a:bodyPr/>
        <a:lstStyle/>
        <a:p>
          <a:r>
            <a:rPr lang="en-US" smtClean="0"/>
            <a:t>callwaiting=no</a:t>
          </a:r>
          <a:endParaRPr lang="es-EC"/>
        </a:p>
      </dgm:t>
    </dgm:pt>
    <dgm:pt modelId="{E2441B74-19A5-42A4-A78C-D3BD9C1B6CA9}" type="parTrans" cxnId="{3945ED68-C9F0-4FB6-B6E6-4722CA9031F8}">
      <dgm:prSet/>
      <dgm:spPr/>
      <dgm:t>
        <a:bodyPr/>
        <a:lstStyle/>
        <a:p>
          <a:endParaRPr lang="es-EC"/>
        </a:p>
      </dgm:t>
    </dgm:pt>
    <dgm:pt modelId="{E93FA0A7-0724-4599-98A3-3DC0E005CAC1}" type="sibTrans" cxnId="{3945ED68-C9F0-4FB6-B6E6-4722CA9031F8}">
      <dgm:prSet/>
      <dgm:spPr/>
      <dgm:t>
        <a:bodyPr/>
        <a:lstStyle/>
        <a:p>
          <a:endParaRPr lang="es-EC"/>
        </a:p>
      </dgm:t>
    </dgm:pt>
    <dgm:pt modelId="{DCBA2DDE-906F-4418-BEA7-5D22ABB82235}">
      <dgm:prSet/>
      <dgm:spPr/>
      <dgm:t>
        <a:bodyPr/>
        <a:lstStyle/>
        <a:p>
          <a:r>
            <a:rPr lang="en-US" smtClean="0"/>
            <a:t>secret=503</a:t>
          </a:r>
          <a:endParaRPr lang="es-EC"/>
        </a:p>
      </dgm:t>
    </dgm:pt>
    <dgm:pt modelId="{70D66D76-699D-44B2-AD26-4FC10F26192E}" type="parTrans" cxnId="{D30F8AEA-4A86-4C9A-AA3A-52C7366808D5}">
      <dgm:prSet/>
      <dgm:spPr/>
      <dgm:t>
        <a:bodyPr/>
        <a:lstStyle/>
        <a:p>
          <a:endParaRPr lang="es-EC"/>
        </a:p>
      </dgm:t>
    </dgm:pt>
    <dgm:pt modelId="{9E02008C-EF7B-4B19-A934-25AF3DCE55BB}" type="sibTrans" cxnId="{D30F8AEA-4A86-4C9A-AA3A-52C7366808D5}">
      <dgm:prSet/>
      <dgm:spPr/>
      <dgm:t>
        <a:bodyPr/>
        <a:lstStyle/>
        <a:p>
          <a:endParaRPr lang="es-EC"/>
        </a:p>
      </dgm:t>
    </dgm:pt>
    <dgm:pt modelId="{02F80846-1162-4B2B-B602-6150A1E77DC3}">
      <dgm:prSet/>
      <dgm:spPr/>
      <dgm:t>
        <a:bodyPr/>
        <a:lstStyle/>
        <a:p>
          <a:r>
            <a:rPr lang="en-US" smtClean="0"/>
            <a:t>host=dynamic</a:t>
          </a:r>
          <a:endParaRPr lang="es-EC"/>
        </a:p>
      </dgm:t>
    </dgm:pt>
    <dgm:pt modelId="{FBF76629-88B9-4759-9202-2A9387BBEAA8}" type="parTrans" cxnId="{D392C14B-AD0F-45E1-B6D5-CA8D5CECC629}">
      <dgm:prSet/>
      <dgm:spPr/>
      <dgm:t>
        <a:bodyPr/>
        <a:lstStyle/>
        <a:p>
          <a:endParaRPr lang="es-EC"/>
        </a:p>
      </dgm:t>
    </dgm:pt>
    <dgm:pt modelId="{8A957895-8BA6-4D60-93B6-B7A56D45AD3C}" type="sibTrans" cxnId="{D392C14B-AD0F-45E1-B6D5-CA8D5CECC629}">
      <dgm:prSet/>
      <dgm:spPr/>
      <dgm:t>
        <a:bodyPr/>
        <a:lstStyle/>
        <a:p>
          <a:endParaRPr lang="es-EC"/>
        </a:p>
      </dgm:t>
    </dgm:pt>
    <dgm:pt modelId="{9389FAF1-2B58-4F97-86A4-80EA2A7B4687}">
      <dgm:prSet/>
      <dgm:spPr/>
      <dgm:t>
        <a:bodyPr/>
        <a:lstStyle/>
        <a:p>
          <a:r>
            <a:rPr lang="en-US" smtClean="0"/>
            <a:t>context=internal</a:t>
          </a:r>
          <a:endParaRPr lang="es-EC"/>
        </a:p>
      </dgm:t>
    </dgm:pt>
    <dgm:pt modelId="{6BB5D931-8166-4450-98AB-825F4B3469A9}" type="parTrans" cxnId="{ED9B698B-F60B-4439-8D54-2FE18783BCE1}">
      <dgm:prSet/>
      <dgm:spPr/>
      <dgm:t>
        <a:bodyPr/>
        <a:lstStyle/>
        <a:p>
          <a:endParaRPr lang="es-EC"/>
        </a:p>
      </dgm:t>
    </dgm:pt>
    <dgm:pt modelId="{0CC67B34-0123-4247-8A60-89575D23DE6F}" type="sibTrans" cxnId="{ED9B698B-F60B-4439-8D54-2FE18783BCE1}">
      <dgm:prSet/>
      <dgm:spPr/>
      <dgm:t>
        <a:bodyPr/>
        <a:lstStyle/>
        <a:p>
          <a:endParaRPr lang="es-EC"/>
        </a:p>
      </dgm:t>
    </dgm:pt>
    <dgm:pt modelId="{A89D7169-1C49-45D0-9761-599E3D9516BC}">
      <dgm:prSet/>
      <dgm:spPr/>
      <dgm:t>
        <a:bodyPr/>
        <a:lstStyle/>
        <a:p>
          <a:r>
            <a:rPr lang="es-ES_tradnl" smtClean="0"/>
            <a:t>callerid=503</a:t>
          </a:r>
          <a:endParaRPr lang="es-EC"/>
        </a:p>
      </dgm:t>
    </dgm:pt>
    <dgm:pt modelId="{7D45AEF2-4D38-411E-BBFD-95929C677D2E}" type="parTrans" cxnId="{6CE2E1D0-D5A7-4AEA-9CB7-D1D53419C865}">
      <dgm:prSet/>
      <dgm:spPr/>
      <dgm:t>
        <a:bodyPr/>
        <a:lstStyle/>
        <a:p>
          <a:endParaRPr lang="es-EC"/>
        </a:p>
      </dgm:t>
    </dgm:pt>
    <dgm:pt modelId="{4574B325-1F47-46D1-AEC6-2E7E3FA372C2}" type="sibTrans" cxnId="{6CE2E1D0-D5A7-4AEA-9CB7-D1D53419C865}">
      <dgm:prSet/>
      <dgm:spPr/>
      <dgm:t>
        <a:bodyPr/>
        <a:lstStyle/>
        <a:p>
          <a:endParaRPr lang="es-EC"/>
        </a:p>
      </dgm:t>
    </dgm:pt>
    <dgm:pt modelId="{9487B2E5-49D8-4049-A363-909E9851AEDA}">
      <dgm:prSet/>
      <dgm:spPr/>
      <dgm:t>
        <a:bodyPr/>
        <a:lstStyle/>
        <a:p>
          <a:r>
            <a:rPr lang="es-ES_tradnl" smtClean="0"/>
            <a:t>requirecalltoken=no</a:t>
          </a:r>
          <a:endParaRPr lang="es-EC"/>
        </a:p>
      </dgm:t>
    </dgm:pt>
    <dgm:pt modelId="{0E9123D8-8BDE-409A-BCA0-CDCC0666C49A}" type="parTrans" cxnId="{E8B5229F-001B-462D-89C7-2F998D496829}">
      <dgm:prSet/>
      <dgm:spPr/>
      <dgm:t>
        <a:bodyPr/>
        <a:lstStyle/>
        <a:p>
          <a:endParaRPr lang="es-EC"/>
        </a:p>
      </dgm:t>
    </dgm:pt>
    <dgm:pt modelId="{1CC02B0E-540B-499D-9CB7-50F2087D873A}" type="sibTrans" cxnId="{E8B5229F-001B-462D-89C7-2F998D496829}">
      <dgm:prSet/>
      <dgm:spPr/>
      <dgm:t>
        <a:bodyPr/>
        <a:lstStyle/>
        <a:p>
          <a:endParaRPr lang="es-EC"/>
        </a:p>
      </dgm:t>
    </dgm:pt>
    <dgm:pt modelId="{FF87E690-9A3E-4922-9BA1-2C89D2F4AED0}" type="pres">
      <dgm:prSet presAssocID="{ECD51422-E3A9-44EC-ABEF-B1D8E58037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0553CC-9455-40DD-9694-60C445671C85}" type="pres">
      <dgm:prSet presAssocID="{24AD50F2-74DD-4B95-9C75-71FABF014063}" presName="composite" presStyleCnt="0"/>
      <dgm:spPr/>
    </dgm:pt>
    <dgm:pt modelId="{83B7038D-2B0D-4438-9DB2-268EB9BEB2BB}" type="pres">
      <dgm:prSet presAssocID="{24AD50F2-74DD-4B95-9C75-71FABF01406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DC6DDD-B01F-4225-92C5-22F5088E42C5}" type="pres">
      <dgm:prSet presAssocID="{24AD50F2-74DD-4B95-9C75-71FABF01406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994F20-C5CD-4CE5-8344-0CDC000F95B5}" type="pres">
      <dgm:prSet presAssocID="{ABF1F940-8030-4C56-86EC-8AC335D65799}" presName="space" presStyleCnt="0"/>
      <dgm:spPr/>
    </dgm:pt>
    <dgm:pt modelId="{573F7AEE-5EED-491B-A46A-01901173A254}" type="pres">
      <dgm:prSet presAssocID="{91B76028-A9D9-4777-8153-B65B47CA06DE}" presName="composite" presStyleCnt="0"/>
      <dgm:spPr/>
    </dgm:pt>
    <dgm:pt modelId="{E6E6FA1D-E7B2-42FC-A8A8-B52BF0B07638}" type="pres">
      <dgm:prSet presAssocID="{91B76028-A9D9-4777-8153-B65B47CA06D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4D1236-D7AC-47B4-9014-AEAFDB0E1561}" type="pres">
      <dgm:prSet presAssocID="{91B76028-A9D9-4777-8153-B65B47CA06D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66AA5A8-553D-4DE9-B562-98DD38A7388B}" type="presOf" srcId="{91B76028-A9D9-4777-8153-B65B47CA06DE}" destId="{E6E6FA1D-E7B2-42FC-A8A8-B52BF0B07638}" srcOrd="0" destOrd="0" presId="urn:microsoft.com/office/officeart/2005/8/layout/hList1"/>
    <dgm:cxn modelId="{7885AAFE-42AB-4C06-85E1-9D81FC0DA623}" type="presOf" srcId="{ECD51422-E3A9-44EC-ABEF-B1D8E580373C}" destId="{FF87E690-9A3E-4922-9BA1-2C89D2F4AED0}" srcOrd="0" destOrd="0" presId="urn:microsoft.com/office/officeart/2005/8/layout/hList1"/>
    <dgm:cxn modelId="{D392C14B-AD0F-45E1-B6D5-CA8D5CECC629}" srcId="{91B76028-A9D9-4777-8153-B65B47CA06DE}" destId="{02F80846-1162-4B2B-B602-6150A1E77DC3}" srcOrd="2" destOrd="0" parTransId="{FBF76629-88B9-4759-9202-2A9387BBEAA8}" sibTransId="{8A957895-8BA6-4D60-93B6-B7A56D45AD3C}"/>
    <dgm:cxn modelId="{301C0346-AE4D-4CBE-A804-9A778F5318B8}" srcId="{24AD50F2-74DD-4B95-9C75-71FABF014063}" destId="{83CB77F9-BD8C-421E-B534-6D3D612C155D}" srcOrd="5" destOrd="0" parTransId="{6C0C23FD-BC7B-43F2-A35E-E104D5C75308}" sibTransId="{46EEE1BF-5BAE-4FEF-A151-C0BF24D9D836}"/>
    <dgm:cxn modelId="{D30F8AEA-4A86-4C9A-AA3A-52C7366808D5}" srcId="{91B76028-A9D9-4777-8153-B65B47CA06DE}" destId="{DCBA2DDE-906F-4418-BEA7-5D22ABB82235}" srcOrd="1" destOrd="0" parTransId="{70D66D76-699D-44B2-AD26-4FC10F26192E}" sibTransId="{9E02008C-EF7B-4B19-A934-25AF3DCE55BB}"/>
    <dgm:cxn modelId="{BEEAD298-E491-4045-B1E6-A0F6F4579140}" type="presOf" srcId="{83CB77F9-BD8C-421E-B534-6D3D612C155D}" destId="{8FDC6DDD-B01F-4225-92C5-22F5088E42C5}" srcOrd="0" destOrd="5" presId="urn:microsoft.com/office/officeart/2005/8/layout/hList1"/>
    <dgm:cxn modelId="{3945ED68-C9F0-4FB6-B6E6-4722CA9031F8}" srcId="{24AD50F2-74DD-4B95-9C75-71FABF014063}" destId="{73F9C138-8BC2-4316-BB1E-CE463D6CE74E}" srcOrd="7" destOrd="0" parTransId="{E2441B74-19A5-42A4-A78C-D3BD9C1B6CA9}" sibTransId="{E93FA0A7-0724-4599-98A3-3DC0E005CAC1}"/>
    <dgm:cxn modelId="{C7AB7F8B-8DF9-4B9C-B830-8F84A24CD6FA}" srcId="{24AD50F2-74DD-4B95-9C75-71FABF014063}" destId="{7E2293D3-4A83-49B1-94C8-A120939772D2}" srcOrd="1" destOrd="0" parTransId="{ECDA0CB2-243D-424E-B210-8C04A5CC88BC}" sibTransId="{602F23D3-7D4A-448E-9556-437BDA68E475}"/>
    <dgm:cxn modelId="{251E90AD-A73F-4BB2-A395-9BD05E42CCC3}" type="presOf" srcId="{AF9F593E-7463-4A8B-9741-E6BE33D46059}" destId="{8FDC6DDD-B01F-4225-92C5-22F5088E42C5}" srcOrd="0" destOrd="3" presId="urn:microsoft.com/office/officeart/2005/8/layout/hList1"/>
    <dgm:cxn modelId="{DB69374C-2665-4C77-A3F8-586B83EF2B51}" srcId="{24AD50F2-74DD-4B95-9C75-71FABF014063}" destId="{9A173EE1-E743-42C2-80F5-98B1EC87C5C0}" srcOrd="6" destOrd="0" parTransId="{DD45AAD0-51F7-46B9-9822-C5DDE2F47ABE}" sibTransId="{C00B5241-B30D-46B8-926E-33BD5CBC15A7}"/>
    <dgm:cxn modelId="{0A5FD487-D552-4A69-8A70-38F5776DAD39}" type="presOf" srcId="{9A173EE1-E743-42C2-80F5-98B1EC87C5C0}" destId="{8FDC6DDD-B01F-4225-92C5-22F5088E42C5}" srcOrd="0" destOrd="6" presId="urn:microsoft.com/office/officeart/2005/8/layout/hList1"/>
    <dgm:cxn modelId="{5E225F82-0DC0-4FC5-BC57-DE5D1E9592EE}" srcId="{ECD51422-E3A9-44EC-ABEF-B1D8E580373C}" destId="{24AD50F2-74DD-4B95-9C75-71FABF014063}" srcOrd="0" destOrd="0" parTransId="{A1882130-0F91-4B04-AECB-87022C57DD69}" sibTransId="{ABF1F940-8030-4C56-86EC-8AC335D65799}"/>
    <dgm:cxn modelId="{6CE2E1D0-D5A7-4AEA-9CB7-D1D53419C865}" srcId="{91B76028-A9D9-4777-8153-B65B47CA06DE}" destId="{A89D7169-1C49-45D0-9761-599E3D9516BC}" srcOrd="4" destOrd="0" parTransId="{7D45AEF2-4D38-411E-BBFD-95929C677D2E}" sibTransId="{4574B325-1F47-46D1-AEC6-2E7E3FA372C2}"/>
    <dgm:cxn modelId="{3EDC3FB9-CFF2-4696-9854-E794AD5815B8}" type="presOf" srcId="{DCBA2DDE-906F-4418-BEA7-5D22ABB82235}" destId="{494D1236-D7AC-47B4-9014-AEAFDB0E1561}" srcOrd="0" destOrd="1" presId="urn:microsoft.com/office/officeart/2005/8/layout/hList1"/>
    <dgm:cxn modelId="{AFCC13CE-018F-4BFB-9288-38FF3BE24427}" type="presOf" srcId="{A89D7169-1C49-45D0-9761-599E3D9516BC}" destId="{494D1236-D7AC-47B4-9014-AEAFDB0E1561}" srcOrd="0" destOrd="4" presId="urn:microsoft.com/office/officeart/2005/8/layout/hList1"/>
    <dgm:cxn modelId="{A2B98D7A-F4FE-4FCD-983A-CD8CE590DBBC}" type="presOf" srcId="{514AEC81-7057-4519-962D-A4B82997E160}" destId="{8FDC6DDD-B01F-4225-92C5-22F5088E42C5}" srcOrd="0" destOrd="2" presId="urn:microsoft.com/office/officeart/2005/8/layout/hList1"/>
    <dgm:cxn modelId="{601ED73F-64C3-43AB-9A0E-AFB5DC2113AB}" type="presOf" srcId="{7E2293D3-4A83-49B1-94C8-A120939772D2}" destId="{8FDC6DDD-B01F-4225-92C5-22F5088E42C5}" srcOrd="0" destOrd="1" presId="urn:microsoft.com/office/officeart/2005/8/layout/hList1"/>
    <dgm:cxn modelId="{EDE721A0-2F35-4834-9608-93D05DC31469}" srcId="{24AD50F2-74DD-4B95-9C75-71FABF014063}" destId="{AF9F593E-7463-4A8B-9741-E6BE33D46059}" srcOrd="3" destOrd="0" parTransId="{FF22CC10-7D51-4B9C-939E-13B3D0237D25}" sibTransId="{2A6843EC-A151-4D6C-A49E-BCA9C34056C0}"/>
    <dgm:cxn modelId="{D23E0632-BB76-40BD-AAB2-AAA9A327FBEF}" type="presOf" srcId="{9487B2E5-49D8-4049-A363-909E9851AEDA}" destId="{494D1236-D7AC-47B4-9014-AEAFDB0E1561}" srcOrd="0" destOrd="5" presId="urn:microsoft.com/office/officeart/2005/8/layout/hList1"/>
    <dgm:cxn modelId="{AC401AA9-A246-4607-9986-24BCE27A70D7}" type="presOf" srcId="{02F80846-1162-4B2B-B602-6150A1E77DC3}" destId="{494D1236-D7AC-47B4-9014-AEAFDB0E1561}" srcOrd="0" destOrd="2" presId="urn:microsoft.com/office/officeart/2005/8/layout/hList1"/>
    <dgm:cxn modelId="{ED9B698B-F60B-4439-8D54-2FE18783BCE1}" srcId="{91B76028-A9D9-4777-8153-B65B47CA06DE}" destId="{9389FAF1-2B58-4F97-86A4-80EA2A7B4687}" srcOrd="3" destOrd="0" parTransId="{6BB5D931-8166-4450-98AB-825F4B3469A9}" sibTransId="{0CC67B34-0123-4247-8A60-89575D23DE6F}"/>
    <dgm:cxn modelId="{BAD919E5-256F-41FA-A721-85265D993F6D}" type="presOf" srcId="{A3EE7EE4-851F-400C-ADB7-3F0DC3CBC9D9}" destId="{494D1236-D7AC-47B4-9014-AEAFDB0E1561}" srcOrd="0" destOrd="0" presId="urn:microsoft.com/office/officeart/2005/8/layout/hList1"/>
    <dgm:cxn modelId="{A84D37BD-9977-4C89-B7E8-A89D07408110}" type="presOf" srcId="{24AD50F2-74DD-4B95-9C75-71FABF014063}" destId="{83B7038D-2B0D-4438-9DB2-268EB9BEB2BB}" srcOrd="0" destOrd="0" presId="urn:microsoft.com/office/officeart/2005/8/layout/hList1"/>
    <dgm:cxn modelId="{6A0B0345-E416-4B50-B3E6-DDEC5684F7E4}" type="presOf" srcId="{8C0DAA59-D3CE-4E93-9DB3-83DFBCDB2BB7}" destId="{8FDC6DDD-B01F-4225-92C5-22F5088E42C5}" srcOrd="0" destOrd="0" presId="urn:microsoft.com/office/officeart/2005/8/layout/hList1"/>
    <dgm:cxn modelId="{E8B5229F-001B-462D-89C7-2F998D496829}" srcId="{91B76028-A9D9-4777-8153-B65B47CA06DE}" destId="{9487B2E5-49D8-4049-A363-909E9851AEDA}" srcOrd="5" destOrd="0" parTransId="{0E9123D8-8BDE-409A-BCA0-CDCC0666C49A}" sibTransId="{1CC02B0E-540B-499D-9CB7-50F2087D873A}"/>
    <dgm:cxn modelId="{8156427B-5513-4865-BEF7-E2BFA767B637}" srcId="{ECD51422-E3A9-44EC-ABEF-B1D8E580373C}" destId="{91B76028-A9D9-4777-8153-B65B47CA06DE}" srcOrd="1" destOrd="0" parTransId="{C180790E-85F3-40ED-9DAE-08620FC1ABB8}" sibTransId="{482A8504-9C44-41CA-84BD-0690C95CE650}"/>
    <dgm:cxn modelId="{BA18E4CE-4BBF-456C-B4AA-0D4D49D8631A}" type="presOf" srcId="{9389FAF1-2B58-4F97-86A4-80EA2A7B4687}" destId="{494D1236-D7AC-47B4-9014-AEAFDB0E1561}" srcOrd="0" destOrd="3" presId="urn:microsoft.com/office/officeart/2005/8/layout/hList1"/>
    <dgm:cxn modelId="{69258153-8CE5-44E2-B380-FF9DB4A8A9A6}" srcId="{24AD50F2-74DD-4B95-9C75-71FABF014063}" destId="{514AEC81-7057-4519-962D-A4B82997E160}" srcOrd="2" destOrd="0" parTransId="{DA9016B3-C426-4CC7-B426-BBD543A55D12}" sibTransId="{F38049B9-368C-45C1-8017-A7279FAF2A9E}"/>
    <dgm:cxn modelId="{8B43EA3B-4990-495C-AC50-DB6D0A555AA1}" srcId="{91B76028-A9D9-4777-8153-B65B47CA06DE}" destId="{A3EE7EE4-851F-400C-ADB7-3F0DC3CBC9D9}" srcOrd="0" destOrd="0" parTransId="{45895EED-DDAC-4B70-8EC6-7B3ADE7D0AF5}" sibTransId="{3FB5B1B3-84FC-474C-AAE1-86BD2003C3C3}"/>
    <dgm:cxn modelId="{FA8AAA14-CC19-48FE-969F-72441243EFB8}" type="presOf" srcId="{434A533C-D268-40BF-B5E2-453C4B51BC64}" destId="{8FDC6DDD-B01F-4225-92C5-22F5088E42C5}" srcOrd="0" destOrd="4" presId="urn:microsoft.com/office/officeart/2005/8/layout/hList1"/>
    <dgm:cxn modelId="{4F4795AA-F9F9-45D2-824A-162680062FB7}" type="presOf" srcId="{73F9C138-8BC2-4316-BB1E-CE463D6CE74E}" destId="{8FDC6DDD-B01F-4225-92C5-22F5088E42C5}" srcOrd="0" destOrd="7" presId="urn:microsoft.com/office/officeart/2005/8/layout/hList1"/>
    <dgm:cxn modelId="{AA0B011B-D61C-45DB-9B27-1CC972E38B97}" srcId="{24AD50F2-74DD-4B95-9C75-71FABF014063}" destId="{434A533C-D268-40BF-B5E2-453C4B51BC64}" srcOrd="4" destOrd="0" parTransId="{54AB57C3-2679-4ADD-9933-55472BA7F210}" sibTransId="{365981A8-9B71-4E9B-8EA0-C1E92748A1BA}"/>
    <dgm:cxn modelId="{D0659B40-402A-4CAD-A907-F5496F723401}" srcId="{24AD50F2-74DD-4B95-9C75-71FABF014063}" destId="{8C0DAA59-D3CE-4E93-9DB3-83DFBCDB2BB7}" srcOrd="0" destOrd="0" parTransId="{645DB581-116E-4E82-AF0B-DA0A4DDC166E}" sibTransId="{6446EE5E-6403-472F-8463-650C1CB64D71}"/>
    <dgm:cxn modelId="{257729B6-A212-49B4-9043-FBC3A6D02643}" type="presParOf" srcId="{FF87E690-9A3E-4922-9BA1-2C89D2F4AED0}" destId="{C00553CC-9455-40DD-9694-60C445671C85}" srcOrd="0" destOrd="0" presId="urn:microsoft.com/office/officeart/2005/8/layout/hList1"/>
    <dgm:cxn modelId="{AAABAE6B-D453-4AC0-AFB5-D6C34DA9A6ED}" type="presParOf" srcId="{C00553CC-9455-40DD-9694-60C445671C85}" destId="{83B7038D-2B0D-4438-9DB2-268EB9BEB2BB}" srcOrd="0" destOrd="0" presId="urn:microsoft.com/office/officeart/2005/8/layout/hList1"/>
    <dgm:cxn modelId="{CF50F3B4-932A-4F3B-AFAA-2EAC3640A51E}" type="presParOf" srcId="{C00553CC-9455-40DD-9694-60C445671C85}" destId="{8FDC6DDD-B01F-4225-92C5-22F5088E42C5}" srcOrd="1" destOrd="0" presId="urn:microsoft.com/office/officeart/2005/8/layout/hList1"/>
    <dgm:cxn modelId="{11BB68EC-A4EE-410F-9089-CC7A14C8D238}" type="presParOf" srcId="{FF87E690-9A3E-4922-9BA1-2C89D2F4AED0}" destId="{6D994F20-C5CD-4CE5-8344-0CDC000F95B5}" srcOrd="1" destOrd="0" presId="urn:microsoft.com/office/officeart/2005/8/layout/hList1"/>
    <dgm:cxn modelId="{4D20BDA6-E0DA-4A88-A6FD-742908EA3A7B}" type="presParOf" srcId="{FF87E690-9A3E-4922-9BA1-2C89D2F4AED0}" destId="{573F7AEE-5EED-491B-A46A-01901173A254}" srcOrd="2" destOrd="0" presId="urn:microsoft.com/office/officeart/2005/8/layout/hList1"/>
    <dgm:cxn modelId="{FE62F570-705B-4E17-BF7D-490C501FB61E}" type="presParOf" srcId="{573F7AEE-5EED-491B-A46A-01901173A254}" destId="{E6E6FA1D-E7B2-42FC-A8A8-B52BF0B07638}" srcOrd="0" destOrd="0" presId="urn:microsoft.com/office/officeart/2005/8/layout/hList1"/>
    <dgm:cxn modelId="{40741F3C-01B9-4651-970B-76F6D8A32B81}" type="presParOf" srcId="{573F7AEE-5EED-491B-A46A-01901173A254}" destId="{494D1236-D7AC-47B4-9014-AEAFDB0E156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06B28-A0E0-4634-BC01-0C096E08D7ED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482D9212-2BB8-48BB-B808-94B7DF82A507}">
      <dgm:prSet phldrT="[Texto]"/>
      <dgm:spPr/>
      <dgm:t>
        <a:bodyPr/>
        <a:lstStyle/>
        <a:p>
          <a:r>
            <a:rPr lang="es-ES_tradnl" smtClean="0">
              <a:solidFill>
                <a:srgbClr val="FFFF00"/>
              </a:solidFill>
              <a:effectLst/>
            </a:rPr>
            <a:t>Marca Digium TDM410p 4 puertos</a:t>
          </a:r>
          <a:endParaRPr lang="es-EC">
            <a:solidFill>
              <a:srgbClr val="FFFF00"/>
            </a:solidFill>
          </a:endParaRPr>
        </a:p>
      </dgm:t>
    </dgm:pt>
    <dgm:pt modelId="{C1351263-BF46-4C71-A499-166910F05FB3}" type="parTrans" cxnId="{6D0B52E7-F360-49BA-B56F-D43882035247}">
      <dgm:prSet/>
      <dgm:spPr/>
      <dgm:t>
        <a:bodyPr/>
        <a:lstStyle/>
        <a:p>
          <a:endParaRPr lang="es-EC"/>
        </a:p>
      </dgm:t>
    </dgm:pt>
    <dgm:pt modelId="{FE3B6F0D-E5C2-415D-90E4-EE0B4606163F}" type="sibTrans" cxnId="{6D0B52E7-F360-49BA-B56F-D43882035247}">
      <dgm:prSet/>
      <dgm:spPr/>
      <dgm:t>
        <a:bodyPr/>
        <a:lstStyle/>
        <a:p>
          <a:endParaRPr lang="es-EC"/>
        </a:p>
      </dgm:t>
    </dgm:pt>
    <dgm:pt modelId="{B5526EF2-0577-4141-B9B5-BC9C0F79F1FD}">
      <dgm:prSet phldrT="[Texto]"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fxsks=4</a:t>
          </a:r>
          <a:endParaRPr lang="es-EC">
            <a:solidFill>
              <a:srgbClr val="002060"/>
            </a:solidFill>
          </a:endParaRPr>
        </a:p>
      </dgm:t>
    </dgm:pt>
    <dgm:pt modelId="{09E93337-963D-48E5-A7F8-E3523DC2FA0B}" type="parTrans" cxnId="{0C986451-42F5-490B-AA2F-2364227298A9}">
      <dgm:prSet/>
      <dgm:spPr/>
      <dgm:t>
        <a:bodyPr/>
        <a:lstStyle/>
        <a:p>
          <a:endParaRPr lang="es-EC"/>
        </a:p>
      </dgm:t>
    </dgm:pt>
    <dgm:pt modelId="{4BEA6CF0-2E97-4D56-BFF8-53D8CFB1FC03}" type="sibTrans" cxnId="{0C986451-42F5-490B-AA2F-2364227298A9}">
      <dgm:prSet/>
      <dgm:spPr/>
      <dgm:t>
        <a:bodyPr/>
        <a:lstStyle/>
        <a:p>
          <a:endParaRPr lang="es-EC"/>
        </a:p>
      </dgm:t>
    </dgm:pt>
    <dgm:pt modelId="{25049C5F-701B-4F01-8C06-9EC6B59C8153}">
      <dgm:prSet/>
      <dgm:spPr/>
      <dgm:t>
        <a:bodyPr/>
        <a:lstStyle/>
        <a:p>
          <a:r>
            <a:rPr lang="en-US" smtClean="0">
              <a:solidFill>
                <a:srgbClr val="002060"/>
              </a:solidFill>
            </a:rPr>
            <a:t>echocanceller=mg2,4</a:t>
          </a:r>
          <a:endParaRPr lang="es-EC">
            <a:solidFill>
              <a:srgbClr val="002060"/>
            </a:solidFill>
          </a:endParaRPr>
        </a:p>
      </dgm:t>
    </dgm:pt>
    <dgm:pt modelId="{32D8BCD1-E7C0-44B9-98ED-D2104C36EB93}" type="parTrans" cxnId="{F1DFD69A-7F62-433C-B0F3-C710AFCE9298}">
      <dgm:prSet/>
      <dgm:spPr/>
      <dgm:t>
        <a:bodyPr/>
        <a:lstStyle/>
        <a:p>
          <a:endParaRPr lang="es-EC"/>
        </a:p>
      </dgm:t>
    </dgm:pt>
    <dgm:pt modelId="{E07B1DC2-B275-41A7-9E25-AE145C09F8CB}" type="sibTrans" cxnId="{F1DFD69A-7F62-433C-B0F3-C710AFCE9298}">
      <dgm:prSet/>
      <dgm:spPr/>
      <dgm:t>
        <a:bodyPr/>
        <a:lstStyle/>
        <a:p>
          <a:endParaRPr lang="es-EC"/>
        </a:p>
      </dgm:t>
    </dgm:pt>
    <dgm:pt modelId="{6D279AC4-1BEE-455B-B62A-816869896CFB}">
      <dgm:prSet/>
      <dgm:spPr/>
      <dgm:t>
        <a:bodyPr/>
        <a:lstStyle/>
        <a:p>
          <a:r>
            <a:rPr lang="x-none" smtClean="0">
              <a:solidFill>
                <a:srgbClr val="002060"/>
              </a:solidFill>
            </a:rPr>
            <a:t>loadzone=us</a:t>
          </a:r>
          <a:endParaRPr lang="es-EC">
            <a:solidFill>
              <a:srgbClr val="002060"/>
            </a:solidFill>
          </a:endParaRPr>
        </a:p>
      </dgm:t>
    </dgm:pt>
    <dgm:pt modelId="{105E6A26-3413-4EC3-93CA-D3BEB5340CE6}" type="parTrans" cxnId="{79A29C18-716D-4C0E-B007-C15CB8B27A73}">
      <dgm:prSet/>
      <dgm:spPr/>
      <dgm:t>
        <a:bodyPr/>
        <a:lstStyle/>
        <a:p>
          <a:endParaRPr lang="es-EC"/>
        </a:p>
      </dgm:t>
    </dgm:pt>
    <dgm:pt modelId="{4618A36A-2383-4415-9DD1-0F15E3E42A16}" type="sibTrans" cxnId="{79A29C18-716D-4C0E-B007-C15CB8B27A73}">
      <dgm:prSet/>
      <dgm:spPr/>
      <dgm:t>
        <a:bodyPr/>
        <a:lstStyle/>
        <a:p>
          <a:endParaRPr lang="es-EC"/>
        </a:p>
      </dgm:t>
    </dgm:pt>
    <dgm:pt modelId="{85DB0662-ECFB-4D4D-8920-F806C6897839}">
      <dgm:prSet/>
      <dgm:spPr/>
      <dgm:t>
        <a:bodyPr/>
        <a:lstStyle/>
        <a:p>
          <a:r>
            <a:rPr lang="x-none" smtClean="0">
              <a:solidFill>
                <a:srgbClr val="002060"/>
              </a:solidFill>
            </a:rPr>
            <a:t>defaultzone=us</a:t>
          </a:r>
          <a:endParaRPr lang="es-EC">
            <a:solidFill>
              <a:srgbClr val="002060"/>
            </a:solidFill>
          </a:endParaRPr>
        </a:p>
      </dgm:t>
    </dgm:pt>
    <dgm:pt modelId="{993B07C4-E27D-4EF9-B9BE-3E8BD061686C}" type="parTrans" cxnId="{72249455-96D4-4785-807F-E2742682F4D9}">
      <dgm:prSet/>
      <dgm:spPr/>
      <dgm:t>
        <a:bodyPr/>
        <a:lstStyle/>
        <a:p>
          <a:endParaRPr lang="es-EC"/>
        </a:p>
      </dgm:t>
    </dgm:pt>
    <dgm:pt modelId="{F12163F8-E4AF-4FEF-8AED-4E50D1340E94}" type="sibTrans" cxnId="{72249455-96D4-4785-807F-E2742682F4D9}">
      <dgm:prSet/>
      <dgm:spPr/>
      <dgm:t>
        <a:bodyPr/>
        <a:lstStyle/>
        <a:p>
          <a:endParaRPr lang="es-EC"/>
        </a:p>
      </dgm:t>
    </dgm:pt>
    <dgm:pt modelId="{DD9853B3-3B88-417D-9A25-A0CBA4380D56}" type="pres">
      <dgm:prSet presAssocID="{ECD06B28-A0E0-4634-BC01-0C096E08D7E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D51BAF0A-6147-4D31-AF72-D21E84B7825B}" type="pres">
      <dgm:prSet presAssocID="{482D9212-2BB8-48BB-B808-94B7DF82A507}" presName="composite" presStyleCnt="0"/>
      <dgm:spPr/>
    </dgm:pt>
    <dgm:pt modelId="{D4BCFB86-90D2-4FFF-A4DD-CA716D1C35FC}" type="pres">
      <dgm:prSet presAssocID="{482D9212-2BB8-48BB-B808-94B7DF82A507}" presName="ParentAccentShape" presStyleLbl="trBgShp" presStyleIdx="0" presStyleCnt="2"/>
      <dgm:spPr/>
    </dgm:pt>
    <dgm:pt modelId="{EEA3BF60-ECF3-4A66-B531-7CD601D26018}" type="pres">
      <dgm:prSet presAssocID="{482D9212-2BB8-48BB-B808-94B7DF82A50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4C7F92-D669-4D02-AA37-73EC944BB57A}" type="pres">
      <dgm:prSet presAssocID="{482D9212-2BB8-48BB-B808-94B7DF82A507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4D1FEB2-873B-4985-9DD6-12AF7E573EBE}" type="pres">
      <dgm:prSet presAssocID="{482D9212-2BB8-48BB-B808-94B7DF82A507}" presName="ChildAccentShape" presStyleLbl="trBgShp" presStyleIdx="1" presStyleCnt="2"/>
      <dgm:spPr/>
    </dgm:pt>
    <dgm:pt modelId="{D26C7EFA-5BBB-4AA5-A660-3C467F9542D4}" type="pres">
      <dgm:prSet presAssocID="{482D9212-2BB8-48BB-B808-94B7DF82A507}" presName="Image" presStyleLbl="align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79A29C18-716D-4C0E-B007-C15CB8B27A73}" srcId="{482D9212-2BB8-48BB-B808-94B7DF82A507}" destId="{6D279AC4-1BEE-455B-B62A-816869896CFB}" srcOrd="2" destOrd="0" parTransId="{105E6A26-3413-4EC3-93CA-D3BEB5340CE6}" sibTransId="{4618A36A-2383-4415-9DD1-0F15E3E42A16}"/>
    <dgm:cxn modelId="{CA3E7C30-CF87-44CF-AE4B-99D1CB8626CF}" type="presOf" srcId="{25049C5F-701B-4F01-8C06-9EC6B59C8153}" destId="{994C7F92-D669-4D02-AA37-73EC944BB57A}" srcOrd="0" destOrd="1" presId="urn:microsoft.com/office/officeart/2009/3/layout/SnapshotPictureList"/>
    <dgm:cxn modelId="{72249455-96D4-4785-807F-E2742682F4D9}" srcId="{482D9212-2BB8-48BB-B808-94B7DF82A507}" destId="{85DB0662-ECFB-4D4D-8920-F806C6897839}" srcOrd="3" destOrd="0" parTransId="{993B07C4-E27D-4EF9-B9BE-3E8BD061686C}" sibTransId="{F12163F8-E4AF-4FEF-8AED-4E50D1340E94}"/>
    <dgm:cxn modelId="{3B564A01-4DC4-4FD3-B078-2B7C016EB436}" type="presOf" srcId="{ECD06B28-A0E0-4634-BC01-0C096E08D7ED}" destId="{DD9853B3-3B88-417D-9A25-A0CBA4380D56}" srcOrd="0" destOrd="0" presId="urn:microsoft.com/office/officeart/2009/3/layout/SnapshotPictureList"/>
    <dgm:cxn modelId="{33726A90-B719-409E-874A-7AE5A66DB27D}" type="presOf" srcId="{482D9212-2BB8-48BB-B808-94B7DF82A507}" destId="{EEA3BF60-ECF3-4A66-B531-7CD601D26018}" srcOrd="0" destOrd="0" presId="urn:microsoft.com/office/officeart/2009/3/layout/SnapshotPictureList"/>
    <dgm:cxn modelId="{1BF652E4-374E-4EC3-8A1A-589E67BD8910}" type="presOf" srcId="{B5526EF2-0577-4141-B9B5-BC9C0F79F1FD}" destId="{994C7F92-D669-4D02-AA37-73EC944BB57A}" srcOrd="0" destOrd="0" presId="urn:microsoft.com/office/officeart/2009/3/layout/SnapshotPictureList"/>
    <dgm:cxn modelId="{6D0B52E7-F360-49BA-B56F-D43882035247}" srcId="{ECD06B28-A0E0-4634-BC01-0C096E08D7ED}" destId="{482D9212-2BB8-48BB-B808-94B7DF82A507}" srcOrd="0" destOrd="0" parTransId="{C1351263-BF46-4C71-A499-166910F05FB3}" sibTransId="{FE3B6F0D-E5C2-415D-90E4-EE0B4606163F}"/>
    <dgm:cxn modelId="{D1DE78A5-98D7-40BB-846C-8B5E4F1886C9}" type="presOf" srcId="{6D279AC4-1BEE-455B-B62A-816869896CFB}" destId="{994C7F92-D669-4D02-AA37-73EC944BB57A}" srcOrd="0" destOrd="2" presId="urn:microsoft.com/office/officeart/2009/3/layout/SnapshotPictureList"/>
    <dgm:cxn modelId="{37EC8405-E90A-423D-9710-0513EA903B76}" type="presOf" srcId="{85DB0662-ECFB-4D4D-8920-F806C6897839}" destId="{994C7F92-D669-4D02-AA37-73EC944BB57A}" srcOrd="0" destOrd="3" presId="urn:microsoft.com/office/officeart/2009/3/layout/SnapshotPictureList"/>
    <dgm:cxn modelId="{F1DFD69A-7F62-433C-B0F3-C710AFCE9298}" srcId="{482D9212-2BB8-48BB-B808-94B7DF82A507}" destId="{25049C5F-701B-4F01-8C06-9EC6B59C8153}" srcOrd="1" destOrd="0" parTransId="{32D8BCD1-E7C0-44B9-98ED-D2104C36EB93}" sibTransId="{E07B1DC2-B275-41A7-9E25-AE145C09F8CB}"/>
    <dgm:cxn modelId="{0C986451-42F5-490B-AA2F-2364227298A9}" srcId="{482D9212-2BB8-48BB-B808-94B7DF82A507}" destId="{B5526EF2-0577-4141-B9B5-BC9C0F79F1FD}" srcOrd="0" destOrd="0" parTransId="{09E93337-963D-48E5-A7F8-E3523DC2FA0B}" sibTransId="{4BEA6CF0-2E97-4D56-BFF8-53D8CFB1FC03}"/>
    <dgm:cxn modelId="{B3D53E00-CC71-486A-A062-165368206AEF}" type="presParOf" srcId="{DD9853B3-3B88-417D-9A25-A0CBA4380D56}" destId="{D51BAF0A-6147-4D31-AF72-D21E84B7825B}" srcOrd="0" destOrd="0" presId="urn:microsoft.com/office/officeart/2009/3/layout/SnapshotPictureList"/>
    <dgm:cxn modelId="{6930B5EE-CD66-4A31-A307-50B0168511DA}" type="presParOf" srcId="{D51BAF0A-6147-4D31-AF72-D21E84B7825B}" destId="{D4BCFB86-90D2-4FFF-A4DD-CA716D1C35FC}" srcOrd="0" destOrd="0" presId="urn:microsoft.com/office/officeart/2009/3/layout/SnapshotPictureList"/>
    <dgm:cxn modelId="{1C114E0D-BECA-4B2C-A9C9-08CAE189FA2D}" type="presParOf" srcId="{D51BAF0A-6147-4D31-AF72-D21E84B7825B}" destId="{EEA3BF60-ECF3-4A66-B531-7CD601D26018}" srcOrd="1" destOrd="0" presId="urn:microsoft.com/office/officeart/2009/3/layout/SnapshotPictureList"/>
    <dgm:cxn modelId="{BCD6CA44-D36A-4DBB-94B8-CEAD88C16515}" type="presParOf" srcId="{D51BAF0A-6147-4D31-AF72-D21E84B7825B}" destId="{994C7F92-D669-4D02-AA37-73EC944BB57A}" srcOrd="2" destOrd="0" presId="urn:microsoft.com/office/officeart/2009/3/layout/SnapshotPictureList"/>
    <dgm:cxn modelId="{43C09967-7859-4DC0-AC8C-2BB4D6C77E58}" type="presParOf" srcId="{D51BAF0A-6147-4D31-AF72-D21E84B7825B}" destId="{94D1FEB2-873B-4985-9DD6-12AF7E573EBE}" srcOrd="3" destOrd="0" presId="urn:microsoft.com/office/officeart/2009/3/layout/SnapshotPictureList"/>
    <dgm:cxn modelId="{B5E7B31A-9797-4B62-858A-DC6763898388}" type="presParOf" srcId="{D51BAF0A-6147-4D31-AF72-D21E84B7825B}" destId="{D26C7EFA-5BBB-4AA5-A660-3C467F9542D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3900C-E589-49E3-B7C7-EF261D76A71C}">
      <dsp:nvSpPr>
        <dsp:cNvPr id="0" name=""/>
        <dsp:cNvSpPr/>
      </dsp:nvSpPr>
      <dsp:spPr>
        <a:xfrm>
          <a:off x="756084" y="0"/>
          <a:ext cx="3960440" cy="3960440"/>
        </a:xfrm>
        <a:prstGeom prst="diamond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36172-6D59-4B70-94FD-6301B67E517C}">
      <dsp:nvSpPr>
        <dsp:cNvPr id="0" name=""/>
        <dsp:cNvSpPr/>
      </dsp:nvSpPr>
      <dsp:spPr>
        <a:xfrm>
          <a:off x="1132325" y="376241"/>
          <a:ext cx="1544571" cy="15445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solidFill>
                <a:srgbClr val="002060"/>
              </a:solidFill>
            </a:rPr>
            <a:t>Funcionalidades adicionales para las pbx </a:t>
          </a:r>
          <a:endParaRPr lang="es-EC" sz="1400" kern="1200" baseline="0">
            <a:solidFill>
              <a:srgbClr val="002060"/>
            </a:solidFill>
          </a:endParaRPr>
        </a:p>
      </dsp:txBody>
      <dsp:txXfrm>
        <a:off x="1207725" y="451641"/>
        <a:ext cx="1393771" cy="1393771"/>
      </dsp:txXfrm>
    </dsp:sp>
    <dsp:sp modelId="{5371925C-716C-4ECD-9829-0D38EE0ED03E}">
      <dsp:nvSpPr>
        <dsp:cNvPr id="0" name=""/>
        <dsp:cNvSpPr/>
      </dsp:nvSpPr>
      <dsp:spPr>
        <a:xfrm>
          <a:off x="2795710" y="376241"/>
          <a:ext cx="1544571" cy="1544571"/>
        </a:xfrm>
        <a:prstGeom prst="roundRect">
          <a:avLst/>
        </a:prstGeom>
        <a:solidFill>
          <a:schemeClr val="accent3">
            <a:hueOff val="183985"/>
            <a:satOff val="-9377"/>
            <a:lumOff val="-3529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solidFill>
                <a:srgbClr val="002060"/>
              </a:solidFill>
            </a:rPr>
            <a:t>Sistemas con capacidad de personalización </a:t>
          </a:r>
          <a:endParaRPr lang="es-EC" sz="1400" kern="1200" baseline="0">
            <a:solidFill>
              <a:srgbClr val="002060"/>
            </a:solidFill>
          </a:endParaRPr>
        </a:p>
      </dsp:txBody>
      <dsp:txXfrm>
        <a:off x="2871110" y="451641"/>
        <a:ext cx="1393771" cy="1393771"/>
      </dsp:txXfrm>
    </dsp:sp>
    <dsp:sp modelId="{F1589CD4-CA58-4380-AF10-44E6B7887B84}">
      <dsp:nvSpPr>
        <dsp:cNvPr id="0" name=""/>
        <dsp:cNvSpPr/>
      </dsp:nvSpPr>
      <dsp:spPr>
        <a:xfrm>
          <a:off x="1132325" y="2039626"/>
          <a:ext cx="1544571" cy="1544571"/>
        </a:xfrm>
        <a:prstGeom prst="roundRect">
          <a:avLst/>
        </a:prstGeom>
        <a:solidFill>
          <a:schemeClr val="accent3">
            <a:hueOff val="367970"/>
            <a:satOff val="-18754"/>
            <a:lumOff val="-7058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solidFill>
                <a:srgbClr val="002060"/>
              </a:solidFill>
            </a:rPr>
            <a:t>Asterisk: precursor de la telefonía  VoIP</a:t>
          </a:r>
          <a:endParaRPr lang="es-EC" sz="1400" kern="1200" baseline="0">
            <a:solidFill>
              <a:srgbClr val="002060"/>
            </a:solidFill>
          </a:endParaRPr>
        </a:p>
      </dsp:txBody>
      <dsp:txXfrm>
        <a:off x="1207725" y="2115026"/>
        <a:ext cx="1393771" cy="1393771"/>
      </dsp:txXfrm>
    </dsp:sp>
    <dsp:sp modelId="{145873E0-0112-4DA2-9723-3BB7C803CDBA}">
      <dsp:nvSpPr>
        <dsp:cNvPr id="0" name=""/>
        <dsp:cNvSpPr/>
      </dsp:nvSpPr>
      <dsp:spPr>
        <a:xfrm>
          <a:off x="2795710" y="2039626"/>
          <a:ext cx="1544571" cy="1544571"/>
        </a:xfrm>
        <a:prstGeom prst="roundRect">
          <a:avLst/>
        </a:prstGeom>
        <a:solidFill>
          <a:schemeClr val="accent3">
            <a:hueOff val="551955"/>
            <a:satOff val="-28131"/>
            <a:lumOff val="-10587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baseline="0" smtClean="0">
              <a:solidFill>
                <a:srgbClr val="002060"/>
              </a:solidFill>
            </a:rPr>
            <a:t>Soluciones de código abierto </a:t>
          </a:r>
          <a:endParaRPr lang="es-EC" sz="1400" kern="1200" baseline="0">
            <a:solidFill>
              <a:srgbClr val="002060"/>
            </a:solidFill>
          </a:endParaRPr>
        </a:p>
      </dsp:txBody>
      <dsp:txXfrm>
        <a:off x="2871110" y="2115026"/>
        <a:ext cx="1393771" cy="13937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FEB2-873B-4985-9DD6-12AF7E573EBE}">
      <dsp:nvSpPr>
        <dsp:cNvPr id="0" name=""/>
        <dsp:cNvSpPr/>
      </dsp:nvSpPr>
      <dsp:spPr>
        <a:xfrm>
          <a:off x="7380892" y="500829"/>
          <a:ext cx="179947" cy="3330454"/>
        </a:xfrm>
        <a:prstGeom prst="rect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CFB86-90D2-4FFF-A4DD-CA716D1C35FC}">
      <dsp:nvSpPr>
        <dsp:cNvPr id="0" name=""/>
        <dsp:cNvSpPr/>
      </dsp:nvSpPr>
      <dsp:spPr>
        <a:xfrm>
          <a:off x="179947" y="500829"/>
          <a:ext cx="4680159" cy="3330454"/>
        </a:xfrm>
        <a:prstGeom prst="frame">
          <a:avLst>
            <a:gd name="adj1" fmla="val 5450"/>
          </a:avLst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C7EFA-5BBB-4AA5-A660-3C467F9542D4}">
      <dsp:nvSpPr>
        <dsp:cNvPr id="0" name=""/>
        <dsp:cNvSpPr/>
      </dsp:nvSpPr>
      <dsp:spPr>
        <a:xfrm>
          <a:off x="0" y="101771"/>
          <a:ext cx="4500211" cy="31503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60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3BF60-ECF3-4A66-B531-7CD601D26018}">
      <dsp:nvSpPr>
        <dsp:cNvPr id="0" name=""/>
        <dsp:cNvSpPr/>
      </dsp:nvSpPr>
      <dsp:spPr>
        <a:xfrm>
          <a:off x="362920" y="3253209"/>
          <a:ext cx="4317239" cy="395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FFFF00"/>
              </a:solidFill>
              <a:effectLst/>
            </a:rPr>
            <a:t>Marca Digium TDM410p 4 puertos</a:t>
          </a:r>
          <a:endParaRPr lang="es-EC" sz="1800" kern="1200">
            <a:solidFill>
              <a:srgbClr val="FFFF00"/>
            </a:solidFill>
          </a:endParaRPr>
        </a:p>
      </dsp:txBody>
      <dsp:txXfrm>
        <a:off x="362920" y="3253209"/>
        <a:ext cx="4317239" cy="395328"/>
      </dsp:txXfrm>
    </dsp:sp>
    <dsp:sp modelId="{994C7F92-D669-4D02-AA37-73EC944BB57A}">
      <dsp:nvSpPr>
        <dsp:cNvPr id="0" name=""/>
        <dsp:cNvSpPr/>
      </dsp:nvSpPr>
      <dsp:spPr>
        <a:xfrm>
          <a:off x="5050641" y="500829"/>
          <a:ext cx="2139717" cy="333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[channels]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usecallerid=yes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hidecallerid=no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callwaiting=no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threewaycalling=yes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transfer=yes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echocancel=yes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echotraining=yes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inmediate=no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group=1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context=incoming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signaling=fxs_ks</a:t>
          </a:r>
          <a:endParaRPr lang="es-EC" sz="1300" kern="1200">
            <a:solidFill>
              <a:srgbClr val="002060"/>
            </a:solidFill>
          </a:endParaRP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rgbClr val="002060"/>
              </a:solidFill>
            </a:rPr>
            <a:t>channel =&gt; 4</a:t>
          </a:r>
          <a:endParaRPr lang="es-EC" sz="1300" kern="1200">
            <a:solidFill>
              <a:srgbClr val="002060"/>
            </a:solidFill>
          </a:endParaRPr>
        </a:p>
      </dsp:txBody>
      <dsp:txXfrm>
        <a:off x="5050641" y="500829"/>
        <a:ext cx="2139717" cy="33304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7038D-2B0D-4438-9DB2-268EB9BEB2BB}">
      <dsp:nvSpPr>
        <dsp:cNvPr id="0" name=""/>
        <dsp:cNvSpPr/>
      </dsp:nvSpPr>
      <dsp:spPr>
        <a:xfrm>
          <a:off x="0" y="23078"/>
          <a:ext cx="8064896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>
              <a:solidFill>
                <a:srgbClr val="002060"/>
              </a:solidFill>
            </a:rPr>
            <a:t>[default]</a:t>
          </a:r>
          <a:endParaRPr lang="es-EC" sz="2500" kern="1200"/>
        </a:p>
      </dsp:txBody>
      <dsp:txXfrm>
        <a:off x="0" y="23078"/>
        <a:ext cx="8064896" cy="720000"/>
      </dsp:txXfrm>
    </dsp:sp>
    <dsp:sp modelId="{8FDC6DDD-B01F-4225-92C5-22F5088E42C5}">
      <dsp:nvSpPr>
        <dsp:cNvPr id="0" name=""/>
        <dsp:cNvSpPr/>
      </dsp:nvSpPr>
      <dsp:spPr>
        <a:xfrm>
          <a:off x="0" y="743078"/>
          <a:ext cx="8064896" cy="29508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Language=es</a:t>
          </a:r>
          <a:endParaRPr lang="es-EC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501=&gt;501,Orly Macias,micorreo@gmail.com,,tz=central|attach=yes</a:t>
          </a:r>
          <a:endParaRPr lang="es-EC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smtClean="0"/>
            <a:t>502=&gt;502,Jose Cun,micorreo@gmail.com,,tz=central|attach=yes</a:t>
          </a:r>
          <a:endParaRPr lang="es-EC" sz="2500" kern="120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500" kern="1200" smtClean="0"/>
            <a:t>503=&gt;503,Juan Ramirez,micorreo@gmail.com,,tz=central|attach=yes</a:t>
          </a:r>
          <a:endParaRPr lang="es-EC" sz="2500" kern="1200"/>
        </a:p>
      </dsp:txBody>
      <dsp:txXfrm>
        <a:off x="0" y="743078"/>
        <a:ext cx="8064896" cy="29508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F99F5-D393-405E-993E-50FB12F2DC43}">
      <dsp:nvSpPr>
        <dsp:cNvPr id="0" name=""/>
        <dsp:cNvSpPr/>
      </dsp:nvSpPr>
      <dsp:spPr>
        <a:xfrm>
          <a:off x="0" y="275920"/>
          <a:ext cx="69847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096" tIns="249936" rIns="54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 Define características generales del plan de marcado.</a:t>
          </a:r>
          <a:endParaRPr lang="es-EC" sz="1200" kern="1200"/>
        </a:p>
      </dsp:txBody>
      <dsp:txXfrm>
        <a:off x="0" y="275920"/>
        <a:ext cx="6984776" cy="510300"/>
      </dsp:txXfrm>
    </dsp:sp>
    <dsp:sp modelId="{468C444E-C386-4F93-B22F-CC7603BABA6A}">
      <dsp:nvSpPr>
        <dsp:cNvPr id="0" name=""/>
        <dsp:cNvSpPr/>
      </dsp:nvSpPr>
      <dsp:spPr>
        <a:xfrm>
          <a:off x="349238" y="98800"/>
          <a:ext cx="4889343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[general]</a:t>
          </a:r>
          <a:endParaRPr lang="es-EC" sz="1200" kern="1200">
            <a:solidFill>
              <a:srgbClr val="002060"/>
            </a:solidFill>
          </a:endParaRPr>
        </a:p>
      </dsp:txBody>
      <dsp:txXfrm>
        <a:off x="366531" y="116093"/>
        <a:ext cx="4854757" cy="319654"/>
      </dsp:txXfrm>
    </dsp:sp>
    <dsp:sp modelId="{1532A2DF-3E4F-4DD0-BA7B-35065E3829D4}">
      <dsp:nvSpPr>
        <dsp:cNvPr id="0" name=""/>
        <dsp:cNvSpPr/>
      </dsp:nvSpPr>
      <dsp:spPr>
        <a:xfrm>
          <a:off x="0" y="1028140"/>
          <a:ext cx="69847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5">
              <a:hueOff val="2022965"/>
              <a:satOff val="-3815"/>
              <a:lumOff val="1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096" tIns="249936" rIns="54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Define el plan de marcado  para las extensiones configuradas en la pbx.</a:t>
          </a:r>
          <a:endParaRPr lang="es-EC" sz="1200" kern="1200"/>
        </a:p>
      </dsp:txBody>
      <dsp:txXfrm>
        <a:off x="0" y="1028140"/>
        <a:ext cx="6984776" cy="510300"/>
      </dsp:txXfrm>
    </dsp:sp>
    <dsp:sp modelId="{34A944C5-AD0F-44EF-A3CB-328EBE519A9A}">
      <dsp:nvSpPr>
        <dsp:cNvPr id="0" name=""/>
        <dsp:cNvSpPr/>
      </dsp:nvSpPr>
      <dsp:spPr>
        <a:xfrm>
          <a:off x="349238" y="851020"/>
          <a:ext cx="4889343" cy="354240"/>
        </a:xfrm>
        <a:prstGeom prst="roundRect">
          <a:avLst/>
        </a:prstGeom>
        <a:solidFill>
          <a:schemeClr val="accent5">
            <a:hueOff val="2022965"/>
            <a:satOff val="-3815"/>
            <a:lumOff val="1274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[internal]</a:t>
          </a:r>
          <a:endParaRPr lang="es-EC" sz="1200" kern="1200">
            <a:solidFill>
              <a:srgbClr val="002060"/>
            </a:solidFill>
          </a:endParaRPr>
        </a:p>
      </dsp:txBody>
      <dsp:txXfrm>
        <a:off x="366531" y="868313"/>
        <a:ext cx="4854757" cy="319654"/>
      </dsp:txXfrm>
    </dsp:sp>
    <dsp:sp modelId="{46A1CB1C-E1D7-460A-B9D9-9209460D5B3C}">
      <dsp:nvSpPr>
        <dsp:cNvPr id="0" name=""/>
        <dsp:cNvSpPr/>
      </dsp:nvSpPr>
      <dsp:spPr>
        <a:xfrm>
          <a:off x="0" y="1780360"/>
          <a:ext cx="69847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5">
              <a:hueOff val="4045930"/>
              <a:satOff val="-7629"/>
              <a:lumOff val="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096" tIns="249936" rIns="54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Define el plan de marcado para llamadas entrantes.</a:t>
          </a:r>
          <a:endParaRPr lang="es-EC" sz="1200" kern="1200"/>
        </a:p>
      </dsp:txBody>
      <dsp:txXfrm>
        <a:off x="0" y="1780360"/>
        <a:ext cx="6984776" cy="510300"/>
      </dsp:txXfrm>
    </dsp:sp>
    <dsp:sp modelId="{74A744B0-C52E-4A00-A370-248834DB5E37}">
      <dsp:nvSpPr>
        <dsp:cNvPr id="0" name=""/>
        <dsp:cNvSpPr/>
      </dsp:nvSpPr>
      <dsp:spPr>
        <a:xfrm>
          <a:off x="349238" y="1603239"/>
          <a:ext cx="4889343" cy="354240"/>
        </a:xfrm>
        <a:prstGeom prst="roundRect">
          <a:avLst/>
        </a:prstGeom>
        <a:solidFill>
          <a:schemeClr val="accent5">
            <a:hueOff val="4045930"/>
            <a:satOff val="-7629"/>
            <a:lumOff val="2549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[incoming]</a:t>
          </a:r>
          <a:endParaRPr lang="es-EC" sz="1200" kern="1200">
            <a:solidFill>
              <a:srgbClr val="002060"/>
            </a:solidFill>
          </a:endParaRPr>
        </a:p>
      </dsp:txBody>
      <dsp:txXfrm>
        <a:off x="366531" y="1620532"/>
        <a:ext cx="4854757" cy="319654"/>
      </dsp:txXfrm>
    </dsp:sp>
    <dsp:sp modelId="{7089BAE3-DD4F-4880-8360-42E76E641A3F}">
      <dsp:nvSpPr>
        <dsp:cNvPr id="0" name=""/>
        <dsp:cNvSpPr/>
      </dsp:nvSpPr>
      <dsp:spPr>
        <a:xfrm>
          <a:off x="0" y="2532579"/>
          <a:ext cx="6984776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5">
              <a:hueOff val="6068895"/>
              <a:satOff val="-11444"/>
              <a:lumOff val="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096" tIns="249936" rIns="54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Define la creación del archivo .call en base a los parámetros que recibe del contexto internal para originar la llamada a la extensión ocupada.</a:t>
          </a:r>
          <a:endParaRPr lang="es-EC" sz="1200" kern="1200"/>
        </a:p>
      </dsp:txBody>
      <dsp:txXfrm>
        <a:off x="0" y="2532579"/>
        <a:ext cx="6984776" cy="680400"/>
      </dsp:txXfrm>
    </dsp:sp>
    <dsp:sp modelId="{DD497F55-0DA9-4808-B76B-8429CB50EA51}">
      <dsp:nvSpPr>
        <dsp:cNvPr id="0" name=""/>
        <dsp:cNvSpPr/>
      </dsp:nvSpPr>
      <dsp:spPr>
        <a:xfrm>
          <a:off x="349238" y="2355460"/>
          <a:ext cx="4889343" cy="354240"/>
        </a:xfrm>
        <a:prstGeom prst="roundRect">
          <a:avLst/>
        </a:prstGeom>
        <a:solidFill>
          <a:schemeClr val="accent5">
            <a:hueOff val="6068895"/>
            <a:satOff val="-11444"/>
            <a:lumOff val="3823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[macro-internos]</a:t>
          </a:r>
          <a:endParaRPr lang="es-EC" sz="1200" kern="1200">
            <a:solidFill>
              <a:srgbClr val="002060"/>
            </a:solidFill>
          </a:endParaRPr>
        </a:p>
      </dsp:txBody>
      <dsp:txXfrm>
        <a:off x="366531" y="2372753"/>
        <a:ext cx="4854757" cy="319654"/>
      </dsp:txXfrm>
    </dsp:sp>
    <dsp:sp modelId="{8A2EDABB-CAF2-4AFA-AEC9-8D4977111B4B}">
      <dsp:nvSpPr>
        <dsp:cNvPr id="0" name=""/>
        <dsp:cNvSpPr/>
      </dsp:nvSpPr>
      <dsp:spPr>
        <a:xfrm>
          <a:off x="0" y="3454900"/>
          <a:ext cx="6984776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5">
              <a:hueOff val="8091860"/>
              <a:satOff val="-15258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2096" tIns="249936" rIns="542096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smtClean="0"/>
            <a:t>Define el comportamiento para retorno de la llamada al usuario llamante.</a:t>
          </a:r>
          <a:endParaRPr lang="es-EC" sz="1200" kern="1200"/>
        </a:p>
      </dsp:txBody>
      <dsp:txXfrm>
        <a:off x="0" y="3454900"/>
        <a:ext cx="6984776" cy="510300"/>
      </dsp:txXfrm>
    </dsp:sp>
    <dsp:sp modelId="{435DFAFA-CC25-4C61-9401-39E4449DF92F}">
      <dsp:nvSpPr>
        <dsp:cNvPr id="0" name=""/>
        <dsp:cNvSpPr/>
      </dsp:nvSpPr>
      <dsp:spPr>
        <a:xfrm>
          <a:off x="349238" y="3277780"/>
          <a:ext cx="4889343" cy="354240"/>
        </a:xfrm>
        <a:prstGeom prst="roundRect">
          <a:avLst/>
        </a:prstGeom>
        <a:solidFill>
          <a:schemeClr val="accent5">
            <a:hueOff val="8091860"/>
            <a:satOff val="-15258"/>
            <a:lumOff val="5098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[macro-verify]</a:t>
          </a:r>
          <a:endParaRPr lang="es-EC" sz="1200" kern="1200">
            <a:solidFill>
              <a:srgbClr val="002060"/>
            </a:solidFill>
          </a:endParaRPr>
        </a:p>
      </dsp:txBody>
      <dsp:txXfrm>
        <a:off x="366531" y="3295073"/>
        <a:ext cx="4854757" cy="31965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6DD9D-C855-4C2B-A79C-D16EEB1863FB}">
      <dsp:nvSpPr>
        <dsp:cNvPr id="0" name=""/>
        <dsp:cNvSpPr/>
      </dsp:nvSpPr>
      <dsp:spPr>
        <a:xfrm>
          <a:off x="2260848" y="415"/>
          <a:ext cx="3391272" cy="16206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smtClean="0"/>
            <a:t>Creación y actualización de base de datos usuarios</a:t>
          </a:r>
          <a:endParaRPr lang="es-EC" sz="2000" kern="1200"/>
        </a:p>
      </dsp:txBody>
      <dsp:txXfrm>
        <a:off x="2260848" y="202992"/>
        <a:ext cx="2783543" cy="1215459"/>
      </dsp:txXfrm>
    </dsp:sp>
    <dsp:sp modelId="{F9F09822-0A42-4D42-84FE-BE0FA9DD1CFE}">
      <dsp:nvSpPr>
        <dsp:cNvPr id="0" name=""/>
        <dsp:cNvSpPr/>
      </dsp:nvSpPr>
      <dsp:spPr>
        <a:xfrm>
          <a:off x="0" y="0"/>
          <a:ext cx="2260848" cy="16206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solidFill>
                <a:srgbClr val="002060"/>
              </a:solidFill>
            </a:rPr>
            <a:t>actualiza_base.agi</a:t>
          </a:r>
          <a:endParaRPr lang="es-EC" sz="1700" kern="1200">
            <a:solidFill>
              <a:srgbClr val="002060"/>
            </a:solidFill>
          </a:endParaRPr>
        </a:p>
      </dsp:txBody>
      <dsp:txXfrm>
        <a:off x="79112" y="79112"/>
        <a:ext cx="2102624" cy="1462388"/>
      </dsp:txXfrm>
    </dsp:sp>
    <dsp:sp modelId="{46449F6F-978E-47A6-BE6D-DFEE3253EB10}">
      <dsp:nvSpPr>
        <dsp:cNvPr id="0" name=""/>
        <dsp:cNvSpPr/>
      </dsp:nvSpPr>
      <dsp:spPr>
        <a:xfrm>
          <a:off x="2260848" y="1749056"/>
          <a:ext cx="3391272" cy="16206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8219110"/>
            <a:satOff val="-11194"/>
            <a:lumOff val="1011"/>
            <a:alphaOff val="0"/>
          </a:schemeClr>
        </a:solidFill>
        <a:ln>
          <a:noFill/>
        </a:ln>
        <a:effectLst/>
        <a:sp3d z="-161800" extrusionH="10600" contourW="3000">
          <a:bevelT w="48600" h="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smtClean="0"/>
            <a:t>Identificación del canal  destino del número  marcado</a:t>
          </a:r>
          <a:endParaRPr lang="es-EC" sz="2000" kern="1200"/>
        </a:p>
      </dsp:txBody>
      <dsp:txXfrm>
        <a:off x="2260848" y="1951633"/>
        <a:ext cx="2783543" cy="1215459"/>
      </dsp:txXfrm>
    </dsp:sp>
    <dsp:sp modelId="{0675AAE4-E4F6-43EA-B1F4-F62FD1BAED40}">
      <dsp:nvSpPr>
        <dsp:cNvPr id="0" name=""/>
        <dsp:cNvSpPr/>
      </dsp:nvSpPr>
      <dsp:spPr>
        <a:xfrm>
          <a:off x="0" y="1783089"/>
          <a:ext cx="2260848" cy="1620612"/>
        </a:xfrm>
        <a:prstGeom prst="roundRect">
          <a:avLst/>
        </a:prstGeom>
        <a:solidFill>
          <a:schemeClr val="accent5">
            <a:hueOff val="8091860"/>
            <a:satOff val="-15258"/>
            <a:lumOff val="5098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smtClean="0">
              <a:solidFill>
                <a:srgbClr val="002060"/>
              </a:solidFill>
            </a:rPr>
            <a:t>scrbasefinal.agi</a:t>
          </a:r>
          <a:endParaRPr lang="es-EC" sz="1700" kern="1200">
            <a:solidFill>
              <a:srgbClr val="002060"/>
            </a:solidFill>
          </a:endParaRPr>
        </a:p>
      </dsp:txBody>
      <dsp:txXfrm>
        <a:off x="79112" y="1862201"/>
        <a:ext cx="2102624" cy="146238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3B0F-AED7-4639-9E94-5B0463BBD371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Definicion de Variables</a:t>
          </a:r>
          <a:endParaRPr lang="es-EC" sz="1900" kern="1200">
            <a:solidFill>
              <a:srgbClr val="002060"/>
            </a:solidFill>
          </a:endParaRPr>
        </a:p>
      </dsp:txBody>
      <dsp:txXfrm rot="-5400000">
        <a:off x="1" y="844655"/>
        <a:ext cx="1687710" cy="723305"/>
      </dsp:txXfrm>
    </dsp:sp>
    <dsp:sp modelId="{C9712EA0-D9BA-480C-B268-257C040297EB}">
      <dsp:nvSpPr>
        <dsp:cNvPr id="0" name=""/>
        <dsp:cNvSpPr/>
      </dsp:nvSpPr>
      <dsp:spPr>
        <a:xfrm rot="5400000">
          <a:off x="4632275" y="-294376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900" kern="1200" smtClean="0"/>
            <a:t>#!/usr/bin/php -q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&lt;?php 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require '/var/lib/Asterisk/agi-bin/phpagi-2.14/phpagi.php';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$agi=new AGI();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/>
        </a:p>
      </dsp:txBody>
      <dsp:txXfrm rot="-5400000">
        <a:off x="1687711" y="77304"/>
        <a:ext cx="7379787" cy="1414156"/>
      </dsp:txXfrm>
    </dsp:sp>
    <dsp:sp modelId="{EBDD8674-FB6E-4ECB-8FCA-870F133711EB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solidFill>
          <a:schemeClr val="accent2">
            <a:hueOff val="-1240335"/>
            <a:satOff val="-2032"/>
            <a:lumOff val="-1"/>
            <a:alphaOff val="0"/>
          </a:schemeClr>
        </a:solidFill>
        <a:ln w="60000" cap="flat" cmpd="thickThin" algn="ctr">
          <a:solidFill>
            <a:schemeClr val="accent2">
              <a:hueOff val="-1240335"/>
              <a:satOff val="-2032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Conexión a la base de datos</a:t>
          </a:r>
          <a:endParaRPr lang="es-EC" sz="1900" kern="1200">
            <a:solidFill>
              <a:srgbClr val="002060"/>
            </a:solidFill>
          </a:endParaRPr>
        </a:p>
      </dsp:txBody>
      <dsp:txXfrm rot="-5400000">
        <a:off x="1" y="3067346"/>
        <a:ext cx="1687710" cy="723305"/>
      </dsp:txXfrm>
    </dsp:sp>
    <dsp:sp modelId="{0314768B-83B2-4C2D-A850-B2D8D1CE6473}">
      <dsp:nvSpPr>
        <dsp:cNvPr id="0" name=""/>
        <dsp:cNvSpPr/>
      </dsp:nvSpPr>
      <dsp:spPr>
        <a:xfrm rot="5400000">
          <a:off x="4632275" y="-72107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1240335"/>
              <a:satOff val="-2032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connect_db();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900" kern="1200" smtClean="0"/>
            <a:t>$fichero = @fopen("/etc/Asterisk/sip.conf","r") or die("No se puede abrir el archivo");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$query0="DELETE FROM sip";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mysql_query($query0) or die('Error, delete query failed');</a:t>
          </a:r>
          <a:endParaRPr lang="es-EC" sz="900" kern="1200"/>
        </a:p>
      </dsp:txBody>
      <dsp:txXfrm rot="-5400000">
        <a:off x="1687711" y="2299994"/>
        <a:ext cx="7379787" cy="1414156"/>
      </dsp:txXfrm>
    </dsp:sp>
    <dsp:sp modelId="{46B13FDF-450B-48DB-8F7A-52137A010D0D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solidFill>
          <a:schemeClr val="accent2">
            <a:hueOff val="-2480670"/>
            <a:satOff val="-4065"/>
            <a:lumOff val="-1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Leyendo archivo sip.conf</a:t>
          </a:r>
          <a:endParaRPr lang="es-EC" sz="1900" kern="1200">
            <a:solidFill>
              <a:srgbClr val="002060"/>
            </a:solidFill>
          </a:endParaRPr>
        </a:p>
      </dsp:txBody>
      <dsp:txXfrm rot="-5400000">
        <a:off x="1" y="5290037"/>
        <a:ext cx="1687710" cy="723305"/>
      </dsp:txXfrm>
    </dsp:sp>
    <dsp:sp modelId="{D9853050-6AEF-4D17-B811-B3ABDD331503}">
      <dsp:nvSpPr>
        <dsp:cNvPr id="0" name=""/>
        <dsp:cNvSpPr/>
      </dsp:nvSpPr>
      <dsp:spPr>
        <a:xfrm rot="5400000">
          <a:off x="4632275" y="1501618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5715" rIns="5715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while(!feof($fichero)){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if(strcasecmp(fgetc($fichero),"[")==0){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$temp=fgetc($fichero);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$cadena="";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while(strcasecmp($temp,"]")!=0){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900" kern="1200" smtClean="0"/>
            <a:t>$cadena=$cadena.$temp;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900" kern="1200" smtClean="0"/>
            <a:t>$temp=fgetc($fichero);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smtClean="0"/>
            <a:t>}</a:t>
          </a:r>
          <a:endParaRPr lang="es-EC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900" kern="1200">
            <a:solidFill>
              <a:srgbClr val="002060"/>
            </a:solidFill>
          </a:endParaRPr>
        </a:p>
      </dsp:txBody>
      <dsp:txXfrm rot="-5400000">
        <a:off x="1687711" y="4522684"/>
        <a:ext cx="7379787" cy="14141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3B0F-AED7-4639-9E94-5B0463BBD371}">
      <dsp:nvSpPr>
        <dsp:cNvPr id="0" name=""/>
        <dsp:cNvSpPr/>
      </dsp:nvSpPr>
      <dsp:spPr>
        <a:xfrm rot="5400000">
          <a:off x="-272746" y="278173"/>
          <a:ext cx="1818307" cy="127281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Inserción de extensiones sip en la  base de datos</a:t>
          </a:r>
          <a:endParaRPr lang="es-EC" sz="1200" kern="1200">
            <a:solidFill>
              <a:srgbClr val="002060"/>
            </a:solidFill>
          </a:endParaRPr>
        </a:p>
      </dsp:txBody>
      <dsp:txXfrm rot="-5400000">
        <a:off x="1" y="641835"/>
        <a:ext cx="1272815" cy="545492"/>
      </dsp:txXfrm>
    </dsp:sp>
    <dsp:sp modelId="{C9712EA0-D9BA-480C-B268-257C040297EB}">
      <dsp:nvSpPr>
        <dsp:cNvPr id="0" name=""/>
        <dsp:cNvSpPr/>
      </dsp:nvSpPr>
      <dsp:spPr>
        <a:xfrm rot="5400000">
          <a:off x="4617457" y="-3339214"/>
          <a:ext cx="1181899" cy="7871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   if(strcasecmp($cadena,"general")!=0){</a:t>
          </a:r>
          <a:endParaRPr lang="es-EC" sz="800" kern="120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	$query = "INSERT INTO sip VALUES ('$cadena')";</a:t>
          </a:r>
          <a:endParaRPr lang="es-EC" sz="800" kern="120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	mysql_query($query) or die('Error, insert query failed');</a:t>
          </a:r>
          <a:endParaRPr lang="es-EC" sz="800" kern="1200"/>
        </a:p>
        <a:p>
          <a:pPr marL="171450" lvl="3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}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800" kern="1200" smtClean="0"/>
            <a:t>  </a:t>
          </a:r>
          <a:r>
            <a:rPr lang="x-none" sz="800" kern="1200" smtClean="0"/>
            <a:t>}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}</a:t>
          </a:r>
          <a:endParaRPr lang="es-ES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fclose($fichero);</a:t>
          </a:r>
          <a:endParaRPr lang="es-ES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800" kern="1200"/>
        </a:p>
      </dsp:txBody>
      <dsp:txXfrm rot="-5400000">
        <a:off x="1272815" y="63124"/>
        <a:ext cx="7813488" cy="1066507"/>
      </dsp:txXfrm>
    </dsp:sp>
    <dsp:sp modelId="{EBDD8674-FB6E-4ECB-8FCA-870F133711EB}">
      <dsp:nvSpPr>
        <dsp:cNvPr id="0" name=""/>
        <dsp:cNvSpPr/>
      </dsp:nvSpPr>
      <dsp:spPr>
        <a:xfrm rot="5400000">
          <a:off x="-272746" y="1954452"/>
          <a:ext cx="1818307" cy="1272815"/>
        </a:xfrm>
        <a:prstGeom prst="chevron">
          <a:avLst/>
        </a:prstGeom>
        <a:solidFill>
          <a:schemeClr val="accent2">
            <a:hueOff val="-826890"/>
            <a:satOff val="-1355"/>
            <a:lumOff val="0"/>
            <a:alphaOff val="0"/>
          </a:schemeClr>
        </a:solidFill>
        <a:ln w="60000" cap="flat" cmpd="thickThin" algn="ctr">
          <a:solidFill>
            <a:schemeClr val="accent2">
              <a:hueOff val="-826890"/>
              <a:satOff val="-135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Abriendo archivo iax.conf</a:t>
          </a:r>
          <a:endParaRPr lang="es-EC" sz="1200" kern="1200">
            <a:solidFill>
              <a:srgbClr val="002060"/>
            </a:solidFill>
          </a:endParaRPr>
        </a:p>
      </dsp:txBody>
      <dsp:txXfrm rot="-5400000">
        <a:off x="1" y="2318114"/>
        <a:ext cx="1272815" cy="545492"/>
      </dsp:txXfrm>
    </dsp:sp>
    <dsp:sp modelId="{0314768B-83B2-4C2D-A850-B2D8D1CE6473}">
      <dsp:nvSpPr>
        <dsp:cNvPr id="0" name=""/>
        <dsp:cNvSpPr/>
      </dsp:nvSpPr>
      <dsp:spPr>
        <a:xfrm rot="5400000">
          <a:off x="4617457" y="-1662935"/>
          <a:ext cx="1181899" cy="7871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826890"/>
              <a:satOff val="-135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$fichero = @fopen("/etc/Asterisk/iax.conf","r") or die("No se puede abrir el archivo");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$query0="DELETE FROM iax";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mysql_query($query0) or die('Error, delete query failed');</a:t>
          </a:r>
          <a:endParaRPr lang="es-EC" sz="800" kern="1200"/>
        </a:p>
      </dsp:txBody>
      <dsp:txXfrm rot="-5400000">
        <a:off x="1272815" y="1739403"/>
        <a:ext cx="7813488" cy="1066507"/>
      </dsp:txXfrm>
    </dsp:sp>
    <dsp:sp modelId="{46B13FDF-450B-48DB-8F7A-52137A010D0D}">
      <dsp:nvSpPr>
        <dsp:cNvPr id="0" name=""/>
        <dsp:cNvSpPr/>
      </dsp:nvSpPr>
      <dsp:spPr>
        <a:xfrm rot="5400000">
          <a:off x="-272746" y="3630731"/>
          <a:ext cx="1818307" cy="1272815"/>
        </a:xfrm>
        <a:prstGeom prst="chevron">
          <a:avLst/>
        </a:prstGeom>
        <a:solidFill>
          <a:schemeClr val="accent2">
            <a:hueOff val="-1653780"/>
            <a:satOff val="-2710"/>
            <a:lumOff val="-1"/>
            <a:alphaOff val="0"/>
          </a:schemeClr>
        </a:solidFill>
        <a:ln w="60000" cap="flat" cmpd="thickThin" algn="ctr">
          <a:solidFill>
            <a:schemeClr val="accent2">
              <a:hueOff val="-1653780"/>
              <a:satOff val="-271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Leyendo archivo iax.conf</a:t>
          </a:r>
          <a:endParaRPr lang="es-EC" sz="1200" kern="1200">
            <a:solidFill>
              <a:srgbClr val="002060"/>
            </a:solidFill>
          </a:endParaRPr>
        </a:p>
      </dsp:txBody>
      <dsp:txXfrm rot="-5400000">
        <a:off x="1" y="3994393"/>
        <a:ext cx="1272815" cy="545492"/>
      </dsp:txXfrm>
    </dsp:sp>
    <dsp:sp modelId="{D9853050-6AEF-4D17-B811-B3ABDD331503}">
      <dsp:nvSpPr>
        <dsp:cNvPr id="0" name=""/>
        <dsp:cNvSpPr/>
      </dsp:nvSpPr>
      <dsp:spPr>
        <a:xfrm rot="5400000">
          <a:off x="4617457" y="13343"/>
          <a:ext cx="1181899" cy="7871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1653780"/>
              <a:satOff val="-2710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while(!feof($fichero)){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if(strcasecmp(fgetc($fichero),"[")==0){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$temp=fgetc($fichero);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$cadena="";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while(strcasecmp($temp,"]")!=0){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$cadena=$cadena.$temp;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$temp=fgetc($fichero);</a:t>
          </a:r>
          <a:endParaRPr lang="es-EC" sz="800" kern="120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}</a:t>
          </a:r>
          <a:endParaRPr lang="es-EC" sz="800" kern="1200"/>
        </a:p>
      </dsp:txBody>
      <dsp:txXfrm rot="-5400000">
        <a:off x="1272815" y="3415681"/>
        <a:ext cx="7813488" cy="1066507"/>
      </dsp:txXfrm>
    </dsp:sp>
    <dsp:sp modelId="{92A31B8E-212C-447A-A8C1-051DE429A413}">
      <dsp:nvSpPr>
        <dsp:cNvPr id="0" name=""/>
        <dsp:cNvSpPr/>
      </dsp:nvSpPr>
      <dsp:spPr>
        <a:xfrm rot="5400000">
          <a:off x="-272746" y="5307011"/>
          <a:ext cx="1818307" cy="1272815"/>
        </a:xfrm>
        <a:prstGeom prst="chevron">
          <a:avLst/>
        </a:prstGeom>
        <a:solidFill>
          <a:schemeClr val="accent2">
            <a:hueOff val="-2480670"/>
            <a:satOff val="-4065"/>
            <a:lumOff val="-1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solidFill>
                <a:srgbClr val="002060"/>
              </a:solidFill>
            </a:rPr>
            <a:t>Inserción de extensiones iax en la base de datos</a:t>
          </a:r>
          <a:endParaRPr lang="es-EC" sz="1200" kern="1200">
            <a:solidFill>
              <a:srgbClr val="002060"/>
            </a:solidFill>
          </a:endParaRPr>
        </a:p>
      </dsp:txBody>
      <dsp:txXfrm rot="-5400000">
        <a:off x="1" y="5670673"/>
        <a:ext cx="1272815" cy="545492"/>
      </dsp:txXfrm>
    </dsp:sp>
    <dsp:sp modelId="{BB8E7644-EB27-4926-9673-9DD448189852}">
      <dsp:nvSpPr>
        <dsp:cNvPr id="0" name=""/>
        <dsp:cNvSpPr/>
      </dsp:nvSpPr>
      <dsp:spPr>
        <a:xfrm rot="5400000">
          <a:off x="4617457" y="1689622"/>
          <a:ext cx="1181899" cy="78711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if(strcasecmp($cadena,"general")!=0){$query = "INSERT INTO iax VALUES ('$cadena')";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mysql_query($query) or die('Error, insert query failed');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}//fin de if de inserción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}//fin de if de [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}//fin de while feof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fclose($fichero);</a:t>
          </a:r>
          <a:endParaRPr lang="es-EC" sz="800" kern="120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800" kern="1200" smtClean="0"/>
            <a:t>?&gt;</a:t>
          </a:r>
          <a:endParaRPr lang="es-EC" sz="800" kern="1200"/>
        </a:p>
      </dsp:txBody>
      <dsp:txXfrm rot="-5400000">
        <a:off x="1272815" y="5091960"/>
        <a:ext cx="7813488" cy="10665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3B0F-AED7-4639-9E94-5B0463BBD371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2060"/>
              </a:solidFill>
            </a:rPr>
            <a:t>Definicion de Variables</a:t>
          </a:r>
          <a:endParaRPr lang="es-EC" sz="1600" kern="1200">
            <a:solidFill>
              <a:srgbClr val="002060"/>
            </a:solidFill>
          </a:endParaRPr>
        </a:p>
      </dsp:txBody>
      <dsp:txXfrm rot="-5400000">
        <a:off x="1" y="844655"/>
        <a:ext cx="1687710" cy="723305"/>
      </dsp:txXfrm>
    </dsp:sp>
    <dsp:sp modelId="{C9712EA0-D9BA-480C-B268-257C040297EB}">
      <dsp:nvSpPr>
        <dsp:cNvPr id="0" name=""/>
        <dsp:cNvSpPr/>
      </dsp:nvSpPr>
      <dsp:spPr>
        <a:xfrm rot="5400000">
          <a:off x="4632275" y="-294376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#!/usr/bin/php -q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&lt;?php 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require '/var/lib/Asterisk/agi-bin/phpagi-2.14/phpagi.php';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$agi=new AGI();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$cli1 = $argv[1];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/>
        </a:p>
      </dsp:txBody>
      <dsp:txXfrm rot="-5400000">
        <a:off x="1687711" y="77304"/>
        <a:ext cx="7379787" cy="1414156"/>
      </dsp:txXfrm>
    </dsp:sp>
    <dsp:sp modelId="{EBDD8674-FB6E-4ECB-8FCA-870F133711EB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solidFill>
          <a:schemeClr val="accent2">
            <a:hueOff val="-1240335"/>
            <a:satOff val="-2032"/>
            <a:lumOff val="-1"/>
            <a:alphaOff val="0"/>
          </a:schemeClr>
        </a:solidFill>
        <a:ln w="60000" cap="flat" cmpd="thickThin" algn="ctr">
          <a:solidFill>
            <a:schemeClr val="accent2">
              <a:hueOff val="-1240335"/>
              <a:satOff val="-2032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2060"/>
              </a:solidFill>
            </a:rPr>
            <a:t>Verificando si la extensión marcada es tipo sip</a:t>
          </a:r>
          <a:endParaRPr lang="es-EC" sz="1600" kern="1200">
            <a:solidFill>
              <a:srgbClr val="002060"/>
            </a:solidFill>
          </a:endParaRPr>
        </a:p>
      </dsp:txBody>
      <dsp:txXfrm rot="-5400000">
        <a:off x="1" y="3067346"/>
        <a:ext cx="1687710" cy="723305"/>
      </dsp:txXfrm>
    </dsp:sp>
    <dsp:sp modelId="{0314768B-83B2-4C2D-A850-B2D8D1CE6473}">
      <dsp:nvSpPr>
        <dsp:cNvPr id="0" name=""/>
        <dsp:cNvSpPr/>
      </dsp:nvSpPr>
      <dsp:spPr>
        <a:xfrm rot="5400000">
          <a:off x="4632275" y="-72107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1240335"/>
              <a:satOff val="-2032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connect_db();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if(esSIP($cli1)) { //registro ya existe en SIP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$temp="SIP";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}</a:t>
          </a:r>
          <a:endParaRPr lang="es-EC" sz="1400" kern="1200"/>
        </a:p>
      </dsp:txBody>
      <dsp:txXfrm rot="-5400000">
        <a:off x="1687711" y="2299994"/>
        <a:ext cx="7379787" cy="1414156"/>
      </dsp:txXfrm>
    </dsp:sp>
    <dsp:sp modelId="{46B13FDF-450B-48DB-8F7A-52137A010D0D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solidFill>
          <a:schemeClr val="accent2">
            <a:hueOff val="-2480670"/>
            <a:satOff val="-4065"/>
            <a:lumOff val="-1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2060"/>
              </a:solidFill>
            </a:rPr>
            <a:t>Verificando si la extensión marcada es tipo iax</a:t>
          </a:r>
          <a:endParaRPr lang="es-EC" sz="1600" kern="1200">
            <a:solidFill>
              <a:srgbClr val="002060"/>
            </a:solidFill>
          </a:endParaRPr>
        </a:p>
      </dsp:txBody>
      <dsp:txXfrm rot="-5400000">
        <a:off x="1" y="5290037"/>
        <a:ext cx="1687710" cy="723305"/>
      </dsp:txXfrm>
    </dsp:sp>
    <dsp:sp modelId="{D9853050-6AEF-4D17-B811-B3ABDD331503}">
      <dsp:nvSpPr>
        <dsp:cNvPr id="0" name=""/>
        <dsp:cNvSpPr/>
      </dsp:nvSpPr>
      <dsp:spPr>
        <a:xfrm rot="5400000">
          <a:off x="4632275" y="1501618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else if(esIAX($cli1)) {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$temp="IAX2";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}else {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$temp="";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}</a:t>
          </a:r>
          <a:endParaRPr lang="es-EC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>
            <a:solidFill>
              <a:srgbClr val="002060"/>
            </a:solidFill>
          </a:endParaRPr>
        </a:p>
      </dsp:txBody>
      <dsp:txXfrm rot="-5400000">
        <a:off x="1687711" y="4522684"/>
        <a:ext cx="7379787" cy="14141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3B0F-AED7-4639-9E94-5B0463BBD371}">
      <dsp:nvSpPr>
        <dsp:cNvPr id="0" name=""/>
        <dsp:cNvSpPr/>
      </dsp:nvSpPr>
      <dsp:spPr>
        <a:xfrm rot="5400000">
          <a:off x="-534441" y="539647"/>
          <a:ext cx="3562945" cy="24940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rgbClr val="002060"/>
              </a:solidFill>
            </a:rPr>
            <a:t>En caso de no ser tipo sip o iax</a:t>
          </a:r>
          <a:endParaRPr lang="es-EC" sz="2400" kern="1200">
            <a:solidFill>
              <a:srgbClr val="002060"/>
            </a:solidFill>
          </a:endParaRPr>
        </a:p>
      </dsp:txBody>
      <dsp:txXfrm rot="-5400000">
        <a:off x="2" y="1252236"/>
        <a:ext cx="2494061" cy="1068884"/>
      </dsp:txXfrm>
    </dsp:sp>
    <dsp:sp modelId="{C9712EA0-D9BA-480C-B268-257C040297EB}">
      <dsp:nvSpPr>
        <dsp:cNvPr id="0" name=""/>
        <dsp:cNvSpPr/>
      </dsp:nvSpPr>
      <dsp:spPr>
        <a:xfrm rot="5400000">
          <a:off x="4661073" y="-2161805"/>
          <a:ext cx="2315914" cy="664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   else {</a:t>
          </a:r>
          <a:endParaRPr lang="es-EC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$temp="";</a:t>
          </a:r>
          <a:endParaRPr lang="es-EC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}</a:t>
          </a:r>
          <a:endParaRPr lang="es-EC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500" kern="1200"/>
        </a:p>
      </dsp:txBody>
      <dsp:txXfrm rot="-5400000">
        <a:off x="2494061" y="118261"/>
        <a:ext cx="6536884" cy="2089806"/>
      </dsp:txXfrm>
    </dsp:sp>
    <dsp:sp modelId="{EBDD8674-FB6E-4ECB-8FCA-870F133711EB}">
      <dsp:nvSpPr>
        <dsp:cNvPr id="0" name=""/>
        <dsp:cNvSpPr/>
      </dsp:nvSpPr>
      <dsp:spPr>
        <a:xfrm rot="5400000">
          <a:off x="-534441" y="3824290"/>
          <a:ext cx="3562945" cy="2494061"/>
        </a:xfrm>
        <a:prstGeom prst="chevron">
          <a:avLst/>
        </a:prstGeom>
        <a:solidFill>
          <a:schemeClr val="accent2">
            <a:hueOff val="-2480670"/>
            <a:satOff val="-4065"/>
            <a:lumOff val="-1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rgbClr val="002060"/>
              </a:solidFill>
            </a:rPr>
            <a:t>Enviando al plan de marcado el tipo de canal destino</a:t>
          </a:r>
          <a:endParaRPr lang="es-EC" sz="2400" kern="1200">
            <a:solidFill>
              <a:srgbClr val="002060"/>
            </a:solidFill>
          </a:endParaRPr>
        </a:p>
      </dsp:txBody>
      <dsp:txXfrm rot="-5400000">
        <a:off x="2" y="4536879"/>
        <a:ext cx="2494061" cy="1068884"/>
      </dsp:txXfrm>
    </dsp:sp>
    <dsp:sp modelId="{0314768B-83B2-4C2D-A850-B2D8D1CE6473}">
      <dsp:nvSpPr>
        <dsp:cNvPr id="0" name=""/>
        <dsp:cNvSpPr/>
      </dsp:nvSpPr>
      <dsp:spPr>
        <a:xfrm rot="5400000">
          <a:off x="4661073" y="1122836"/>
          <a:ext cx="2315914" cy="6649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accent2">
              <a:hueOff val="-2480670"/>
              <a:satOff val="-4065"/>
              <a:lumOff val="-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smtClean="0"/>
            <a:t>$agi-&gt;set_variable("CHANN","$temp");</a:t>
          </a:r>
          <a:endParaRPr lang="es-EC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500" kern="1200" smtClean="0"/>
            <a:t>mysql_close();</a:t>
          </a:r>
          <a:endParaRPr lang="es-EC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500" kern="1200" smtClean="0"/>
            <a:t>?&gt;</a:t>
          </a:r>
          <a:endParaRPr lang="es-EC" sz="2500" kern="1200"/>
        </a:p>
      </dsp:txBody>
      <dsp:txXfrm rot="-5400000">
        <a:off x="2494061" y="3402902"/>
        <a:ext cx="6536884" cy="208980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44E79-5371-4C26-932C-019558BA357F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3">
            <a:hueOff val="551955"/>
            <a:satOff val="-28131"/>
            <a:lumOff val="-105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192A0-CFF3-467F-B625-0FDA66F50F7C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3">
            <a:hueOff val="367970"/>
            <a:satOff val="-18754"/>
            <a:lumOff val="-7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E7F425-F8C0-475D-BBB4-1D1CC1DEE2F6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183985"/>
            <a:satOff val="-9377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E0719-CEA4-427C-A294-814A2D42350C}">
      <dsp:nvSpPr>
        <dsp:cNvPr id="0" name=""/>
        <dsp:cNvSpPr/>
      </dsp:nvSpPr>
      <dsp:spPr>
        <a:xfrm>
          <a:off x="1933456" y="790456"/>
          <a:ext cx="5277086" cy="527708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EF9AB-9D2D-4A50-BCA6-94BACC03DBEF}">
      <dsp:nvSpPr>
        <dsp:cNvPr id="0" name=""/>
        <dsp:cNvSpPr/>
      </dsp:nvSpPr>
      <dsp:spPr>
        <a:xfrm>
          <a:off x="3357562" y="2214562"/>
          <a:ext cx="2428875" cy="2428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rgbClr val="002060"/>
              </a:solidFill>
            </a:rPr>
            <a:t>Sistema callback usando archivos .call</a:t>
          </a:r>
          <a:endParaRPr lang="es-EC" sz="2300" kern="1200">
            <a:solidFill>
              <a:srgbClr val="002060"/>
            </a:solidFill>
          </a:endParaRPr>
        </a:p>
      </dsp:txBody>
      <dsp:txXfrm>
        <a:off x="3713263" y="2570263"/>
        <a:ext cx="1717473" cy="1717473"/>
      </dsp:txXfrm>
    </dsp:sp>
    <dsp:sp modelId="{0C34064F-64EC-4436-917B-DB24846AB7BA}">
      <dsp:nvSpPr>
        <dsp:cNvPr id="0" name=""/>
        <dsp:cNvSpPr/>
      </dsp:nvSpPr>
      <dsp:spPr>
        <a:xfrm>
          <a:off x="3721893" y="1558"/>
          <a:ext cx="1700212" cy="1700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>
              <a:solidFill>
                <a:srgbClr val="FFFF00"/>
              </a:solidFill>
            </a:rPr>
            <a:t>Contribución </a:t>
          </a:r>
          <a:r>
            <a:rPr lang="es-ES" sz="1000" kern="1200" smtClean="0">
              <a:solidFill>
                <a:srgbClr val="FFFF00"/>
              </a:solidFill>
            </a:rPr>
            <a:t> de código abierto  </a:t>
          </a:r>
          <a:r>
            <a:rPr lang="es-ES" sz="1000" kern="1200" smtClean="0">
              <a:solidFill>
                <a:srgbClr val="FFFF00"/>
              </a:solidFill>
            </a:rPr>
            <a:t>a </a:t>
          </a:r>
          <a:r>
            <a:rPr lang="es-ES" sz="1000" kern="1200" smtClean="0">
              <a:solidFill>
                <a:srgbClr val="FFFF00"/>
              </a:solidFill>
            </a:rPr>
            <a:t>telecomunicaciones</a:t>
          </a:r>
          <a:endParaRPr lang="es-EC" sz="1000" kern="1200">
            <a:solidFill>
              <a:srgbClr val="FFFF00"/>
            </a:solidFill>
          </a:endParaRPr>
        </a:p>
      </dsp:txBody>
      <dsp:txXfrm>
        <a:off x="3970883" y="250548"/>
        <a:ext cx="1202232" cy="1202232"/>
      </dsp:txXfrm>
    </dsp:sp>
    <dsp:sp modelId="{8A14DE5A-845A-4A43-8BA8-25BB4E138315}">
      <dsp:nvSpPr>
        <dsp:cNvPr id="0" name=""/>
        <dsp:cNvSpPr/>
      </dsp:nvSpPr>
      <dsp:spPr>
        <a:xfrm>
          <a:off x="6299229" y="2578893"/>
          <a:ext cx="1700212" cy="1700212"/>
        </a:xfrm>
        <a:prstGeom prst="ellipse">
          <a:avLst/>
        </a:prstGeom>
        <a:solidFill>
          <a:schemeClr val="accent3">
            <a:hueOff val="183985"/>
            <a:satOff val="-9377"/>
            <a:lumOff val="-3529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>
              <a:solidFill>
                <a:srgbClr val="FFFF00"/>
              </a:solidFill>
            </a:rPr>
            <a:t>Callback con tecnologias comunes de telefonía IP</a:t>
          </a:r>
          <a:endParaRPr lang="es-EC" sz="1000" kern="1200">
            <a:solidFill>
              <a:srgbClr val="FFFF00"/>
            </a:solidFill>
          </a:endParaRPr>
        </a:p>
      </dsp:txBody>
      <dsp:txXfrm>
        <a:off x="6548219" y="2827883"/>
        <a:ext cx="1202232" cy="1202232"/>
      </dsp:txXfrm>
    </dsp:sp>
    <dsp:sp modelId="{49BE1540-D6EE-4AE8-81AE-5E2856EEE624}">
      <dsp:nvSpPr>
        <dsp:cNvPr id="0" name=""/>
        <dsp:cNvSpPr/>
      </dsp:nvSpPr>
      <dsp:spPr>
        <a:xfrm>
          <a:off x="3721893" y="5156229"/>
          <a:ext cx="1700212" cy="1700212"/>
        </a:xfrm>
        <a:prstGeom prst="ellipse">
          <a:avLst/>
        </a:prstGeom>
        <a:solidFill>
          <a:schemeClr val="accent3">
            <a:hueOff val="367970"/>
            <a:satOff val="-18754"/>
            <a:lumOff val="-7058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>
              <a:solidFill>
                <a:srgbClr val="FFFF00"/>
              </a:solidFill>
            </a:rPr>
            <a:t>Aprovechamiento de  ventajas del codigo abierto</a:t>
          </a:r>
          <a:endParaRPr lang="es-EC" sz="1000" kern="1200">
            <a:solidFill>
              <a:srgbClr val="FFFF00"/>
            </a:solidFill>
          </a:endParaRPr>
        </a:p>
      </dsp:txBody>
      <dsp:txXfrm>
        <a:off x="3970883" y="5405219"/>
        <a:ext cx="1202232" cy="1202232"/>
      </dsp:txXfrm>
    </dsp:sp>
    <dsp:sp modelId="{9F776C09-26BE-4418-90EA-8E3C89559638}">
      <dsp:nvSpPr>
        <dsp:cNvPr id="0" name=""/>
        <dsp:cNvSpPr/>
      </dsp:nvSpPr>
      <dsp:spPr>
        <a:xfrm>
          <a:off x="1144558" y="2578893"/>
          <a:ext cx="1700212" cy="1700212"/>
        </a:xfrm>
        <a:prstGeom prst="ellipse">
          <a:avLst/>
        </a:prstGeom>
        <a:solidFill>
          <a:schemeClr val="accent3">
            <a:hueOff val="551955"/>
            <a:satOff val="-28131"/>
            <a:lumOff val="-10587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smtClean="0">
              <a:solidFill>
                <a:srgbClr val="FFFF00"/>
              </a:solidFill>
            </a:rPr>
            <a:t>Asterisk: personalizacion con  bajos costos</a:t>
          </a:r>
          <a:endParaRPr lang="es-EC" sz="1000" kern="1200">
            <a:solidFill>
              <a:srgbClr val="FFFF00"/>
            </a:solidFill>
          </a:endParaRPr>
        </a:p>
      </dsp:txBody>
      <dsp:txXfrm>
        <a:off x="1393548" y="2827883"/>
        <a:ext cx="1202232" cy="120223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D78DB-A3AF-4AE7-95FF-3B6BAFCC9B64}">
      <dsp:nvSpPr>
        <dsp:cNvPr id="0" name=""/>
        <dsp:cNvSpPr/>
      </dsp:nvSpPr>
      <dsp:spPr>
        <a:xfrm>
          <a:off x="2545903" y="1701702"/>
          <a:ext cx="3944689" cy="394468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smtClean="0">
              <a:solidFill>
                <a:srgbClr val="002060"/>
              </a:solidFill>
            </a:rPr>
            <a:t>Sistema callback usando archivos .call</a:t>
          </a:r>
          <a:endParaRPr lang="es-EC" sz="3800" kern="1200"/>
        </a:p>
      </dsp:txBody>
      <dsp:txXfrm>
        <a:off x="3123589" y="2279388"/>
        <a:ext cx="2789317" cy="2789317"/>
      </dsp:txXfrm>
    </dsp:sp>
    <dsp:sp modelId="{54EAEB91-0F2D-461B-AC55-5F8F6DE4DF64}">
      <dsp:nvSpPr>
        <dsp:cNvPr id="0" name=""/>
        <dsp:cNvSpPr/>
      </dsp:nvSpPr>
      <dsp:spPr>
        <a:xfrm>
          <a:off x="3532075" y="121703"/>
          <a:ext cx="1972344" cy="197234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Personalizar archivo .call si necesita</a:t>
          </a:r>
          <a:endParaRPr lang="es-EC" sz="1900" kern="1200">
            <a:solidFill>
              <a:srgbClr val="002060"/>
            </a:solidFill>
          </a:endParaRPr>
        </a:p>
      </dsp:txBody>
      <dsp:txXfrm>
        <a:off x="3820918" y="410546"/>
        <a:ext cx="1394658" cy="1394658"/>
      </dsp:txXfrm>
    </dsp:sp>
    <dsp:sp modelId="{061498B9-E235-49ED-A13F-6034C813A5B7}">
      <dsp:nvSpPr>
        <dsp:cNvPr id="0" name=""/>
        <dsp:cNvSpPr/>
      </dsp:nvSpPr>
      <dsp:spPr>
        <a:xfrm>
          <a:off x="5972650" y="1894884"/>
          <a:ext cx="1972344" cy="197234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Permisos en los scripts agi</a:t>
          </a:r>
          <a:endParaRPr lang="es-EC" sz="1900" kern="1200">
            <a:solidFill>
              <a:srgbClr val="002060"/>
            </a:solidFill>
          </a:endParaRPr>
        </a:p>
      </dsp:txBody>
      <dsp:txXfrm>
        <a:off x="6261493" y="2183727"/>
        <a:ext cx="1394658" cy="1394658"/>
      </dsp:txXfrm>
    </dsp:sp>
    <dsp:sp modelId="{9A8E692A-06FB-4B29-BD21-FA842BBA226E}">
      <dsp:nvSpPr>
        <dsp:cNvPr id="0" name=""/>
        <dsp:cNvSpPr/>
      </dsp:nvSpPr>
      <dsp:spPr>
        <a:xfrm>
          <a:off x="5040433" y="4763952"/>
          <a:ext cx="1972344" cy="197234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>
              <a:solidFill>
                <a:srgbClr val="002060"/>
              </a:solidFill>
            </a:rPr>
            <a:t>librería phpagi en la ruta correcta</a:t>
          </a:r>
          <a:endParaRPr lang="es-EC" sz="1900" kern="1200"/>
        </a:p>
      </dsp:txBody>
      <dsp:txXfrm>
        <a:off x="5329276" y="5052795"/>
        <a:ext cx="1394658" cy="1394658"/>
      </dsp:txXfrm>
    </dsp:sp>
    <dsp:sp modelId="{8E5FBBDA-439B-4254-93AD-5A41BC60747F}">
      <dsp:nvSpPr>
        <dsp:cNvPr id="0" name=""/>
        <dsp:cNvSpPr/>
      </dsp:nvSpPr>
      <dsp:spPr>
        <a:xfrm>
          <a:off x="2023717" y="4763952"/>
          <a:ext cx="1972344" cy="197234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>
              <a:solidFill>
                <a:srgbClr val="002060"/>
              </a:solidFill>
            </a:rPr>
            <a:t>Habilitar códecs de audio en softphones</a:t>
          </a:r>
          <a:endParaRPr lang="es-EC" sz="1900" kern="1200">
            <a:solidFill>
              <a:srgbClr val="002060"/>
            </a:solidFill>
          </a:endParaRPr>
        </a:p>
      </dsp:txBody>
      <dsp:txXfrm>
        <a:off x="2312560" y="5052795"/>
        <a:ext cx="1394658" cy="1394658"/>
      </dsp:txXfrm>
    </dsp:sp>
    <dsp:sp modelId="{0555829D-D60C-4002-8939-EAEBF8C04BC2}">
      <dsp:nvSpPr>
        <dsp:cNvPr id="0" name=""/>
        <dsp:cNvSpPr/>
      </dsp:nvSpPr>
      <dsp:spPr>
        <a:xfrm>
          <a:off x="1091500" y="1894884"/>
          <a:ext cx="1972344" cy="19723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>
              <a:solidFill>
                <a:srgbClr val="002060"/>
              </a:solidFill>
            </a:rPr>
            <a:t>Puerto  a usar de tarjeta Digium TDM410p</a:t>
          </a:r>
          <a:endParaRPr lang="es-EC" sz="1900" kern="1200"/>
        </a:p>
      </dsp:txBody>
      <dsp:txXfrm>
        <a:off x="1380343" y="2183727"/>
        <a:ext cx="1394658" cy="1394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AA800-33B4-4F63-8B17-01B48C6DB718}">
      <dsp:nvSpPr>
        <dsp:cNvPr id="0" name=""/>
        <dsp:cNvSpPr/>
      </dsp:nvSpPr>
      <dsp:spPr>
        <a:xfrm rot="16200000">
          <a:off x="216024" y="-216024"/>
          <a:ext cx="1728191" cy="216024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baseline="0" smtClean="0">
              <a:solidFill>
                <a:srgbClr val="002060"/>
              </a:solidFill>
            </a:rPr>
            <a:t>Diseñar una alternativa para comunicación inmediata. </a:t>
          </a:r>
          <a:endParaRPr lang="es-EC" sz="1800" kern="1200" baseline="0">
            <a:solidFill>
              <a:srgbClr val="002060"/>
            </a:solidFill>
          </a:endParaRPr>
        </a:p>
      </dsp:txBody>
      <dsp:txXfrm rot="5400000">
        <a:off x="0" y="0"/>
        <a:ext cx="2160240" cy="1296143"/>
      </dsp:txXfrm>
    </dsp:sp>
    <dsp:sp modelId="{4DFEB351-FB7B-43DA-92AA-CAA5C875222A}">
      <dsp:nvSpPr>
        <dsp:cNvPr id="0" name=""/>
        <dsp:cNvSpPr/>
      </dsp:nvSpPr>
      <dsp:spPr>
        <a:xfrm>
          <a:off x="2160240" y="0"/>
          <a:ext cx="2160240" cy="1728191"/>
        </a:xfrm>
        <a:prstGeom prst="round1Rect">
          <a:avLst/>
        </a:prstGeom>
        <a:solidFill>
          <a:schemeClr val="accent2">
            <a:hueOff val="-826890"/>
            <a:satOff val="-1355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baseline="0" smtClean="0">
              <a:solidFill>
                <a:srgbClr val="002060"/>
              </a:solidFill>
            </a:rPr>
            <a:t>Facilitar y extender el área de comunicación empresarial.</a:t>
          </a:r>
          <a:endParaRPr lang="es-EC" sz="1800" kern="1200" baseline="0">
            <a:solidFill>
              <a:srgbClr val="002060"/>
            </a:solidFill>
          </a:endParaRPr>
        </a:p>
      </dsp:txBody>
      <dsp:txXfrm>
        <a:off x="2160240" y="0"/>
        <a:ext cx="2160240" cy="1296143"/>
      </dsp:txXfrm>
    </dsp:sp>
    <dsp:sp modelId="{FCF3FB3B-1D6F-49A8-B085-693D3C561796}">
      <dsp:nvSpPr>
        <dsp:cNvPr id="0" name=""/>
        <dsp:cNvSpPr/>
      </dsp:nvSpPr>
      <dsp:spPr>
        <a:xfrm rot="10800000">
          <a:off x="0" y="1728191"/>
          <a:ext cx="2160240" cy="1728191"/>
        </a:xfrm>
        <a:prstGeom prst="round1Rect">
          <a:avLst/>
        </a:prstGeom>
        <a:solidFill>
          <a:schemeClr val="accent2">
            <a:hueOff val="-1653780"/>
            <a:satOff val="-2710"/>
            <a:lumOff val="-1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CF2CF-47F6-4ADA-AA32-1085B418DA96}">
      <dsp:nvSpPr>
        <dsp:cNvPr id="0" name=""/>
        <dsp:cNvSpPr/>
      </dsp:nvSpPr>
      <dsp:spPr>
        <a:xfrm rot="5400000">
          <a:off x="2376264" y="1512167"/>
          <a:ext cx="1728191" cy="2160240"/>
        </a:xfrm>
        <a:prstGeom prst="round1Rect">
          <a:avLst/>
        </a:prstGeom>
        <a:solidFill>
          <a:schemeClr val="accent2">
            <a:hueOff val="-2480670"/>
            <a:satOff val="-4065"/>
            <a:lumOff val="-1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79F99-A9F4-416B-A73D-F96B2F5A2BAD}">
      <dsp:nvSpPr>
        <dsp:cNvPr id="0" name=""/>
        <dsp:cNvSpPr/>
      </dsp:nvSpPr>
      <dsp:spPr>
        <a:xfrm>
          <a:off x="1512168" y="1269546"/>
          <a:ext cx="1296144" cy="864095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Objetivos Generales</a:t>
          </a:r>
          <a:endParaRPr lang="es-EC" sz="1800" kern="1200"/>
        </a:p>
      </dsp:txBody>
      <dsp:txXfrm>
        <a:off x="1554350" y="1311728"/>
        <a:ext cx="1211780" cy="77973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3CE2B-7F94-4C4D-84FC-B9D37F311A71}">
      <dsp:nvSpPr>
        <dsp:cNvPr id="0" name=""/>
        <dsp:cNvSpPr/>
      </dsp:nvSpPr>
      <dsp:spPr>
        <a:xfrm rot="10800000">
          <a:off x="850324" y="585245"/>
          <a:ext cx="2250610" cy="1133765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9959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baseline="0" smtClean="0">
              <a:solidFill>
                <a:srgbClr val="7030A0"/>
              </a:solidFill>
            </a:rPr>
            <a:t>Mediante una llamada telefónica</a:t>
          </a:r>
          <a:endParaRPr lang="es-EC" sz="1900" kern="1200" baseline="0">
            <a:solidFill>
              <a:srgbClr val="7030A0"/>
            </a:solidFill>
          </a:endParaRPr>
        </a:p>
      </dsp:txBody>
      <dsp:txXfrm rot="10800000">
        <a:off x="1133765" y="585245"/>
        <a:ext cx="1967169" cy="1133765"/>
      </dsp:txXfrm>
    </dsp:sp>
    <dsp:sp modelId="{E9394A21-9239-4E2E-81CF-AE77A2E4A4A3}">
      <dsp:nvSpPr>
        <dsp:cNvPr id="0" name=""/>
        <dsp:cNvSpPr/>
      </dsp:nvSpPr>
      <dsp:spPr>
        <a:xfrm>
          <a:off x="162377" y="576061"/>
          <a:ext cx="1133765" cy="11337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6D9D-E9AB-4A14-8124-25E8393E9F4F}">
      <dsp:nvSpPr>
        <dsp:cNvPr id="0" name=""/>
        <dsp:cNvSpPr/>
      </dsp:nvSpPr>
      <dsp:spPr>
        <a:xfrm rot="10800000">
          <a:off x="886508" y="347261"/>
          <a:ext cx="2346380" cy="118201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1234" tIns="80010" rIns="149352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baseline="0" smtClean="0">
              <a:solidFill>
                <a:srgbClr val="7030A0"/>
              </a:solidFill>
            </a:rPr>
            <a:t>Mediante un mensaje sms</a:t>
          </a:r>
          <a:endParaRPr lang="es-EC" sz="2100" kern="1200" baseline="0">
            <a:solidFill>
              <a:srgbClr val="7030A0"/>
            </a:solidFill>
          </a:endParaRPr>
        </a:p>
      </dsp:txBody>
      <dsp:txXfrm rot="10800000">
        <a:off x="1182011" y="347261"/>
        <a:ext cx="2050877" cy="1182011"/>
      </dsp:txXfrm>
    </dsp:sp>
    <dsp:sp modelId="{0C94EDFE-45C7-4D0F-8395-88BBA9D87F2E}">
      <dsp:nvSpPr>
        <dsp:cNvPr id="0" name=""/>
        <dsp:cNvSpPr/>
      </dsp:nvSpPr>
      <dsp:spPr>
        <a:xfrm>
          <a:off x="295502" y="347261"/>
          <a:ext cx="1182011" cy="118201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013F1-3BCE-4A4F-9936-0FC0176E38E3}">
      <dsp:nvSpPr>
        <dsp:cNvPr id="0" name=""/>
        <dsp:cNvSpPr/>
      </dsp:nvSpPr>
      <dsp:spPr>
        <a:xfrm rot="10800000">
          <a:off x="881735" y="587198"/>
          <a:ext cx="2394266" cy="1206134"/>
        </a:xfrm>
        <a:prstGeom prst="homePlat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shade val="5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shade val="5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872" tIns="72390" rIns="135128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baseline="0" smtClean="0">
              <a:solidFill>
                <a:srgbClr val="7030A0"/>
              </a:solidFill>
            </a:rPr>
            <a:t>Mediante una página web</a:t>
          </a:r>
          <a:endParaRPr lang="es-EC" sz="1900" kern="1200" baseline="0">
            <a:solidFill>
              <a:srgbClr val="7030A0"/>
            </a:solidFill>
          </a:endParaRPr>
        </a:p>
      </dsp:txBody>
      <dsp:txXfrm rot="10800000">
        <a:off x="1183268" y="587198"/>
        <a:ext cx="2092733" cy="1206134"/>
      </dsp:txXfrm>
    </dsp:sp>
    <dsp:sp modelId="{8B5F130B-C715-4B33-8743-BFD81C6980D9}">
      <dsp:nvSpPr>
        <dsp:cNvPr id="0" name=""/>
        <dsp:cNvSpPr/>
      </dsp:nvSpPr>
      <dsp:spPr>
        <a:xfrm>
          <a:off x="301533" y="549060"/>
          <a:ext cx="1206134" cy="120613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14842-7A71-4ABD-A212-C88A270A469F}">
      <dsp:nvSpPr>
        <dsp:cNvPr id="0" name=""/>
        <dsp:cNvSpPr/>
      </dsp:nvSpPr>
      <dsp:spPr>
        <a:xfrm rot="16200000">
          <a:off x="144015" y="-144015"/>
          <a:ext cx="1728192" cy="201622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baseline="0" smtClean="0">
              <a:solidFill>
                <a:srgbClr val="002060"/>
              </a:solidFill>
            </a:rPr>
            <a:t>Mostrar la aplicación de un sistema de retrollamada en Asterisk .</a:t>
          </a:r>
          <a:endParaRPr lang="es-EC" sz="1500" kern="1200" baseline="0">
            <a:solidFill>
              <a:srgbClr val="002060"/>
            </a:solidFill>
          </a:endParaRPr>
        </a:p>
      </dsp:txBody>
      <dsp:txXfrm rot="5400000">
        <a:off x="-1" y="1"/>
        <a:ext cx="2016224" cy="1296144"/>
      </dsp:txXfrm>
    </dsp:sp>
    <dsp:sp modelId="{FF3951F0-692C-466A-A6BB-591B2422E09A}">
      <dsp:nvSpPr>
        <dsp:cNvPr id="0" name=""/>
        <dsp:cNvSpPr/>
      </dsp:nvSpPr>
      <dsp:spPr>
        <a:xfrm>
          <a:off x="2016224" y="0"/>
          <a:ext cx="2016224" cy="172819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baseline="0" smtClean="0">
              <a:solidFill>
                <a:srgbClr val="002060"/>
              </a:solidFill>
            </a:rPr>
            <a:t>Diseñar procedimiento para  el retorno de llamada tipo Call-Through .</a:t>
          </a:r>
          <a:endParaRPr lang="es-EC" sz="1500" kern="1200" baseline="0">
            <a:solidFill>
              <a:srgbClr val="002060"/>
            </a:solidFill>
          </a:endParaRPr>
        </a:p>
      </dsp:txBody>
      <dsp:txXfrm>
        <a:off x="2016224" y="0"/>
        <a:ext cx="2016224" cy="1296144"/>
      </dsp:txXfrm>
    </dsp:sp>
    <dsp:sp modelId="{58114E37-29EB-446B-84FF-E2BC55A43730}">
      <dsp:nvSpPr>
        <dsp:cNvPr id="0" name=""/>
        <dsp:cNvSpPr/>
      </dsp:nvSpPr>
      <dsp:spPr>
        <a:xfrm rot="10800000">
          <a:off x="0" y="1728192"/>
          <a:ext cx="2016224" cy="172819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baseline="0" smtClean="0">
              <a:solidFill>
                <a:srgbClr val="002060"/>
              </a:solidFill>
            </a:rPr>
            <a:t>Establecer canal de comunicación desde afuera hacia la PBX de la empresa.</a:t>
          </a:r>
          <a:endParaRPr lang="es-EC" sz="1500" kern="1200" baseline="0">
            <a:solidFill>
              <a:srgbClr val="002060"/>
            </a:solidFill>
          </a:endParaRPr>
        </a:p>
      </dsp:txBody>
      <dsp:txXfrm rot="10800000">
        <a:off x="0" y="2160239"/>
        <a:ext cx="2016224" cy="1296144"/>
      </dsp:txXfrm>
    </dsp:sp>
    <dsp:sp modelId="{71615F8D-20D8-4553-A877-5B7F34DDEED8}">
      <dsp:nvSpPr>
        <dsp:cNvPr id="0" name=""/>
        <dsp:cNvSpPr/>
      </dsp:nvSpPr>
      <dsp:spPr>
        <a:xfrm rot="5400000">
          <a:off x="2160239" y="1584175"/>
          <a:ext cx="1728192" cy="2016224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kern="1200" baseline="0" smtClean="0">
              <a:solidFill>
                <a:srgbClr val="002060"/>
              </a:solidFill>
            </a:rPr>
            <a:t>Aplicar el uso de las tecnologías de voz sobre ip más comunes. </a:t>
          </a:r>
          <a:endParaRPr lang="es-EC" sz="1500" kern="1200" baseline="0">
            <a:solidFill>
              <a:srgbClr val="002060"/>
            </a:solidFill>
          </a:endParaRPr>
        </a:p>
      </dsp:txBody>
      <dsp:txXfrm rot="-5400000">
        <a:off x="2016223" y="2160240"/>
        <a:ext cx="2016224" cy="1296144"/>
      </dsp:txXfrm>
    </dsp:sp>
    <dsp:sp modelId="{6155FC70-49C4-4BE1-A49E-7DF37CF13933}">
      <dsp:nvSpPr>
        <dsp:cNvPr id="0" name=""/>
        <dsp:cNvSpPr/>
      </dsp:nvSpPr>
      <dsp:spPr>
        <a:xfrm>
          <a:off x="1411356" y="1296144"/>
          <a:ext cx="1209734" cy="86409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Objetivos Específicos</a:t>
          </a:r>
          <a:endParaRPr lang="es-EC" sz="1500" kern="1200"/>
        </a:p>
      </dsp:txBody>
      <dsp:txXfrm>
        <a:off x="1453538" y="1338326"/>
        <a:ext cx="1125370" cy="7797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C272-2AD9-4923-8CDC-78A5EA70F573}">
      <dsp:nvSpPr>
        <dsp:cNvPr id="0" name=""/>
        <dsp:cNvSpPr/>
      </dsp:nvSpPr>
      <dsp:spPr>
        <a:xfrm>
          <a:off x="3715866" y="1912"/>
          <a:ext cx="1712267" cy="1712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Llamante digita el número de la extensión requerida.</a:t>
          </a:r>
          <a:endParaRPr lang="es-EC" sz="1400" kern="1200">
            <a:solidFill>
              <a:srgbClr val="002060"/>
            </a:solidFill>
          </a:endParaRPr>
        </a:p>
      </dsp:txBody>
      <dsp:txXfrm>
        <a:off x="3966622" y="252668"/>
        <a:ext cx="1210755" cy="1210755"/>
      </dsp:txXfrm>
    </dsp:sp>
    <dsp:sp modelId="{1CA0E843-8739-4122-8D2F-31EF3CCDA947}">
      <dsp:nvSpPr>
        <dsp:cNvPr id="0" name=""/>
        <dsp:cNvSpPr/>
      </dsp:nvSpPr>
      <dsp:spPr>
        <a:xfrm rot="1800000">
          <a:off x="5446549" y="1205399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5455695" y="1286844"/>
        <a:ext cx="318572" cy="346734"/>
      </dsp:txXfrm>
    </dsp:sp>
    <dsp:sp modelId="{2C6150AC-213C-424B-845B-F876D8E5B273}">
      <dsp:nvSpPr>
        <dsp:cNvPr id="0" name=""/>
        <dsp:cNvSpPr/>
      </dsp:nvSpPr>
      <dsp:spPr>
        <a:xfrm>
          <a:off x="5942377" y="1287389"/>
          <a:ext cx="1712267" cy="1712267"/>
        </a:xfrm>
        <a:prstGeom prst="ellipse">
          <a:avLst/>
        </a:prstGeom>
        <a:solidFill>
          <a:schemeClr val="accent5">
            <a:hueOff val="1618372"/>
            <a:satOff val="-3052"/>
            <a:lumOff val="1020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La extension requerida  se encuentra ocupada.</a:t>
          </a:r>
          <a:endParaRPr lang="es-EC" sz="1400" kern="1200">
            <a:solidFill>
              <a:srgbClr val="002060"/>
            </a:solidFill>
          </a:endParaRPr>
        </a:p>
      </dsp:txBody>
      <dsp:txXfrm>
        <a:off x="6193133" y="1538145"/>
        <a:ext cx="1210755" cy="1210755"/>
      </dsp:txXfrm>
    </dsp:sp>
    <dsp:sp modelId="{89BD71B0-18AE-4A64-B5FC-76B3DD5DB380}">
      <dsp:nvSpPr>
        <dsp:cNvPr id="0" name=""/>
        <dsp:cNvSpPr/>
      </dsp:nvSpPr>
      <dsp:spPr>
        <a:xfrm rot="5400000">
          <a:off x="6570959" y="3127174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618372"/>
            <a:satOff val="-3052"/>
            <a:lumOff val="10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6639225" y="3174487"/>
        <a:ext cx="318572" cy="346734"/>
      </dsp:txXfrm>
    </dsp:sp>
    <dsp:sp modelId="{4D962001-FF15-4443-B432-4554ED83A66F}">
      <dsp:nvSpPr>
        <dsp:cNvPr id="0" name=""/>
        <dsp:cNvSpPr/>
      </dsp:nvSpPr>
      <dsp:spPr>
        <a:xfrm>
          <a:off x="5942377" y="3858343"/>
          <a:ext cx="1712267" cy="1712267"/>
        </a:xfrm>
        <a:prstGeom prst="ellipse">
          <a:avLst/>
        </a:prstGeom>
        <a:solidFill>
          <a:schemeClr val="accent5">
            <a:hueOff val="3236744"/>
            <a:satOff val="-6103"/>
            <a:lumOff val="2039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PBX da la  opción de devolver  la llamada</a:t>
          </a:r>
          <a:endParaRPr lang="es-EC" sz="1400" kern="1200">
            <a:solidFill>
              <a:srgbClr val="002060"/>
            </a:solidFill>
          </a:endParaRPr>
        </a:p>
      </dsp:txBody>
      <dsp:txXfrm>
        <a:off x="6193133" y="4109099"/>
        <a:ext cx="1210755" cy="1210755"/>
      </dsp:txXfrm>
    </dsp:sp>
    <dsp:sp modelId="{3E5A1EAF-1F4E-40E4-B91F-4271171972E0}">
      <dsp:nvSpPr>
        <dsp:cNvPr id="0" name=""/>
        <dsp:cNvSpPr/>
      </dsp:nvSpPr>
      <dsp:spPr>
        <a:xfrm rot="9000000">
          <a:off x="5468858" y="5061830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236744"/>
            <a:satOff val="-6103"/>
            <a:lumOff val="2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5596243" y="5143275"/>
        <a:ext cx="318572" cy="346734"/>
      </dsp:txXfrm>
    </dsp:sp>
    <dsp:sp modelId="{9FCF1EBF-D93F-4ABF-B145-60C1B5B3950F}">
      <dsp:nvSpPr>
        <dsp:cNvPr id="0" name=""/>
        <dsp:cNvSpPr/>
      </dsp:nvSpPr>
      <dsp:spPr>
        <a:xfrm>
          <a:off x="3715866" y="5143820"/>
          <a:ext cx="1712267" cy="1712267"/>
        </a:xfrm>
        <a:prstGeom prst="ellipse">
          <a:avLst/>
        </a:prstGeom>
        <a:solidFill>
          <a:schemeClr val="accent5">
            <a:hueOff val="4855116"/>
            <a:satOff val="-9155"/>
            <a:lumOff val="3059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Llamante presiona la tecla 6 para que se le devuelva la llamada</a:t>
          </a:r>
          <a:endParaRPr lang="es-EC" sz="1400" kern="1200">
            <a:solidFill>
              <a:srgbClr val="002060"/>
            </a:solidFill>
          </a:endParaRPr>
        </a:p>
      </dsp:txBody>
      <dsp:txXfrm>
        <a:off x="3966622" y="5394576"/>
        <a:ext cx="1210755" cy="1210755"/>
      </dsp:txXfrm>
    </dsp:sp>
    <dsp:sp modelId="{344EF402-A002-4785-A886-5A1FA375850A}">
      <dsp:nvSpPr>
        <dsp:cNvPr id="0" name=""/>
        <dsp:cNvSpPr/>
      </dsp:nvSpPr>
      <dsp:spPr>
        <a:xfrm rot="12600000">
          <a:off x="3242347" y="5074710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855116"/>
            <a:satOff val="-9155"/>
            <a:lumOff val="3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 rot="10800000">
        <a:off x="3369732" y="5224421"/>
        <a:ext cx="318572" cy="346734"/>
      </dsp:txXfrm>
    </dsp:sp>
    <dsp:sp modelId="{D9166EBD-AF99-48F8-BF09-092CD2392A40}">
      <dsp:nvSpPr>
        <dsp:cNvPr id="0" name=""/>
        <dsp:cNvSpPr/>
      </dsp:nvSpPr>
      <dsp:spPr>
        <a:xfrm>
          <a:off x="1489354" y="3858343"/>
          <a:ext cx="1712267" cy="1712267"/>
        </a:xfrm>
        <a:prstGeom prst="ellipse">
          <a:avLst/>
        </a:prstGeom>
        <a:solidFill>
          <a:schemeClr val="accent5">
            <a:hueOff val="6473488"/>
            <a:satOff val="-12206"/>
            <a:lumOff val="4078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Cuando la extensión esté disponible se devuelve la llamada al llamante .</a:t>
          </a:r>
          <a:endParaRPr lang="es-EC" sz="1400" kern="1200">
            <a:solidFill>
              <a:srgbClr val="002060"/>
            </a:solidFill>
          </a:endParaRPr>
        </a:p>
      </dsp:txBody>
      <dsp:txXfrm>
        <a:off x="1740110" y="4109099"/>
        <a:ext cx="1210755" cy="1210755"/>
      </dsp:txXfrm>
    </dsp:sp>
    <dsp:sp modelId="{68DABC85-021A-43FE-A099-33654D62C491}">
      <dsp:nvSpPr>
        <dsp:cNvPr id="0" name=""/>
        <dsp:cNvSpPr/>
      </dsp:nvSpPr>
      <dsp:spPr>
        <a:xfrm rot="16200000">
          <a:off x="2117936" y="3152935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473488"/>
            <a:satOff val="-12206"/>
            <a:lumOff val="4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2186202" y="3336779"/>
        <a:ext cx="318572" cy="346734"/>
      </dsp:txXfrm>
    </dsp:sp>
    <dsp:sp modelId="{08337165-097F-47DE-8826-4E1E207A6582}">
      <dsp:nvSpPr>
        <dsp:cNvPr id="0" name=""/>
        <dsp:cNvSpPr/>
      </dsp:nvSpPr>
      <dsp:spPr>
        <a:xfrm>
          <a:off x="1489354" y="1287389"/>
          <a:ext cx="1712267" cy="1712267"/>
        </a:xfrm>
        <a:prstGeom prst="ellipse">
          <a:avLst/>
        </a:prstGeom>
        <a:solidFill>
          <a:schemeClr val="accent5">
            <a:hueOff val="8091860"/>
            <a:satOff val="-15258"/>
            <a:lumOff val="5098"/>
            <a:alphaOff val="0"/>
          </a:schemeClr>
        </a:solidFill>
        <a:ln w="60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solidFill>
                <a:srgbClr val="002060"/>
              </a:solidFill>
            </a:rPr>
            <a:t>Usuario  digita el número telefónico de la empresa si esta fuera de la pbx</a:t>
          </a:r>
          <a:endParaRPr lang="es-EC" sz="1400" kern="1200">
            <a:solidFill>
              <a:srgbClr val="002060"/>
            </a:solidFill>
          </a:endParaRPr>
        </a:p>
      </dsp:txBody>
      <dsp:txXfrm>
        <a:off x="1740110" y="1538145"/>
        <a:ext cx="1210755" cy="1210755"/>
      </dsp:txXfrm>
    </dsp:sp>
    <dsp:sp modelId="{9786A504-C972-412D-9B1F-F9AE2CF6B4BA}">
      <dsp:nvSpPr>
        <dsp:cNvPr id="0" name=""/>
        <dsp:cNvSpPr/>
      </dsp:nvSpPr>
      <dsp:spPr>
        <a:xfrm rot="19800000">
          <a:off x="3220037" y="1218279"/>
          <a:ext cx="455103" cy="577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091860"/>
            <a:satOff val="-15258"/>
            <a:lumOff val="5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229183" y="1367990"/>
        <a:ext cx="318572" cy="3467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0FAE0-58E1-454E-A145-9342F507A437}">
      <dsp:nvSpPr>
        <dsp:cNvPr id="0" name=""/>
        <dsp:cNvSpPr/>
      </dsp:nvSpPr>
      <dsp:spPr>
        <a:xfrm rot="4396374">
          <a:off x="1196974" y="1364688"/>
          <a:ext cx="5920232" cy="4128623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2">
                <a:shade val="8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2">
                <a:shade val="80000"/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1C384F-F6C9-4CAB-B197-287F15E6EA61}">
      <dsp:nvSpPr>
        <dsp:cNvPr id="0" name=""/>
        <dsp:cNvSpPr/>
      </dsp:nvSpPr>
      <dsp:spPr>
        <a:xfrm>
          <a:off x="3214801" y="1772107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5400000" algn="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480208-8360-4BB9-B3C2-798FB86B8714}">
      <dsp:nvSpPr>
        <dsp:cNvPr id="0" name=""/>
        <dsp:cNvSpPr/>
      </dsp:nvSpPr>
      <dsp:spPr>
        <a:xfrm>
          <a:off x="4058953" y="2420188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5400000" algn="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875989-2DFA-407E-B9D3-EEBC2E6D1647}">
      <dsp:nvSpPr>
        <dsp:cNvPr id="0" name=""/>
        <dsp:cNvSpPr/>
      </dsp:nvSpPr>
      <dsp:spPr>
        <a:xfrm>
          <a:off x="4817859" y="3178683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5400000" algn="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A64010-EA91-4DE0-A6FC-2CCB2A07F700}">
      <dsp:nvSpPr>
        <dsp:cNvPr id="0" name=""/>
        <dsp:cNvSpPr/>
      </dsp:nvSpPr>
      <dsp:spPr>
        <a:xfrm>
          <a:off x="800099" y="0"/>
          <a:ext cx="2791206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1. Instalación del servicio Asterisk con sus dependencias .</a:t>
          </a:r>
          <a:endParaRPr lang="es-EC" sz="1800" kern="1200">
            <a:solidFill>
              <a:srgbClr val="002060"/>
            </a:solidFill>
          </a:endParaRPr>
        </a:p>
      </dsp:txBody>
      <dsp:txXfrm>
        <a:off x="800099" y="0"/>
        <a:ext cx="2791206" cy="1097280"/>
      </dsp:txXfrm>
    </dsp:sp>
    <dsp:sp modelId="{F6B23DDE-C050-45EF-AE12-A7910D411955}">
      <dsp:nvSpPr>
        <dsp:cNvPr id="0" name=""/>
        <dsp:cNvSpPr/>
      </dsp:nvSpPr>
      <dsp:spPr>
        <a:xfrm>
          <a:off x="4194810" y="1298219"/>
          <a:ext cx="4149090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2. Instalación del servicio de base de datos mysql.</a:t>
          </a:r>
          <a:endParaRPr lang="es-EC" sz="1800" kern="1200">
            <a:solidFill>
              <a:srgbClr val="002060"/>
            </a:solidFill>
          </a:endParaRPr>
        </a:p>
      </dsp:txBody>
      <dsp:txXfrm>
        <a:off x="4194810" y="1298219"/>
        <a:ext cx="4149090" cy="1097280"/>
      </dsp:txXfrm>
    </dsp:sp>
    <dsp:sp modelId="{5EE52F34-F831-4F70-9771-75563E306CFA}">
      <dsp:nvSpPr>
        <dsp:cNvPr id="0" name=""/>
        <dsp:cNvSpPr/>
      </dsp:nvSpPr>
      <dsp:spPr>
        <a:xfrm>
          <a:off x="800099" y="1946300"/>
          <a:ext cx="2791206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3. Instalación del compilador  para el lenguaje de programación php 5.</a:t>
          </a:r>
          <a:endParaRPr lang="es-EC" sz="1800" kern="1200">
            <a:solidFill>
              <a:srgbClr val="002060"/>
            </a:solidFill>
          </a:endParaRPr>
        </a:p>
      </dsp:txBody>
      <dsp:txXfrm>
        <a:off x="800099" y="1946300"/>
        <a:ext cx="2791206" cy="1097280"/>
      </dsp:txXfrm>
    </dsp:sp>
    <dsp:sp modelId="{82BF2F38-37B9-4580-997A-75485F46C6F1}">
      <dsp:nvSpPr>
        <dsp:cNvPr id="0" name=""/>
        <dsp:cNvSpPr/>
      </dsp:nvSpPr>
      <dsp:spPr>
        <a:xfrm>
          <a:off x="5367047" y="4013301"/>
          <a:ext cx="149504" cy="1495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5400000" algn="r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D0B116-57FA-4391-9DB7-B39C88CC8BF8}">
      <dsp:nvSpPr>
        <dsp:cNvPr id="0" name=""/>
        <dsp:cNvSpPr/>
      </dsp:nvSpPr>
      <dsp:spPr>
        <a:xfrm>
          <a:off x="5552694" y="2704795"/>
          <a:ext cx="2791205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4. Instalación de Tarjeta Digium Tdm410p Pci  4 puertos.</a:t>
          </a:r>
        </a:p>
      </dsp:txBody>
      <dsp:txXfrm>
        <a:off x="5552694" y="2704795"/>
        <a:ext cx="2791205" cy="1097280"/>
      </dsp:txXfrm>
    </dsp:sp>
    <dsp:sp modelId="{C69459A9-F9F7-4884-B23A-DBB8004B5C01}">
      <dsp:nvSpPr>
        <dsp:cNvPr id="0" name=""/>
        <dsp:cNvSpPr/>
      </dsp:nvSpPr>
      <dsp:spPr>
        <a:xfrm>
          <a:off x="800099" y="3539413"/>
          <a:ext cx="4149090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5. Conexión y configuración de teléfonos IP Grandstream con usuarios sip.</a:t>
          </a:r>
        </a:p>
      </dsp:txBody>
      <dsp:txXfrm>
        <a:off x="800099" y="3539413"/>
        <a:ext cx="4149090" cy="1097280"/>
      </dsp:txXfrm>
    </dsp:sp>
    <dsp:sp modelId="{8006C52E-3092-4657-8DDE-261734150D7A}">
      <dsp:nvSpPr>
        <dsp:cNvPr id="0" name=""/>
        <dsp:cNvSpPr/>
      </dsp:nvSpPr>
      <dsp:spPr>
        <a:xfrm>
          <a:off x="4572000" y="5760719"/>
          <a:ext cx="3771900" cy="109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002060"/>
              </a:solidFill>
            </a:rPr>
            <a:t>6. Instalación y configuración del softphone zoiper con usuarios iax.</a:t>
          </a:r>
          <a:endParaRPr lang="es-EC" sz="1800" kern="1200"/>
        </a:p>
      </dsp:txBody>
      <dsp:txXfrm>
        <a:off x="4572000" y="5760719"/>
        <a:ext cx="3771900" cy="1097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63A23-38AD-4A04-96FA-27E48A4A72B7}">
      <dsp:nvSpPr>
        <dsp:cNvPr id="0" name=""/>
        <dsp:cNvSpPr/>
      </dsp:nvSpPr>
      <dsp:spPr>
        <a:xfrm>
          <a:off x="2282114" y="1966528"/>
          <a:ext cx="355693" cy="1694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846" y="0"/>
              </a:lnTo>
              <a:lnTo>
                <a:pt x="177846" y="1694426"/>
              </a:lnTo>
              <a:lnTo>
                <a:pt x="355693" y="1694426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416677" y="2770457"/>
        <a:ext cx="86567" cy="86567"/>
      </dsp:txXfrm>
    </dsp:sp>
    <dsp:sp modelId="{A5289DB2-2D79-4564-8AB4-B17AC441265F}">
      <dsp:nvSpPr>
        <dsp:cNvPr id="0" name=""/>
        <dsp:cNvSpPr/>
      </dsp:nvSpPr>
      <dsp:spPr>
        <a:xfrm>
          <a:off x="2282114" y="1966528"/>
          <a:ext cx="355693" cy="1016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846" y="0"/>
              </a:lnTo>
              <a:lnTo>
                <a:pt x="177846" y="1016655"/>
              </a:lnTo>
              <a:lnTo>
                <a:pt x="355693" y="1016655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33034" y="2447928"/>
        <a:ext cx="53854" cy="53854"/>
      </dsp:txXfrm>
    </dsp:sp>
    <dsp:sp modelId="{19E98082-443F-486E-929E-51F7790A6F89}">
      <dsp:nvSpPr>
        <dsp:cNvPr id="0" name=""/>
        <dsp:cNvSpPr/>
      </dsp:nvSpPr>
      <dsp:spPr>
        <a:xfrm>
          <a:off x="2282114" y="1966528"/>
          <a:ext cx="355693" cy="338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846" y="0"/>
              </a:lnTo>
              <a:lnTo>
                <a:pt x="177846" y="338885"/>
              </a:lnTo>
              <a:lnTo>
                <a:pt x="355693" y="338885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47679" y="2123688"/>
        <a:ext cx="24564" cy="24564"/>
      </dsp:txXfrm>
    </dsp:sp>
    <dsp:sp modelId="{64A5BB51-A8E9-4EBD-822B-5094E0DBC97B}">
      <dsp:nvSpPr>
        <dsp:cNvPr id="0" name=""/>
        <dsp:cNvSpPr/>
      </dsp:nvSpPr>
      <dsp:spPr>
        <a:xfrm>
          <a:off x="2282114" y="1627642"/>
          <a:ext cx="355693" cy="338885"/>
        </a:xfrm>
        <a:custGeom>
          <a:avLst/>
          <a:gdLst/>
          <a:ahLst/>
          <a:cxnLst/>
          <a:rect l="0" t="0" r="0" b="0"/>
          <a:pathLst>
            <a:path>
              <a:moveTo>
                <a:pt x="0" y="338885"/>
              </a:moveTo>
              <a:lnTo>
                <a:pt x="177846" y="338885"/>
              </a:lnTo>
              <a:lnTo>
                <a:pt x="177846" y="0"/>
              </a:lnTo>
              <a:lnTo>
                <a:pt x="355693" y="0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47679" y="1784803"/>
        <a:ext cx="24564" cy="24564"/>
      </dsp:txXfrm>
    </dsp:sp>
    <dsp:sp modelId="{36B8A816-C5C2-4ADF-B147-F74EAAAEE06C}">
      <dsp:nvSpPr>
        <dsp:cNvPr id="0" name=""/>
        <dsp:cNvSpPr/>
      </dsp:nvSpPr>
      <dsp:spPr>
        <a:xfrm>
          <a:off x="2282114" y="949872"/>
          <a:ext cx="355693" cy="1016655"/>
        </a:xfrm>
        <a:custGeom>
          <a:avLst/>
          <a:gdLst/>
          <a:ahLst/>
          <a:cxnLst/>
          <a:rect l="0" t="0" r="0" b="0"/>
          <a:pathLst>
            <a:path>
              <a:moveTo>
                <a:pt x="0" y="1016655"/>
              </a:moveTo>
              <a:lnTo>
                <a:pt x="177846" y="1016655"/>
              </a:lnTo>
              <a:lnTo>
                <a:pt x="177846" y="0"/>
              </a:lnTo>
              <a:lnTo>
                <a:pt x="355693" y="0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433034" y="1431273"/>
        <a:ext cx="53854" cy="53854"/>
      </dsp:txXfrm>
    </dsp:sp>
    <dsp:sp modelId="{0EFE73DC-D830-4DB1-94F3-F006C5EA0005}">
      <dsp:nvSpPr>
        <dsp:cNvPr id="0" name=""/>
        <dsp:cNvSpPr/>
      </dsp:nvSpPr>
      <dsp:spPr>
        <a:xfrm>
          <a:off x="2282114" y="272101"/>
          <a:ext cx="355693" cy="1694426"/>
        </a:xfrm>
        <a:custGeom>
          <a:avLst/>
          <a:gdLst/>
          <a:ahLst/>
          <a:cxnLst/>
          <a:rect l="0" t="0" r="0" b="0"/>
          <a:pathLst>
            <a:path>
              <a:moveTo>
                <a:pt x="0" y="1694426"/>
              </a:moveTo>
              <a:lnTo>
                <a:pt x="177846" y="1694426"/>
              </a:lnTo>
              <a:lnTo>
                <a:pt x="177846" y="0"/>
              </a:lnTo>
              <a:lnTo>
                <a:pt x="355693" y="0"/>
              </a:lnTo>
            </a:path>
          </a:pathLst>
        </a:custGeom>
        <a:noFill/>
        <a:ln w="60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2416677" y="1076031"/>
        <a:ext cx="86567" cy="86567"/>
      </dsp:txXfrm>
    </dsp:sp>
    <dsp:sp modelId="{FEB0CF5A-2412-4E64-A3D9-C43730F7EA07}">
      <dsp:nvSpPr>
        <dsp:cNvPr id="0" name=""/>
        <dsp:cNvSpPr/>
      </dsp:nvSpPr>
      <dsp:spPr>
        <a:xfrm rot="16200000">
          <a:off x="584121" y="1695419"/>
          <a:ext cx="2853770" cy="5422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pc="100" smtClean="0">
              <a:solidFill>
                <a:srgbClr val="002060"/>
              </a:solidFill>
            </a:rPr>
            <a:t>Archivos de configuración</a:t>
          </a:r>
          <a:endParaRPr lang="es-EC" sz="1800" kern="1200" spc="100">
            <a:solidFill>
              <a:srgbClr val="002060"/>
            </a:solidFill>
          </a:endParaRPr>
        </a:p>
      </dsp:txBody>
      <dsp:txXfrm>
        <a:off x="584121" y="1695419"/>
        <a:ext cx="2853770" cy="542216"/>
      </dsp:txXfrm>
    </dsp:sp>
    <dsp:sp modelId="{550ACD2F-7D20-4A1A-AB90-4C44E73E0B43}">
      <dsp:nvSpPr>
        <dsp:cNvPr id="0" name=""/>
        <dsp:cNvSpPr/>
      </dsp:nvSpPr>
      <dsp:spPr>
        <a:xfrm>
          <a:off x="2637808" y="993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sip.conf</a:t>
          </a:r>
          <a:endParaRPr lang="es-EC" sz="1700" kern="1200">
            <a:solidFill>
              <a:srgbClr val="002060"/>
            </a:solidFill>
          </a:endParaRPr>
        </a:p>
      </dsp:txBody>
      <dsp:txXfrm>
        <a:off x="2637808" y="993"/>
        <a:ext cx="1778469" cy="542216"/>
      </dsp:txXfrm>
    </dsp:sp>
    <dsp:sp modelId="{B550551B-0C0F-4A4A-BEE4-5637175E0CBA}">
      <dsp:nvSpPr>
        <dsp:cNvPr id="0" name=""/>
        <dsp:cNvSpPr/>
      </dsp:nvSpPr>
      <dsp:spPr>
        <a:xfrm>
          <a:off x="2637808" y="678764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iax.conf</a:t>
          </a:r>
          <a:endParaRPr lang="es-EC" sz="1700" kern="1200" spc="100">
            <a:solidFill>
              <a:srgbClr val="002060"/>
            </a:solidFill>
          </a:endParaRPr>
        </a:p>
      </dsp:txBody>
      <dsp:txXfrm>
        <a:off x="2637808" y="678764"/>
        <a:ext cx="1778469" cy="542216"/>
      </dsp:txXfrm>
    </dsp:sp>
    <dsp:sp modelId="{ADBCA0E0-6CAC-42B0-BC5A-4897EE962192}">
      <dsp:nvSpPr>
        <dsp:cNvPr id="0" name=""/>
        <dsp:cNvSpPr/>
      </dsp:nvSpPr>
      <dsp:spPr>
        <a:xfrm>
          <a:off x="2637808" y="1356534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system.conf</a:t>
          </a:r>
          <a:r>
            <a:rPr lang="es-ES_tradnl" sz="1700" kern="1200" spc="100" smtClean="0"/>
            <a:t> </a:t>
          </a:r>
          <a:endParaRPr lang="es-EC" sz="1700" kern="1200"/>
        </a:p>
      </dsp:txBody>
      <dsp:txXfrm>
        <a:off x="2637808" y="1356534"/>
        <a:ext cx="1778469" cy="542216"/>
      </dsp:txXfrm>
    </dsp:sp>
    <dsp:sp modelId="{016F3D45-7655-49C0-9FE9-1D9E44CF773D}">
      <dsp:nvSpPr>
        <dsp:cNvPr id="0" name=""/>
        <dsp:cNvSpPr/>
      </dsp:nvSpPr>
      <dsp:spPr>
        <a:xfrm>
          <a:off x="2637808" y="2034305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chan_dahdi.conf</a:t>
          </a:r>
          <a:endParaRPr lang="es-EC" sz="1700" kern="1200" spc="100">
            <a:solidFill>
              <a:srgbClr val="002060"/>
            </a:solidFill>
          </a:endParaRPr>
        </a:p>
      </dsp:txBody>
      <dsp:txXfrm>
        <a:off x="2637808" y="2034305"/>
        <a:ext cx="1778469" cy="542216"/>
      </dsp:txXfrm>
    </dsp:sp>
    <dsp:sp modelId="{CA159A18-014B-4DCC-A192-79DCE087CCD1}">
      <dsp:nvSpPr>
        <dsp:cNvPr id="0" name=""/>
        <dsp:cNvSpPr/>
      </dsp:nvSpPr>
      <dsp:spPr>
        <a:xfrm>
          <a:off x="2637808" y="2712075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voicemail.conf</a:t>
          </a:r>
          <a:endParaRPr lang="es-EC" sz="1700" kern="1200" spc="100">
            <a:solidFill>
              <a:srgbClr val="002060"/>
            </a:solidFill>
          </a:endParaRPr>
        </a:p>
      </dsp:txBody>
      <dsp:txXfrm>
        <a:off x="2637808" y="2712075"/>
        <a:ext cx="1778469" cy="542216"/>
      </dsp:txXfrm>
    </dsp:sp>
    <dsp:sp modelId="{489DE505-D8D8-4156-BD06-3A1CDAABB7F6}">
      <dsp:nvSpPr>
        <dsp:cNvPr id="0" name=""/>
        <dsp:cNvSpPr/>
      </dsp:nvSpPr>
      <dsp:spPr>
        <a:xfrm>
          <a:off x="2637808" y="3389845"/>
          <a:ext cx="1778469" cy="5422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  <a:gs pos="47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58500">
              <a:schemeClr val="accent5">
                <a:hueOff val="0"/>
                <a:satOff val="0"/>
                <a:lumOff val="0"/>
                <a:alphaOff val="0"/>
                <a:shade val="89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52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pc="100" smtClean="0">
              <a:solidFill>
                <a:srgbClr val="002060"/>
              </a:solidFill>
            </a:rPr>
            <a:t>extensions.conf</a:t>
          </a:r>
          <a:endParaRPr lang="es-EC" sz="1700" kern="1200" spc="100">
            <a:solidFill>
              <a:srgbClr val="002060"/>
            </a:solidFill>
          </a:endParaRPr>
        </a:p>
      </dsp:txBody>
      <dsp:txXfrm>
        <a:off x="2637808" y="3389845"/>
        <a:ext cx="1778469" cy="542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7038D-2B0D-4438-9DB2-268EB9BEB2BB}">
      <dsp:nvSpPr>
        <dsp:cNvPr id="0" name=""/>
        <dsp:cNvSpPr/>
      </dsp:nvSpPr>
      <dsp:spPr>
        <a:xfrm>
          <a:off x="2520" y="18195"/>
          <a:ext cx="2457273" cy="518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[general]</a:t>
          </a:r>
          <a:endParaRPr lang="es-EC" sz="1800" kern="1200">
            <a:solidFill>
              <a:srgbClr val="002060"/>
            </a:solidFill>
          </a:endParaRPr>
        </a:p>
      </dsp:txBody>
      <dsp:txXfrm>
        <a:off x="2520" y="18195"/>
        <a:ext cx="2457273" cy="518400"/>
      </dsp:txXfrm>
    </dsp:sp>
    <dsp:sp modelId="{8FDC6DDD-B01F-4225-92C5-22F5088E42C5}">
      <dsp:nvSpPr>
        <dsp:cNvPr id="0" name=""/>
        <dsp:cNvSpPr/>
      </dsp:nvSpPr>
      <dsp:spPr>
        <a:xfrm>
          <a:off x="2520" y="536595"/>
          <a:ext cx="2457273" cy="31622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srvlookup=yes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disallow=all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allow=alaw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allow=ulaw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allow=gsm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language=es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callwaiting=no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qualify=yes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calltransfer=no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callforwarding=no</a:t>
          </a:r>
          <a:endParaRPr lang="es-EC" sz="1800" kern="1200"/>
        </a:p>
      </dsp:txBody>
      <dsp:txXfrm>
        <a:off x="2520" y="536595"/>
        <a:ext cx="2457273" cy="3162240"/>
      </dsp:txXfrm>
    </dsp:sp>
    <dsp:sp modelId="{E6E6FA1D-E7B2-42FC-A8A8-B52BF0B07638}">
      <dsp:nvSpPr>
        <dsp:cNvPr id="0" name=""/>
        <dsp:cNvSpPr/>
      </dsp:nvSpPr>
      <dsp:spPr>
        <a:xfrm>
          <a:off x="2803811" y="18195"/>
          <a:ext cx="2457273" cy="518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[501]</a:t>
          </a:r>
          <a:endParaRPr lang="es-EC" sz="1800" kern="1200">
            <a:solidFill>
              <a:srgbClr val="002060"/>
            </a:solidFill>
          </a:endParaRPr>
        </a:p>
      </dsp:txBody>
      <dsp:txXfrm>
        <a:off x="2803811" y="18195"/>
        <a:ext cx="2457273" cy="518400"/>
      </dsp:txXfrm>
    </dsp:sp>
    <dsp:sp modelId="{494D1236-D7AC-47B4-9014-AEAFDB0E1561}">
      <dsp:nvSpPr>
        <dsp:cNvPr id="0" name=""/>
        <dsp:cNvSpPr/>
      </dsp:nvSpPr>
      <dsp:spPr>
        <a:xfrm>
          <a:off x="2803811" y="536595"/>
          <a:ext cx="2457273" cy="31622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type=friend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secret=501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qualify=yes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nat=yes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host=dynamic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canreinvite=no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context=internal</a:t>
          </a:r>
          <a:endParaRPr lang="es-EC" sz="1800" kern="1200"/>
        </a:p>
      </dsp:txBody>
      <dsp:txXfrm>
        <a:off x="2803811" y="536595"/>
        <a:ext cx="2457273" cy="3162240"/>
      </dsp:txXfrm>
    </dsp:sp>
    <dsp:sp modelId="{25082A28-E922-4F72-AF8B-85AF7477E8A6}">
      <dsp:nvSpPr>
        <dsp:cNvPr id="0" name=""/>
        <dsp:cNvSpPr/>
      </dsp:nvSpPr>
      <dsp:spPr>
        <a:xfrm>
          <a:off x="5605102" y="18195"/>
          <a:ext cx="2457273" cy="518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[502]</a:t>
          </a:r>
          <a:endParaRPr lang="es-EC" sz="1800" kern="1200">
            <a:solidFill>
              <a:srgbClr val="002060"/>
            </a:solidFill>
          </a:endParaRPr>
        </a:p>
      </dsp:txBody>
      <dsp:txXfrm>
        <a:off x="5605102" y="18195"/>
        <a:ext cx="2457273" cy="518400"/>
      </dsp:txXfrm>
    </dsp:sp>
    <dsp:sp modelId="{AF5157A3-2801-457D-9B4A-19453725942A}">
      <dsp:nvSpPr>
        <dsp:cNvPr id="0" name=""/>
        <dsp:cNvSpPr/>
      </dsp:nvSpPr>
      <dsp:spPr>
        <a:xfrm>
          <a:off x="5605102" y="536595"/>
          <a:ext cx="2457273" cy="31622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type=friend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secret=502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qualify=yes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nat=yes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smtClean="0"/>
            <a:t>host=dynamic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canreinvite=no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smtClean="0"/>
            <a:t>context=internal</a:t>
          </a:r>
          <a:endParaRPr lang="es-EC" sz="1800" kern="1200"/>
        </a:p>
      </dsp:txBody>
      <dsp:txXfrm>
        <a:off x="5605102" y="536595"/>
        <a:ext cx="2457273" cy="3162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7038D-2B0D-4438-9DB2-268EB9BEB2BB}">
      <dsp:nvSpPr>
        <dsp:cNvPr id="0" name=""/>
        <dsp:cNvSpPr/>
      </dsp:nvSpPr>
      <dsp:spPr>
        <a:xfrm>
          <a:off x="39" y="57346"/>
          <a:ext cx="3768606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2060"/>
              </a:solidFill>
            </a:rPr>
            <a:t>[general]</a:t>
          </a:r>
          <a:endParaRPr lang="es-EC" sz="2100" kern="1200"/>
        </a:p>
      </dsp:txBody>
      <dsp:txXfrm>
        <a:off x="39" y="57346"/>
        <a:ext cx="3768606" cy="604800"/>
      </dsp:txXfrm>
    </dsp:sp>
    <dsp:sp modelId="{8FDC6DDD-B01F-4225-92C5-22F5088E42C5}">
      <dsp:nvSpPr>
        <dsp:cNvPr id="0" name=""/>
        <dsp:cNvSpPr/>
      </dsp:nvSpPr>
      <dsp:spPr>
        <a:xfrm>
          <a:off x="39" y="662146"/>
          <a:ext cx="3768606" cy="29975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disallow=all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allow=gsm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allow=alaw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allow=ulaw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jitterbuffer=yes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bindport=4569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language=es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callwaiting=no</a:t>
          </a:r>
          <a:endParaRPr lang="es-EC" sz="2100" kern="1200"/>
        </a:p>
      </dsp:txBody>
      <dsp:txXfrm>
        <a:off x="39" y="662146"/>
        <a:ext cx="3768606" cy="2997540"/>
      </dsp:txXfrm>
    </dsp:sp>
    <dsp:sp modelId="{E6E6FA1D-E7B2-42FC-A8A8-B52BF0B07638}">
      <dsp:nvSpPr>
        <dsp:cNvPr id="0" name=""/>
        <dsp:cNvSpPr/>
      </dsp:nvSpPr>
      <dsp:spPr>
        <a:xfrm>
          <a:off x="4296250" y="57346"/>
          <a:ext cx="3768606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algn="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solidFill>
                <a:srgbClr val="002060"/>
              </a:solidFill>
            </a:rPr>
            <a:t>[503]</a:t>
          </a:r>
          <a:endParaRPr lang="es-EC" sz="2100" kern="1200"/>
        </a:p>
      </dsp:txBody>
      <dsp:txXfrm>
        <a:off x="4296250" y="57346"/>
        <a:ext cx="3768606" cy="604800"/>
      </dsp:txXfrm>
    </dsp:sp>
    <dsp:sp modelId="{494D1236-D7AC-47B4-9014-AEAFDB0E1561}">
      <dsp:nvSpPr>
        <dsp:cNvPr id="0" name=""/>
        <dsp:cNvSpPr/>
      </dsp:nvSpPr>
      <dsp:spPr>
        <a:xfrm>
          <a:off x="4296250" y="662146"/>
          <a:ext cx="3768606" cy="29975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type=friend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secret=503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host=dynamic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context=internal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smtClean="0"/>
            <a:t>callerid=503</a:t>
          </a:r>
          <a:endParaRPr lang="es-EC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100" kern="1200" smtClean="0"/>
            <a:t>requirecalltoken=no</a:t>
          </a:r>
          <a:endParaRPr lang="es-EC" sz="2100" kern="1200"/>
        </a:p>
      </dsp:txBody>
      <dsp:txXfrm>
        <a:off x="4296250" y="662146"/>
        <a:ext cx="3768606" cy="2997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1FEB2-873B-4985-9DD6-12AF7E573EBE}">
      <dsp:nvSpPr>
        <dsp:cNvPr id="0" name=""/>
        <dsp:cNvSpPr/>
      </dsp:nvSpPr>
      <dsp:spPr>
        <a:xfrm>
          <a:off x="7556131" y="449702"/>
          <a:ext cx="184220" cy="3409527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CFB86-90D2-4FFF-A4DD-CA716D1C35FC}">
      <dsp:nvSpPr>
        <dsp:cNvPr id="0" name=""/>
        <dsp:cNvSpPr/>
      </dsp:nvSpPr>
      <dsp:spPr>
        <a:xfrm>
          <a:off x="184220" y="449702"/>
          <a:ext cx="4791277" cy="3409527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C7EFA-5BBB-4AA5-A660-3C467F9542D4}">
      <dsp:nvSpPr>
        <dsp:cNvPr id="0" name=""/>
        <dsp:cNvSpPr/>
      </dsp:nvSpPr>
      <dsp:spPr>
        <a:xfrm>
          <a:off x="0" y="41169"/>
          <a:ext cx="4607057" cy="32251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60000" cap="flat" cmpd="thickThin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A3BF60-ECF3-4A66-B531-7CD601D26018}">
      <dsp:nvSpPr>
        <dsp:cNvPr id="0" name=""/>
        <dsp:cNvSpPr/>
      </dsp:nvSpPr>
      <dsp:spPr>
        <a:xfrm>
          <a:off x="371536" y="3267430"/>
          <a:ext cx="4419740" cy="404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smtClean="0">
              <a:solidFill>
                <a:srgbClr val="FFFF00"/>
              </a:solidFill>
              <a:effectLst/>
            </a:rPr>
            <a:t>Marca Digium TDM410p 4 puertos</a:t>
          </a:r>
          <a:endParaRPr lang="es-EC" sz="1800" kern="1200">
            <a:solidFill>
              <a:srgbClr val="FFFF00"/>
            </a:solidFill>
          </a:endParaRPr>
        </a:p>
      </dsp:txBody>
      <dsp:txXfrm>
        <a:off x="371536" y="3267430"/>
        <a:ext cx="4419740" cy="404714"/>
      </dsp:txXfrm>
    </dsp:sp>
    <dsp:sp modelId="{994C7F92-D669-4D02-AA37-73EC944BB57A}">
      <dsp:nvSpPr>
        <dsp:cNvPr id="0" name=""/>
        <dsp:cNvSpPr/>
      </dsp:nvSpPr>
      <dsp:spPr>
        <a:xfrm>
          <a:off x="5170555" y="449702"/>
          <a:ext cx="2190519" cy="3409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fxsks=4</a:t>
          </a:r>
          <a:endParaRPr lang="es-EC" sz="1800" kern="120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rgbClr val="002060"/>
              </a:solidFill>
            </a:rPr>
            <a:t>echocanceller=mg2,4</a:t>
          </a:r>
          <a:endParaRPr lang="es-EC" sz="1800" kern="120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smtClean="0">
              <a:solidFill>
                <a:srgbClr val="002060"/>
              </a:solidFill>
            </a:rPr>
            <a:t>loadzone=us</a:t>
          </a:r>
          <a:endParaRPr lang="es-EC" sz="1800" kern="1200">
            <a:solidFill>
              <a:srgbClr val="002060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smtClean="0">
              <a:solidFill>
                <a:srgbClr val="002060"/>
              </a:solidFill>
            </a:rPr>
            <a:t>defaultzone=us</a:t>
          </a:r>
          <a:endParaRPr lang="es-EC" sz="1800" kern="1200">
            <a:solidFill>
              <a:srgbClr val="002060"/>
            </a:solidFill>
          </a:endParaRPr>
        </a:p>
      </dsp:txBody>
      <dsp:txXfrm>
        <a:off x="5170555" y="449702"/>
        <a:ext cx="2190519" cy="3409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BDC6D-664A-4EBE-ABFF-152D351F20B1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FC743-97F4-4053-9F27-6576486E7B0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920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1009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6149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7811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899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688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704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1757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84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8464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698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469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87766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67506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0245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024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024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0245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01673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970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12032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31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29147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32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76816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852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07829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99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030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758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FC743-97F4-4053-9F27-6576486E7B00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136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 anchorCtr="0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144"/>
            <a:ext cx="34290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448" y="6318504"/>
            <a:ext cx="1188720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144"/>
            <a:ext cx="2974848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F3E7F46B-0A09-428C-B5EB-B4CD234B81DA}" type="datetimeFigureOut">
              <a:rPr lang="es-EC" smtClean="0"/>
              <a:t>09/06/2010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144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448" y="6315075"/>
            <a:ext cx="1188720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</a:defRPr>
            </a:lvl1pPr>
          </a:lstStyle>
          <a:p>
            <a:fld id="{753F3C4E-4C31-4DB2-8535-95130D14B9BF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38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700"/>
        </a:spcBef>
        <a:buClr>
          <a:schemeClr val="accent2"/>
        </a:buClr>
        <a:buSzPct val="85000"/>
        <a:buFont typeface="Wingdings 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600"/>
        </a:spcBef>
        <a:buClr>
          <a:schemeClr val="accent1"/>
        </a:buClr>
        <a:buSzPct val="85000"/>
        <a:buFont typeface="Wingdings 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500"/>
        </a:spcBef>
        <a:buClr>
          <a:schemeClr val="accent3"/>
        </a:buClr>
        <a:buSzPct val="85000"/>
        <a:buFont typeface="Wingdings 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400"/>
        </a:spcBef>
        <a:buClr>
          <a:schemeClr val="accent4"/>
        </a:buClr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gif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13" Type="http://schemas.openxmlformats.org/officeDocument/2006/relationships/diagramData" Target="../diagrams/data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17" Type="http://schemas.microsoft.com/office/2007/relationships/diagramDrawing" Target="../diagrams/drawing22.xml"/><Relationship Id="rId2" Type="http://schemas.openxmlformats.org/officeDocument/2006/relationships/notesSlide" Target="../notesSlides/notesSlide32.xml"/><Relationship Id="rId16" Type="http://schemas.openxmlformats.org/officeDocument/2006/relationships/diagramColors" Target="../diagrams/colors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5" Type="http://schemas.openxmlformats.org/officeDocument/2006/relationships/diagramQuickStyle" Target="../diagrams/quickStyle22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Relationship Id="rId14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59832" y="2460238"/>
            <a:ext cx="3322712" cy="1195199"/>
          </a:xfrm>
        </p:spPr>
        <p:txBody>
          <a:bodyPr wrap="square">
            <a:spAutoFit/>
          </a:bodyPr>
          <a:lstStyle/>
          <a:p>
            <a:pPr algn="ctr"/>
            <a:r>
              <a:rPr lang="es-ES" smtClean="0"/>
              <a:t>Expositores:</a:t>
            </a:r>
          </a:p>
          <a:p>
            <a:pPr algn="ctr"/>
            <a:r>
              <a:rPr lang="es-ES" b="1" smtClean="0">
                <a:solidFill>
                  <a:srgbClr val="002060"/>
                </a:solidFill>
              </a:rPr>
              <a:t>Mercy Anchundia Ruíz</a:t>
            </a:r>
          </a:p>
          <a:p>
            <a:pPr algn="ctr"/>
            <a:r>
              <a:rPr lang="es-ES" b="1" smtClean="0">
                <a:solidFill>
                  <a:srgbClr val="002060"/>
                </a:solidFill>
              </a:rPr>
              <a:t>Alberto Santos Flores</a:t>
            </a:r>
            <a:endParaRPr lang="es-EC" b="1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2210" y="1312304"/>
            <a:ext cx="8435280" cy="1080120"/>
          </a:xfrm>
        </p:spPr>
        <p:txBody>
          <a:bodyPr/>
          <a:lstStyle/>
          <a:p>
            <a:pPr algn="ctr"/>
            <a:r>
              <a:rPr lang="es-EC" sz="2400" b="1" spc="100"/>
              <a:t>Implementación de un Sistema Callback</a:t>
            </a:r>
            <a:br>
              <a:rPr lang="es-EC" sz="2400" b="1" spc="100"/>
            </a:br>
            <a:r>
              <a:rPr lang="es-EC" sz="2400" b="1" spc="100"/>
              <a:t>usando archivos .call</a:t>
            </a:r>
            <a:r>
              <a:rPr lang="es-EC" sz="2400" b="1"/>
              <a:t/>
            </a:r>
            <a:br>
              <a:rPr lang="es-EC" sz="2400" b="1"/>
            </a:br>
            <a:endParaRPr lang="es-EC" sz="2400" b="1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5"/>
          <a:stretch/>
        </p:blipFill>
        <p:spPr>
          <a:xfrm>
            <a:off x="3769026" y="4221088"/>
            <a:ext cx="1905000" cy="14536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24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Especificaciones técnicas </a:t>
            </a:r>
            <a:r>
              <a:rPr lang="es-ES" smtClean="0"/>
              <a:t>del software utilizado.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COMPONENTES</a:t>
            </a:r>
            <a:endParaRPr lang="es-EC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74904"/>
              </p:ext>
            </p:extLst>
          </p:nvPr>
        </p:nvGraphicFramePr>
        <p:xfrm>
          <a:off x="539552" y="3212976"/>
          <a:ext cx="4738280" cy="295232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368856"/>
                <a:gridCol w="2369424"/>
              </a:tblGrid>
              <a:tr h="13907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kern="1200" spc="100" baseline="0" smtClean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smtClean="0">
                          <a:solidFill>
                            <a:schemeClr val="bg1"/>
                          </a:solidFill>
                        </a:rPr>
                        <a:t>Especificaciones de software del servidor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kern="1200" spc="1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Componente</a:t>
                      </a:r>
                      <a:endParaRPr lang="es-EC" sz="1200" b="1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smtClean="0">
                          <a:solidFill>
                            <a:srgbClr val="000000"/>
                          </a:solidFill>
                          <a:effectLst/>
                          <a:latin typeface="Verdana"/>
                          <a:ea typeface="Times New Roman"/>
                          <a:cs typeface="Verdana"/>
                        </a:rPr>
                        <a:t>Características</a:t>
                      </a:r>
                      <a:endParaRPr lang="es-EC" sz="1200" b="1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smtClean="0">
                          <a:effectLst/>
                        </a:rPr>
                        <a:t>Sistema Operativo</a:t>
                      </a:r>
                      <a:endParaRPr lang="es-EC" sz="1200" b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effectLst/>
                        </a:rPr>
                        <a:t>Linux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Distribución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Centos 5.2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Arquitectura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x86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123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Software IP PBX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Asterisk 1.4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34" y="3223862"/>
            <a:ext cx="3419871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5779251" y="5700441"/>
            <a:ext cx="3118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smtClean="0">
                <a:solidFill>
                  <a:srgbClr val="002060"/>
                </a:solidFill>
              </a:rPr>
              <a:t>Softphones: X-Lite y Zoiper</a:t>
            </a:r>
            <a:endParaRPr lang="es-EC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Archivos de configuración modificados en el servidor Asterisk.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Configuración DE ASTERISK</a:t>
            </a:r>
            <a:endParaRPr lang="es-EC"/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306638" cy="167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984955938"/>
              </p:ext>
            </p:extLst>
          </p:nvPr>
        </p:nvGraphicFramePr>
        <p:xfrm>
          <a:off x="0" y="2924944"/>
          <a:ext cx="6156176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72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107504" y="2492896"/>
            <a:ext cx="8583488" cy="381000"/>
          </a:xfrm>
        </p:spPr>
        <p:txBody>
          <a:bodyPr/>
          <a:lstStyle/>
          <a:p>
            <a:r>
              <a:rPr lang="es-ES" smtClean="0"/>
              <a:t>Sirve para la configuración del protocolo, proveedores y usuarios </a:t>
            </a:r>
            <a:r>
              <a:rPr lang="es-ES" err="1" smtClean="0"/>
              <a:t>sip</a:t>
            </a:r>
            <a:r>
              <a:rPr lang="es-ES" smtClean="0"/>
              <a:t>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SIP.CONF</a:t>
            </a:r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86746903"/>
              </p:ext>
            </p:extLst>
          </p:nvPr>
        </p:nvGraphicFramePr>
        <p:xfrm>
          <a:off x="683568" y="3068960"/>
          <a:ext cx="806489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5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251520" y="2476108"/>
            <a:ext cx="8511480" cy="381000"/>
          </a:xfrm>
        </p:spPr>
        <p:txBody>
          <a:bodyPr/>
          <a:lstStyle/>
          <a:p>
            <a:r>
              <a:rPr lang="es-ES"/>
              <a:t>Sirve para la configuración del </a:t>
            </a:r>
            <a:r>
              <a:rPr lang="es-ES" smtClean="0"/>
              <a:t>protocolo y usuarios iax.</a:t>
            </a:r>
            <a:endParaRPr lang="es-EC"/>
          </a:p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IAX.CONF</a:t>
            </a:r>
            <a:endParaRPr lang="es-EC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96135008"/>
              </p:ext>
            </p:extLst>
          </p:nvPr>
        </p:nvGraphicFramePr>
        <p:xfrm>
          <a:off x="611560" y="2996952"/>
          <a:ext cx="806489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650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Sirve para configuración de hardware a bajo nivel.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SYSTEM.CONF</a:t>
            </a:r>
            <a:endParaRPr lang="es-EC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50878350"/>
              </p:ext>
            </p:extLst>
          </p:nvPr>
        </p:nvGraphicFramePr>
        <p:xfrm>
          <a:off x="683568" y="2957601"/>
          <a:ext cx="7740352" cy="39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50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/>
              <a:t>Sirve para configuración de </a:t>
            </a:r>
            <a:r>
              <a:rPr lang="es-ES" smtClean="0"/>
              <a:t>hardware a alto </a:t>
            </a:r>
            <a:r>
              <a:rPr lang="es-ES"/>
              <a:t>nivel.</a:t>
            </a:r>
            <a:endParaRPr lang="es-EC"/>
          </a:p>
          <a:p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chan_dahdi.conf</a:t>
            </a:r>
            <a:r>
              <a:rPr lang="es-EC"/>
              <a:t/>
            </a:r>
            <a:br>
              <a:rPr lang="es-EC"/>
            </a:br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582085"/>
              </p:ext>
            </p:extLst>
          </p:nvPr>
        </p:nvGraphicFramePr>
        <p:xfrm>
          <a:off x="611560" y="2924944"/>
          <a:ext cx="7560840" cy="3933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89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0" y="2476108"/>
            <a:ext cx="9252520" cy="381000"/>
          </a:xfrm>
        </p:spPr>
        <p:txBody>
          <a:bodyPr/>
          <a:lstStyle/>
          <a:p>
            <a:r>
              <a:rPr lang="es-EC" smtClean="0"/>
              <a:t>     Sirve </a:t>
            </a:r>
            <a:r>
              <a:rPr lang="es-EC"/>
              <a:t>para especificar </a:t>
            </a:r>
            <a:r>
              <a:rPr lang="es-EC" smtClean="0"/>
              <a:t>las características del </a:t>
            </a:r>
            <a:r>
              <a:rPr lang="es-EC"/>
              <a:t>buzón de </a:t>
            </a:r>
            <a:r>
              <a:rPr lang="es-EC" smtClean="0"/>
              <a:t>voz.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/>
              <a:t>voicemail.conf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93542591"/>
              </p:ext>
            </p:extLst>
          </p:nvPr>
        </p:nvGraphicFramePr>
        <p:xfrm>
          <a:off x="539552" y="2996952"/>
          <a:ext cx="8064896" cy="37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2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Es el plan de marcado que ejecuta Asterisk.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EXTENSIONS.CONF</a:t>
            </a:r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51909235"/>
              </p:ext>
            </p:extLst>
          </p:nvPr>
        </p:nvGraphicFramePr>
        <p:xfrm>
          <a:off x="971600" y="2825846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548680"/>
            <a:ext cx="2736304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autofallthrough=no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C" sz="1200">
                <a:latin typeface="Arial" pitchFamily="34" charset="0"/>
                <a:cs typeface="Arial" pitchFamily="34" charset="0"/>
              </a:rPr>
              <a:t>clearglobalvars=no</a:t>
            </a:r>
          </a:p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rgbClr val="002060"/>
              </a:solidFill>
            </a:endParaRP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[</a:t>
            </a:r>
            <a:r>
              <a:rPr lang="en-US">
                <a:solidFill>
                  <a:srgbClr val="002060"/>
                </a:solidFill>
              </a:rPr>
              <a:t>general]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3131840" y="583298"/>
            <a:ext cx="2736304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_XXX,1,Answer()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_XXX,2,Wait(1)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_XXX,n,AGI(actualiza_base.agi)</a:t>
            </a: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_XXX,n,AGI(scrbasefinal.agi,${EXTEN})</a:t>
            </a: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_XXX,n,Set(GROUP(${EXTEN})=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OUTBOUND_GROUP)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n-US" sz="1200">
                <a:latin typeface="Arial" pitchFamily="34" charset="0"/>
                <a:cs typeface="Arial" pitchFamily="34" charset="0"/>
              </a:rPr>
              <a:t>=&gt; _XXX,n,Set(GROUP(${CALLERID(num)})=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OUTBOUND_GROUP</a:t>
            </a:r>
            <a:r>
              <a:rPr lang="en-US" sz="1200">
                <a:latin typeface="Arial" pitchFamily="34" charset="0"/>
                <a:cs typeface="Arial" pitchFamily="34" charset="0"/>
              </a:rPr>
              <a:t>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116632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[</a:t>
            </a:r>
            <a:r>
              <a:rPr lang="en-US">
                <a:solidFill>
                  <a:srgbClr val="002060"/>
                </a:solidFill>
              </a:rPr>
              <a:t>internal]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28184" y="554765"/>
            <a:ext cx="2736304" cy="28022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C" sz="1200" smtClean="0">
              <a:latin typeface="Arial" pitchFamily="34" charset="0"/>
              <a:cs typeface="Arial" pitchFamily="34" charset="0"/>
            </a:endParaRPr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endParaRPr lang="es-EC" sz="1200" smtClean="0">
              <a:latin typeface="Arial" pitchFamily="34" charset="0"/>
              <a:cs typeface="Arial" pitchFamily="34" charset="0"/>
            </a:endParaRPr>
          </a:p>
          <a:p>
            <a:r>
              <a:rPr lang="es-EC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s-EC" sz="1200">
                <a:latin typeface="Arial" pitchFamily="34" charset="0"/>
                <a:cs typeface="Arial" pitchFamily="34" charset="0"/>
              </a:rPr>
              <a:t>=&gt; _XXX,n,GotoIf($[${GROUP_COUNT(OUTBOUND_GROUP@${EXTEN})} &gt; 1]?busy</a:t>
            </a:r>
            <a:r>
              <a:rPr lang="es-EC" sz="120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_XXX,n,Set(DB(channels/bandera)=0)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_XXX,n,Dial(${CHANN}/${EXTEN},30,wm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/>
              <a:t>exten =&gt; _XXX,n,Voicemail(${EXTEN}@default,u)</a:t>
            </a:r>
            <a:endParaRPr lang="es-EC" sz="1200"/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6228184" y="122717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[internal]</a:t>
            </a:r>
            <a:endParaRPr lang="es-EC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9403" y="3905672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mtClean="0"/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n-US" sz="1200">
                <a:latin typeface="Arial" pitchFamily="34" charset="0"/>
                <a:cs typeface="Arial" pitchFamily="34" charset="0"/>
              </a:rPr>
              <a:t>=&gt; _XXX,n,Hangup()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_XXX,n(busy),Playback(rellamada)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_XXX,n,Read(callbusy,,1,,1,5)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_XXX,n,GotoIf($["${callbusy}" = "6"]?callfile)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_XXX,n,VoiceMail(${EXTEN}@default,b)</a:t>
            </a: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_XXX,n,Hangup()</a:t>
            </a:r>
          </a:p>
          <a:p>
            <a:pPr algn="ctr"/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19403" y="3473624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>
                <a:solidFill>
                  <a:srgbClr val="002060"/>
                </a:solidFill>
              </a:rPr>
              <a:t>[internal]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3131840" y="3933056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smtClean="0">
              <a:latin typeface="Arial" pitchFamily="34" charset="0"/>
              <a:cs typeface="Arial" pitchFamily="34" charset="0"/>
            </a:endParaRPr>
          </a:p>
          <a:p>
            <a:endParaRPr lang="en-US" sz="1200">
              <a:latin typeface="Arial" pitchFamily="34" charset="0"/>
              <a:cs typeface="Arial" pitchFamily="34" charset="0"/>
            </a:endParaRPr>
          </a:p>
          <a:p>
            <a:endParaRPr lang="en-US" sz="1200" smtClean="0">
              <a:latin typeface="Arial" pitchFamily="34" charset="0"/>
              <a:cs typeface="Arial" pitchFamily="34" charset="0"/>
            </a:endParaRPr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n-US" sz="1200">
                <a:latin typeface="Arial" pitchFamily="34" charset="0"/>
                <a:cs typeface="Arial" pitchFamily="34" charset="0"/>
              </a:rPr>
              <a:t>=&gt; _XXX,n(callfile),Set(DB(channels/src)=${CHANNEL(channeltype)})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_XXX,n,Set(DB(channels/id)=${CALLERID(num)})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_XXX,n,Set(DB(channels/num)=${EXTEN})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_XXX,n,AGI(scrbasefinal.agi,${DB(channels/num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)})</a:t>
            </a: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_XXX,n,Set(DB(channels/dst)=${CHANN})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3131840" y="3519223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>
                <a:solidFill>
                  <a:srgbClr val="002060"/>
                </a:solidFill>
              </a:rPr>
              <a:t>[internal]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194039" y="3987174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_XXX,n,Set(DB(channels/bandera)=1)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_XXX,n,Playback(colgar)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_XXX,n,Hangup()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h,1,GotoIf($[${DB(channels/bandera)}=1]?h,2:h,3)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h,2,Macro(internos,${DB(channels/dst)},${DB(channels/id)},${DB(channels/num)},${DB(channels/src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)})</a:t>
            </a: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h,3,Hangup()</a:t>
            </a:r>
          </a:p>
          <a:p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94039" y="3555126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[internal]</a:t>
            </a:r>
            <a:endParaRPr lang="es-EC" smtClean="0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77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7504" y="548680"/>
            <a:ext cx="2736304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s,1,Answer()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s,2,Background(intro1)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s,2,Playback(bienvenida)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s,3,WaitExten()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include =&gt; internal</a:t>
            </a:r>
          </a:p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107504" y="116632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002060"/>
                </a:solidFill>
              </a:rPr>
              <a:t>[incoming]</a:t>
            </a:r>
            <a:endParaRPr lang="es-EC">
              <a:solidFill>
                <a:srgbClr val="00206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31840" y="583298"/>
            <a:ext cx="2736304" cy="28083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s,1,System(echo Channel:${ARG1}/${ARG3}&gt;&gt;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Callerid:CallBack "&lt;VozToVoice&gt;" 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WaitTime:60 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Maxretries:10 &gt;&gt; /tmp/callback${ARG3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})</a:t>
            </a:r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31840" y="116632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rgbClr val="002060"/>
              </a:solidFill>
            </a:endParaRP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[</a:t>
            </a:r>
            <a:r>
              <a:rPr lang="en-US">
                <a:solidFill>
                  <a:srgbClr val="002060"/>
                </a:solidFill>
              </a:rPr>
              <a:t>macro-internos]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7" name="6 Rectángulo"/>
          <p:cNvSpPr/>
          <p:nvPr/>
        </p:nvSpPr>
        <p:spPr>
          <a:xfrm>
            <a:off x="6228184" y="554765"/>
            <a:ext cx="2736304" cy="28022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200" smtClean="0">
              <a:latin typeface="Arial" pitchFamily="34" charset="0"/>
              <a:cs typeface="Arial" pitchFamily="34" charset="0"/>
            </a:endParaRPr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n-US" sz="1200">
                <a:latin typeface="Arial" pitchFamily="34" charset="0"/>
                <a:cs typeface="Arial" pitchFamily="34" charset="0"/>
              </a:rPr>
              <a:t>=&gt; s,n,System(echo </a:t>
            </a:r>
            <a:endParaRPr lang="en-US" sz="1200" smtClean="0">
              <a:latin typeface="Arial" pitchFamily="34" charset="0"/>
              <a:cs typeface="Arial" pitchFamily="34" charset="0"/>
            </a:endParaRPr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RetryTime:60 </a:t>
            </a:r>
            <a:r>
              <a:rPr lang="en-US" sz="1200">
                <a:latin typeface="Arial" pitchFamily="34" charset="0"/>
                <a:cs typeface="Arial" pitchFamily="34" charset="0"/>
              </a:rPr>
              <a:t>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Account: ${ARG2}&gt;&gt;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Application:Macro 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s,n,System(echo Data: verify &gt;&gt; /tmp/callback${ARG3})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s,n,GotoIf($[${GROUP_COUNT(OUTBOUND_GROUP@${ARG3})} &gt; 1]?busy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)</a:t>
            </a:r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28184" y="122717"/>
            <a:ext cx="2736304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[</a:t>
            </a:r>
            <a:r>
              <a:rPr lang="en-US">
                <a:solidFill>
                  <a:srgbClr val="002060"/>
                </a:solidFill>
              </a:rPr>
              <a:t>macro-internos]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>
              <a:solidFill>
                <a:srgbClr val="00206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19403" y="3905672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s,n,System(mv /tmp/callback${ARG3} /var/spool/Asterisk/outgoing)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s,n(busy),Macro(internos,${ARG1},${ARG2},${ARG3},${ARG4})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 sz="1200"/>
          </a:p>
        </p:txBody>
      </p:sp>
      <p:sp>
        <p:nvSpPr>
          <p:cNvPr id="10" name="9 Rectángulo"/>
          <p:cNvSpPr/>
          <p:nvPr/>
        </p:nvSpPr>
        <p:spPr>
          <a:xfrm>
            <a:off x="119403" y="3473624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>
                <a:solidFill>
                  <a:srgbClr val="002060"/>
                </a:solidFill>
              </a:rPr>
              <a:t>[macro-internos]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11" name="10 Rectángulo"/>
          <p:cNvSpPr/>
          <p:nvPr/>
        </p:nvSpPr>
        <p:spPr>
          <a:xfrm>
            <a:off x="3131840" y="3933056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200" smtClean="0">
              <a:latin typeface="Arial" pitchFamily="34" charset="0"/>
              <a:cs typeface="Arial" pitchFamily="34" charset="0"/>
            </a:endParaRPr>
          </a:p>
          <a:p>
            <a:r>
              <a:rPr lang="en-US" sz="1200" smtClean="0">
                <a:latin typeface="Arial" pitchFamily="34" charset="0"/>
                <a:cs typeface="Arial" pitchFamily="34" charset="0"/>
              </a:rPr>
              <a:t>exten </a:t>
            </a:r>
            <a:r>
              <a:rPr lang="en-US" sz="1200">
                <a:latin typeface="Arial" pitchFamily="34" charset="0"/>
                <a:cs typeface="Arial" pitchFamily="34" charset="0"/>
              </a:rPr>
              <a:t>=&gt; s,1,Set(GROUP(${DB(channels/id)})=OUTBOUND_GROUP)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s,2,GotoIf($[${GROUP_COUNT(OUTBOUND_GROUP@${DB(channels/id)})} &gt; 1]?busy)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s,3,GotoIf($[${DB(channels/src}=DAHDI]?s,4:s,5</a:t>
            </a:r>
            <a:r>
              <a:rPr lang="en-US" sz="120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s,4,Set(DB(channels/src)=DAHDI/4)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pPr algn="ctr"/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131840" y="3519223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/>
          </a:p>
          <a:p>
            <a:pPr algn="ctr"/>
            <a:r>
              <a:rPr lang="en-US">
                <a:solidFill>
                  <a:srgbClr val="002060"/>
                </a:solidFill>
              </a:rPr>
              <a:t>[macro-verify]</a:t>
            </a:r>
            <a:endParaRPr lang="es-EC">
              <a:solidFill>
                <a:srgbClr val="002060"/>
              </a:solidFill>
            </a:endParaRPr>
          </a:p>
          <a:p>
            <a:pPr algn="ctr"/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6194039" y="3987174"/>
            <a:ext cx="2736304" cy="28356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exten =&gt; s,5,Dial(${DB(channels/src)}/${DB(channels/id)})</a:t>
            </a:r>
            <a:endParaRPr lang="es-EC" sz="1200">
              <a:latin typeface="Arial" pitchFamily="34" charset="0"/>
              <a:cs typeface="Arial" pitchFamily="34" charset="0"/>
            </a:endParaRPr>
          </a:p>
          <a:p>
            <a:r>
              <a:rPr lang="es-EC" sz="1200">
                <a:latin typeface="Arial" pitchFamily="34" charset="0"/>
                <a:cs typeface="Arial" pitchFamily="34" charset="0"/>
              </a:rPr>
              <a:t>exten =&gt; s,n(busy),VoiceMail(${DB(channels/id)}@default,b)</a:t>
            </a:r>
          </a:p>
          <a:p>
            <a:endParaRPr lang="es-EC" sz="1200">
              <a:latin typeface="Arial" pitchFamily="34" charset="0"/>
              <a:cs typeface="Arial" pitchFamily="34" charset="0"/>
            </a:endParaRPr>
          </a:p>
          <a:p>
            <a:endParaRPr lang="es-EC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194039" y="3555126"/>
            <a:ext cx="2736304" cy="4255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[</a:t>
            </a:r>
            <a:r>
              <a:rPr lang="en-US">
                <a:solidFill>
                  <a:srgbClr val="002060"/>
                </a:solidFill>
              </a:rPr>
              <a:t>macro-verify]</a:t>
            </a:r>
            <a:endParaRPr lang="es-EC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8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Los antecedentes de este proyecto son: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/>
              <a:t>Antecedentes 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9" y="3131773"/>
            <a:ext cx="2171700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9" y="4509303"/>
            <a:ext cx="2171700" cy="17908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740405062"/>
              </p:ext>
            </p:extLst>
          </p:nvPr>
        </p:nvGraphicFramePr>
        <p:xfrm>
          <a:off x="539552" y="2909325"/>
          <a:ext cx="54726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7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Scripts creados con lenguaje de programación php versión 5.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SCRIPTS CREADOS EN ASTERISK</a:t>
            </a:r>
            <a:endParaRPr lang="es-EC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50568"/>
            <a:ext cx="2306638" cy="1679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108431129"/>
              </p:ext>
            </p:extLst>
          </p:nvPr>
        </p:nvGraphicFramePr>
        <p:xfrm>
          <a:off x="611560" y="3070784"/>
          <a:ext cx="5652120" cy="3404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01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36625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C" sz="8000"/>
              <a:t/>
            </a:r>
            <a:br>
              <a:rPr lang="es-EC" sz="8000"/>
            </a:br>
            <a:r>
              <a:rPr lang="es-ES_tradnl" sz="4800" smtClean="0"/>
              <a:t>actualiza_base.agi</a:t>
            </a:r>
            <a:endParaRPr lang="es-EC" sz="48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/>
          <a:lstStyle/>
          <a:p>
            <a:pPr lvl="0"/>
            <a:r>
              <a:rPr lang="es-ES_tradnl"/>
              <a:t>Creación y actualización de base de datos usuarios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96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161396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0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520995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22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36625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C" sz="8000"/>
              <a:t/>
            </a:r>
            <a:br>
              <a:rPr lang="es-EC" sz="8000"/>
            </a:br>
            <a:r>
              <a:rPr lang="es-ES" sz="4800"/>
              <a:t>Scrbasefinal.agi</a:t>
            </a:r>
            <a:endParaRPr lang="es-EC" sz="48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/>
          <a:lstStyle/>
          <a:p>
            <a:pPr lvl="0"/>
            <a:r>
              <a:rPr lang="es-ES_tradnl"/>
              <a:t>Identificación del canal  destino del número  marcado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966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538489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04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946247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4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A continuación se mostrará un video con las pruebas efectuadas.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PRUEBAS</a:t>
            </a:r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3707904" y="41329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mtClean="0"/>
              <a:t>Colocar aquí el video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578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36625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C" sz="8000"/>
              <a:t/>
            </a:r>
            <a:br>
              <a:rPr lang="es-EC" sz="8000"/>
            </a:br>
            <a:r>
              <a:rPr lang="es-ES" sz="4800"/>
              <a:t>CONCLUSIONES</a:t>
            </a:r>
            <a:endParaRPr lang="es-EC" sz="48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>
            <a:normAutofit fontScale="85000" lnSpcReduction="10000"/>
          </a:bodyPr>
          <a:lstStyle/>
          <a:p>
            <a:r>
              <a:rPr lang="es-ES"/>
              <a:t>Las conclusiones obtenidas a partir de este proyecto son las siguientes: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68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8905147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25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OBJETIVOS</a:t>
            </a:r>
            <a:endParaRPr lang="es-EC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48951672"/>
              </p:ext>
            </p:extLst>
          </p:nvPr>
        </p:nvGraphicFramePr>
        <p:xfrm>
          <a:off x="323528" y="3068960"/>
          <a:ext cx="4320480" cy="3456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457278922"/>
              </p:ext>
            </p:extLst>
          </p:nvPr>
        </p:nvGraphicFramePr>
        <p:xfrm>
          <a:off x="5004048" y="3068960"/>
          <a:ext cx="40324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486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36625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C" sz="8000"/>
              <a:t/>
            </a:r>
            <a:br>
              <a:rPr lang="es-EC" sz="8000"/>
            </a:br>
            <a:r>
              <a:rPr lang="es-ES" sz="4800" smtClean="0"/>
              <a:t>RECOMENDACIONES</a:t>
            </a:r>
            <a:endParaRPr lang="es-EC" sz="48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>
            <a:normAutofit fontScale="85000" lnSpcReduction="10000"/>
          </a:bodyPr>
          <a:lstStyle/>
          <a:p>
            <a:r>
              <a:rPr lang="es-ES"/>
              <a:t>Las recomendaciones para la implementación de este proyecto son: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7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92956517"/>
              </p:ext>
            </p:extLst>
          </p:nvPr>
        </p:nvGraphicFramePr>
        <p:xfrm>
          <a:off x="0" y="0"/>
          <a:ext cx="903649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1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8305800" cy="381000"/>
          </a:xfrm>
        </p:spPr>
        <p:txBody>
          <a:bodyPr/>
          <a:lstStyle/>
          <a:p>
            <a:r>
              <a:rPr lang="es-ES" smtClean="0"/>
              <a:t>Este es el trabajo a futuro con este sistema callback.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C" sz="4400"/>
              <a:t>Solución a costosas llamadas internacionales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59632" y="304637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>
                <a:solidFill>
                  <a:srgbClr val="002060"/>
                </a:solidFill>
              </a:rPr>
              <a:t>Este sistema callback se puede ajustar para que sea activado de cualquiera de tres formas posibles</a:t>
            </a:r>
            <a:r>
              <a:rPr lang="es-ES_tradnl" smtClean="0">
                <a:solidFill>
                  <a:srgbClr val="002060"/>
                </a:solidFill>
              </a:rPr>
              <a:t>:</a:t>
            </a:r>
            <a:endParaRPr lang="es-EC">
              <a:solidFill>
                <a:srgbClr val="002060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071074937"/>
              </p:ext>
            </p:extLst>
          </p:nvPr>
        </p:nvGraphicFramePr>
        <p:xfrm>
          <a:off x="877077" y="3212976"/>
          <a:ext cx="338437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2965279"/>
              </p:ext>
            </p:extLst>
          </p:nvPr>
        </p:nvGraphicFramePr>
        <p:xfrm>
          <a:off x="2627784" y="4981465"/>
          <a:ext cx="3528392" cy="1876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86323498"/>
              </p:ext>
            </p:extLst>
          </p:nvPr>
        </p:nvGraphicFramePr>
        <p:xfrm>
          <a:off x="4788024" y="3212976"/>
          <a:ext cx="36004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5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04864"/>
            <a:ext cx="5760640" cy="4366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2 Llamada rectangular"/>
          <p:cNvSpPr/>
          <p:nvPr/>
        </p:nvSpPr>
        <p:spPr>
          <a:xfrm>
            <a:off x="2663788" y="476672"/>
            <a:ext cx="3816424" cy="2160240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mtClean="0"/>
              <a:t>Gracias por su atención. !!!</a:t>
            </a:r>
          </a:p>
          <a:p>
            <a:pPr algn="ctr"/>
            <a:endParaRPr lang="es-ES" smtClean="0"/>
          </a:p>
          <a:p>
            <a:pPr algn="ctr"/>
            <a:r>
              <a:rPr lang="es-ES" smtClean="0"/>
              <a:t>¿Tiene alguna pregunta?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67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S" sz="8000" smtClean="0"/>
              <a:t>DESCRIPCIÓN</a:t>
            </a:r>
            <a:endParaRPr lang="es-EC" sz="80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/>
          <a:lstStyle/>
          <a:p>
            <a:r>
              <a:rPr lang="es-ES"/>
              <a:t>Funcionamiento del sistema callback.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594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808286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MAR\AppData\Local\Microsoft\Windows\Temporary Internet Files\Content.IE5\HKQ9R3VG\MP900178923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15" y="1916832"/>
            <a:ext cx="2293015" cy="1603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\AppData\Local\Microsoft\Windows\Temporary Internet Files\Content.IE5\R3JSNX61\MP90028951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958" y="3500678"/>
            <a:ext cx="2293015" cy="15248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heurón"/>
          <p:cNvSpPr/>
          <p:nvPr/>
        </p:nvSpPr>
        <p:spPr>
          <a:xfrm>
            <a:off x="611560" y="1772816"/>
            <a:ext cx="504056" cy="648072"/>
          </a:xfrm>
          <a:prstGeom prst="chevr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quema_callback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7" b="3277"/>
          <a:stretch/>
        </p:blipFill>
        <p:spPr bwMode="auto">
          <a:xfrm>
            <a:off x="2627784" y="-87897"/>
            <a:ext cx="5253037" cy="6945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755576" y="-23869"/>
            <a:ext cx="1170833" cy="6905737"/>
          </a:xfrm>
          <a:prstGeom prst="rect">
            <a:avLst/>
          </a:prstGeom>
          <a:noFill/>
        </p:spPr>
        <p:txBody>
          <a:bodyPr vert="wordArtVert" wrap="none" lIns="91440" tIns="45720" rIns="91440" bIns="45720">
            <a:spAutoFit/>
          </a:bodyPr>
          <a:lstStyle/>
          <a:p>
            <a:pPr algn="ctr"/>
            <a:r>
              <a:rPr lang="es-ES" sz="5400" b="1" spc="-10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ESQUEMA</a:t>
            </a:r>
            <a:endParaRPr lang="es-ES" sz="5400" b="1" cap="none" spc="-10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5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/>
            </a:r>
            <a:br>
              <a:rPr lang="es-ES" smtClean="0"/>
            </a:br>
            <a:r>
              <a:rPr lang="es-ES"/>
              <a:t/>
            </a:r>
            <a:br>
              <a:rPr lang="es-ES"/>
            </a:br>
            <a:r>
              <a:rPr lang="es-ES" sz="8000" smtClean="0"/>
              <a:t>METODOLOGÍA</a:t>
            </a:r>
            <a:endParaRPr lang="es-EC" sz="800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72682" y="5142112"/>
            <a:ext cx="7924800" cy="457200"/>
          </a:xfrm>
        </p:spPr>
        <p:txBody>
          <a:bodyPr/>
          <a:lstStyle/>
          <a:p>
            <a:r>
              <a:rPr lang="es-ES"/>
              <a:t>Procedimiento de implementación del sistema callback.</a:t>
            </a:r>
            <a:endParaRPr lang="es-EC"/>
          </a:p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33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584590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480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mtClean="0"/>
              <a:t>Especificaciones técnicas del hardware utilizado.</a:t>
            </a:r>
            <a:endParaRPr lang="es-EC"/>
          </a:p>
        </p:txBody>
      </p:sp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smtClean="0"/>
              <a:t>COMPONENTES</a:t>
            </a:r>
            <a:endParaRPr lang="es-EC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86610"/>
              </p:ext>
            </p:extLst>
          </p:nvPr>
        </p:nvGraphicFramePr>
        <p:xfrm>
          <a:off x="467544" y="3429000"/>
          <a:ext cx="5381243" cy="288036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90300"/>
                <a:gridCol w="2690943"/>
              </a:tblGrid>
              <a:tr h="26038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S" sz="1600" kern="1200" spc="100" baseline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kern="1200" spc="100" baseline="0" smtClean="0"/>
                        <a:t>Especificaciones de hardware del servidor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600" kern="1200" spc="100" baseline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spc="1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Componente</a:t>
                      </a:r>
                      <a:endParaRPr lang="es-EC" sz="1600" b="1" kern="1200" spc="1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spc="1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Características</a:t>
                      </a:r>
                      <a:endParaRPr lang="es-EC" sz="1600" b="1" kern="1200" spc="100" baseline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</a:tr>
              <a:tr h="260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smtClean="0">
                          <a:effectLst/>
                        </a:rPr>
                        <a:t>Procesador</a:t>
                      </a:r>
                      <a:endParaRPr lang="es-EC" sz="1200" b="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smtClean="0">
                          <a:effectLst/>
                        </a:rPr>
                        <a:t>Intel Core Duo de 2.8 GHZ</a:t>
                      </a:r>
                      <a:endParaRPr lang="es-EC" sz="1200" smtClean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Ram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 GB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3037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Tarjeta</a:t>
                      </a:r>
                      <a:r>
                        <a:rPr lang="es-ES_tradnl" sz="1400" b="0">
                          <a:effectLst/>
                        </a:rPr>
                        <a:t> </a:t>
                      </a:r>
                      <a:r>
                        <a:rPr lang="es-ES_tradnl" sz="1200" b="0">
                          <a:effectLst/>
                        </a:rPr>
                        <a:t>de Red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10/100 Mbps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Disco Duro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smtClean="0">
                          <a:effectLst/>
                        </a:rPr>
                        <a:t>80 </a:t>
                      </a:r>
                      <a:r>
                        <a:rPr lang="es-ES_tradnl" sz="1200">
                          <a:effectLst/>
                        </a:rPr>
                        <a:t>GB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  <a:tr h="2603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0">
                          <a:effectLst/>
                        </a:rPr>
                        <a:t>Tarjeta analógica</a:t>
                      </a:r>
                      <a:endParaRPr lang="es-EC" sz="1200" b="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Marca Digium TDM410p 4 puertos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Verdana"/>
                        <a:ea typeface="Times New Roman"/>
                        <a:cs typeface="Verdan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49" b="-380"/>
          <a:stretch>
            <a:fillRect/>
          </a:stretch>
        </p:blipFill>
        <p:spPr bwMode="auto">
          <a:xfrm>
            <a:off x="6588224" y="3429000"/>
            <a:ext cx="187220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180677" y="5301208"/>
            <a:ext cx="2960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>
                <a:solidFill>
                  <a:srgbClr val="002060"/>
                </a:solidFill>
              </a:rPr>
              <a:t>Teléfono IP Grandstream </a:t>
            </a:r>
            <a:endParaRPr lang="es-EC" b="1" smtClean="0">
              <a:solidFill>
                <a:srgbClr val="002060"/>
              </a:solidFill>
            </a:endParaRPr>
          </a:p>
          <a:p>
            <a:r>
              <a:rPr lang="es-EC" b="1" smtClean="0">
                <a:solidFill>
                  <a:srgbClr val="002060"/>
                </a:solidFill>
              </a:rPr>
              <a:t>GXP2000</a:t>
            </a:r>
            <a:endParaRPr lang="es-EC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7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TC010205600[[fn=Tema de moneda]]</Template>
  <TotalTime>797</TotalTime>
  <Words>1692</Words>
  <Application>Microsoft Office PowerPoint</Application>
  <PresentationFormat>Presentación en pantalla (4:3)</PresentationFormat>
  <Paragraphs>393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Currency</vt:lpstr>
      <vt:lpstr>Implementación de un Sistema Callback usando archivos .call </vt:lpstr>
      <vt:lpstr>Antecedentes </vt:lpstr>
      <vt:lpstr>OBJETIVOS</vt:lpstr>
      <vt:lpstr>  DESCRIPCIÓN</vt:lpstr>
      <vt:lpstr>Presentación de PowerPoint</vt:lpstr>
      <vt:lpstr>Presentación de PowerPoint</vt:lpstr>
      <vt:lpstr>  METODOLOGÍA</vt:lpstr>
      <vt:lpstr>Presentación de PowerPoint</vt:lpstr>
      <vt:lpstr>COMPONENTES</vt:lpstr>
      <vt:lpstr>COMPONENTES</vt:lpstr>
      <vt:lpstr>Configuración DE ASTERISK</vt:lpstr>
      <vt:lpstr>SIP.CONF</vt:lpstr>
      <vt:lpstr>IAX.CONF</vt:lpstr>
      <vt:lpstr>SYSTEM.CONF</vt:lpstr>
      <vt:lpstr> chan_dahdi.conf </vt:lpstr>
      <vt:lpstr>voicemail.conf</vt:lpstr>
      <vt:lpstr>EXTENSIONS.CONF</vt:lpstr>
      <vt:lpstr>Presentación de PowerPoint</vt:lpstr>
      <vt:lpstr>Presentación de PowerPoint</vt:lpstr>
      <vt:lpstr>SCRIPTS CREADOS EN ASTERISK</vt:lpstr>
      <vt:lpstr>   actualiza_base.agi</vt:lpstr>
      <vt:lpstr>Presentación de PowerPoint</vt:lpstr>
      <vt:lpstr>Presentación de PowerPoint</vt:lpstr>
      <vt:lpstr>   Scrbasefinal.agi</vt:lpstr>
      <vt:lpstr>Presentación de PowerPoint</vt:lpstr>
      <vt:lpstr>Presentación de PowerPoint</vt:lpstr>
      <vt:lpstr>PRUEBAS</vt:lpstr>
      <vt:lpstr>   CONCLUSIONES</vt:lpstr>
      <vt:lpstr>Presentación de PowerPoint</vt:lpstr>
      <vt:lpstr>   RECOMENDACIONES</vt:lpstr>
      <vt:lpstr>Presentación de PowerPoint</vt:lpstr>
      <vt:lpstr>Solución a costosas llamadas internacionales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Implementación de un Sistema Callback usando archivos .call</dc:title>
  <dc:creator>MAR</dc:creator>
  <cp:lastModifiedBy>MAR</cp:lastModifiedBy>
  <cp:revision>300</cp:revision>
  <dcterms:created xsi:type="dcterms:W3CDTF">2010-05-24T21:39:44Z</dcterms:created>
  <dcterms:modified xsi:type="dcterms:W3CDTF">2010-06-10T04:07:01Z</dcterms:modified>
</cp:coreProperties>
</file>