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7" r:id="rId3"/>
    <p:sldId id="259" r:id="rId4"/>
    <p:sldId id="285" r:id="rId5"/>
    <p:sldId id="260" r:id="rId6"/>
    <p:sldId id="261" r:id="rId7"/>
    <p:sldId id="262" r:id="rId8"/>
    <p:sldId id="286" r:id="rId9"/>
    <p:sldId id="287" r:id="rId10"/>
    <p:sldId id="288" r:id="rId11"/>
    <p:sldId id="290" r:id="rId12"/>
    <p:sldId id="291" r:id="rId13"/>
    <p:sldId id="292" r:id="rId14"/>
    <p:sldId id="293" r:id="rId15"/>
    <p:sldId id="294" r:id="rId16"/>
    <p:sldId id="295" r:id="rId17"/>
    <p:sldId id="263" r:id="rId18"/>
    <p:sldId id="296" r:id="rId19"/>
    <p:sldId id="297" r:id="rId20"/>
    <p:sldId id="298" r:id="rId21"/>
    <p:sldId id="299" r:id="rId22"/>
    <p:sldId id="300" r:id="rId23"/>
    <p:sldId id="265" r:id="rId24"/>
    <p:sldId id="264" r:id="rId25"/>
    <p:sldId id="301" r:id="rId26"/>
    <p:sldId id="302" r:id="rId27"/>
    <p:sldId id="303" r:id="rId28"/>
    <p:sldId id="266" r:id="rId29"/>
    <p:sldId id="30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 csCatId="colorful" phldr="1"/>
      <dgm:spPr/>
      <dgm:t>
        <a:bodyPr/>
        <a:lstStyle>
          <a:extLst/>
        </a:lstStyle>
        <a:p>
          <a:endParaRPr lang="es-ES"/>
        </a:p>
      </dgm:t>
    </dgm:pt>
    <dgm:pt modelId="{F9A846BA-06FB-46AF-80ED-5EA0073A08FA}">
      <dgm:prSet phldrT="[Text]" custT="1">
        <dgm:style>
          <a:lnRef idx="1">
            <a:schemeClr val="accent2"/>
          </a:lnRef>
          <a:fillRef idx="2">
            <a:schemeClr val="accent2"/>
          </a:fillRef>
          <a:effectRef idx="1">
            <a:schemeClr val="accent2"/>
          </a:effectRef>
          <a:fontRef idx="minor">
            <a:schemeClr val="dk1"/>
          </a:fontRef>
        </dgm:style>
      </dgm:prSet>
      <dgm:spPr/>
      <dgm:t>
        <a:bodyPr/>
        <a:lstStyle>
          <a:extLst/>
        </a:lstStyle>
        <a:p>
          <a:r>
            <a:rPr lang="es-ES" sz="4800" b="1" dirty="0" smtClean="0">
              <a:effectLst>
                <a:outerShdw blurRad="38100" dist="38100" dir="2700000" algn="tl">
                  <a:srgbClr val="000000">
                    <a:alpha val="43137"/>
                  </a:srgbClr>
                </a:outerShdw>
              </a:effectLst>
            </a:rPr>
            <a:t>ASEVIG</a:t>
          </a:r>
          <a:endParaRPr lang="es-ES" sz="4800" b="1" dirty="0">
            <a:effectLst>
              <a:outerShdw blurRad="38100" dist="38100" dir="2700000" algn="tl">
                <a:srgbClr val="000000">
                  <a:alpha val="43137"/>
                </a:srgbClr>
              </a:outerShdw>
            </a:effectLst>
          </a:endParaRPr>
        </a:p>
      </dgm:t>
    </dgm:pt>
    <dgm:pt modelId="{867140E2-327F-4343-AA77-39B40F758E20}" type="parTrans" cxnId="{E0A59ECF-A5D6-4165-81D6-37160CDE59E0}">
      <dgm:prSet/>
      <dgm:spPr/>
      <dgm:t>
        <a:bodyPr/>
        <a:lstStyle>
          <a:extLst/>
        </a:lstStyle>
        <a:p>
          <a:endParaRPr lang="es-ES"/>
        </a:p>
      </dgm:t>
    </dgm:pt>
    <dgm:pt modelId="{D054D334-137E-4116-BF8C-3B5A64D95A38}" type="sibTrans" cxnId="{E0A59ECF-A5D6-4165-81D6-37160CDE59E0}">
      <dgm:prSet/>
      <dgm:spPr/>
      <dgm:t>
        <a:bodyPr/>
        <a:lstStyle>
          <a:extLst/>
        </a:lstStyle>
        <a:p>
          <a:endParaRPr lang="es-ES"/>
        </a:p>
      </dgm:t>
    </dgm:pt>
    <dgm:pt modelId="{F158A836-9807-4BB5-96D7-55AAE48F5E54}">
      <dgm:prSet phldrT="[Text]" custT="1">
        <dgm:style>
          <a:lnRef idx="1">
            <a:schemeClr val="accent2"/>
          </a:lnRef>
          <a:fillRef idx="3">
            <a:schemeClr val="accent2"/>
          </a:fillRef>
          <a:effectRef idx="2">
            <a:schemeClr val="accent2"/>
          </a:effectRef>
          <a:fontRef idx="minor">
            <a:schemeClr val="lt1"/>
          </a:fontRef>
        </dgm:style>
      </dgm:prSet>
      <dgm:spPr/>
      <dgm:t>
        <a:bodyPr/>
        <a:lstStyle>
          <a:extLst/>
        </a:lstStyle>
        <a:p>
          <a:r>
            <a:rPr lang="es-ES" sz="1300" dirty="0" smtClean="0"/>
            <a:t>Accionistas</a:t>
          </a:r>
          <a:endParaRPr lang="es-ES" sz="1300" dirty="0"/>
        </a:p>
      </dgm:t>
    </dgm:pt>
    <dgm:pt modelId="{558C0938-D0E9-4B08-AF25-06F808A3FD1D}" type="parTrans" cxnId="{5DEF2495-9985-44C6-8EDA-3F14AE904248}">
      <dgm:prSet/>
      <dgm:spPr/>
      <dgm:t>
        <a:bodyPr/>
        <a:lstStyle>
          <a:extLst/>
        </a:lstStyle>
        <a:p>
          <a:endParaRPr lang="es-ES"/>
        </a:p>
      </dgm:t>
    </dgm:pt>
    <dgm:pt modelId="{641FD4FB-DEB5-4BAD-8DE6-FF7449A706FD}" type="sibTrans" cxnId="{5DEF2495-9985-44C6-8EDA-3F14AE904248}">
      <dgm:prSet/>
      <dgm:spPr/>
      <dgm:t>
        <a:bodyPr/>
        <a:lstStyle>
          <a:extLst/>
        </a:lstStyle>
        <a:p>
          <a:endParaRPr lang="es-ES"/>
        </a:p>
      </dgm:t>
    </dgm:pt>
    <dgm:pt modelId="{1D5437B4-AE63-4725-B3BF-757CE9D3B51A}">
      <dgm:prSet phldrT="[Text]" custT="1">
        <dgm:style>
          <a:lnRef idx="1">
            <a:schemeClr val="accent2"/>
          </a:lnRef>
          <a:fillRef idx="3">
            <a:schemeClr val="accent2"/>
          </a:fillRef>
          <a:effectRef idx="2">
            <a:schemeClr val="accent2"/>
          </a:effectRef>
          <a:fontRef idx="minor">
            <a:schemeClr val="lt1"/>
          </a:fontRef>
        </dgm:style>
      </dgm:prSet>
      <dgm:spPr/>
      <dgm:t>
        <a:bodyPr/>
        <a:lstStyle>
          <a:extLst/>
        </a:lstStyle>
        <a:p>
          <a:r>
            <a:rPr lang="es-ES" sz="1300" dirty="0" smtClean="0"/>
            <a:t>Empleados</a:t>
          </a:r>
          <a:endParaRPr lang="es-ES" sz="1300" dirty="0"/>
        </a:p>
      </dgm:t>
    </dgm:pt>
    <dgm:pt modelId="{EE3EA5B9-D085-48DC-A4C9-23E6FD27D486}" type="parTrans" cxnId="{1890C31B-6C5A-492A-B02D-6A7C8BDE111A}">
      <dgm:prSet/>
      <dgm:spPr/>
      <dgm:t>
        <a:bodyPr/>
        <a:lstStyle>
          <a:extLst/>
        </a:lstStyle>
        <a:p>
          <a:endParaRPr lang="es-ES"/>
        </a:p>
      </dgm:t>
    </dgm:pt>
    <dgm:pt modelId="{77151872-762C-4E0C-84E2-38FC583BA821}" type="sibTrans" cxnId="{1890C31B-6C5A-492A-B02D-6A7C8BDE111A}">
      <dgm:prSet/>
      <dgm:spPr/>
      <dgm:t>
        <a:bodyPr/>
        <a:lstStyle>
          <a:extLst/>
        </a:lstStyle>
        <a:p>
          <a:endParaRPr lang="es-ES"/>
        </a:p>
      </dgm:t>
    </dgm:pt>
    <dgm:pt modelId="{F4DD7773-E0F0-4CA0-AE12-39FE24E2D38B}">
      <dgm:prSet phldrT="[Text]" custT="1">
        <dgm:style>
          <a:lnRef idx="1">
            <a:schemeClr val="accent2"/>
          </a:lnRef>
          <a:fillRef idx="3">
            <a:schemeClr val="accent2"/>
          </a:fillRef>
          <a:effectRef idx="2">
            <a:schemeClr val="accent2"/>
          </a:effectRef>
          <a:fontRef idx="minor">
            <a:schemeClr val="lt1"/>
          </a:fontRef>
        </dgm:style>
      </dgm:prSet>
      <dgm:spPr/>
      <dgm:t>
        <a:bodyPr/>
        <a:lstStyle>
          <a:extLst/>
        </a:lstStyle>
        <a:p>
          <a:r>
            <a:rPr lang="es-ES" sz="1300" dirty="0" smtClean="0"/>
            <a:t>Clientes</a:t>
          </a:r>
          <a:endParaRPr lang="es-ES" sz="1300" dirty="0"/>
        </a:p>
      </dgm:t>
    </dgm:pt>
    <dgm:pt modelId="{5EB1A185-9242-4C2E-BC90-611B22CE7796}" type="parTrans" cxnId="{71F9C174-A9A7-4C4B-82AD-F0A584F94B69}">
      <dgm:prSet/>
      <dgm:spPr/>
      <dgm:t>
        <a:bodyPr/>
        <a:lstStyle>
          <a:extLst/>
        </a:lstStyle>
        <a:p>
          <a:endParaRPr lang="es-ES"/>
        </a:p>
      </dgm:t>
    </dgm:pt>
    <dgm:pt modelId="{BDF0DF6A-C77C-48ED-8BA1-44B4EE5AE580}" type="sibTrans" cxnId="{71F9C174-A9A7-4C4B-82AD-F0A584F94B69}">
      <dgm:prSet/>
      <dgm:spPr/>
      <dgm:t>
        <a:bodyPr/>
        <a:lstStyle>
          <a:extLst/>
        </a:lstStyle>
        <a:p>
          <a:endParaRPr lang="es-ES"/>
        </a:p>
      </dgm:t>
    </dgm:pt>
    <dgm:pt modelId="{E7099059-3858-4031-AA26-70F1AE740B29}">
      <dgm:prSet phldrT="[Text]" custT="1">
        <dgm:style>
          <a:lnRef idx="1">
            <a:schemeClr val="accent2"/>
          </a:lnRef>
          <a:fillRef idx="3">
            <a:schemeClr val="accent2"/>
          </a:fillRef>
          <a:effectRef idx="2">
            <a:schemeClr val="accent2"/>
          </a:effectRef>
          <a:fontRef idx="minor">
            <a:schemeClr val="lt1"/>
          </a:fontRef>
        </dgm:style>
      </dgm:prSet>
      <dgm:spPr/>
      <dgm:t>
        <a:bodyPr/>
        <a:lstStyle>
          <a:extLst/>
        </a:lstStyle>
        <a:p>
          <a:r>
            <a:rPr lang="es-ES" sz="1300" dirty="0" smtClean="0"/>
            <a:t>Proveedores</a:t>
          </a:r>
          <a:endParaRPr lang="es-ES" sz="1300" dirty="0"/>
        </a:p>
      </dgm:t>
    </dgm:pt>
    <dgm:pt modelId="{2AD9F856-1FCF-4306-9F3B-5565B9795A99}" type="parTrans" cxnId="{C6BE03DB-B2D6-41F0-AD77-FF31B62F1DBE}">
      <dgm:prSet/>
      <dgm:spPr/>
      <dgm:t>
        <a:bodyPr/>
        <a:lstStyle>
          <a:extLst/>
        </a:lstStyle>
        <a:p>
          <a:endParaRPr lang="es-ES"/>
        </a:p>
      </dgm:t>
    </dgm:pt>
    <dgm:pt modelId="{05C988DA-E2F2-414D-AFF5-AF61883FBE3F}" type="sibTrans" cxnId="{C6BE03DB-B2D6-41F0-AD77-FF31B62F1DBE}">
      <dgm:prSet/>
      <dgm:spPr/>
      <dgm:t>
        <a:bodyPr/>
        <a:lstStyle>
          <a:extLst/>
        </a:lstStyle>
        <a:p>
          <a:endParaRPr lang="es-ES"/>
        </a:p>
      </dgm:t>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es-ES"/>
        </a:p>
      </dgm:t>
    </dgm:pt>
    <dgm:pt modelId="{C18E4812-C36C-4299-A23F-F302133DE763}" type="pres">
      <dgm:prSet presAssocID="{F9A846BA-06FB-46AF-80ED-5EA0073A08FA}" presName="vertOne" presStyleCnt="0"/>
      <dgm:spPr/>
      <dgm:t>
        <a:bodyPr/>
        <a:lstStyle>
          <a:extLst/>
        </a:lstStyle>
        <a:p>
          <a:endParaRPr lang="es-ES"/>
        </a:p>
      </dgm:t>
    </dgm:pt>
    <dgm:pt modelId="{C09C4BAB-D6A7-468D-B07E-BB5310B681B1}" type="pres">
      <dgm:prSet presAssocID="{F9A846BA-06FB-46AF-80ED-5EA0073A08FA}" presName="txOne" presStyleLbl="node0" presStyleIdx="0" presStyleCnt="1" custLinFactNeighborY="-34431">
        <dgm:presLayoutVars>
          <dgm:chPref val="3"/>
        </dgm:presLayoutVars>
      </dgm:prSet>
      <dgm:spPr/>
      <dgm:t>
        <a:bodyPr/>
        <a:lstStyle>
          <a:extLst/>
        </a:lstStyle>
        <a:p>
          <a:endParaRPr lang="es-ES"/>
        </a:p>
      </dgm:t>
    </dgm:pt>
    <dgm:pt modelId="{18A19349-6365-47F8-835F-0C81437E72A0}" type="pres">
      <dgm:prSet presAssocID="{F9A846BA-06FB-46AF-80ED-5EA0073A08FA}" presName="parTransOne" presStyleCnt="0"/>
      <dgm:spPr/>
      <dgm:t>
        <a:bodyPr/>
        <a:lstStyle>
          <a:extLst/>
        </a:lstStyle>
        <a:p>
          <a:endParaRPr lang="es-ES"/>
        </a:p>
      </dgm:t>
    </dgm:pt>
    <dgm:pt modelId="{C5AC6143-59D1-4B00-BB54-9411E2A2B7A8}" type="pres">
      <dgm:prSet presAssocID="{F9A846BA-06FB-46AF-80ED-5EA0073A08FA}" presName="horzOne" presStyleCnt="0"/>
      <dgm:spPr/>
      <dgm:t>
        <a:bodyPr/>
        <a:lstStyle>
          <a:extLst/>
        </a:lstStyle>
        <a:p>
          <a:endParaRPr lang="es-ES"/>
        </a:p>
      </dgm:t>
    </dgm:pt>
    <dgm:pt modelId="{4A9763C1-EDA1-45C9-8C0D-0D8BCFBFE4CE}" type="pres">
      <dgm:prSet presAssocID="{F158A836-9807-4BB5-96D7-55AAE48F5E54}" presName="vertTwo" presStyleCnt="0"/>
      <dgm:spPr/>
      <dgm:t>
        <a:bodyPr/>
        <a:lstStyle>
          <a:extLst/>
        </a:lstStyle>
        <a:p>
          <a:endParaRPr lang="es-ES"/>
        </a:p>
      </dgm:t>
    </dgm:pt>
    <dgm:pt modelId="{65D17466-8AE6-4EF6-80A3-4A2D022A1AF2}" type="pres">
      <dgm:prSet presAssocID="{F158A836-9807-4BB5-96D7-55AAE48F5E54}" presName="txTwo" presStyleLbl="node2" presStyleIdx="0" presStyleCnt="4">
        <dgm:presLayoutVars>
          <dgm:chPref val="3"/>
        </dgm:presLayoutVars>
      </dgm:prSet>
      <dgm:spPr/>
      <dgm:t>
        <a:bodyPr/>
        <a:lstStyle>
          <a:extLst/>
        </a:lstStyle>
        <a:p>
          <a:endParaRPr lang="es-ES"/>
        </a:p>
      </dgm:t>
    </dgm:pt>
    <dgm:pt modelId="{43B90D46-2F30-46ED-8AD5-00925FB7223A}" type="pres">
      <dgm:prSet presAssocID="{F158A836-9807-4BB5-96D7-55AAE48F5E54}" presName="parTransTwo" presStyleCnt="0"/>
      <dgm:spPr/>
      <dgm:t>
        <a:bodyPr/>
        <a:lstStyle>
          <a:extLst/>
        </a:lstStyle>
        <a:p>
          <a:endParaRPr lang="es-ES"/>
        </a:p>
      </dgm:t>
    </dgm:pt>
    <dgm:pt modelId="{5265AFDA-E228-4DDC-9FDB-99B5739E8799}" type="pres">
      <dgm:prSet presAssocID="{F158A836-9807-4BB5-96D7-55AAE48F5E54}" presName="horzTwo" presStyleCnt="0"/>
      <dgm:spPr/>
      <dgm:t>
        <a:bodyPr/>
        <a:lstStyle>
          <a:extLst/>
        </a:lstStyle>
        <a:p>
          <a:endParaRPr lang="es-ES"/>
        </a:p>
      </dgm:t>
    </dgm:pt>
    <dgm:pt modelId="{34141CC7-894D-4C91-ABB5-790C952BBCF1}" type="pres">
      <dgm:prSet presAssocID="{641FD4FB-DEB5-4BAD-8DE6-FF7449A706FD}" presName="sibSpaceTwo" presStyleCnt="0"/>
      <dgm:spPr/>
      <dgm:t>
        <a:bodyPr/>
        <a:lstStyle>
          <a:extLst/>
        </a:lstStyle>
        <a:p>
          <a:endParaRPr lang="es-ES"/>
        </a:p>
      </dgm:t>
    </dgm:pt>
    <dgm:pt modelId="{4DBD85E0-526A-433E-AA20-844244992F90}" type="pres">
      <dgm:prSet presAssocID="{1D5437B4-AE63-4725-B3BF-757CE9D3B51A}" presName="vertTwo" presStyleCnt="0"/>
      <dgm:spPr/>
      <dgm:t>
        <a:bodyPr/>
        <a:lstStyle>
          <a:extLst/>
        </a:lstStyle>
        <a:p>
          <a:endParaRPr lang="es-ES"/>
        </a:p>
      </dgm:t>
    </dgm:pt>
    <dgm:pt modelId="{D1C32F7D-B459-45E7-8599-1C37444288A4}" type="pres">
      <dgm:prSet presAssocID="{1D5437B4-AE63-4725-B3BF-757CE9D3B51A}" presName="txTwo" presStyleLbl="node2" presStyleIdx="1" presStyleCnt="4">
        <dgm:presLayoutVars>
          <dgm:chPref val="3"/>
        </dgm:presLayoutVars>
      </dgm:prSet>
      <dgm:spPr/>
      <dgm:t>
        <a:bodyPr/>
        <a:lstStyle>
          <a:extLst/>
        </a:lstStyle>
        <a:p>
          <a:endParaRPr lang="es-ES"/>
        </a:p>
      </dgm:t>
    </dgm:pt>
    <dgm:pt modelId="{5D2D5C49-3FCA-409B-A2C5-D92FC98F2CAA}" type="pres">
      <dgm:prSet presAssocID="{1D5437B4-AE63-4725-B3BF-757CE9D3B51A}" presName="parTransTwo" presStyleCnt="0"/>
      <dgm:spPr/>
      <dgm:t>
        <a:bodyPr/>
        <a:lstStyle>
          <a:extLst/>
        </a:lstStyle>
        <a:p>
          <a:endParaRPr lang="es-ES"/>
        </a:p>
      </dgm:t>
    </dgm:pt>
    <dgm:pt modelId="{626C0D09-BFC6-4CE1-B7D1-362C534ADE8D}" type="pres">
      <dgm:prSet presAssocID="{1D5437B4-AE63-4725-B3BF-757CE9D3B51A}" presName="horzTwo" presStyleCnt="0"/>
      <dgm:spPr/>
      <dgm:t>
        <a:bodyPr/>
        <a:lstStyle>
          <a:extLst/>
        </a:lstStyle>
        <a:p>
          <a:endParaRPr lang="es-ES"/>
        </a:p>
      </dgm:t>
    </dgm:pt>
    <dgm:pt modelId="{446599AB-B680-4B28-82B7-0593C47118C8}" type="pres">
      <dgm:prSet presAssocID="{77151872-762C-4E0C-84E2-38FC583BA821}" presName="sibSpaceTwo" presStyleCnt="0"/>
      <dgm:spPr/>
      <dgm:t>
        <a:bodyPr/>
        <a:lstStyle>
          <a:extLst/>
        </a:lstStyle>
        <a:p>
          <a:endParaRPr lang="es-ES"/>
        </a:p>
      </dgm:t>
    </dgm:pt>
    <dgm:pt modelId="{65C5EE98-B3C9-4E5C-8CBF-883A24D98EC7}" type="pres">
      <dgm:prSet presAssocID="{F4DD7773-E0F0-4CA0-AE12-39FE24E2D38B}" presName="vertTwo" presStyleCnt="0"/>
      <dgm:spPr/>
      <dgm:t>
        <a:bodyPr/>
        <a:lstStyle>
          <a:extLst/>
        </a:lstStyle>
        <a:p>
          <a:endParaRPr lang="es-ES"/>
        </a:p>
      </dgm:t>
    </dgm:pt>
    <dgm:pt modelId="{5C53023D-DA3B-429C-A637-D4C76DD550B7}" type="pres">
      <dgm:prSet presAssocID="{F4DD7773-E0F0-4CA0-AE12-39FE24E2D38B}" presName="txTwo" presStyleLbl="node2" presStyleIdx="2" presStyleCnt="4">
        <dgm:presLayoutVars>
          <dgm:chPref val="3"/>
        </dgm:presLayoutVars>
      </dgm:prSet>
      <dgm:spPr/>
      <dgm:t>
        <a:bodyPr/>
        <a:lstStyle>
          <a:extLst/>
        </a:lstStyle>
        <a:p>
          <a:endParaRPr lang="es-ES"/>
        </a:p>
      </dgm:t>
    </dgm:pt>
    <dgm:pt modelId="{8D10DD1F-A51D-4898-B8C6-0BEA1FF0195A}" type="pres">
      <dgm:prSet presAssocID="{F4DD7773-E0F0-4CA0-AE12-39FE24E2D38B}" presName="parTransTwo" presStyleCnt="0"/>
      <dgm:spPr/>
      <dgm:t>
        <a:bodyPr/>
        <a:lstStyle>
          <a:extLst/>
        </a:lstStyle>
        <a:p>
          <a:endParaRPr lang="es-ES"/>
        </a:p>
      </dgm:t>
    </dgm:pt>
    <dgm:pt modelId="{58BE194D-6F64-4005-9BF5-B80B19E05BEF}" type="pres">
      <dgm:prSet presAssocID="{F4DD7773-E0F0-4CA0-AE12-39FE24E2D38B}" presName="horzTwo" presStyleCnt="0"/>
      <dgm:spPr/>
      <dgm:t>
        <a:bodyPr/>
        <a:lstStyle>
          <a:extLst/>
        </a:lstStyle>
        <a:p>
          <a:endParaRPr lang="es-ES"/>
        </a:p>
      </dgm:t>
    </dgm:pt>
    <dgm:pt modelId="{D7003DC4-A656-4909-B2FF-FAA6419ACEC7}" type="pres">
      <dgm:prSet presAssocID="{BDF0DF6A-C77C-48ED-8BA1-44B4EE5AE580}" presName="sibSpaceTwo" presStyleCnt="0"/>
      <dgm:spPr/>
      <dgm:t>
        <a:bodyPr/>
        <a:lstStyle>
          <a:extLst/>
        </a:lstStyle>
        <a:p>
          <a:endParaRPr lang="es-ES"/>
        </a:p>
      </dgm:t>
    </dgm:pt>
    <dgm:pt modelId="{12A9463C-744C-4DE4-8E88-C6444D940494}" type="pres">
      <dgm:prSet presAssocID="{E7099059-3858-4031-AA26-70F1AE740B29}" presName="vertTwo" presStyleCnt="0"/>
      <dgm:spPr/>
      <dgm:t>
        <a:bodyPr/>
        <a:lstStyle>
          <a:extLst/>
        </a:lstStyle>
        <a:p>
          <a:endParaRPr lang="es-ES"/>
        </a:p>
      </dgm:t>
    </dgm:pt>
    <dgm:pt modelId="{71888359-F0DC-489E-B35A-9F5289C4BFFD}" type="pres">
      <dgm:prSet presAssocID="{E7099059-3858-4031-AA26-70F1AE740B29}" presName="txTwo" presStyleLbl="node2" presStyleIdx="3" presStyleCnt="4">
        <dgm:presLayoutVars>
          <dgm:chPref val="3"/>
        </dgm:presLayoutVars>
      </dgm:prSet>
      <dgm:spPr/>
      <dgm:t>
        <a:bodyPr/>
        <a:lstStyle>
          <a:extLst/>
        </a:lstStyle>
        <a:p>
          <a:endParaRPr lang="es-ES"/>
        </a:p>
      </dgm:t>
    </dgm:pt>
    <dgm:pt modelId="{4D76A402-D8DD-43C1-A7CD-A27840BCC8B9}" type="pres">
      <dgm:prSet presAssocID="{E7099059-3858-4031-AA26-70F1AE740B29}" presName="parTransTwo" presStyleCnt="0"/>
      <dgm:spPr/>
      <dgm:t>
        <a:bodyPr/>
        <a:lstStyle>
          <a:extLst/>
        </a:lstStyle>
        <a:p>
          <a:endParaRPr lang="es-ES"/>
        </a:p>
      </dgm:t>
    </dgm:pt>
    <dgm:pt modelId="{856176A2-0199-4FA6-AC46-6B8D767AB282}" type="pres">
      <dgm:prSet presAssocID="{E7099059-3858-4031-AA26-70F1AE740B29}" presName="horzTwo" presStyleCnt="0"/>
      <dgm:spPr/>
      <dgm:t>
        <a:bodyPr/>
        <a:lstStyle>
          <a:extLst/>
        </a:lstStyle>
        <a:p>
          <a:endParaRPr lang="es-ES"/>
        </a:p>
      </dgm:t>
    </dgm:pt>
  </dgm:ptLst>
  <dgm:cxnLst>
    <dgm:cxn modelId="{13E6C56F-A663-4180-BC7C-D732F822C0B5}" type="presOf" srcId="{F158A836-9807-4BB5-96D7-55AAE48F5E54}" destId="{65D17466-8AE6-4EF6-80A3-4A2D022A1AF2}" srcOrd="0" destOrd="0" presId="urn:microsoft.com/office/officeart/2005/8/layout/hierarchy4#2"/>
    <dgm:cxn modelId="{71F9C174-A9A7-4C4B-82AD-F0A584F94B69}" srcId="{F9A846BA-06FB-46AF-80ED-5EA0073A08FA}" destId="{F4DD7773-E0F0-4CA0-AE12-39FE24E2D38B}" srcOrd="2" destOrd="0" parTransId="{5EB1A185-9242-4C2E-BC90-611B22CE7796}" sibTransId="{BDF0DF6A-C77C-48ED-8BA1-44B4EE5AE580}"/>
    <dgm:cxn modelId="{D967CFF7-A7CF-4582-AA50-B50602DD4C6D}" type="presOf" srcId="{F4DD7773-E0F0-4CA0-AE12-39FE24E2D38B}" destId="{5C53023D-DA3B-429C-A637-D4C76DD550B7}" srcOrd="0" destOrd="0" presId="urn:microsoft.com/office/officeart/2005/8/layout/hierarchy4#2"/>
    <dgm:cxn modelId="{E0A59ECF-A5D6-4165-81D6-37160CDE59E0}" srcId="{105D35E0-9A5D-4EB8-8A48-4ED52D2D6EAC}" destId="{F9A846BA-06FB-46AF-80ED-5EA0073A08FA}" srcOrd="0" destOrd="0" parTransId="{867140E2-327F-4343-AA77-39B40F758E20}" sibTransId="{D054D334-137E-4116-BF8C-3B5A64D95A38}"/>
    <dgm:cxn modelId="{3A8221EB-4E48-4381-8150-F95CDC3DACE8}" type="presOf" srcId="{E7099059-3858-4031-AA26-70F1AE740B29}" destId="{71888359-F0DC-489E-B35A-9F5289C4BFFD}" srcOrd="0" destOrd="0" presId="urn:microsoft.com/office/officeart/2005/8/layout/hierarchy4#2"/>
    <dgm:cxn modelId="{D19969D8-9BEC-4184-8ED1-8521E3646575}" type="presOf" srcId="{F9A846BA-06FB-46AF-80ED-5EA0073A08FA}" destId="{C09C4BAB-D6A7-468D-B07E-BB5310B681B1}" srcOrd="0" destOrd="0" presId="urn:microsoft.com/office/officeart/2005/8/layout/hierarchy4#2"/>
    <dgm:cxn modelId="{5DEF2495-9985-44C6-8EDA-3F14AE904248}" srcId="{F9A846BA-06FB-46AF-80ED-5EA0073A08FA}" destId="{F158A836-9807-4BB5-96D7-55AAE48F5E54}" srcOrd="0" destOrd="0" parTransId="{558C0938-D0E9-4B08-AF25-06F808A3FD1D}" sibTransId="{641FD4FB-DEB5-4BAD-8DE6-FF7449A706FD}"/>
    <dgm:cxn modelId="{8020E4A6-5BE6-472B-97C3-DB7BBA3CB41D}" type="presOf" srcId="{1D5437B4-AE63-4725-B3BF-757CE9D3B51A}" destId="{D1C32F7D-B459-45E7-8599-1C37444288A4}" srcOrd="0" destOrd="0" presId="urn:microsoft.com/office/officeart/2005/8/layout/hierarchy4#2"/>
    <dgm:cxn modelId="{38C1B7BA-CE92-457E-9C13-6A219A27C7EB}" type="presOf" srcId="{105D35E0-9A5D-4EB8-8A48-4ED52D2D6EAC}" destId="{31F49077-DBE9-44A1-A1DC-E5B1FCF7A0AB}" srcOrd="0" destOrd="0" presId="urn:microsoft.com/office/officeart/2005/8/layout/hierarchy4#2"/>
    <dgm:cxn modelId="{C6BE03DB-B2D6-41F0-AD77-FF31B62F1DBE}" srcId="{F9A846BA-06FB-46AF-80ED-5EA0073A08FA}" destId="{E7099059-3858-4031-AA26-70F1AE740B29}" srcOrd="3" destOrd="0" parTransId="{2AD9F856-1FCF-4306-9F3B-5565B9795A99}" sibTransId="{05C988DA-E2F2-414D-AFF5-AF61883FBE3F}"/>
    <dgm:cxn modelId="{1890C31B-6C5A-492A-B02D-6A7C8BDE111A}" srcId="{F9A846BA-06FB-46AF-80ED-5EA0073A08FA}" destId="{1D5437B4-AE63-4725-B3BF-757CE9D3B51A}" srcOrd="1" destOrd="0" parTransId="{EE3EA5B9-D085-48DC-A4C9-23E6FD27D486}" sibTransId="{77151872-762C-4E0C-84E2-38FC583BA821}"/>
    <dgm:cxn modelId="{E865679D-867C-4216-A602-36942214BFA6}" type="presParOf" srcId="{31F49077-DBE9-44A1-A1DC-E5B1FCF7A0AB}" destId="{C18E4812-C36C-4299-A23F-F302133DE763}" srcOrd="0" destOrd="0" presId="urn:microsoft.com/office/officeart/2005/8/layout/hierarchy4#2"/>
    <dgm:cxn modelId="{E4382748-84F8-4FC3-BF67-13173A4A0B51}" type="presParOf" srcId="{C18E4812-C36C-4299-A23F-F302133DE763}" destId="{C09C4BAB-D6A7-468D-B07E-BB5310B681B1}" srcOrd="0" destOrd="0" presId="urn:microsoft.com/office/officeart/2005/8/layout/hierarchy4#2"/>
    <dgm:cxn modelId="{0DB13833-B71A-48B3-B574-B9ACCA181671}" type="presParOf" srcId="{C18E4812-C36C-4299-A23F-F302133DE763}" destId="{18A19349-6365-47F8-835F-0C81437E72A0}" srcOrd="1" destOrd="0" presId="urn:microsoft.com/office/officeart/2005/8/layout/hierarchy4#2"/>
    <dgm:cxn modelId="{DCBDF658-019B-4E53-8B73-93978F3120E8}" type="presParOf" srcId="{C18E4812-C36C-4299-A23F-F302133DE763}" destId="{C5AC6143-59D1-4B00-BB54-9411E2A2B7A8}" srcOrd="2" destOrd="0" presId="urn:microsoft.com/office/officeart/2005/8/layout/hierarchy4#2"/>
    <dgm:cxn modelId="{3CF4E3B5-BA22-4DD4-B001-795B5BD2A691}" type="presParOf" srcId="{C5AC6143-59D1-4B00-BB54-9411E2A2B7A8}" destId="{4A9763C1-EDA1-45C9-8C0D-0D8BCFBFE4CE}" srcOrd="0" destOrd="0" presId="urn:microsoft.com/office/officeart/2005/8/layout/hierarchy4#2"/>
    <dgm:cxn modelId="{581D56B5-110F-49B5-9E3A-C31F0B3EFADB}" type="presParOf" srcId="{4A9763C1-EDA1-45C9-8C0D-0D8BCFBFE4CE}" destId="{65D17466-8AE6-4EF6-80A3-4A2D022A1AF2}" srcOrd="0" destOrd="0" presId="urn:microsoft.com/office/officeart/2005/8/layout/hierarchy4#2"/>
    <dgm:cxn modelId="{11CC4BC5-0ACC-4760-B799-5E49E4E1297D}" type="presParOf" srcId="{4A9763C1-EDA1-45C9-8C0D-0D8BCFBFE4CE}" destId="{43B90D46-2F30-46ED-8AD5-00925FB7223A}" srcOrd="1" destOrd="0" presId="urn:microsoft.com/office/officeart/2005/8/layout/hierarchy4#2"/>
    <dgm:cxn modelId="{F13B7863-AAEC-4F86-95B9-82F523016D96}" type="presParOf" srcId="{4A9763C1-EDA1-45C9-8C0D-0D8BCFBFE4CE}" destId="{5265AFDA-E228-4DDC-9FDB-99B5739E8799}" srcOrd="2" destOrd="0" presId="urn:microsoft.com/office/officeart/2005/8/layout/hierarchy4#2"/>
    <dgm:cxn modelId="{C53D1D7A-0C80-4B31-8281-7598DA0561ED}" type="presParOf" srcId="{C5AC6143-59D1-4B00-BB54-9411E2A2B7A8}" destId="{34141CC7-894D-4C91-ABB5-790C952BBCF1}" srcOrd="1" destOrd="0" presId="urn:microsoft.com/office/officeart/2005/8/layout/hierarchy4#2"/>
    <dgm:cxn modelId="{CFC1D390-534F-4EB5-84AD-936F239DCFDA}" type="presParOf" srcId="{C5AC6143-59D1-4B00-BB54-9411E2A2B7A8}" destId="{4DBD85E0-526A-433E-AA20-844244992F90}" srcOrd="2" destOrd="0" presId="urn:microsoft.com/office/officeart/2005/8/layout/hierarchy4#2"/>
    <dgm:cxn modelId="{6BAE328D-C02C-453C-96D6-E29BE2DD58E9}" type="presParOf" srcId="{4DBD85E0-526A-433E-AA20-844244992F90}" destId="{D1C32F7D-B459-45E7-8599-1C37444288A4}" srcOrd="0" destOrd="0" presId="urn:microsoft.com/office/officeart/2005/8/layout/hierarchy4#2"/>
    <dgm:cxn modelId="{45CE4CB5-E1F9-4B19-A113-03CBA5E53E03}" type="presParOf" srcId="{4DBD85E0-526A-433E-AA20-844244992F90}" destId="{5D2D5C49-3FCA-409B-A2C5-D92FC98F2CAA}" srcOrd="1" destOrd="0" presId="urn:microsoft.com/office/officeart/2005/8/layout/hierarchy4#2"/>
    <dgm:cxn modelId="{0913BEBB-CB04-4809-9F58-6707674A11B9}" type="presParOf" srcId="{4DBD85E0-526A-433E-AA20-844244992F90}" destId="{626C0D09-BFC6-4CE1-B7D1-362C534ADE8D}" srcOrd="2" destOrd="0" presId="urn:microsoft.com/office/officeart/2005/8/layout/hierarchy4#2"/>
    <dgm:cxn modelId="{385D4D7A-099A-48F1-B15C-77C34F915710}" type="presParOf" srcId="{C5AC6143-59D1-4B00-BB54-9411E2A2B7A8}" destId="{446599AB-B680-4B28-82B7-0593C47118C8}" srcOrd="3" destOrd="0" presId="urn:microsoft.com/office/officeart/2005/8/layout/hierarchy4#2"/>
    <dgm:cxn modelId="{C88E36BA-095E-4D79-8FAE-CDA908CA76C8}" type="presParOf" srcId="{C5AC6143-59D1-4B00-BB54-9411E2A2B7A8}" destId="{65C5EE98-B3C9-4E5C-8CBF-883A24D98EC7}" srcOrd="4" destOrd="0" presId="urn:microsoft.com/office/officeart/2005/8/layout/hierarchy4#2"/>
    <dgm:cxn modelId="{0C7AA94B-74D8-4A5D-8E97-799532C02A87}" type="presParOf" srcId="{65C5EE98-B3C9-4E5C-8CBF-883A24D98EC7}" destId="{5C53023D-DA3B-429C-A637-D4C76DD550B7}" srcOrd="0" destOrd="0" presId="urn:microsoft.com/office/officeart/2005/8/layout/hierarchy4#2"/>
    <dgm:cxn modelId="{BBFDDFDA-A64B-445B-871A-6916DFD3E3A1}" type="presParOf" srcId="{65C5EE98-B3C9-4E5C-8CBF-883A24D98EC7}" destId="{8D10DD1F-A51D-4898-B8C6-0BEA1FF0195A}" srcOrd="1" destOrd="0" presId="urn:microsoft.com/office/officeart/2005/8/layout/hierarchy4#2"/>
    <dgm:cxn modelId="{6C1DC691-F8FC-45D6-8175-D148BE17DC84}" type="presParOf" srcId="{65C5EE98-B3C9-4E5C-8CBF-883A24D98EC7}" destId="{58BE194D-6F64-4005-9BF5-B80B19E05BEF}" srcOrd="2" destOrd="0" presId="urn:microsoft.com/office/officeart/2005/8/layout/hierarchy4#2"/>
    <dgm:cxn modelId="{4F5CACD4-3128-439A-B8C5-090E5FF5015E}" type="presParOf" srcId="{C5AC6143-59D1-4B00-BB54-9411E2A2B7A8}" destId="{D7003DC4-A656-4909-B2FF-FAA6419ACEC7}" srcOrd="5" destOrd="0" presId="urn:microsoft.com/office/officeart/2005/8/layout/hierarchy4#2"/>
    <dgm:cxn modelId="{9666B89B-2EE6-437C-B4B7-312B58C35528}" type="presParOf" srcId="{C5AC6143-59D1-4B00-BB54-9411E2A2B7A8}" destId="{12A9463C-744C-4DE4-8E88-C6444D940494}" srcOrd="6" destOrd="0" presId="urn:microsoft.com/office/officeart/2005/8/layout/hierarchy4#2"/>
    <dgm:cxn modelId="{AC1DEC0F-7B06-410F-9EB6-B8C82B6DE765}" type="presParOf" srcId="{12A9463C-744C-4DE4-8E88-C6444D940494}" destId="{71888359-F0DC-489E-B35A-9F5289C4BFFD}" srcOrd="0" destOrd="0" presId="urn:microsoft.com/office/officeart/2005/8/layout/hierarchy4#2"/>
    <dgm:cxn modelId="{289D34E6-BB6E-4ABE-8A5D-248B18161DBB}" type="presParOf" srcId="{12A9463C-744C-4DE4-8E88-C6444D940494}" destId="{4D76A402-D8DD-43C1-A7CD-A27840BCC8B9}" srcOrd="1" destOrd="0" presId="urn:microsoft.com/office/officeart/2005/8/layout/hierarchy4#2"/>
    <dgm:cxn modelId="{3F41C06F-F09C-4F7B-879F-63197AD64349}" type="presParOf" srcId="{12A9463C-744C-4DE4-8E88-C6444D940494}" destId="{856176A2-0199-4FA6-AC46-6B8D767AB282}" srcOrd="2" destOrd="0" presId="urn:microsoft.com/office/officeart/2005/8/layout/hierarchy4#2"/>
  </dgm:cxnLst>
  <dgm:bg/>
  <dgm:whole/>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 csCatId="colorful" phldr="1"/>
      <dgm:spPr/>
      <dgm:t>
        <a:bodyPr/>
        <a:lstStyle>
          <a:extLst/>
        </a:lstStyle>
        <a:p>
          <a:endParaRPr lang="es-ES"/>
        </a:p>
      </dgm:t>
    </dgm:pt>
    <dgm:pt modelId="{F9A846BA-06FB-46AF-80ED-5EA0073A08FA}">
      <dgm:prSet phldrT="[Text]"/>
      <dgm:spPr/>
      <dgm:t>
        <a:bodyPr/>
        <a:lstStyle>
          <a:extLst/>
        </a:lstStyle>
        <a:p>
          <a:r>
            <a:rPr lang="es-ES" b="1" dirty="0" smtClean="0">
              <a:effectLst>
                <a:outerShdw blurRad="38100" dist="38100" dir="2700000" algn="tl">
                  <a:srgbClr val="000000">
                    <a:alpha val="43137"/>
                  </a:srgbClr>
                </a:outerShdw>
              </a:effectLst>
            </a:rPr>
            <a:t>ASEVIG</a:t>
          </a:r>
          <a:endParaRPr lang="es-ES" b="1" dirty="0">
            <a:effectLst>
              <a:outerShdw blurRad="38100" dist="38100" dir="2700000" algn="tl">
                <a:srgbClr val="000000">
                  <a:alpha val="43137"/>
                </a:srgbClr>
              </a:outerShdw>
            </a:effectLst>
          </a:endParaRPr>
        </a:p>
      </dgm:t>
    </dgm:pt>
    <dgm:pt modelId="{867140E2-327F-4343-AA77-39B40F758E20}" type="parTrans" cxnId="{E0A59ECF-A5D6-4165-81D6-37160CDE59E0}">
      <dgm:prSet/>
      <dgm:spPr/>
      <dgm:t>
        <a:bodyPr/>
        <a:lstStyle>
          <a:extLst/>
        </a:lstStyle>
        <a:p>
          <a:endParaRPr lang="es-ES"/>
        </a:p>
      </dgm:t>
    </dgm:pt>
    <dgm:pt modelId="{D054D334-137E-4116-BF8C-3B5A64D95A38}" type="sibTrans" cxnId="{E0A59ECF-A5D6-4165-81D6-37160CDE59E0}">
      <dgm:prSet/>
      <dgm:spPr/>
      <dgm:t>
        <a:bodyPr/>
        <a:lstStyle>
          <a:extLst/>
        </a:lstStyle>
        <a:p>
          <a:endParaRPr lang="es-ES"/>
        </a:p>
      </dgm:t>
    </dgm:pt>
    <dgm:pt modelId="{F158A836-9807-4BB5-96D7-55AAE48F5E54}">
      <dgm:prSet phldrT="[Text]" custT="1"/>
      <dgm:spPr/>
      <dgm:t>
        <a:bodyPr/>
        <a:lstStyle>
          <a:extLst/>
        </a:lstStyle>
        <a:p>
          <a:pPr algn="ctr"/>
          <a:r>
            <a:rPr lang="es-ES" sz="1600" dirty="0" smtClean="0"/>
            <a:t>ACCIONISTAS</a:t>
          </a:r>
        </a:p>
        <a:p>
          <a:pPr algn="l"/>
          <a:r>
            <a:rPr lang="es-ES" sz="1600" dirty="0" smtClean="0"/>
            <a:t>* Imagen Corporativa Impecable</a:t>
          </a:r>
        </a:p>
        <a:p>
          <a:pPr algn="l"/>
          <a:r>
            <a:rPr lang="es-ES" sz="1600" dirty="0" smtClean="0"/>
            <a:t>* Rentabilidad Consistente y Sostenible</a:t>
          </a:r>
        </a:p>
        <a:p>
          <a:pPr algn="l"/>
          <a:r>
            <a:rPr lang="es-ES" sz="1600" dirty="0" smtClean="0"/>
            <a:t>* Lealtad de sus Colaboradores</a:t>
          </a:r>
        </a:p>
        <a:p>
          <a:pPr algn="l"/>
          <a:r>
            <a:rPr lang="es-ES" sz="1600" dirty="0" smtClean="0"/>
            <a:t>* Entrega de Información Oportuna y Confiable</a:t>
          </a:r>
          <a:endParaRPr lang="es-ES" sz="1600" dirty="0"/>
        </a:p>
      </dgm:t>
    </dgm:pt>
    <dgm:pt modelId="{558C0938-D0E9-4B08-AF25-06F808A3FD1D}" type="parTrans" cxnId="{5DEF2495-9985-44C6-8EDA-3F14AE904248}">
      <dgm:prSet/>
      <dgm:spPr/>
      <dgm:t>
        <a:bodyPr/>
        <a:lstStyle>
          <a:extLst/>
        </a:lstStyle>
        <a:p>
          <a:endParaRPr lang="es-ES"/>
        </a:p>
      </dgm:t>
    </dgm:pt>
    <dgm:pt modelId="{641FD4FB-DEB5-4BAD-8DE6-FF7449A706FD}" type="sibTrans" cxnId="{5DEF2495-9985-44C6-8EDA-3F14AE904248}">
      <dgm:prSet/>
      <dgm:spPr/>
      <dgm:t>
        <a:bodyPr/>
        <a:lstStyle>
          <a:extLst/>
        </a:lstStyle>
        <a:p>
          <a:endParaRPr lang="es-ES"/>
        </a:p>
      </dgm:t>
    </dgm:pt>
    <dgm:pt modelId="{1D5437B4-AE63-4725-B3BF-757CE9D3B51A}">
      <dgm:prSet phldrT="[Text]" custT="1"/>
      <dgm:spPr/>
      <dgm:t>
        <a:bodyPr/>
        <a:lstStyle>
          <a:extLst/>
        </a:lstStyle>
        <a:p>
          <a:pPr algn="ctr"/>
          <a:r>
            <a:rPr lang="es-ES" sz="1700" dirty="0" smtClean="0"/>
            <a:t>EMPLEADOS</a:t>
          </a:r>
        </a:p>
        <a:p>
          <a:pPr algn="l"/>
          <a:r>
            <a:rPr lang="es-ES" sz="1700" dirty="0" smtClean="0"/>
            <a:t>* </a:t>
          </a:r>
          <a:r>
            <a:rPr lang="es-ES" sz="1800" dirty="0" smtClean="0"/>
            <a:t>Salario y Beneficios competitivos y justos</a:t>
          </a:r>
        </a:p>
        <a:p>
          <a:pPr algn="l"/>
          <a:r>
            <a:rPr lang="es-ES" sz="1800" dirty="0" smtClean="0"/>
            <a:t>* Estabilidad Laboral</a:t>
          </a:r>
        </a:p>
        <a:p>
          <a:pPr algn="l"/>
          <a:r>
            <a:rPr lang="es-ES" sz="1800" dirty="0" smtClean="0"/>
            <a:t>* Salud y Seguridad Laboral</a:t>
          </a:r>
        </a:p>
        <a:p>
          <a:pPr algn="l"/>
          <a:r>
            <a:rPr lang="es-ES" sz="1800" dirty="0" smtClean="0"/>
            <a:t>* Crecimiento Profesional</a:t>
          </a:r>
          <a:endParaRPr lang="es-ES" sz="1800" dirty="0"/>
        </a:p>
      </dgm:t>
    </dgm:pt>
    <dgm:pt modelId="{EE3EA5B9-D085-48DC-A4C9-23E6FD27D486}" type="parTrans" cxnId="{1890C31B-6C5A-492A-B02D-6A7C8BDE111A}">
      <dgm:prSet/>
      <dgm:spPr/>
      <dgm:t>
        <a:bodyPr/>
        <a:lstStyle>
          <a:extLst/>
        </a:lstStyle>
        <a:p>
          <a:endParaRPr lang="es-ES"/>
        </a:p>
      </dgm:t>
    </dgm:pt>
    <dgm:pt modelId="{77151872-762C-4E0C-84E2-38FC583BA821}" type="sibTrans" cxnId="{1890C31B-6C5A-492A-B02D-6A7C8BDE111A}">
      <dgm:prSet/>
      <dgm:spPr/>
      <dgm:t>
        <a:bodyPr/>
        <a:lstStyle>
          <a:extLst/>
        </a:lstStyle>
        <a:p>
          <a:endParaRPr lang="es-ES"/>
        </a:p>
      </dgm:t>
    </dgm:pt>
    <dgm:pt modelId="{F4DD7773-E0F0-4CA0-AE12-39FE24E2D38B}">
      <dgm:prSet phldrT="[Text]"/>
      <dgm:spPr/>
      <dgm:t>
        <a:bodyPr/>
        <a:lstStyle>
          <a:extLst/>
        </a:lstStyle>
        <a:p>
          <a:pPr algn="ctr"/>
          <a:r>
            <a:rPr lang="es-ES" dirty="0" smtClean="0"/>
            <a:t>CLIENTES</a:t>
          </a:r>
        </a:p>
        <a:p>
          <a:pPr algn="l"/>
          <a:r>
            <a:rPr lang="es-ES" dirty="0" smtClean="0"/>
            <a:t>* Calidad de Servicio</a:t>
          </a:r>
        </a:p>
        <a:p>
          <a:pPr algn="l"/>
          <a:r>
            <a:rPr lang="es-ES" dirty="0" smtClean="0"/>
            <a:t>* Buen Trato</a:t>
          </a:r>
        </a:p>
        <a:p>
          <a:pPr algn="l"/>
          <a:r>
            <a:rPr lang="es-ES" dirty="0" smtClean="0"/>
            <a:t>* Servicio rápido y a   tiempo</a:t>
          </a:r>
        </a:p>
        <a:p>
          <a:pPr algn="l"/>
          <a:r>
            <a:rPr lang="es-ES" dirty="0" smtClean="0"/>
            <a:t>* Solución de problemas</a:t>
          </a:r>
        </a:p>
        <a:p>
          <a:pPr algn="l"/>
          <a:endParaRPr lang="es-ES" dirty="0"/>
        </a:p>
      </dgm:t>
    </dgm:pt>
    <dgm:pt modelId="{5EB1A185-9242-4C2E-BC90-611B22CE7796}" type="parTrans" cxnId="{71F9C174-A9A7-4C4B-82AD-F0A584F94B69}">
      <dgm:prSet/>
      <dgm:spPr/>
      <dgm:t>
        <a:bodyPr/>
        <a:lstStyle>
          <a:extLst/>
        </a:lstStyle>
        <a:p>
          <a:endParaRPr lang="es-ES"/>
        </a:p>
      </dgm:t>
    </dgm:pt>
    <dgm:pt modelId="{BDF0DF6A-C77C-48ED-8BA1-44B4EE5AE580}" type="sibTrans" cxnId="{71F9C174-A9A7-4C4B-82AD-F0A584F94B69}">
      <dgm:prSet/>
      <dgm:spPr/>
      <dgm:t>
        <a:bodyPr/>
        <a:lstStyle>
          <a:extLst/>
        </a:lstStyle>
        <a:p>
          <a:endParaRPr lang="es-ES"/>
        </a:p>
      </dgm:t>
    </dgm:pt>
    <dgm:pt modelId="{E7099059-3858-4031-AA26-70F1AE740B29}">
      <dgm:prSet phldrT="[Text]"/>
      <dgm:spPr/>
      <dgm:t>
        <a:bodyPr/>
        <a:lstStyle>
          <a:extLst/>
        </a:lstStyle>
        <a:p>
          <a:pPr algn="ctr"/>
          <a:r>
            <a:rPr lang="es-ES" dirty="0" smtClean="0"/>
            <a:t>PROVEEDORES</a:t>
          </a:r>
        </a:p>
        <a:p>
          <a:pPr algn="l"/>
          <a:r>
            <a:rPr lang="es-ES" dirty="0" smtClean="0"/>
            <a:t>* Pago de Precio Justo</a:t>
          </a:r>
        </a:p>
        <a:p>
          <a:pPr algn="l"/>
          <a:r>
            <a:rPr lang="es-ES" dirty="0" smtClean="0"/>
            <a:t>* Paga a Tiempo</a:t>
          </a:r>
        </a:p>
        <a:p>
          <a:pPr algn="l"/>
          <a:r>
            <a:rPr lang="es-ES" dirty="0" smtClean="0"/>
            <a:t>* Pedidos Uniformes y Constantes</a:t>
          </a:r>
        </a:p>
        <a:p>
          <a:pPr algn="l"/>
          <a:r>
            <a:rPr lang="es-ES" dirty="0" smtClean="0"/>
            <a:t>* Excelentes relaciones (Fidelidad)</a:t>
          </a:r>
          <a:endParaRPr lang="es-ES" dirty="0"/>
        </a:p>
      </dgm:t>
    </dgm:pt>
    <dgm:pt modelId="{2AD9F856-1FCF-4306-9F3B-5565B9795A99}" type="parTrans" cxnId="{C6BE03DB-B2D6-41F0-AD77-FF31B62F1DBE}">
      <dgm:prSet/>
      <dgm:spPr/>
      <dgm:t>
        <a:bodyPr/>
        <a:lstStyle>
          <a:extLst/>
        </a:lstStyle>
        <a:p>
          <a:endParaRPr lang="es-ES"/>
        </a:p>
      </dgm:t>
    </dgm:pt>
    <dgm:pt modelId="{05C988DA-E2F2-414D-AFF5-AF61883FBE3F}" type="sibTrans" cxnId="{C6BE03DB-B2D6-41F0-AD77-FF31B62F1DBE}">
      <dgm:prSet/>
      <dgm:spPr/>
      <dgm:t>
        <a:bodyPr/>
        <a:lstStyle>
          <a:extLst/>
        </a:lstStyle>
        <a:p>
          <a:endParaRPr lang="es-ES"/>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es-ES"/>
        </a:p>
      </dgm:t>
    </dgm:pt>
    <dgm:pt modelId="{1221CBED-D293-43F5-BC03-AAC365EA0A4C}" type="pres">
      <dgm:prSet presAssocID="{105D35E0-9A5D-4EB8-8A48-4ED52D2D6EAC}" presName="matrix" presStyleCnt="0"/>
      <dgm:spPr/>
      <dgm:t>
        <a:bodyPr/>
        <a:lstStyle>
          <a:extLst/>
        </a:lstStyle>
        <a:p>
          <a:endParaRPr lang="es-ES"/>
        </a:p>
      </dgm:t>
    </dgm:pt>
    <dgm:pt modelId="{FFB9287B-8E97-4F8F-B24C-D9F2A4B775E7}" type="pres">
      <dgm:prSet presAssocID="{105D35E0-9A5D-4EB8-8A48-4ED52D2D6EAC}" presName="tile1" presStyleLbl="node1" presStyleIdx="0" presStyleCnt="4"/>
      <dgm:spPr/>
      <dgm:t>
        <a:bodyPr/>
        <a:lstStyle>
          <a:extLst/>
        </a:lstStyle>
        <a:p>
          <a:endParaRPr lang="es-E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es-ES"/>
        </a:p>
      </dgm:t>
    </dgm:pt>
    <dgm:pt modelId="{A1B2E022-D947-4A36-9425-E70251C9DC27}" type="pres">
      <dgm:prSet presAssocID="{105D35E0-9A5D-4EB8-8A48-4ED52D2D6EAC}" presName="tile2" presStyleLbl="node1" presStyleIdx="1" presStyleCnt="4"/>
      <dgm:spPr/>
      <dgm:t>
        <a:bodyPr/>
        <a:lstStyle>
          <a:extLst/>
        </a:lstStyle>
        <a:p>
          <a:endParaRPr lang="es-E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es-ES"/>
        </a:p>
      </dgm:t>
    </dgm:pt>
    <dgm:pt modelId="{906459C7-473F-4025-96D9-132B0F109E5D}" type="pres">
      <dgm:prSet presAssocID="{105D35E0-9A5D-4EB8-8A48-4ED52D2D6EAC}" presName="tile3" presStyleLbl="node1" presStyleIdx="2" presStyleCnt="4"/>
      <dgm:spPr/>
      <dgm:t>
        <a:bodyPr/>
        <a:lstStyle>
          <a:extLst/>
        </a:lstStyle>
        <a:p>
          <a:endParaRPr lang="es-E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es-ES"/>
        </a:p>
      </dgm:t>
    </dgm:pt>
    <dgm:pt modelId="{F013E633-9EB5-4600-B43A-0DAC78F0D6C6}" type="pres">
      <dgm:prSet presAssocID="{105D35E0-9A5D-4EB8-8A48-4ED52D2D6EAC}" presName="tile4" presStyleLbl="node1" presStyleIdx="3" presStyleCnt="4"/>
      <dgm:spPr/>
      <dgm:t>
        <a:bodyPr/>
        <a:lstStyle>
          <a:extLst/>
        </a:lstStyle>
        <a:p>
          <a:endParaRPr lang="es-E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es-ES"/>
        </a:p>
      </dgm:t>
    </dgm:pt>
    <dgm:pt modelId="{DD53D959-CC82-417F-9E8B-65A2DCA788A7}" type="pres">
      <dgm:prSet presAssocID="{105D35E0-9A5D-4EB8-8A48-4ED52D2D6EAC}" presName="centerTile" presStyleLbl="fgShp" presStyleIdx="0" presStyleCnt="1">
        <dgm:presLayoutVars>
          <dgm:chMax val="0"/>
          <dgm:chPref val="0"/>
        </dgm:presLayoutVars>
      </dgm:prSet>
      <dgm:spPr/>
      <dgm:t>
        <a:bodyPr/>
        <a:lstStyle>
          <a:extLst/>
        </a:lstStyle>
        <a:p>
          <a:endParaRPr lang="es-ES"/>
        </a:p>
      </dgm:t>
    </dgm:pt>
  </dgm:ptLst>
  <dgm:cxnLst>
    <dgm:cxn modelId="{71F9C174-A9A7-4C4B-82AD-F0A584F94B69}" srcId="{F9A846BA-06FB-46AF-80ED-5EA0073A08FA}" destId="{F4DD7773-E0F0-4CA0-AE12-39FE24E2D38B}" srcOrd="2" destOrd="0" parTransId="{5EB1A185-9242-4C2E-BC90-611B22CE7796}" sibTransId="{BDF0DF6A-C77C-48ED-8BA1-44B4EE5AE580}"/>
    <dgm:cxn modelId="{120EA883-CDEF-4970-9659-3EEB98E2C343}" type="presOf" srcId="{F158A836-9807-4BB5-96D7-55AAE48F5E54}" destId="{FFB9287B-8E97-4F8F-B24C-D9F2A4B775E7}" srcOrd="0" destOrd="0" presId="urn:microsoft.com/office/officeart/2005/8/layout/matrix1#1"/>
    <dgm:cxn modelId="{9D960314-3349-48B4-A2F9-454A047935C1}" type="presOf" srcId="{105D35E0-9A5D-4EB8-8A48-4ED52D2D6EAC}" destId="{BFC31097-458E-4F60-9C82-108FD60BDAB0}" srcOrd="0"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087FAA82-FB0B-4EB5-B9AC-75C2908F110F}" type="presOf" srcId="{F158A836-9807-4BB5-96D7-55AAE48F5E54}" destId="{19A5FE15-19D2-4AF0-857B-79ACE9A0464C}" srcOrd="1" destOrd="0" presId="urn:microsoft.com/office/officeart/2005/8/layout/matrix1#1"/>
    <dgm:cxn modelId="{7B012674-9393-42BD-8183-E3775B78C0C5}" type="presOf" srcId="{1D5437B4-AE63-4725-B3BF-757CE9D3B51A}" destId="{A1B2E022-D947-4A36-9425-E70251C9DC27}" srcOrd="0" destOrd="0" presId="urn:microsoft.com/office/officeart/2005/8/layout/matrix1#1"/>
    <dgm:cxn modelId="{6E508555-E0CF-44F8-A1F1-C7AD3A635AA6}" type="presOf" srcId="{F9A846BA-06FB-46AF-80ED-5EA0073A08FA}" destId="{DD53D959-CC82-417F-9E8B-65A2DCA788A7}" srcOrd="0" destOrd="0" presId="urn:microsoft.com/office/officeart/2005/8/layout/matrix1#1"/>
    <dgm:cxn modelId="{BE87C745-D577-4121-AB2C-F4CA393EFC4A}" type="presOf" srcId="{E7099059-3858-4031-AA26-70F1AE740B29}" destId="{F013E633-9EB5-4600-B43A-0DAC78F0D6C6}" srcOrd="0"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481D98EC-C411-450C-A98E-D170716F9ED9}" type="presOf" srcId="{1D5437B4-AE63-4725-B3BF-757CE9D3B51A}" destId="{9F35149E-0314-4C0F-BF5A-644C750C05EB}" srcOrd="1" destOrd="0" presId="urn:microsoft.com/office/officeart/2005/8/layout/matrix1#1"/>
    <dgm:cxn modelId="{58299529-8A63-47A3-86DB-815CB3CFD831}" type="presOf" srcId="{F4DD7773-E0F0-4CA0-AE12-39FE24E2D38B}" destId="{906459C7-473F-4025-96D9-132B0F109E5D}" srcOrd="0" destOrd="0" presId="urn:microsoft.com/office/officeart/2005/8/layout/matrix1#1"/>
    <dgm:cxn modelId="{C6BE03DB-B2D6-41F0-AD77-FF31B62F1DBE}" srcId="{F9A846BA-06FB-46AF-80ED-5EA0073A08FA}" destId="{E7099059-3858-4031-AA26-70F1AE740B29}" srcOrd="3" destOrd="0" parTransId="{2AD9F856-1FCF-4306-9F3B-5565B9795A99}" sibTransId="{05C988DA-E2F2-414D-AFF5-AF61883FBE3F}"/>
    <dgm:cxn modelId="{7784FB58-C958-4B46-94BA-433575E7AAAC}" type="presOf" srcId="{E7099059-3858-4031-AA26-70F1AE740B29}" destId="{449187C2-A2EB-4C6F-B55F-00A2FFFAF56A}"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0E5C25A6-304A-4055-BAE4-3CA8AA1E21D6}" type="presOf" srcId="{F4DD7773-E0F0-4CA0-AE12-39FE24E2D38B}" destId="{A41ED008-30D3-4CD3-B843-9A1634C34588}" srcOrd="1" destOrd="0" presId="urn:microsoft.com/office/officeart/2005/8/layout/matrix1#1"/>
    <dgm:cxn modelId="{38A70D73-67D1-4D21-BA39-EF3E4BD6AD2A}" type="presParOf" srcId="{BFC31097-458E-4F60-9C82-108FD60BDAB0}" destId="{1221CBED-D293-43F5-BC03-AAC365EA0A4C}" srcOrd="0" destOrd="0" presId="urn:microsoft.com/office/officeart/2005/8/layout/matrix1#1"/>
    <dgm:cxn modelId="{0CDE454B-B333-4168-B01A-E6C9A13D6978}" type="presParOf" srcId="{1221CBED-D293-43F5-BC03-AAC365EA0A4C}" destId="{FFB9287B-8E97-4F8F-B24C-D9F2A4B775E7}" srcOrd="0" destOrd="0" presId="urn:microsoft.com/office/officeart/2005/8/layout/matrix1#1"/>
    <dgm:cxn modelId="{4397A5CC-D909-46EC-9717-A1B9A6D5360D}" type="presParOf" srcId="{1221CBED-D293-43F5-BC03-AAC365EA0A4C}" destId="{19A5FE15-19D2-4AF0-857B-79ACE9A0464C}" srcOrd="1" destOrd="0" presId="urn:microsoft.com/office/officeart/2005/8/layout/matrix1#1"/>
    <dgm:cxn modelId="{28FC69A7-4158-4FCB-A6C1-58E351A24841}" type="presParOf" srcId="{1221CBED-D293-43F5-BC03-AAC365EA0A4C}" destId="{A1B2E022-D947-4A36-9425-E70251C9DC27}" srcOrd="2" destOrd="0" presId="urn:microsoft.com/office/officeart/2005/8/layout/matrix1#1"/>
    <dgm:cxn modelId="{E2DE5B0F-D4DE-4EB8-928F-58C545FEE8BE}" type="presParOf" srcId="{1221CBED-D293-43F5-BC03-AAC365EA0A4C}" destId="{9F35149E-0314-4C0F-BF5A-644C750C05EB}" srcOrd="3" destOrd="0" presId="urn:microsoft.com/office/officeart/2005/8/layout/matrix1#1"/>
    <dgm:cxn modelId="{F9C28983-0953-4497-B051-65958816E98F}" type="presParOf" srcId="{1221CBED-D293-43F5-BC03-AAC365EA0A4C}" destId="{906459C7-473F-4025-96D9-132B0F109E5D}" srcOrd="4" destOrd="0" presId="urn:microsoft.com/office/officeart/2005/8/layout/matrix1#1"/>
    <dgm:cxn modelId="{D6BBFACE-8605-42D3-AD13-AD941B297370}" type="presParOf" srcId="{1221CBED-D293-43F5-BC03-AAC365EA0A4C}" destId="{A41ED008-30D3-4CD3-B843-9A1634C34588}" srcOrd="5" destOrd="0" presId="urn:microsoft.com/office/officeart/2005/8/layout/matrix1#1"/>
    <dgm:cxn modelId="{EB2F783A-B5DE-480B-9516-69FED7B0CFA9}" type="presParOf" srcId="{1221CBED-D293-43F5-BC03-AAC365EA0A4C}" destId="{F013E633-9EB5-4600-B43A-0DAC78F0D6C6}" srcOrd="6" destOrd="0" presId="urn:microsoft.com/office/officeart/2005/8/layout/matrix1#1"/>
    <dgm:cxn modelId="{D34B4205-152F-402B-9CD3-4205A5A7DBED}" type="presParOf" srcId="{1221CBED-D293-43F5-BC03-AAC365EA0A4C}" destId="{449187C2-A2EB-4C6F-B55F-00A2FFFAF56A}" srcOrd="7" destOrd="0" presId="urn:microsoft.com/office/officeart/2005/8/layout/matrix1#1"/>
    <dgm:cxn modelId="{E73F1BD6-293F-4475-95D8-2746306E0ED4}" type="presParOf" srcId="{BFC31097-458E-4F60-9C82-108FD60BDAB0}" destId="{DD53D959-CC82-417F-9E8B-65A2DCA788A7}" srcOrd="1" destOrd="0" presId="urn:microsoft.com/office/officeart/2005/8/layout/matrix1#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es-ES" sz="1200">
                <a:latin typeface="+mn-lt"/>
              </a:defRPr>
            </a:lvl1pPr>
            <a:extLst/>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es-ES" sz="1200">
                <a:latin typeface="+mn-lt"/>
              </a:defRPr>
            </a:lvl1pPr>
            <a:extLst/>
          </a:lstStyle>
          <a:p>
            <a:pPr>
              <a:defRPr/>
            </a:pPr>
            <a:fld id="{5202C057-5230-4136-BC32-2BC32AB744B7}" type="datetimeFigureOut">
              <a:rPr/>
              <a:pPr>
                <a:defRPr/>
              </a:pPr>
              <a:t>28/07/2010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es-ES" sz="1200">
                <a:latin typeface="+mn-lt"/>
              </a:defRPr>
            </a:lvl1pPr>
            <a:extLst/>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es-ES" sz="1200">
                <a:latin typeface="+mn-lt"/>
              </a:defRPr>
            </a:lvl1pPr>
            <a:extLst/>
          </a:lstStyle>
          <a:p>
            <a:pPr>
              <a:defRPr/>
            </a:pPr>
            <a:fld id="{5DB4E9EC-22FB-4FF3-A44D-C636AD8E1B16}" type="slidenum">
              <a:rPr/>
              <a:pPr>
                <a:defRPr/>
              </a:pPr>
              <a:t>‹Nº›</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mn-ea"/>
        <a:cs typeface="+mn-cs"/>
      </a:defRPr>
    </a:lvl1pPr>
    <a:lvl2pPr marL="457200" algn="l" rtl="0" eaLnBrk="0" fontAlgn="base" hangingPunct="0">
      <a:spcBef>
        <a:spcPct val="30000"/>
      </a:spcBef>
      <a:spcAft>
        <a:spcPct val="0"/>
      </a:spcAft>
      <a:defRPr lang="es-ES" sz="1200" kern="1200">
        <a:solidFill>
          <a:schemeClr val="tx1"/>
        </a:solidFill>
        <a:latin typeface="+mn-lt"/>
        <a:ea typeface="+mn-ea"/>
        <a:cs typeface="+mn-cs"/>
      </a:defRPr>
    </a:lvl2pPr>
    <a:lvl3pPr marL="914400" algn="l" rtl="0" eaLnBrk="0" fontAlgn="base" hangingPunct="0">
      <a:spcBef>
        <a:spcPct val="30000"/>
      </a:spcBef>
      <a:spcAft>
        <a:spcPct val="0"/>
      </a:spcAft>
      <a:defRPr lang="es-ES" sz="1200" kern="1200">
        <a:solidFill>
          <a:schemeClr val="tx1"/>
        </a:solidFill>
        <a:latin typeface="+mn-lt"/>
        <a:ea typeface="+mn-ea"/>
        <a:cs typeface="+mn-cs"/>
      </a:defRPr>
    </a:lvl3pPr>
    <a:lvl4pPr marL="1371600" algn="l" rtl="0" eaLnBrk="0" fontAlgn="base" hangingPunct="0">
      <a:spcBef>
        <a:spcPct val="30000"/>
      </a:spcBef>
      <a:spcAft>
        <a:spcPct val="0"/>
      </a:spcAft>
      <a:defRPr lang="es-ES" sz="1200" kern="1200">
        <a:solidFill>
          <a:schemeClr val="tx1"/>
        </a:solidFill>
        <a:latin typeface="+mn-lt"/>
        <a:ea typeface="+mn-ea"/>
        <a:cs typeface="+mn-cs"/>
      </a:defRPr>
    </a:lvl4pPr>
    <a:lvl5pPr marL="1828800" algn="l" rtl="0" eaLnBrk="0" fontAlgn="base" hangingPunct="0">
      <a:spcBef>
        <a:spcPct val="30000"/>
      </a:spcBef>
      <a:spcAft>
        <a:spcPct val="0"/>
      </a:spcAft>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994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23B668C-7972-4250-9385-2E13324AADD6}" type="slidenum">
              <a:rPr smtClean="0"/>
              <a:pPr fontAlgn="base">
                <a:spcBef>
                  <a:spcPct val="0"/>
                </a:spcBef>
                <a:spcAft>
                  <a:spcPct val="0"/>
                </a:spcAft>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915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83DF429-7306-4214-9406-FC736DA5B3FB}" type="slidenum">
              <a:rPr smtClean="0"/>
              <a:pPr fontAlgn="base">
                <a:spcBef>
                  <a:spcPct val="0"/>
                </a:spcBef>
                <a:spcAft>
                  <a:spcPct val="0"/>
                </a:spcAft>
              </a:pPr>
              <a:t>10</a:t>
            </a:fld>
            <a:endParaR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018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D62EAE6-B58F-4154-990F-BBBCDBD378E4}" type="slidenum">
              <a:rPr smtClean="0"/>
              <a:pPr fontAlgn="base">
                <a:spcBef>
                  <a:spcPct val="0"/>
                </a:spcBef>
                <a:spcAft>
                  <a:spcPct val="0"/>
                </a:spcAft>
              </a:pPr>
              <a:t>11</a:t>
            </a:fld>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120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48CD92-47FA-4B6D-9805-CF7705BA04AE}" type="slidenum">
              <a:rPr smtClean="0"/>
              <a:pPr fontAlgn="base">
                <a:spcBef>
                  <a:spcPct val="0"/>
                </a:spcBef>
                <a:spcAft>
                  <a:spcPct val="0"/>
                </a:spcAft>
              </a:pPr>
              <a:t>12</a:t>
            </a:fld>
            <a:endParaRP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222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7CB6BE-4728-4834-BB56-E4D0270C2325}" type="slidenum">
              <a:rPr smtClean="0"/>
              <a:pPr fontAlgn="base">
                <a:spcBef>
                  <a:spcPct val="0"/>
                </a:spcBef>
                <a:spcAft>
                  <a:spcPct val="0"/>
                </a:spcAft>
              </a:pPr>
              <a:t>13</a:t>
            </a:fld>
            <a:endParaRP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325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EFD4454-8815-41FE-A6B6-CF6EE9814590}" type="slidenum">
              <a:rPr smtClean="0"/>
              <a:pPr fontAlgn="base">
                <a:spcBef>
                  <a:spcPct val="0"/>
                </a:spcBef>
                <a:spcAft>
                  <a:spcPct val="0"/>
                </a:spcAft>
              </a:pPr>
              <a:t>14</a:t>
            </a:fld>
            <a:endParaRP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427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51BA912-6AE1-4C93-910E-7C1C43000210}" type="slidenum">
              <a:rPr smtClean="0"/>
              <a:pPr fontAlgn="base">
                <a:spcBef>
                  <a:spcPct val="0"/>
                </a:spcBef>
                <a:spcAft>
                  <a:spcPct val="0"/>
                </a:spcAft>
              </a:pPr>
              <a:t>15</a:t>
            </a:fld>
            <a:endParaRP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530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58A269F-1B60-44B4-A9A3-7FC92EE4FE90}" type="slidenum">
              <a:rPr smtClean="0"/>
              <a:pPr fontAlgn="base">
                <a:spcBef>
                  <a:spcPct val="0"/>
                </a:spcBef>
                <a:spcAft>
                  <a:spcPct val="0"/>
                </a:spcAft>
              </a:pPr>
              <a:t>16</a:t>
            </a:fld>
            <a:endParaRP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632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C48BC3-6F46-4DCF-8E53-A0DD1BC7D659}" type="slidenum">
              <a:rPr smtClean="0"/>
              <a:pPr fontAlgn="base">
                <a:spcBef>
                  <a:spcPct val="0"/>
                </a:spcBef>
                <a:spcAft>
                  <a:spcPct val="0"/>
                </a:spcAft>
              </a:pPr>
              <a:t>17</a:t>
            </a:fld>
            <a:endParaRP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734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3943318-C76D-4452-94A4-398F5C37524A}" type="slidenum">
              <a:rPr smtClean="0"/>
              <a:pPr fontAlgn="base">
                <a:spcBef>
                  <a:spcPct val="0"/>
                </a:spcBef>
                <a:spcAft>
                  <a:spcPct val="0"/>
                </a:spcAft>
              </a:pPr>
              <a:t>18</a:t>
            </a:fld>
            <a:endParaRP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837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7C9378-8165-4234-B9FD-DC8F97F59A7D}" type="slidenum">
              <a:rPr smtClean="0"/>
              <a:pPr fontAlgn="base">
                <a:spcBef>
                  <a:spcPct val="0"/>
                </a:spcBef>
                <a:spcAft>
                  <a:spcPct val="0"/>
                </a:spcAft>
              </a:pPr>
              <a:t>19</a:t>
            </a:fld>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096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54D20B-C390-4149-9AF7-28D3B8D82BA8}" type="slidenum">
              <a:rPr smtClean="0"/>
              <a:pPr fontAlgn="base">
                <a:spcBef>
                  <a:spcPct val="0"/>
                </a:spcBef>
                <a:spcAft>
                  <a:spcPct val="0"/>
                </a:spcAft>
              </a:pPr>
              <a:t>2</a:t>
            </a:fld>
            <a:endParaRP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939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48D4231-1639-4084-BED5-D23E4493CBA2}" type="slidenum">
              <a:rPr smtClean="0"/>
              <a:pPr fontAlgn="base">
                <a:spcBef>
                  <a:spcPct val="0"/>
                </a:spcBef>
                <a:spcAft>
                  <a:spcPct val="0"/>
                </a:spcAft>
              </a:pPr>
              <a:t>20</a:t>
            </a:fld>
            <a:endParaRP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042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1C84079-A033-4182-9A6F-E309ECE7B00B}" type="slidenum">
              <a:rPr smtClean="0"/>
              <a:pPr fontAlgn="base">
                <a:spcBef>
                  <a:spcPct val="0"/>
                </a:spcBef>
                <a:spcAft>
                  <a:spcPct val="0"/>
                </a:spcAft>
              </a:pPr>
              <a:t>21</a:t>
            </a:fld>
            <a:endParaRP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144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9D217C-D386-40CC-B7FA-1EDF114D2843}" type="slidenum">
              <a:rPr smtClean="0"/>
              <a:pPr fontAlgn="base">
                <a:spcBef>
                  <a:spcPct val="0"/>
                </a:spcBef>
                <a:spcAft>
                  <a:spcPct val="0"/>
                </a:spcAft>
              </a:pPr>
              <a:t>22</a:t>
            </a:fld>
            <a:endParaRP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246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8F01563-371E-4EA5-A09C-5B6A0CF2AD0F}" type="slidenum">
              <a:rPr smtClean="0"/>
              <a:pPr fontAlgn="base">
                <a:spcBef>
                  <a:spcPct val="0"/>
                </a:spcBef>
                <a:spcAft>
                  <a:spcPct val="0"/>
                </a:spcAft>
              </a:pPr>
              <a:t>23</a:t>
            </a:fld>
            <a:endParaRP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349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6EAD0E2-99CB-4C04-8E2A-A9C35F4AA89E}" type="slidenum">
              <a:rPr smtClean="0"/>
              <a:pPr fontAlgn="base">
                <a:spcBef>
                  <a:spcPct val="0"/>
                </a:spcBef>
                <a:spcAft>
                  <a:spcPct val="0"/>
                </a:spcAft>
              </a:pPr>
              <a:t>24</a:t>
            </a:fld>
            <a:endParaRP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451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DCADE24-EE61-4D4D-8DB2-20D10C90C2AC}" type="slidenum">
              <a:rPr smtClean="0"/>
              <a:pPr fontAlgn="base">
                <a:spcBef>
                  <a:spcPct val="0"/>
                </a:spcBef>
                <a:spcAft>
                  <a:spcPct val="0"/>
                </a:spcAft>
              </a:pPr>
              <a:t>25</a:t>
            </a:fld>
            <a:endParaRP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554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D133ED8-7DE4-47FE-AC0D-3DC1E6828ABB}" type="slidenum">
              <a:rPr smtClean="0"/>
              <a:pPr fontAlgn="base">
                <a:spcBef>
                  <a:spcPct val="0"/>
                </a:spcBef>
                <a:spcAft>
                  <a:spcPct val="0"/>
                </a:spcAft>
              </a:pPr>
              <a:t>26</a:t>
            </a:fld>
            <a:endParaRP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656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3259509-B8D5-4A8C-B1D1-07CE5654AFB4}" type="slidenum">
              <a:rPr smtClean="0"/>
              <a:pPr fontAlgn="base">
                <a:spcBef>
                  <a:spcPct val="0"/>
                </a:spcBef>
                <a:spcAft>
                  <a:spcPct val="0"/>
                </a:spcAft>
              </a:pPr>
              <a:t>27</a:t>
            </a:fld>
            <a:endParaRP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758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AECDEA6-8153-425D-A88C-640CF90EBF53}" type="slidenum">
              <a:rPr smtClean="0"/>
              <a:pPr fontAlgn="base">
                <a:spcBef>
                  <a:spcPct val="0"/>
                </a:spcBef>
                <a:spcAft>
                  <a:spcPct val="0"/>
                </a:spcAft>
              </a:pPr>
              <a:t>28</a:t>
            </a:fld>
            <a:endParaRP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861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FDFA77-5608-4C22-93AA-59DAE4B7BBDC}" type="slidenum">
              <a:rPr smtClean="0"/>
              <a:pPr fontAlgn="base">
                <a:spcBef>
                  <a:spcPct val="0"/>
                </a:spcBef>
                <a:spcAft>
                  <a:spcPct val="0"/>
                </a:spcAft>
              </a:pPr>
              <a:t>29</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198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3B3658-60C8-4CC4-8964-7090F50288AF}" type="slidenum">
              <a:rPr smtClean="0"/>
              <a:pPr fontAlgn="base">
                <a:spcBef>
                  <a:spcPct val="0"/>
                </a:spcBef>
                <a:spcAft>
                  <a:spcPct val="0"/>
                </a:spcAft>
              </a:pPr>
              <a:t>3</a:t>
            </a:fld>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301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25018D0-01F4-494D-A0F3-4CCB7F098AF7}" type="slidenum">
              <a:rPr smtClean="0"/>
              <a:pPr fontAlgn="base">
                <a:spcBef>
                  <a:spcPct val="0"/>
                </a:spcBef>
                <a:spcAft>
                  <a:spcPct val="0"/>
                </a:spcAft>
              </a:pPr>
              <a:t>4</a:t>
            </a:fld>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403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E983AF-0F1A-4B91-AC89-C270862E182C}" type="slidenum">
              <a:rPr smtClean="0"/>
              <a:pPr fontAlgn="base">
                <a:spcBef>
                  <a:spcPct val="0"/>
                </a:spcBef>
                <a:spcAft>
                  <a:spcPct val="0"/>
                </a:spcAft>
              </a:pPr>
              <a:t>5</a:t>
            </a:fld>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5060"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B664B7-8C5B-4F7D-8AA4-D9A38D7AF377}" type="slidenum">
              <a:rPr smtClean="0"/>
              <a:pPr fontAlgn="base">
                <a:spcBef>
                  <a:spcPct val="0"/>
                </a:spcBef>
                <a:spcAft>
                  <a:spcPct val="0"/>
                </a:spcAft>
              </a:pPr>
              <a:t>6</a:t>
            </a:fld>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60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0A6241-687D-4836-8DF3-C65A69E2E23F}" type="slidenum">
              <a:rPr smtClean="0"/>
              <a:pPr fontAlgn="base">
                <a:spcBef>
                  <a:spcPct val="0"/>
                </a:spcBef>
                <a:spcAft>
                  <a:spcPct val="0"/>
                </a:spcAft>
              </a:pPr>
              <a:t>7</a:t>
            </a:fld>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71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D22244-9018-4395-A1FF-3C016A9B4696}" type="slidenum">
              <a:rPr smtClean="0"/>
              <a:pPr fontAlgn="base">
                <a:spcBef>
                  <a:spcPct val="0"/>
                </a:spcBef>
                <a:spcAft>
                  <a:spcPct val="0"/>
                </a:spcAft>
              </a:pPr>
              <a:t>8</a:t>
            </a:fld>
            <a:endParaR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813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C72B7EF-DC30-447E-B485-A3E1B06758FD}" type="slidenum">
              <a:rPr smtClean="0"/>
              <a:pPr fontAlgn="base">
                <a:spcBef>
                  <a:spcPct val="0"/>
                </a:spcBef>
                <a:spcAft>
                  <a:spcPct val="0"/>
                </a:spcAft>
              </a:pPr>
              <a:t>9</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Shape 43"/>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5" name="Shape 35"/>
          <p:cNvSpPr>
            <a:spLocks/>
          </p:cNvSpPr>
          <p:nvPr/>
        </p:nvSpPr>
        <p:spPr bwMode="auto">
          <a:xfrm>
            <a:off x="4821238"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6" name="Shape 42"/>
          <p:cNvSpPr>
            <a:spLocks/>
          </p:cNvSpPr>
          <p:nvPr/>
        </p:nvSpPr>
        <p:spPr bwMode="auto">
          <a:xfrm>
            <a:off x="290513" y="-14288"/>
            <a:ext cx="5562600" cy="6553201"/>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7"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10"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11"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12" name="Shape 26"/>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endParaRPr>
          </a:p>
        </p:txBody>
      </p:sp>
      <p:sp>
        <p:nvSpPr>
          <p:cNvPr id="13"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4"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7"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8" name="Rectangle 44"/>
          <p:cNvSpPr/>
          <p:nvPr/>
        </p:nvSpPr>
        <p:spPr>
          <a:xfrm>
            <a:off x="363538" y="401638"/>
            <a:ext cx="8504237"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9" name="Rectangle 5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0" name="Rectangle 5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1" name="Rectangle 5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2" name="Rectangle 6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3" name="Rectangle 6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4"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5"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6"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7"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lang="es-ES" sz="3800"/>
            </a:lvl1pPr>
            <a:extLst/>
          </a:lstStyle>
          <a:p>
            <a:r>
              <a:rPr lang="es-ES" smtClean="0"/>
              <a:t>Haga clic para modificar el estilo de título del patrón</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lang="es-ES"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lang="es-ES" smtClean="0"/>
              <a:t>Haga clic para modificar el estilo de subtítulo del patrón</a:t>
            </a:r>
            <a:endParaRPr/>
          </a:p>
        </p:txBody>
      </p:sp>
      <p:sp>
        <p:nvSpPr>
          <p:cNvPr id="28" name="Date Placeholder 27"/>
          <p:cNvSpPr>
            <a:spLocks noGrp="1"/>
          </p:cNvSpPr>
          <p:nvPr>
            <p:ph type="dt" sz="half" idx="10"/>
          </p:nvPr>
        </p:nvSpPr>
        <p:spPr/>
        <p:txBody>
          <a:bodyPr/>
          <a:lstStyle>
            <a:lvl1pPr>
              <a:defRPr/>
            </a:lvl1pPr>
            <a:extLst/>
          </a:lstStyle>
          <a:p>
            <a:pPr>
              <a:defRPr/>
            </a:pPr>
            <a:fld id="{88D659C4-4EC7-4B73-8AFC-DFFEDB3B2B8C}" type="datetime1">
              <a:rPr/>
              <a:pPr>
                <a:defRPr/>
              </a:pPr>
              <a:t>28/07/2010</a:t>
            </a:fld>
            <a:endParaRPr/>
          </a:p>
        </p:txBody>
      </p:sp>
      <p:sp>
        <p:nvSpPr>
          <p:cNvPr id="29" name="Footer Placeholder 16"/>
          <p:cNvSpPr>
            <a:spLocks noGrp="1"/>
          </p:cNvSpPr>
          <p:nvPr>
            <p:ph type="ftr" sz="quarter" idx="11"/>
          </p:nvPr>
        </p:nvSpPr>
        <p:spPr/>
        <p:txBody>
          <a:bodyPr/>
          <a:lstStyle>
            <a:lvl1pPr>
              <a:defRPr/>
            </a:lvl1pPr>
            <a:extLst/>
          </a:lstStyle>
          <a:p>
            <a:pPr>
              <a:defRPr/>
            </a:pPr>
            <a:r>
              <a:rPr/>
              <a:t>Dennys González - Xavier Carrasco</a:t>
            </a:r>
          </a:p>
        </p:txBody>
      </p:sp>
      <p:sp>
        <p:nvSpPr>
          <p:cNvPr id="30" name="Slide Number Placeholder 28"/>
          <p:cNvSpPr>
            <a:spLocks noGrp="1"/>
          </p:cNvSpPr>
          <p:nvPr>
            <p:ph type="sldNum" sz="quarter" idx="12"/>
          </p:nvPr>
        </p:nvSpPr>
        <p:spPr/>
        <p:txBody>
          <a:bodyPr/>
          <a:lstStyle>
            <a:lvl1pPr>
              <a:defRPr/>
            </a:lvl1pPr>
            <a:extLst/>
          </a:lstStyle>
          <a:p>
            <a:pPr>
              <a:defRPr/>
            </a:pPr>
            <a:fld id="{4E9BE739-A9DF-4BBB-ACF1-0995176291FF}"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13"/>
          <p:cNvSpPr>
            <a:spLocks noGrp="1"/>
          </p:cNvSpPr>
          <p:nvPr>
            <p:ph type="dt" sz="half" idx="10"/>
          </p:nvPr>
        </p:nvSpPr>
        <p:spPr/>
        <p:txBody>
          <a:bodyPr/>
          <a:lstStyle>
            <a:lvl1pPr>
              <a:defRPr/>
            </a:lvl1pPr>
          </a:lstStyle>
          <a:p>
            <a:pPr>
              <a:defRPr/>
            </a:pPr>
            <a:fld id="{60A3829A-4EE9-48B8-9142-0A83E32558DC}" type="datetime1">
              <a:rPr/>
              <a:pPr>
                <a:defRPr/>
              </a:pPr>
              <a:t>28/07/2010</a:t>
            </a:fld>
            <a:endParaRPr/>
          </a:p>
        </p:txBody>
      </p:sp>
      <p:sp>
        <p:nvSpPr>
          <p:cNvPr id="5" name="Footer Placeholder 2"/>
          <p:cNvSpPr>
            <a:spLocks noGrp="1"/>
          </p:cNvSpPr>
          <p:nvPr>
            <p:ph type="ftr" sz="quarter" idx="11"/>
          </p:nvPr>
        </p:nvSpPr>
        <p:spPr/>
        <p:txBody>
          <a:bodyPr/>
          <a:lstStyle>
            <a:lvl1pPr>
              <a:defRPr/>
            </a:lvl1pPr>
          </a:lstStyle>
          <a:p>
            <a:pPr>
              <a:defRPr/>
            </a:pPr>
            <a:r>
              <a:rPr/>
              <a:t>Dennys González - Xavier Carrasco</a:t>
            </a:r>
          </a:p>
        </p:txBody>
      </p:sp>
      <p:sp>
        <p:nvSpPr>
          <p:cNvPr id="6" name="Slide Number Placeholder 22"/>
          <p:cNvSpPr>
            <a:spLocks noGrp="1"/>
          </p:cNvSpPr>
          <p:nvPr>
            <p:ph type="sldNum" sz="quarter" idx="12"/>
          </p:nvPr>
        </p:nvSpPr>
        <p:spPr/>
        <p:txBody>
          <a:bodyPr/>
          <a:lstStyle>
            <a:lvl1pPr>
              <a:defRPr/>
            </a:lvl1pPr>
          </a:lstStyle>
          <a:p>
            <a:pPr>
              <a:defRPr/>
            </a:pPr>
            <a:fld id="{BFC558D2-C6A1-41F7-B684-D52E0F8E927E}" type="slidenum">
              <a:rPr/>
              <a:pPr>
                <a:def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914400" y="5334000"/>
            <a:ext cx="7772400" cy="1052512"/>
          </a:xfrm>
        </p:spPr>
        <p:txBody>
          <a:bodyPr/>
          <a:lstStyle>
            <a:lvl1pPr marL="374904" eaLnBrk="1" latinLnBrk="0" hangingPunct="1">
              <a:buNone/>
              <a:defRPr kumimoji="0" lang="es-ES" sz="20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extLst/>
          </a:lstStyle>
          <a:p>
            <a:pPr>
              <a:defRPr/>
            </a:pPr>
            <a:fld id="{C580943E-016D-40E1-AEA6-6BC251F93EE6}" type="datetime1">
              <a:rPr/>
              <a:pPr>
                <a:defRPr/>
              </a:pPr>
              <a:t>28/07/2010</a:t>
            </a:fld>
            <a:endParaRPr/>
          </a:p>
        </p:txBody>
      </p:sp>
      <p:sp>
        <p:nvSpPr>
          <p:cNvPr id="5" name="Footer Placeholder 4"/>
          <p:cNvSpPr>
            <a:spLocks noGrp="1"/>
          </p:cNvSpPr>
          <p:nvPr>
            <p:ph type="ftr" sz="quarter" idx="11"/>
          </p:nvPr>
        </p:nvSpPr>
        <p:spPr/>
        <p:txBody>
          <a:bodyPr/>
          <a:lstStyle>
            <a:lvl1pPr>
              <a:defRPr/>
            </a:lvl1pPr>
            <a:extLst/>
          </a:lstStyle>
          <a:p>
            <a:pPr>
              <a:defRPr/>
            </a:pPr>
            <a:r>
              <a:rPr/>
              <a:t>Dennys González - Xavier Carrasco</a:t>
            </a:r>
          </a:p>
        </p:txBody>
      </p:sp>
      <p:sp>
        <p:nvSpPr>
          <p:cNvPr id="6" name="Slide Number Placeholder 5"/>
          <p:cNvSpPr>
            <a:spLocks noGrp="1"/>
          </p:cNvSpPr>
          <p:nvPr>
            <p:ph type="sldNum" sz="quarter" idx="12"/>
          </p:nvPr>
        </p:nvSpPr>
        <p:spPr/>
        <p:txBody>
          <a:bodyPr/>
          <a:lstStyle>
            <a:lvl1pPr>
              <a:defRPr/>
            </a:lvl1pPr>
            <a:extLst/>
          </a:lstStyle>
          <a:p>
            <a:pPr>
              <a:defRPr/>
            </a:pPr>
            <a:fld id="{EFE40404-EFAD-4857-87C2-1F71F529CACA}"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cxnSp>
        <p:nvCxnSpPr>
          <p:cNvPr id="5" name="Straight Connector 8"/>
          <p:cNvCxnSpPr/>
          <p:nvPr/>
        </p:nvCxnSpPr>
        <p:spPr>
          <a:xfrm rot="5400000">
            <a:off x="2305051" y="3867150"/>
            <a:ext cx="4533900" cy="3175"/>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457200" y="209550"/>
            <a:ext cx="8229600" cy="1295400"/>
          </a:xfrm>
        </p:spPr>
        <p:txBody>
          <a:bodyPr anchor="ctr"/>
          <a:lstStyle>
            <a:extLst/>
          </a:lstStyle>
          <a:p>
            <a:r>
              <a:rPr lang="es-ES" smtClean="0"/>
              <a:t>Haga clic para modificar el estilo de título del patrón</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lang="es-ES" sz="20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Date Placeholder 4"/>
          <p:cNvSpPr>
            <a:spLocks noGrp="1"/>
          </p:cNvSpPr>
          <p:nvPr>
            <p:ph type="dt" sz="half" idx="10"/>
          </p:nvPr>
        </p:nvSpPr>
        <p:spPr/>
        <p:txBody>
          <a:bodyPr/>
          <a:lstStyle>
            <a:lvl1pPr>
              <a:defRPr/>
            </a:lvl1pPr>
            <a:extLst/>
          </a:lstStyle>
          <a:p>
            <a:pPr>
              <a:defRPr/>
            </a:pPr>
            <a:fld id="{6BF2821C-918F-4E93-86ED-FEAFFE099E8E}" type="datetime1">
              <a:rPr/>
              <a:pPr>
                <a:defRPr/>
              </a:pPr>
              <a:t>28/07/2010</a:t>
            </a:fld>
            <a:endParaRPr/>
          </a:p>
        </p:txBody>
      </p:sp>
      <p:sp>
        <p:nvSpPr>
          <p:cNvPr id="7" name="Footer Placeholder 5"/>
          <p:cNvSpPr>
            <a:spLocks noGrp="1"/>
          </p:cNvSpPr>
          <p:nvPr>
            <p:ph type="ftr" sz="quarter" idx="11"/>
          </p:nvPr>
        </p:nvSpPr>
        <p:spPr/>
        <p:txBody>
          <a:bodyPr/>
          <a:lstStyle>
            <a:lvl1pPr>
              <a:defRPr/>
            </a:lvl1pPr>
            <a:extLst/>
          </a:lstStyle>
          <a:p>
            <a:pPr>
              <a:defRPr/>
            </a:pPr>
            <a:r>
              <a:rPr/>
              <a:t>Dennys González - Xavier Carrasco</a:t>
            </a:r>
          </a:p>
        </p:txBody>
      </p:sp>
      <p:sp>
        <p:nvSpPr>
          <p:cNvPr id="8" name="Slide Number Placeholder 6"/>
          <p:cNvSpPr>
            <a:spLocks noGrp="1"/>
          </p:cNvSpPr>
          <p:nvPr>
            <p:ph type="sldNum" sz="quarter" idx="12"/>
          </p:nvPr>
        </p:nvSpPr>
        <p:spPr/>
        <p:txBody>
          <a:bodyPr/>
          <a:lstStyle>
            <a:lvl1pPr>
              <a:defRPr/>
            </a:lvl1pPr>
            <a:extLst/>
          </a:lstStyle>
          <a:p>
            <a:pPr>
              <a:defRPr/>
            </a:pPr>
            <a:fld id="{78234D6D-B8B7-40C0-9667-3E40497DF89D}" type="slidenum">
              <a:rPr/>
              <a:pPr>
                <a:defRPr/>
              </a:pPr>
              <a:t>‹Nº›</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Rectangle 22"/>
          <p:cNvSpPr/>
          <p:nvPr/>
        </p:nvSpPr>
        <p:spPr>
          <a:xfrm>
            <a:off x="0" y="401638"/>
            <a:ext cx="868680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 name="Title 1"/>
          <p:cNvSpPr>
            <a:spLocks noGrp="1"/>
          </p:cNvSpPr>
          <p:nvPr>
            <p:ph type="title"/>
          </p:nvPr>
        </p:nvSpPr>
        <p:spPr>
          <a:xfrm>
            <a:off x="504824" y="512064"/>
            <a:ext cx="7772400" cy="914400"/>
          </a:xfrm>
        </p:spPr>
        <p:txBody>
          <a:bodyPr/>
          <a:lstStyle>
            <a:lvl1pPr eaLnBrk="1" latinLnBrk="0" hangingPunct="1">
              <a:defRPr kumimoji="0" lang="es-ES" sz="4000"/>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17" name="Date Placeholder 6"/>
          <p:cNvSpPr>
            <a:spLocks noGrp="1"/>
          </p:cNvSpPr>
          <p:nvPr>
            <p:ph type="dt" sz="half" idx="10"/>
          </p:nvPr>
        </p:nvSpPr>
        <p:spPr/>
        <p:txBody>
          <a:bodyPr/>
          <a:lstStyle>
            <a:lvl1pPr>
              <a:defRPr/>
            </a:lvl1pPr>
            <a:extLst/>
          </a:lstStyle>
          <a:p>
            <a:pPr>
              <a:defRPr/>
            </a:pPr>
            <a:fld id="{E4BFB28D-86DF-4ADC-8150-CB8CCB02E399}" type="datetime1">
              <a:rPr/>
              <a:pPr>
                <a:defRPr/>
              </a:pPr>
              <a:t>28/07/2010</a:t>
            </a:fld>
            <a:endParaRPr/>
          </a:p>
        </p:txBody>
      </p:sp>
      <p:sp>
        <p:nvSpPr>
          <p:cNvPr id="18" name="Footer Placeholder 7"/>
          <p:cNvSpPr>
            <a:spLocks noGrp="1"/>
          </p:cNvSpPr>
          <p:nvPr>
            <p:ph type="ftr" sz="quarter" idx="11"/>
          </p:nvPr>
        </p:nvSpPr>
        <p:spPr/>
        <p:txBody>
          <a:bodyPr/>
          <a:lstStyle>
            <a:lvl1pPr>
              <a:defRPr/>
            </a:lvl1pPr>
            <a:extLst/>
          </a:lstStyle>
          <a:p>
            <a:pPr>
              <a:defRPr/>
            </a:pPr>
            <a:r>
              <a:rPr/>
              <a:t>Dennys González - Xavier Carrasco</a:t>
            </a:r>
          </a:p>
        </p:txBody>
      </p:sp>
      <p:sp>
        <p:nvSpPr>
          <p:cNvPr id="19" name="Slide Number Placeholder 8"/>
          <p:cNvSpPr>
            <a:spLocks noGrp="1"/>
          </p:cNvSpPr>
          <p:nvPr>
            <p:ph type="sldNum" sz="quarter" idx="12"/>
          </p:nvPr>
        </p:nvSpPr>
        <p:spPr/>
        <p:txBody>
          <a:bodyPr/>
          <a:lstStyle>
            <a:lvl1pPr>
              <a:defRPr/>
            </a:lvl1pPr>
            <a:extLst/>
          </a:lstStyle>
          <a:p>
            <a:pPr>
              <a:defRPr/>
            </a:pPr>
            <a:fld id="{32C27CAC-459D-4A74-A3B4-E872A9EEDE42}"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lang="es-ES" sz="4000" cap="none" baseline="0"/>
            </a:lvl1pPr>
            <a:extLst/>
          </a:lstStyle>
          <a:p>
            <a:r>
              <a:rPr lang="es-ES" smtClean="0"/>
              <a:t>Haga clic para modificar el estilo de título del patrón</a:t>
            </a:r>
            <a:endParaRPr/>
          </a:p>
        </p:txBody>
      </p:sp>
      <p:sp>
        <p:nvSpPr>
          <p:cNvPr id="3" name="Date Placeholder 13"/>
          <p:cNvSpPr>
            <a:spLocks noGrp="1"/>
          </p:cNvSpPr>
          <p:nvPr>
            <p:ph type="dt" sz="half" idx="10"/>
          </p:nvPr>
        </p:nvSpPr>
        <p:spPr/>
        <p:txBody>
          <a:bodyPr/>
          <a:lstStyle>
            <a:lvl1pPr>
              <a:defRPr/>
            </a:lvl1pPr>
          </a:lstStyle>
          <a:p>
            <a:pPr>
              <a:defRPr/>
            </a:pPr>
            <a:fld id="{53F0FCD8-413D-4648-8A49-557F60AC3C86}" type="datetime1">
              <a:rPr/>
              <a:pPr>
                <a:defRPr/>
              </a:pPr>
              <a:t>28/07/2010</a:t>
            </a:fld>
            <a:endParaRPr/>
          </a:p>
        </p:txBody>
      </p:sp>
      <p:sp>
        <p:nvSpPr>
          <p:cNvPr id="4" name="Footer Placeholder 2"/>
          <p:cNvSpPr>
            <a:spLocks noGrp="1"/>
          </p:cNvSpPr>
          <p:nvPr>
            <p:ph type="ftr" sz="quarter" idx="11"/>
          </p:nvPr>
        </p:nvSpPr>
        <p:spPr/>
        <p:txBody>
          <a:bodyPr/>
          <a:lstStyle>
            <a:lvl1pPr>
              <a:defRPr/>
            </a:lvl1pPr>
          </a:lstStyle>
          <a:p>
            <a:pPr>
              <a:defRPr/>
            </a:pPr>
            <a:r>
              <a:rPr/>
              <a:t>Dennys González - Xavier Carrasco</a:t>
            </a:r>
          </a:p>
        </p:txBody>
      </p:sp>
      <p:sp>
        <p:nvSpPr>
          <p:cNvPr id="5" name="Slide Number Placeholder 22"/>
          <p:cNvSpPr>
            <a:spLocks noGrp="1"/>
          </p:cNvSpPr>
          <p:nvPr>
            <p:ph type="sldNum" sz="quarter" idx="12"/>
          </p:nvPr>
        </p:nvSpPr>
        <p:spPr/>
        <p:txBody>
          <a:bodyPr/>
          <a:lstStyle>
            <a:lvl1pPr>
              <a:defRPr/>
            </a:lvl1pPr>
          </a:lstStyle>
          <a:p>
            <a:pPr>
              <a:defRPr/>
            </a:pPr>
            <a:fld id="{6301F306-8334-47AF-9390-99A3C3DED09C}" type="slidenum">
              <a:rPr/>
              <a:pPr>
                <a:defRPr/>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0CBEB7B-4B3C-4669-85A6-C542DB7C6E2D}" type="datetime1">
              <a:rPr/>
              <a:pPr>
                <a:defRPr/>
              </a:pPr>
              <a:t>28/07/2010</a:t>
            </a:fld>
            <a:endParaRPr/>
          </a:p>
        </p:txBody>
      </p:sp>
      <p:sp>
        <p:nvSpPr>
          <p:cNvPr id="3" name="Footer Placeholder 2"/>
          <p:cNvSpPr>
            <a:spLocks noGrp="1"/>
          </p:cNvSpPr>
          <p:nvPr>
            <p:ph type="ftr" sz="quarter" idx="11"/>
          </p:nvPr>
        </p:nvSpPr>
        <p:spPr/>
        <p:txBody>
          <a:bodyPr/>
          <a:lstStyle>
            <a:lvl1pPr>
              <a:defRPr/>
            </a:lvl1pPr>
            <a:extLst/>
          </a:lstStyle>
          <a:p>
            <a:pPr>
              <a:defRPr/>
            </a:pPr>
            <a:r>
              <a:rPr/>
              <a:t>Dennys González - Xavier Carrasco</a:t>
            </a:r>
          </a:p>
        </p:txBody>
      </p:sp>
      <p:sp>
        <p:nvSpPr>
          <p:cNvPr id="4" name="Slide Number Placeholder 3"/>
          <p:cNvSpPr>
            <a:spLocks noGrp="1"/>
          </p:cNvSpPr>
          <p:nvPr>
            <p:ph type="sldNum" sz="quarter" idx="12"/>
          </p:nvPr>
        </p:nvSpPr>
        <p:spPr/>
        <p:txBody>
          <a:bodyPr/>
          <a:lstStyle>
            <a:lvl1pPr>
              <a:defRPr/>
            </a:lvl1pPr>
            <a:extLst/>
          </a:lstStyle>
          <a:p>
            <a:pPr>
              <a:defRPr/>
            </a:pPr>
            <a:fld id="{F73E87E1-C1D3-43B2-97B9-37E9C4D40981}" type="slidenum">
              <a:rPr/>
              <a:pPr>
                <a:defRPr/>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lang="es-ES" sz="3600" b="0"/>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lvl1pPr>
              <a:defRPr/>
            </a:lvl1pPr>
            <a:extLst/>
          </a:lstStyle>
          <a:p>
            <a:pPr>
              <a:defRPr/>
            </a:pPr>
            <a:fld id="{DF3961EB-2104-44E9-BFD6-814AC2070779}" type="datetime1">
              <a:rPr/>
              <a:pPr>
                <a:defRPr/>
              </a:pPr>
              <a:t>28/07/2010</a:t>
            </a:fld>
            <a:endParaRPr/>
          </a:p>
        </p:txBody>
      </p:sp>
      <p:sp>
        <p:nvSpPr>
          <p:cNvPr id="6" name="Footer Placeholder 5"/>
          <p:cNvSpPr>
            <a:spLocks noGrp="1"/>
          </p:cNvSpPr>
          <p:nvPr>
            <p:ph type="ftr" sz="quarter" idx="11"/>
          </p:nvPr>
        </p:nvSpPr>
        <p:spPr/>
        <p:txBody>
          <a:bodyPr/>
          <a:lstStyle>
            <a:lvl1pPr>
              <a:defRPr/>
            </a:lvl1pPr>
            <a:extLst/>
          </a:lstStyle>
          <a:p>
            <a:pPr>
              <a:defRPr/>
            </a:pPr>
            <a:r>
              <a:rPr/>
              <a:t>Dennys González - Xavier Carrasco</a:t>
            </a:r>
          </a:p>
        </p:txBody>
      </p:sp>
      <p:sp>
        <p:nvSpPr>
          <p:cNvPr id="7" name="Slide Number Placeholder 6"/>
          <p:cNvSpPr>
            <a:spLocks noGrp="1"/>
          </p:cNvSpPr>
          <p:nvPr>
            <p:ph type="sldNum" sz="quarter" idx="12"/>
          </p:nvPr>
        </p:nvSpPr>
        <p:spPr/>
        <p:txBody>
          <a:bodyPr/>
          <a:lstStyle>
            <a:lvl1pPr>
              <a:defRPr/>
            </a:lvl1pPr>
            <a:extLst/>
          </a:lstStyle>
          <a:p>
            <a:pPr>
              <a:defRPr/>
            </a:pPr>
            <a:fld id="{C4466E18-6178-40E3-9631-0933FB9951F1}"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7"/>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7"/>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lang="es-ES" sz="2100" b="0"/>
            </a:lvl1pPr>
            <a:extLst/>
          </a:lstStyle>
          <a:p>
            <a:r>
              <a:rPr lang="es-ES" smtClean="0"/>
              <a:t>Haga clic para modificar el estilo de título del patrón</a:t>
            </a:r>
            <a:endParaRPr/>
          </a:p>
        </p:txBody>
      </p:sp>
      <p:sp>
        <p:nvSpPr>
          <p:cNvPr id="3" name="Picture Placeholder 2"/>
          <p:cNvSpPr>
            <a:spLocks noGrp="1"/>
          </p:cNvSpPr>
          <p:nvPr>
            <p:ph type="pic" idx="1"/>
          </p:nvPr>
        </p:nvSpPr>
        <p:spPr>
          <a:xfrm>
            <a:off x="366712" y="1905000"/>
            <a:ext cx="8778240" cy="4960144"/>
          </a:xfrm>
        </p:spPr>
        <p:txBody>
          <a:bodyPr>
            <a:normAutofit/>
          </a:bodyPr>
          <a:lstStyle>
            <a:lvl1pPr eaLnBrk="1" latinLnBrk="0" hangingPunct="1">
              <a:buNone/>
              <a:defRPr kumimoji="0" lang="es-ES" sz="3200"/>
            </a:lvl1pPr>
            <a:extLst/>
          </a:lstStyle>
          <a:p>
            <a:pPr lvl="0"/>
            <a:r>
              <a:rPr lang="es-ES" noProof="0" smtClean="0"/>
              <a:t>Haga clic en el icono para agregar una imagen</a:t>
            </a:r>
            <a:endParaRPr lang="es-ES" noProof="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lang="es-ES" sz="1400">
                <a:solidFill>
                  <a:srgbClr val="FFFFFF"/>
                </a:solidFill>
              </a:defRPr>
            </a:lvl1pPr>
            <a:lvl2pPr eaLnBrk="1" latinLnBrk="0" hangingPunct="1">
              <a:defRPr kumimoji="0" lang="es-ES" sz="1200"/>
            </a:lvl2pPr>
            <a:lvl3pPr eaLnBrk="1" latinLnBrk="0" hangingPunct="1">
              <a:defRPr kumimoji="0" lang="es-ES" sz="1000"/>
            </a:lvl3pPr>
            <a:lvl4pPr eaLnBrk="1" latinLnBrk="0" hangingPunct="1">
              <a:defRPr kumimoji="0" lang="es-ES" sz="900"/>
            </a:lvl4pPr>
            <a:lvl5pPr eaLnBrk="1" latinLnBrk="0" hangingPunct="1">
              <a:defRPr kumimoji="0" lang="es-ES" sz="900"/>
            </a:lvl5pPr>
            <a:extLst/>
          </a:lstStyle>
          <a:p>
            <a:pPr lvl="0"/>
            <a:r>
              <a:rPr lang="es-ES" smtClean="0"/>
              <a:t>Haga clic para modificar el estilo de texto del patrón</a:t>
            </a:r>
          </a:p>
        </p:txBody>
      </p:sp>
      <p:sp>
        <p:nvSpPr>
          <p:cNvPr id="19" name="Date Placeholder 4"/>
          <p:cNvSpPr>
            <a:spLocks noGrp="1"/>
          </p:cNvSpPr>
          <p:nvPr>
            <p:ph type="dt" sz="half" idx="10"/>
          </p:nvPr>
        </p:nvSpPr>
        <p:spPr/>
        <p:txBody>
          <a:bodyPr/>
          <a:lstStyle>
            <a:lvl1pPr>
              <a:defRPr/>
            </a:lvl1pPr>
            <a:extLst/>
          </a:lstStyle>
          <a:p>
            <a:pPr>
              <a:defRPr/>
            </a:pPr>
            <a:fld id="{5CF917A0-3E92-4D75-AE20-BA1E85C191A3}" type="datetime1">
              <a:rPr/>
              <a:pPr>
                <a:defRPr/>
              </a:pPr>
              <a:t>28/07/2010</a:t>
            </a:fld>
            <a:endParaRPr/>
          </a:p>
        </p:txBody>
      </p:sp>
      <p:sp>
        <p:nvSpPr>
          <p:cNvPr id="20" name="Footer Placeholder 5"/>
          <p:cNvSpPr>
            <a:spLocks noGrp="1"/>
          </p:cNvSpPr>
          <p:nvPr>
            <p:ph type="ftr" sz="quarter" idx="11"/>
          </p:nvPr>
        </p:nvSpPr>
        <p:spPr/>
        <p:txBody>
          <a:bodyPr/>
          <a:lstStyle>
            <a:lvl1pPr>
              <a:defRPr/>
            </a:lvl1pPr>
            <a:extLst/>
          </a:lstStyle>
          <a:p>
            <a:pPr>
              <a:defRPr/>
            </a:pPr>
            <a:r>
              <a:rPr/>
              <a:t>Dennys González - Xavier Carrasco</a:t>
            </a:r>
          </a:p>
        </p:txBody>
      </p:sp>
      <p:sp>
        <p:nvSpPr>
          <p:cNvPr id="21" name="Slide Number Placeholder 6"/>
          <p:cNvSpPr>
            <a:spLocks noGrp="1"/>
          </p:cNvSpPr>
          <p:nvPr>
            <p:ph type="sldNum" sz="quarter" idx="12"/>
          </p:nvPr>
        </p:nvSpPr>
        <p:spPr/>
        <p:txBody>
          <a:bodyPr/>
          <a:lstStyle>
            <a:lvl1pPr>
              <a:defRPr/>
            </a:lvl1pPr>
            <a:extLst/>
          </a:lstStyle>
          <a:p>
            <a:pPr>
              <a:defRPr/>
            </a:pPr>
            <a:fld id="{B4895F84-729E-48EB-A951-47F7AC4B921C}"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smtClean="0"/>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lang="es-ES" sz="1100" smtClean="0">
                <a:solidFill>
                  <a:schemeClr val="tx2"/>
                </a:solidFill>
                <a:latin typeface="+mn-lt"/>
              </a:defRPr>
            </a:lvl1pPr>
            <a:extLst/>
          </a:lstStyle>
          <a:p>
            <a:pPr>
              <a:defRPr/>
            </a:pPr>
            <a:fld id="{C58C191A-B725-4D9D-ACFD-174AA1F55E2D}" type="datetime1">
              <a:rPr/>
              <a:pPr>
                <a:defRPr/>
              </a:pPr>
              <a:t>28/07/2010</a:t>
            </a:fld>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lang="es-ES" sz="1100" smtClean="0">
                <a:solidFill>
                  <a:schemeClr val="tx2"/>
                </a:solidFill>
                <a:latin typeface="+mn-lt"/>
              </a:defRPr>
            </a:lvl1pPr>
            <a:extLst/>
          </a:lstStyle>
          <a:p>
            <a:pPr>
              <a:defRPr/>
            </a:pPr>
            <a:r>
              <a:t>Dennys González - Xavier Carrasco</a:t>
            </a:r>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lang="es-ES" sz="1200">
                <a:solidFill>
                  <a:schemeClr val="tx2"/>
                </a:solidFill>
                <a:latin typeface="+mn-lt"/>
              </a:defRPr>
            </a:lvl1pPr>
            <a:extLst/>
          </a:lstStyle>
          <a:p>
            <a:pPr>
              <a:defRPr/>
            </a:pPr>
            <a:fld id="{2A7511DB-53DF-4EAE-A694-E6CC91CA9285}" type="slidenum">
              <a:rPr/>
              <a:pPr>
                <a:defRPr/>
              </a:pPr>
              <a:t>‹Nº›</a:t>
            </a:fld>
            <a:endParaRPr/>
          </a:p>
        </p:txBody>
      </p:sp>
    </p:spTree>
  </p:cSld>
  <p:clrMap bg1="dk1" tx1="lt1" bg2="dk2" tx2="lt2" accent1="accent1" accent2="accent2" accent3="accent3" accent4="accent4" accent5="accent5" accent6="accent6" hlink="hlink" folHlink="folHlink"/>
  <p:sldLayoutIdLst>
    <p:sldLayoutId id="2147483667" r:id="rId1"/>
    <p:sldLayoutId id="2147483665" r:id="rId2"/>
    <p:sldLayoutId id="2147483668" r:id="rId3"/>
    <p:sldLayoutId id="2147483669" r:id="rId4"/>
    <p:sldLayoutId id="2147483670" r:id="rId5"/>
    <p:sldLayoutId id="2147483666" r:id="rId6"/>
    <p:sldLayoutId id="2147483671" r:id="rId7"/>
    <p:sldLayoutId id="2147483672" r:id="rId8"/>
    <p:sldLayoutId id="2147483673" r:id="rId9"/>
  </p:sldLayoutIdLst>
  <p:hf hdr="0"/>
  <p:txStyles>
    <p:titleStyle>
      <a:lvl1pPr algn="l" rtl="0" fontAlgn="base">
        <a:spcBef>
          <a:spcPct val="0"/>
        </a:spcBef>
        <a:spcAft>
          <a:spcPct val="0"/>
        </a:spcAft>
        <a:defRPr lang="es-ES" sz="4000" kern="1200" spc="-150">
          <a:solidFill>
            <a:srgbClr val="F0E8D5"/>
          </a:solidFill>
          <a:effectLst>
            <a:outerShdw blurRad="50800" dist="50800" dir="2700000" algn="tl" rotWithShape="0">
              <a:srgbClr val="000000">
                <a:alpha val="43137"/>
              </a:srgbClr>
            </a:outerShdw>
          </a:effectLst>
          <a:latin typeface="+mj-lt"/>
          <a:ea typeface="+mj-ea"/>
          <a:cs typeface="+mj-cs"/>
        </a:defRPr>
      </a:lvl1pPr>
      <a:lvl2pPr algn="l" rtl="0" fontAlgn="base">
        <a:spcBef>
          <a:spcPct val="0"/>
        </a:spcBef>
        <a:spcAft>
          <a:spcPct val="0"/>
        </a:spcAft>
        <a:defRPr sz="4000">
          <a:solidFill>
            <a:srgbClr val="F0E8D5"/>
          </a:solidFill>
          <a:latin typeface="Corbel" pitchFamily="34" charset="0"/>
        </a:defRPr>
      </a:lvl2pPr>
      <a:lvl3pPr algn="l" rtl="0" fontAlgn="base">
        <a:spcBef>
          <a:spcPct val="0"/>
        </a:spcBef>
        <a:spcAft>
          <a:spcPct val="0"/>
        </a:spcAft>
        <a:defRPr sz="4000">
          <a:solidFill>
            <a:srgbClr val="F0E8D5"/>
          </a:solidFill>
          <a:latin typeface="Corbel" pitchFamily="34" charset="0"/>
        </a:defRPr>
      </a:lvl3pPr>
      <a:lvl4pPr algn="l" rtl="0" fontAlgn="base">
        <a:spcBef>
          <a:spcPct val="0"/>
        </a:spcBef>
        <a:spcAft>
          <a:spcPct val="0"/>
        </a:spcAft>
        <a:defRPr sz="4000">
          <a:solidFill>
            <a:srgbClr val="F0E8D5"/>
          </a:solidFill>
          <a:latin typeface="Corbel" pitchFamily="34" charset="0"/>
        </a:defRPr>
      </a:lvl4pPr>
      <a:lvl5pPr algn="l" rtl="0" fontAlgn="base">
        <a:spcBef>
          <a:spcPct val="0"/>
        </a:spcBef>
        <a:spcAft>
          <a:spcPct val="0"/>
        </a:spcAft>
        <a:defRPr sz="4000">
          <a:solidFill>
            <a:srgbClr val="F0E8D5"/>
          </a:solidFill>
          <a:latin typeface="Corbel" pitchFamily="34" charset="0"/>
        </a:defRPr>
      </a:lvl5pPr>
      <a:lvl6pPr marL="457200" algn="l" rtl="0" fontAlgn="base">
        <a:spcBef>
          <a:spcPct val="0"/>
        </a:spcBef>
        <a:spcAft>
          <a:spcPct val="0"/>
        </a:spcAft>
        <a:defRPr sz="4000">
          <a:solidFill>
            <a:srgbClr val="F0E8D5"/>
          </a:solidFill>
          <a:latin typeface="Corbel" pitchFamily="34" charset="0"/>
        </a:defRPr>
      </a:lvl6pPr>
      <a:lvl7pPr marL="914400" algn="l" rtl="0" fontAlgn="base">
        <a:spcBef>
          <a:spcPct val="0"/>
        </a:spcBef>
        <a:spcAft>
          <a:spcPct val="0"/>
        </a:spcAft>
        <a:defRPr sz="4000">
          <a:solidFill>
            <a:srgbClr val="F0E8D5"/>
          </a:solidFill>
          <a:latin typeface="Corbel" pitchFamily="34" charset="0"/>
        </a:defRPr>
      </a:lvl7pPr>
      <a:lvl8pPr marL="1371600" algn="l" rtl="0" fontAlgn="base">
        <a:spcBef>
          <a:spcPct val="0"/>
        </a:spcBef>
        <a:spcAft>
          <a:spcPct val="0"/>
        </a:spcAft>
        <a:defRPr sz="4000">
          <a:solidFill>
            <a:srgbClr val="F0E8D5"/>
          </a:solidFill>
          <a:latin typeface="Corbel" pitchFamily="34" charset="0"/>
        </a:defRPr>
      </a:lvl8pPr>
      <a:lvl9pPr marL="1828800" algn="l" rtl="0" fontAlgn="base">
        <a:spcBef>
          <a:spcPct val="0"/>
        </a:spcBef>
        <a:spcAft>
          <a:spcPct val="0"/>
        </a:spcAft>
        <a:defRPr sz="4000">
          <a:solidFill>
            <a:srgbClr val="F0E8D5"/>
          </a:solidFill>
          <a:latin typeface="Corbel" pitchFamily="34" charset="0"/>
        </a:defRPr>
      </a:lvl9pPr>
      <a:extLst/>
    </p:titleStyle>
    <p:bodyStyle>
      <a:lvl1pPr marL="411163" indent="-342900" algn="l" rtl="0" fontAlgn="base">
        <a:spcBef>
          <a:spcPts val="700"/>
        </a:spcBef>
        <a:spcAft>
          <a:spcPct val="0"/>
        </a:spcAft>
        <a:buSzPct val="95000"/>
        <a:buFont typeface="Wingdings" pitchFamily="2" charset="2"/>
        <a:buChar char=""/>
        <a:defRPr lang="es-ES"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lang="es-ES"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lang="es-ES" sz="2400" kern="1200">
          <a:solidFill>
            <a:schemeClr val="tx1"/>
          </a:solidFill>
          <a:latin typeface="+mn-lt"/>
          <a:ea typeface="+mn-ea"/>
          <a:cs typeface="+mn-cs"/>
        </a:defRPr>
      </a:lvl3pPr>
      <a:lvl4pPr marL="1260475" indent="-228600" algn="l" rtl="0" fontAlgn="base">
        <a:spcBef>
          <a:spcPct val="20000"/>
        </a:spcBef>
        <a:spcAft>
          <a:spcPct val="0"/>
        </a:spcAft>
        <a:buClr>
          <a:srgbClr val="A28E6A"/>
        </a:buClr>
        <a:buFont typeface="Wingdings 3" pitchFamily="18" charset="2"/>
        <a:buChar char=""/>
        <a:defRPr lang="es-ES" sz="2200" kern="1200">
          <a:solidFill>
            <a:schemeClr val="tx1"/>
          </a:solidFill>
          <a:latin typeface="+mn-lt"/>
          <a:ea typeface="+mn-ea"/>
          <a:cs typeface="+mn-cs"/>
        </a:defRPr>
      </a:lvl4pPr>
      <a:lvl5pPr marL="1481138" indent="-209550" algn="l" rtl="0" fontAlgn="base">
        <a:spcBef>
          <a:spcPct val="20000"/>
        </a:spcBef>
        <a:spcAft>
          <a:spcPct val="0"/>
        </a:spcAft>
        <a:buClr>
          <a:srgbClr val="A28E6A"/>
        </a:buClr>
        <a:buFont typeface="Wingdings 2" pitchFamily="18" charset="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http://www.asevig.com/imagenes/ImgNSedesGuayas.gi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5 Grupo"/>
          <p:cNvGrpSpPr>
            <a:grpSpLocks/>
          </p:cNvGrpSpPr>
          <p:nvPr/>
        </p:nvGrpSpPr>
        <p:grpSpPr bwMode="auto">
          <a:xfrm>
            <a:off x="785813" y="857250"/>
            <a:ext cx="8001000" cy="5572125"/>
            <a:chOff x="357158" y="1071546"/>
            <a:chExt cx="8429684" cy="5572164"/>
          </a:xfrm>
        </p:grpSpPr>
        <p:sp>
          <p:nvSpPr>
            <p:cNvPr id="7" name="6 Rectángulo"/>
            <p:cNvSpPr/>
            <p:nvPr/>
          </p:nvSpPr>
          <p:spPr>
            <a:xfrm>
              <a:off x="1999608" y="1071546"/>
              <a:ext cx="6573146" cy="1016007"/>
            </a:xfrm>
            <a:prstGeom prst="rect">
              <a:avLst/>
            </a:prstGeom>
          </p:spPr>
          <p:txBody>
            <a:bodyPr>
              <a:spAutoFit/>
            </a:bodyPr>
            <a:lstStyle/>
            <a:p>
              <a:pPr algn="ctr" fontAlgn="auto">
                <a:spcBef>
                  <a:spcPts val="0"/>
                </a:spcBef>
                <a:spcAft>
                  <a:spcPts val="0"/>
                </a:spcAft>
                <a:defRPr/>
              </a:pPr>
              <a:r>
                <a:rPr lang="es-EC" sz="2000" b="1" dirty="0">
                  <a:latin typeface="Constantia" pitchFamily="18" charset="0"/>
                  <a:ea typeface="+mj-ea"/>
                  <a:cs typeface="+mj-cs"/>
                </a:rPr>
                <a:t>ESCUELA SUPERIOR POLITÉCNICA DEL LITORAL</a:t>
              </a:r>
              <a:br>
                <a:rPr lang="es-EC" sz="2000" b="1" dirty="0">
                  <a:latin typeface="Constantia" pitchFamily="18" charset="0"/>
                  <a:ea typeface="+mj-ea"/>
                  <a:cs typeface="+mj-cs"/>
                </a:rPr>
              </a:br>
              <a:r>
                <a:rPr lang="es-EC" sz="2000" b="1" dirty="0">
                  <a:latin typeface="Constantia" pitchFamily="18" charset="0"/>
                  <a:ea typeface="+mj-ea"/>
                  <a:cs typeface="+mj-cs"/>
                </a:rPr>
                <a:t>Instituto de Ciencias </a:t>
              </a:r>
              <a:r>
                <a:rPr lang="es-EC" sz="2000" b="1" dirty="0">
                  <a:latin typeface="Constantia" pitchFamily="18" charset="0"/>
                  <a:ea typeface="+mj-ea"/>
                  <a:cs typeface="+mj-cs"/>
                </a:rPr>
                <a:t>Matemáticas</a:t>
              </a:r>
              <a:br>
                <a:rPr lang="es-EC" sz="2000" b="1" dirty="0">
                  <a:latin typeface="Constantia" pitchFamily="18" charset="0"/>
                  <a:ea typeface="+mj-ea"/>
                  <a:cs typeface="+mj-cs"/>
                </a:rPr>
              </a:br>
              <a:r>
                <a:rPr lang="es-EC" sz="2000" b="1" dirty="0">
                  <a:latin typeface="Constantia" pitchFamily="18" charset="0"/>
                  <a:ea typeface="+mj-ea"/>
                  <a:cs typeface="+mj-cs"/>
                </a:rPr>
                <a:t>Ingeniería </a:t>
              </a:r>
              <a:r>
                <a:rPr lang="es-EC" sz="2000" b="1" dirty="0">
                  <a:latin typeface="Constantia" pitchFamily="18" charset="0"/>
                  <a:ea typeface="+mj-ea"/>
                  <a:cs typeface="+mj-cs"/>
                </a:rPr>
                <a:t>en Auditoría y Control de Gestión</a:t>
              </a:r>
              <a:endParaRPr lang="es-EC" sz="2000" b="1" dirty="0">
                <a:latin typeface="Constantia" pitchFamily="18" charset="0"/>
              </a:endParaRPr>
            </a:p>
          </p:txBody>
        </p:sp>
        <p:sp>
          <p:nvSpPr>
            <p:cNvPr id="8" name="7 Rectángulo"/>
            <p:cNvSpPr/>
            <p:nvPr/>
          </p:nvSpPr>
          <p:spPr>
            <a:xfrm>
              <a:off x="357158" y="2786058"/>
              <a:ext cx="8429684" cy="968382"/>
            </a:xfrm>
            <a:prstGeom prst="rect">
              <a:avLst/>
            </a:prstGeom>
          </p:spPr>
          <p:txBody>
            <a:bodyPr>
              <a:spAutoFit/>
            </a:bodyPr>
            <a:lstStyle/>
            <a:p>
              <a:pPr algn="ctr" fontAlgn="auto">
                <a:lnSpc>
                  <a:spcPct val="150000"/>
                </a:lnSpc>
                <a:spcBef>
                  <a:spcPts val="0"/>
                </a:spcBef>
                <a:spcAft>
                  <a:spcPts val="0"/>
                </a:spcAft>
                <a:defRPr/>
              </a:pPr>
              <a:r>
                <a:rPr lang="es-EC" sz="2000" b="1" dirty="0">
                  <a:latin typeface="Constantia" pitchFamily="18" charset="0"/>
                  <a:ea typeface="+mj-ea"/>
                  <a:cs typeface="+mj-cs"/>
                </a:rPr>
                <a:t>“Diseño de un Sistema de Gestión basada en la Metodología del </a:t>
              </a:r>
              <a:r>
                <a:rPr lang="es-EC" sz="2000" b="1" dirty="0" err="1">
                  <a:latin typeface="Constantia" pitchFamily="18" charset="0"/>
                  <a:ea typeface="+mj-ea"/>
                  <a:cs typeface="+mj-cs"/>
                </a:rPr>
                <a:t>Balanced</a:t>
              </a:r>
              <a:r>
                <a:rPr lang="es-EC" sz="2000" b="1" dirty="0">
                  <a:latin typeface="Constantia" pitchFamily="18" charset="0"/>
                  <a:ea typeface="+mj-ea"/>
                  <a:cs typeface="+mj-cs"/>
                </a:rPr>
                <a:t> </a:t>
              </a:r>
              <a:r>
                <a:rPr lang="es-EC" sz="2000" b="1" dirty="0" err="1">
                  <a:latin typeface="Constantia" pitchFamily="18" charset="0"/>
                  <a:ea typeface="+mj-ea"/>
                  <a:cs typeface="+mj-cs"/>
                </a:rPr>
                <a:t>Scorcard</a:t>
              </a:r>
              <a:r>
                <a:rPr lang="es-EC" sz="2000" b="1" dirty="0">
                  <a:latin typeface="Constantia" pitchFamily="18" charset="0"/>
                  <a:ea typeface="+mj-ea"/>
                  <a:cs typeface="+mj-cs"/>
                </a:rPr>
                <a:t>” </a:t>
              </a:r>
              <a:endParaRPr lang="es-EC" sz="2000" b="1" dirty="0">
                <a:latin typeface="Constantia" pitchFamily="18" charset="0"/>
              </a:endParaRPr>
            </a:p>
          </p:txBody>
        </p:sp>
        <p:sp>
          <p:nvSpPr>
            <p:cNvPr id="9" name="8 Rectángulo"/>
            <p:cNvSpPr/>
            <p:nvPr/>
          </p:nvSpPr>
          <p:spPr>
            <a:xfrm>
              <a:off x="3499891" y="2559044"/>
              <a:ext cx="2286385" cy="584204"/>
            </a:xfrm>
            <a:prstGeom prst="rect">
              <a:avLst/>
            </a:prstGeom>
          </p:spPr>
          <p:txBody>
            <a:bodyPr>
              <a:spAutoFit/>
            </a:bodyPr>
            <a:lstStyle/>
            <a:p>
              <a:pPr algn="ctr" fontAlgn="auto">
                <a:spcBef>
                  <a:spcPts val="0"/>
                </a:spcBef>
                <a:spcAft>
                  <a:spcPts val="0"/>
                </a:spcAft>
                <a:defRPr/>
              </a:pPr>
              <a:r>
                <a:rPr lang="es-EC" sz="1600" b="1" dirty="0">
                  <a:latin typeface="Constantia" pitchFamily="18" charset="0"/>
                  <a:ea typeface="+mj-ea"/>
                  <a:cs typeface="+mj-cs"/>
                </a:rPr>
                <a:t>TESINA DE GRADO</a:t>
              </a:r>
              <a:r>
                <a:rPr lang="es-EC" sz="1600" b="1" dirty="0">
                  <a:effectLst>
                    <a:outerShdw blurRad="38100" dist="25400" dir="5400000" algn="tl" rotWithShape="0">
                      <a:srgbClr val="000000">
                        <a:alpha val="43000"/>
                      </a:srgbClr>
                    </a:outerShdw>
                  </a:effectLst>
                  <a:latin typeface="Constantia" pitchFamily="18" charset="0"/>
                  <a:ea typeface="+mj-ea"/>
                  <a:cs typeface="+mj-cs"/>
                </a:rPr>
                <a:t/>
              </a:r>
              <a:br>
                <a:rPr lang="es-EC" sz="1600" b="1" dirty="0">
                  <a:effectLst>
                    <a:outerShdw blurRad="38100" dist="25400" dir="5400000" algn="tl" rotWithShape="0">
                      <a:srgbClr val="000000">
                        <a:alpha val="43000"/>
                      </a:srgbClr>
                    </a:outerShdw>
                  </a:effectLst>
                  <a:latin typeface="Constantia" pitchFamily="18" charset="0"/>
                  <a:ea typeface="+mj-ea"/>
                  <a:cs typeface="+mj-cs"/>
                </a:rPr>
              </a:br>
              <a:endParaRPr lang="es-EC" sz="1600" dirty="0">
                <a:latin typeface="Constantia" pitchFamily="18" charset="0"/>
              </a:endParaRPr>
            </a:p>
          </p:txBody>
        </p:sp>
        <p:sp>
          <p:nvSpPr>
            <p:cNvPr id="10" name="9 Rectángulo"/>
            <p:cNvSpPr/>
            <p:nvPr/>
          </p:nvSpPr>
          <p:spPr>
            <a:xfrm>
              <a:off x="1571434" y="4086230"/>
              <a:ext cx="5715125" cy="1200158"/>
            </a:xfrm>
            <a:prstGeom prst="rect">
              <a:avLst/>
            </a:prstGeom>
          </p:spPr>
          <p:txBody>
            <a:bodyPr>
              <a:spAutoFit/>
            </a:bodyPr>
            <a:lstStyle/>
            <a:p>
              <a:pPr algn="ctr" fontAlgn="auto">
                <a:lnSpc>
                  <a:spcPct val="150000"/>
                </a:lnSpc>
                <a:spcBef>
                  <a:spcPts val="0"/>
                </a:spcBef>
                <a:spcAft>
                  <a:spcPts val="0"/>
                </a:spcAft>
                <a:defRPr/>
              </a:pPr>
              <a:r>
                <a:rPr lang="es-EC" sz="1600" b="1" dirty="0">
                  <a:latin typeface="Constantia" pitchFamily="18" charset="0"/>
                  <a:ea typeface="+mj-ea"/>
                  <a:cs typeface="+mj-cs"/>
                </a:rPr>
                <a:t>Previo a la obtención del Título de</a:t>
              </a:r>
              <a:r>
                <a:rPr lang="es-EC" sz="1600" b="1" dirty="0">
                  <a:latin typeface="Constantia" pitchFamily="18" charset="0"/>
                  <a:ea typeface="+mj-ea"/>
                  <a:cs typeface="+mj-cs"/>
                </a:rPr>
                <a:t>:</a:t>
              </a:r>
              <a:r>
                <a:rPr lang="es-EC" sz="1600" dirty="0">
                  <a:latin typeface="Constantia" pitchFamily="18" charset="0"/>
                  <a:ea typeface="+mj-ea"/>
                  <a:cs typeface="+mj-cs"/>
                </a:rPr>
                <a:t/>
              </a:r>
              <a:br>
                <a:rPr lang="es-EC" sz="1600" dirty="0">
                  <a:latin typeface="Constantia" pitchFamily="18" charset="0"/>
                  <a:ea typeface="+mj-ea"/>
                  <a:cs typeface="+mj-cs"/>
                </a:rPr>
              </a:br>
              <a:r>
                <a:rPr lang="es-EC" sz="1600" dirty="0">
                  <a:latin typeface="Constantia" pitchFamily="18" charset="0"/>
                  <a:ea typeface="+mj-ea"/>
                  <a:cs typeface="+mj-cs"/>
                </a:rPr>
                <a:t>INGENIERÍA EN AUDITORÍA Y CONTROL DE GESTIÓN ESPECIALIDAD: CALIDAD DE PROCESOS</a:t>
              </a:r>
              <a:endParaRPr lang="es-EC" sz="1600" dirty="0">
                <a:latin typeface="Constantia" pitchFamily="18" charset="0"/>
              </a:endParaRPr>
            </a:p>
          </p:txBody>
        </p:sp>
        <p:sp>
          <p:nvSpPr>
            <p:cNvPr id="11" name="10 Rectángulo"/>
            <p:cNvSpPr/>
            <p:nvPr/>
          </p:nvSpPr>
          <p:spPr>
            <a:xfrm>
              <a:off x="1357347" y="5443552"/>
              <a:ext cx="6143299" cy="1200158"/>
            </a:xfrm>
            <a:prstGeom prst="rect">
              <a:avLst/>
            </a:prstGeom>
          </p:spPr>
          <p:txBody>
            <a:bodyPr>
              <a:spAutoFit/>
            </a:bodyPr>
            <a:lstStyle/>
            <a:p>
              <a:pPr algn="ctr" fontAlgn="auto">
                <a:lnSpc>
                  <a:spcPct val="150000"/>
                </a:lnSpc>
                <a:spcBef>
                  <a:spcPts val="0"/>
                </a:spcBef>
                <a:spcAft>
                  <a:spcPts val="0"/>
                </a:spcAft>
                <a:defRPr/>
              </a:pPr>
              <a:r>
                <a:rPr lang="es-EC" sz="1600" b="1" dirty="0">
                  <a:latin typeface="Constantia" pitchFamily="18" charset="0"/>
                  <a:ea typeface="+mj-ea"/>
                  <a:cs typeface="+mj-cs"/>
                </a:rPr>
                <a:t>Presentado por</a:t>
              </a:r>
              <a:r>
                <a:rPr lang="es-EC" sz="1600" b="1" dirty="0">
                  <a:latin typeface="Constantia" pitchFamily="18" charset="0"/>
                  <a:ea typeface="+mj-ea"/>
                  <a:cs typeface="+mj-cs"/>
                </a:rPr>
                <a:t>:</a:t>
              </a:r>
              <a:r>
                <a:rPr lang="es-EC" sz="1600" dirty="0">
                  <a:latin typeface="Constantia" pitchFamily="18" charset="0"/>
                  <a:ea typeface="+mj-ea"/>
                  <a:cs typeface="+mj-cs"/>
                </a:rPr>
                <a:t> </a:t>
              </a:r>
              <a:br>
                <a:rPr lang="es-EC" sz="1600" dirty="0">
                  <a:latin typeface="Constantia" pitchFamily="18" charset="0"/>
                  <a:ea typeface="+mj-ea"/>
                  <a:cs typeface="+mj-cs"/>
                </a:rPr>
              </a:br>
              <a:r>
                <a:rPr lang="es-EC" sz="1600" dirty="0">
                  <a:latin typeface="Constantia" pitchFamily="18" charset="0"/>
                  <a:ea typeface="+mj-ea"/>
                  <a:cs typeface="+mj-cs"/>
                </a:rPr>
                <a:t>DENNYS ELIZABETH GONZALEZ CORREA</a:t>
              </a:r>
              <a:r>
                <a:rPr lang="es-EC" sz="1600" dirty="0">
                  <a:latin typeface="Constantia" pitchFamily="18" charset="0"/>
                  <a:ea typeface="+mj-ea"/>
                  <a:cs typeface="+mj-cs"/>
                </a:rPr>
                <a:t/>
              </a:r>
              <a:br>
                <a:rPr lang="es-EC" sz="1600" dirty="0">
                  <a:latin typeface="Constantia" pitchFamily="18" charset="0"/>
                  <a:ea typeface="+mj-ea"/>
                  <a:cs typeface="+mj-cs"/>
                </a:rPr>
              </a:br>
              <a:r>
                <a:rPr lang="es-EC" sz="1600" dirty="0">
                  <a:latin typeface="Constantia" pitchFamily="18" charset="0"/>
                  <a:ea typeface="+mj-ea"/>
                  <a:cs typeface="+mj-cs"/>
                </a:rPr>
                <a:t>XAVIER ALFREDO CARRASCO VERA </a:t>
              </a:r>
              <a:endParaRPr lang="es-EC" sz="1600" dirty="0">
                <a:latin typeface="Constantia" pitchFamily="18" charset="0"/>
              </a:endParaRPr>
            </a:p>
          </p:txBody>
        </p:sp>
      </p:grpSp>
      <p:pic>
        <p:nvPicPr>
          <p:cNvPr id="10243" name="13 Imagen"/>
          <p:cNvPicPr>
            <a:picLocks noChangeAspect="1" noChangeArrowheads="1"/>
          </p:cNvPicPr>
          <p:nvPr/>
        </p:nvPicPr>
        <p:blipFill>
          <a:blip r:embed="rId3"/>
          <a:srcRect r="69371" b="18214"/>
          <a:stretch>
            <a:fillRect/>
          </a:stretch>
        </p:blipFill>
        <p:spPr bwMode="auto">
          <a:xfrm>
            <a:off x="928688" y="785813"/>
            <a:ext cx="1143000"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sz="half" idx="1"/>
          </p:nvPr>
        </p:nvSpPr>
        <p:spPr>
          <a:xfrm>
            <a:off x="465138" y="1600200"/>
            <a:ext cx="4038600" cy="2614613"/>
          </a:xfrm>
        </p:spPr>
        <p:txBody>
          <a:bodyPr/>
          <a:lstStyle/>
          <a:p>
            <a:pPr algn="just"/>
            <a:r>
              <a:rPr lang="es-EC" smtClean="0"/>
              <a:t>Los Stakeholders son aquellos grupos de individuos, entes o instituciones cuyos objetivos y logros dependen de lo que haga la organización, y de lo que a su vez depende los de la organización, por esto es importante buscar satisfacer sus necesidades</a:t>
            </a:r>
            <a:endParaRPr smtClean="0"/>
          </a:p>
        </p:txBody>
      </p:sp>
      <p:sp>
        <p:nvSpPr>
          <p:cNvPr id="18435" name="8 Marcador de fecha"/>
          <p:cNvSpPr>
            <a:spLocks noGrp="1"/>
          </p:cNvSpPr>
          <p:nvPr>
            <p:ph type="dt" sz="quarter" idx="10"/>
          </p:nvPr>
        </p:nvSpPr>
        <p:spPr bwMode="auto">
          <a:xfrm>
            <a:off x="428625" y="6429375"/>
            <a:ext cx="1023938"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9323E4A-D724-4B1E-9B98-73A1E2BE8869}" type="datetime1">
              <a:rPr/>
              <a:pPr fontAlgn="base">
                <a:spcBef>
                  <a:spcPct val="0"/>
                </a:spcBef>
                <a:spcAft>
                  <a:spcPct val="0"/>
                </a:spcAft>
              </a:pPr>
              <a:t>28/07/2010</a:t>
            </a:fld>
            <a:endParaRPr/>
          </a:p>
        </p:txBody>
      </p:sp>
      <p:sp>
        <p:nvSpPr>
          <p:cNvPr id="18436" name="9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E9FFAD-2150-48E9-A875-DE82D7443EEA}" type="slidenum">
              <a:rPr smtClean="0"/>
              <a:pPr fontAlgn="base">
                <a:spcBef>
                  <a:spcPct val="0"/>
                </a:spcBef>
                <a:spcAft>
                  <a:spcPct val="0"/>
                </a:spcAft>
              </a:pPr>
              <a:t>10</a:t>
            </a:fld>
            <a:endParaRPr smtClean="0"/>
          </a:p>
        </p:txBody>
      </p:sp>
      <p:sp>
        <p:nvSpPr>
          <p:cNvPr id="18437" name="10 Marcador de pie de página"/>
          <p:cNvSpPr>
            <a:spLocks noGrp="1"/>
          </p:cNvSpPr>
          <p:nvPr>
            <p:ph type="ftr" sz="quarter" idx="11"/>
          </p:nvPr>
        </p:nvSpPr>
        <p:spPr bwMode="auto">
          <a:xfrm>
            <a:off x="3071813"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4" name="23 Título"/>
          <p:cNvSpPr txBox="1">
            <a:spLocks/>
          </p:cNvSpPr>
          <p:nvPr/>
        </p:nvSpPr>
        <p:spPr>
          <a:xfrm>
            <a:off x="214313" y="-4763"/>
            <a:ext cx="8229600" cy="790576"/>
          </a:xfrm>
          <a:prstGeom prst="rect">
            <a:avLst/>
          </a:prstGeom>
        </p:spPr>
        <p:txBody>
          <a:bodyPr anchor="ctr"/>
          <a:lstStyle/>
          <a:p>
            <a:pPr algn="ctr" fontAlgn="auto">
              <a:spcAft>
                <a:spcPts val="0"/>
              </a:spcAft>
              <a:defRPr/>
            </a:pPr>
            <a:r>
              <a:rPr lang="es-ES" sz="4000" b="1" spc="-150">
                <a:solidFill>
                  <a:schemeClr val="tx2">
                    <a:satMod val="200000"/>
                  </a:schemeClr>
                </a:solidFill>
                <a:effectLst>
                  <a:outerShdw blurRad="50800" dist="50800" dir="2700000" algn="tl" rotWithShape="0">
                    <a:srgbClr val="000000">
                      <a:alpha val="43137"/>
                    </a:srgbClr>
                  </a:outerShdw>
                </a:effectLst>
                <a:latin typeface="+mj-lt"/>
                <a:ea typeface="+mj-ea"/>
                <a:cs typeface="+mj-cs"/>
              </a:rPr>
              <a:t>Diagnóstico Estratégico</a:t>
            </a:r>
            <a:endParaRPr lang="es-ES" sz="4000" spc="-150" dirty="0">
              <a:solidFill>
                <a:schemeClr val="tx2">
                  <a:satMod val="200000"/>
                </a:schemeClr>
              </a:solidFill>
              <a:effectLst>
                <a:outerShdw blurRad="50800" dist="50800" dir="2700000" algn="tl" rotWithShape="0">
                  <a:srgbClr val="000000">
                    <a:alpha val="43137"/>
                  </a:srgbClr>
                </a:outerShdw>
              </a:effectLst>
              <a:latin typeface="+mj-lt"/>
              <a:ea typeface="+mj-ea"/>
              <a:cs typeface="+mj-cs"/>
            </a:endParaRPr>
          </a:p>
        </p:txBody>
      </p:sp>
      <p:sp>
        <p:nvSpPr>
          <p:cNvPr id="18439" name="16 Rectángulo"/>
          <p:cNvSpPr>
            <a:spLocks noChangeArrowheads="1"/>
          </p:cNvSpPr>
          <p:nvPr/>
        </p:nvSpPr>
        <p:spPr bwMode="auto">
          <a:xfrm>
            <a:off x="2000250" y="823913"/>
            <a:ext cx="5000625" cy="461962"/>
          </a:xfrm>
          <a:prstGeom prst="rect">
            <a:avLst/>
          </a:prstGeom>
          <a:noFill/>
          <a:ln w="9525">
            <a:noFill/>
            <a:miter lim="800000"/>
            <a:headEnd/>
            <a:tailEnd/>
          </a:ln>
        </p:spPr>
        <p:txBody>
          <a:bodyPr>
            <a:spAutoFit/>
          </a:bodyPr>
          <a:lstStyle/>
          <a:p>
            <a:r>
              <a:rPr lang="es-ES" sz="2400" b="1" i="1">
                <a:latin typeface="Corbel" pitchFamily="34" charset="0"/>
              </a:rPr>
              <a:t>ANALISIS DE LOS STAKEHOLDERS</a:t>
            </a:r>
            <a:endParaRPr lang="es-EC" sz="2400" b="1" i="1">
              <a:latin typeface="Corbel" pitchFamily="34" charset="0"/>
            </a:endParaRPr>
          </a:p>
        </p:txBody>
      </p:sp>
      <p:sp>
        <p:nvSpPr>
          <p:cNvPr id="18440" name="19 Rectángulo"/>
          <p:cNvSpPr>
            <a:spLocks noChangeArrowheads="1"/>
          </p:cNvSpPr>
          <p:nvPr/>
        </p:nvSpPr>
        <p:spPr bwMode="auto">
          <a:xfrm>
            <a:off x="571500" y="4572000"/>
            <a:ext cx="3857625" cy="1016000"/>
          </a:xfrm>
          <a:prstGeom prst="rect">
            <a:avLst/>
          </a:prstGeom>
          <a:noFill/>
          <a:ln w="9525">
            <a:noFill/>
            <a:miter lim="800000"/>
            <a:headEnd/>
            <a:tailEnd/>
          </a:ln>
        </p:spPr>
        <p:txBody>
          <a:bodyPr>
            <a:spAutoFit/>
          </a:bodyPr>
          <a:lstStyle/>
          <a:p>
            <a:pPr algn="just"/>
            <a:r>
              <a:rPr lang="es-EC" sz="2000">
                <a:latin typeface="Corbel" pitchFamily="34" charset="0"/>
              </a:rPr>
              <a:t>Los principales stakeholders identificados en la organización son los siguientes:</a:t>
            </a:r>
            <a:endParaRPr lang="es-ES" sz="2000">
              <a:latin typeface="Corbel" pitchFamily="34" charset="0"/>
            </a:endParaRPr>
          </a:p>
        </p:txBody>
      </p:sp>
      <p:graphicFrame>
        <p:nvGraphicFramePr>
          <p:cNvPr id="21" name="Diagram 8"/>
          <p:cNvGraphicFramePr>
            <a:graphicFrameLocks/>
          </p:cNvGraphicFramePr>
          <p:nvPr/>
        </p:nvGraphicFramePr>
        <p:xfrm>
          <a:off x="4714876" y="1857364"/>
          <a:ext cx="4071966"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fecha"/>
          <p:cNvSpPr>
            <a:spLocks noGrp="1"/>
          </p:cNvSpPr>
          <p:nvPr>
            <p:ph type="dt" sz="quarter" idx="10"/>
          </p:nvPr>
        </p:nvSpPr>
        <p:spPr bwMode="auto">
          <a:xfrm>
            <a:off x="428625" y="6429375"/>
            <a:ext cx="1023938"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5103043-BF6C-4184-B895-C999D29CF1C9}" type="datetime1">
              <a:rPr/>
              <a:pPr fontAlgn="base">
                <a:spcBef>
                  <a:spcPct val="0"/>
                </a:spcBef>
                <a:spcAft>
                  <a:spcPct val="0"/>
                </a:spcAft>
              </a:pPr>
              <a:t>28/07/2010</a:t>
            </a:fld>
            <a:endParaRPr/>
          </a:p>
        </p:txBody>
      </p:sp>
      <p:sp>
        <p:nvSpPr>
          <p:cNvPr id="19459" name="9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5FA1756-AC88-4206-8A88-46B6615384FB}" type="slidenum">
              <a:rPr smtClean="0"/>
              <a:pPr fontAlgn="base">
                <a:spcBef>
                  <a:spcPct val="0"/>
                </a:spcBef>
                <a:spcAft>
                  <a:spcPct val="0"/>
                </a:spcAft>
              </a:pPr>
              <a:t>11</a:t>
            </a:fld>
            <a:endParaRPr smtClean="0"/>
          </a:p>
        </p:txBody>
      </p:sp>
      <p:sp>
        <p:nvSpPr>
          <p:cNvPr id="19460" name="10 Marcador de pie de página"/>
          <p:cNvSpPr>
            <a:spLocks noGrp="1"/>
          </p:cNvSpPr>
          <p:nvPr>
            <p:ph type="ftr" sz="quarter" idx="11"/>
          </p:nvPr>
        </p:nvSpPr>
        <p:spPr bwMode="auto">
          <a:xfrm>
            <a:off x="3071813"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4" name="23 Título"/>
          <p:cNvSpPr txBox="1">
            <a:spLocks/>
          </p:cNvSpPr>
          <p:nvPr/>
        </p:nvSpPr>
        <p:spPr>
          <a:xfrm>
            <a:off x="214313" y="-4763"/>
            <a:ext cx="8229600" cy="790576"/>
          </a:xfrm>
          <a:prstGeom prst="rect">
            <a:avLst/>
          </a:prstGeom>
        </p:spPr>
        <p:txBody>
          <a:bodyPr anchor="ctr"/>
          <a:lstStyle/>
          <a:p>
            <a:pPr algn="ctr" fontAlgn="auto">
              <a:spcAft>
                <a:spcPts val="0"/>
              </a:spcAft>
              <a:defRPr/>
            </a:pPr>
            <a:r>
              <a:rPr lang="es-ES" sz="4000" b="1" spc="-150" dirty="0">
                <a:solidFill>
                  <a:schemeClr val="tx2">
                    <a:satMod val="200000"/>
                  </a:schemeClr>
                </a:solidFill>
                <a:effectLst>
                  <a:outerShdw blurRad="50800" dist="50800" dir="2700000" algn="tl" rotWithShape="0">
                    <a:srgbClr val="000000">
                      <a:alpha val="43137"/>
                    </a:srgbClr>
                  </a:outerShdw>
                </a:effectLst>
                <a:latin typeface="+mj-lt"/>
                <a:ea typeface="+mj-ea"/>
                <a:cs typeface="+mj-cs"/>
              </a:rPr>
              <a:t>Diagnóstico Estratégico</a:t>
            </a:r>
            <a:endParaRPr lang="es-ES" sz="4000" spc="-150" dirty="0">
              <a:solidFill>
                <a:schemeClr val="tx2">
                  <a:satMod val="200000"/>
                </a:schemeClr>
              </a:solidFill>
              <a:effectLst>
                <a:outerShdw blurRad="50800" dist="50800" dir="2700000" algn="tl" rotWithShape="0">
                  <a:srgbClr val="000000">
                    <a:alpha val="43137"/>
                  </a:srgbClr>
                </a:outerShdw>
              </a:effectLst>
              <a:latin typeface="+mj-lt"/>
              <a:ea typeface="+mj-ea"/>
              <a:cs typeface="+mj-cs"/>
            </a:endParaRPr>
          </a:p>
        </p:txBody>
      </p:sp>
      <p:sp>
        <p:nvSpPr>
          <p:cNvPr id="19462" name="16 Rectángulo"/>
          <p:cNvSpPr>
            <a:spLocks noChangeArrowheads="1"/>
          </p:cNvSpPr>
          <p:nvPr/>
        </p:nvSpPr>
        <p:spPr bwMode="auto">
          <a:xfrm>
            <a:off x="857250" y="823913"/>
            <a:ext cx="6643688" cy="461962"/>
          </a:xfrm>
          <a:prstGeom prst="rect">
            <a:avLst/>
          </a:prstGeom>
          <a:noFill/>
          <a:ln w="9525">
            <a:noFill/>
            <a:miter lim="800000"/>
            <a:headEnd/>
            <a:tailEnd/>
          </a:ln>
        </p:spPr>
        <p:txBody>
          <a:bodyPr>
            <a:spAutoFit/>
          </a:bodyPr>
          <a:lstStyle/>
          <a:p>
            <a:pPr algn="ctr"/>
            <a:r>
              <a:rPr lang="es-ES" sz="2400" b="1" i="1">
                <a:latin typeface="Corbel" pitchFamily="34" charset="0"/>
              </a:rPr>
              <a:t>REQUERIMIENTOS DE LOS STAKEHOLDERS</a:t>
            </a:r>
            <a:endParaRPr lang="es-EC" sz="2400" b="1" i="1">
              <a:latin typeface="Corbel" pitchFamily="34" charset="0"/>
            </a:endParaRPr>
          </a:p>
        </p:txBody>
      </p:sp>
      <p:graphicFrame>
        <p:nvGraphicFramePr>
          <p:cNvPr id="12" name="Diagram 8"/>
          <p:cNvGraphicFramePr>
            <a:graphicFrameLocks/>
          </p:cNvGraphicFramePr>
          <p:nvPr/>
        </p:nvGraphicFramePr>
        <p:xfrm>
          <a:off x="1500166" y="357166"/>
          <a:ext cx="5638800"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47EED57-0AD2-49E2-B96D-2614D40D990F}" type="datetime1">
              <a:rPr/>
              <a:pPr fontAlgn="base">
                <a:spcBef>
                  <a:spcPct val="0"/>
                </a:spcBef>
                <a:spcAft>
                  <a:spcPct val="0"/>
                </a:spcAft>
              </a:pPr>
              <a:t>28/07/2010</a:t>
            </a:fld>
            <a:endParaRPr/>
          </a:p>
        </p:txBody>
      </p:sp>
      <p:sp>
        <p:nvSpPr>
          <p:cNvPr id="20483"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8DA94E-C51F-4319-996A-CEFF5D5E0B12}" type="slidenum">
              <a:rPr smtClean="0"/>
              <a:pPr fontAlgn="base">
                <a:spcBef>
                  <a:spcPct val="0"/>
                </a:spcBef>
                <a:spcAft>
                  <a:spcPct val="0"/>
                </a:spcAft>
              </a:pPr>
              <a:t>12</a:t>
            </a:fld>
            <a:endParaRPr smtClean="0"/>
          </a:p>
        </p:txBody>
      </p:sp>
      <p:sp>
        <p:nvSpPr>
          <p:cNvPr id="20484"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457200" y="352425"/>
            <a:ext cx="8229600" cy="790575"/>
          </a:xfrm>
        </p:spPr>
        <p:txBody>
          <a:bodyPr/>
          <a:lstStyle/>
          <a:p>
            <a:pPr algn="ctr" fontAlgn="auto">
              <a:spcAft>
                <a:spcPts val="0"/>
              </a:spcAft>
              <a:defRPr/>
            </a:pPr>
            <a:r>
              <a:rPr b="1" smtClean="0">
                <a:solidFill>
                  <a:schemeClr val="tx2">
                    <a:satMod val="200000"/>
                  </a:schemeClr>
                </a:solidFill>
              </a:rPr>
              <a:t>INNOVACIÓN ESTRATÉGICA</a:t>
            </a:r>
            <a:endParaRPr dirty="0">
              <a:solidFill>
                <a:schemeClr val="tx2">
                  <a:satMod val="200000"/>
                </a:schemeClr>
              </a:solidFill>
            </a:endParaRPr>
          </a:p>
        </p:txBody>
      </p:sp>
      <p:sp>
        <p:nvSpPr>
          <p:cNvPr id="25" name="2 Marcador de contenido"/>
          <p:cNvSpPr>
            <a:spLocks noGrp="1"/>
          </p:cNvSpPr>
          <p:nvPr>
            <p:ph idx="1"/>
          </p:nvPr>
        </p:nvSpPr>
        <p:spPr>
          <a:xfrm>
            <a:off x="642938" y="1214438"/>
            <a:ext cx="7929562" cy="2214562"/>
          </a:xfrm>
        </p:spPr>
        <p:txBody>
          <a:bodyPr>
            <a:noAutofit/>
          </a:bodyPr>
          <a:lstStyle/>
          <a:p>
            <a:pPr indent="-274320" algn="just" fontAlgn="auto">
              <a:spcBef>
                <a:spcPct val="20000"/>
              </a:spcBef>
              <a:spcAft>
                <a:spcPts val="0"/>
              </a:spcAft>
              <a:buClr>
                <a:schemeClr val="accent3"/>
              </a:buClr>
              <a:defRPr/>
            </a:pPr>
            <a:r>
              <a:rPr lang="es-EC" sz="2800" b="1" i="1" dirty="0" smtClean="0"/>
              <a:t>Nuestra propuesta se basa en mantener el liderazgo en el servicio de seguridad con la mejor calidad, creando nuevos servicios que ofrezcan un desempeño superior para los clientes.  Por eso determinamos como mensaje central: </a:t>
            </a:r>
          </a:p>
          <a:p>
            <a:pPr algn="just" fontAlgn="auto">
              <a:spcAft>
                <a:spcPts val="0"/>
              </a:spcAft>
              <a:defRPr/>
            </a:pPr>
            <a:endParaRPr lang="es-EC" sz="2800" dirty="0"/>
          </a:p>
        </p:txBody>
      </p:sp>
      <p:sp>
        <p:nvSpPr>
          <p:cNvPr id="20487" name="AutoShape 2"/>
          <p:cNvSpPr>
            <a:spLocks noChangeArrowheads="1"/>
          </p:cNvSpPr>
          <p:nvPr/>
        </p:nvSpPr>
        <p:spPr bwMode="auto">
          <a:xfrm>
            <a:off x="1608138" y="3487738"/>
            <a:ext cx="6107112" cy="3084512"/>
          </a:xfrm>
          <a:prstGeom prst="irregularSeal1">
            <a:avLst/>
          </a:prstGeom>
          <a:gradFill rotWithShape="1">
            <a:gsLst>
              <a:gs pos="0">
                <a:srgbClr val="FFFFFF"/>
              </a:gs>
              <a:gs pos="100000">
                <a:srgbClr val="FFCC00"/>
              </a:gs>
            </a:gsLst>
            <a:path path="shape">
              <a:fillToRect l="50000" t="50000" r="50000" b="50000"/>
            </a:path>
          </a:gradFill>
          <a:ln w="38100">
            <a:solidFill>
              <a:srgbClr val="FFFFFF"/>
            </a:solidFill>
            <a:miter lim="800000"/>
            <a:headEnd/>
            <a:tailEnd/>
          </a:ln>
        </p:spPr>
        <p:txBody>
          <a:bodyPr/>
          <a:lstStyle/>
          <a:p>
            <a:pPr algn="ctr">
              <a:spcAft>
                <a:spcPts val="1000"/>
              </a:spcAft>
            </a:pPr>
            <a:endParaRPr lang="es-ES" sz="800">
              <a:latin typeface="Kristen ITC" pitchFamily="66" charset="0"/>
            </a:endParaRPr>
          </a:p>
          <a:p>
            <a:pPr algn="ctr">
              <a:spcAft>
                <a:spcPts val="1000"/>
              </a:spcAft>
            </a:pPr>
            <a:r>
              <a:rPr lang="es-ES">
                <a:latin typeface="Kristen ITC" pitchFamily="66" charset="0"/>
              </a:rPr>
              <a:t>Su tranquilidad es nuestro concepto en seguridad</a:t>
            </a: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5107A54-7BDB-4348-BA6A-0BD622FE28A5}" type="datetime1">
              <a:rPr/>
              <a:pPr fontAlgn="base">
                <a:spcBef>
                  <a:spcPct val="0"/>
                </a:spcBef>
                <a:spcAft>
                  <a:spcPct val="0"/>
                </a:spcAft>
              </a:pPr>
              <a:t>28/07/2010</a:t>
            </a:fld>
            <a:endParaRPr/>
          </a:p>
        </p:txBody>
      </p:sp>
      <p:sp>
        <p:nvSpPr>
          <p:cNvPr id="21507"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7053E8-1E6D-45B2-972A-77F9B4EE5B87}" type="slidenum">
              <a:rPr smtClean="0"/>
              <a:pPr fontAlgn="base">
                <a:spcBef>
                  <a:spcPct val="0"/>
                </a:spcBef>
                <a:spcAft>
                  <a:spcPct val="0"/>
                </a:spcAft>
              </a:pPr>
              <a:t>13</a:t>
            </a:fld>
            <a:endParaRPr smtClean="0"/>
          </a:p>
        </p:txBody>
      </p:sp>
      <p:sp>
        <p:nvSpPr>
          <p:cNvPr id="21508"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1509" name="11 Rectángulo"/>
          <p:cNvSpPr>
            <a:spLocks noChangeArrowheads="1"/>
          </p:cNvSpPr>
          <p:nvPr/>
        </p:nvSpPr>
        <p:spPr bwMode="auto">
          <a:xfrm>
            <a:off x="928688" y="823913"/>
            <a:ext cx="7715250" cy="461962"/>
          </a:xfrm>
          <a:prstGeom prst="rect">
            <a:avLst/>
          </a:prstGeom>
          <a:noFill/>
          <a:ln w="9525">
            <a:noFill/>
            <a:miter lim="800000"/>
            <a:headEnd/>
            <a:tailEnd/>
          </a:ln>
        </p:spPr>
        <p:txBody>
          <a:bodyPr>
            <a:spAutoFit/>
          </a:bodyPr>
          <a:lstStyle/>
          <a:p>
            <a:r>
              <a:rPr lang="es-ES" sz="2400" b="1" i="1">
                <a:latin typeface="Corbel" pitchFamily="34" charset="0"/>
              </a:rPr>
              <a:t>DETERMINACIÓN DEL CUADRO ESTRATÉGICO ACTUAL</a:t>
            </a:r>
            <a:endParaRPr lang="es-EC" sz="2400" b="1" i="1">
              <a:latin typeface="Corbel" pitchFamily="34" charset="0"/>
            </a:endParaRPr>
          </a:p>
        </p:txBody>
      </p:sp>
      <p:pic>
        <p:nvPicPr>
          <p:cNvPr id="21510" name="Picture 3"/>
          <p:cNvPicPr>
            <a:picLocks noChangeAspect="1" noChangeArrowheads="1"/>
          </p:cNvPicPr>
          <p:nvPr/>
        </p:nvPicPr>
        <p:blipFill>
          <a:blip r:embed="rId3"/>
          <a:srcRect l="3125" t="27539" r="31689" b="10938"/>
          <a:stretch>
            <a:fillRect/>
          </a:stretch>
        </p:blipFill>
        <p:spPr bwMode="auto">
          <a:xfrm>
            <a:off x="642938" y="1571625"/>
            <a:ext cx="8072437" cy="4786313"/>
          </a:xfrm>
          <a:prstGeom prst="rect">
            <a:avLst/>
          </a:prstGeom>
          <a:noFill/>
          <a:ln w="9525">
            <a:noFill/>
            <a:miter lim="800000"/>
            <a:headEnd/>
            <a:tailEnd/>
          </a:ln>
        </p:spPr>
      </p:pic>
      <p:sp>
        <p:nvSpPr>
          <p:cNvPr id="14" name="23 Título"/>
          <p:cNvSpPr>
            <a:spLocks noGrp="1"/>
          </p:cNvSpPr>
          <p:nvPr>
            <p:ph type="title"/>
          </p:nvPr>
        </p:nvSpPr>
        <p:spPr>
          <a:xfrm>
            <a:off x="485775" y="71438"/>
            <a:ext cx="8229600" cy="790575"/>
          </a:xfrm>
        </p:spPr>
        <p:txBody>
          <a:bodyPr/>
          <a:lstStyle/>
          <a:p>
            <a:pPr algn="ctr" fontAlgn="auto">
              <a:spcAft>
                <a:spcPts val="0"/>
              </a:spcAft>
              <a:defRPr/>
            </a:pPr>
            <a:r>
              <a:rPr b="1" smtClean="0">
                <a:solidFill>
                  <a:schemeClr val="tx2">
                    <a:satMod val="200000"/>
                  </a:schemeClr>
                </a:solidFill>
              </a:rPr>
              <a:t>INNOVACIÓN ESTRATÉGICA</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48728EF-85F4-4583-A1E0-4F48D1303F71}" type="datetime1">
              <a:rPr/>
              <a:pPr fontAlgn="base">
                <a:spcBef>
                  <a:spcPct val="0"/>
                </a:spcBef>
                <a:spcAft>
                  <a:spcPct val="0"/>
                </a:spcAft>
              </a:pPr>
              <a:t>28/07/2010</a:t>
            </a:fld>
            <a:endParaRPr/>
          </a:p>
        </p:txBody>
      </p:sp>
      <p:sp>
        <p:nvSpPr>
          <p:cNvPr id="22531"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DBF00C6-BF44-45F8-9CCA-5FFC7A482E15}" type="slidenum">
              <a:rPr smtClean="0"/>
              <a:pPr fontAlgn="base">
                <a:spcBef>
                  <a:spcPct val="0"/>
                </a:spcBef>
                <a:spcAft>
                  <a:spcPct val="0"/>
                </a:spcAft>
              </a:pPr>
              <a:t>14</a:t>
            </a:fld>
            <a:endParaRPr smtClean="0"/>
          </a:p>
        </p:txBody>
      </p:sp>
      <p:sp>
        <p:nvSpPr>
          <p:cNvPr id="22532"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2533" name="11 Rectángulo"/>
          <p:cNvSpPr>
            <a:spLocks noChangeArrowheads="1"/>
          </p:cNvSpPr>
          <p:nvPr/>
        </p:nvSpPr>
        <p:spPr bwMode="auto">
          <a:xfrm>
            <a:off x="928688" y="823913"/>
            <a:ext cx="7715250" cy="461962"/>
          </a:xfrm>
          <a:prstGeom prst="rect">
            <a:avLst/>
          </a:prstGeom>
          <a:noFill/>
          <a:ln w="9525">
            <a:noFill/>
            <a:miter lim="800000"/>
            <a:headEnd/>
            <a:tailEnd/>
          </a:ln>
        </p:spPr>
        <p:txBody>
          <a:bodyPr>
            <a:spAutoFit/>
          </a:bodyPr>
          <a:lstStyle/>
          <a:p>
            <a:pPr algn="ctr"/>
            <a:r>
              <a:rPr lang="es-ES" sz="2400" b="1" i="1">
                <a:latin typeface="Corbel" pitchFamily="34" charset="0"/>
              </a:rPr>
              <a:t>DETERMINACIÓN DEL NUEVO CUADRO ESTRATÉGICO</a:t>
            </a:r>
            <a:endParaRPr lang="es-EC" sz="2400" b="1" i="1">
              <a:latin typeface="Corbel" pitchFamily="34" charset="0"/>
            </a:endParaRPr>
          </a:p>
        </p:txBody>
      </p:sp>
      <p:sp>
        <p:nvSpPr>
          <p:cNvPr id="14" name="23 Título"/>
          <p:cNvSpPr>
            <a:spLocks noGrp="1"/>
          </p:cNvSpPr>
          <p:nvPr>
            <p:ph type="title"/>
          </p:nvPr>
        </p:nvSpPr>
        <p:spPr>
          <a:xfrm>
            <a:off x="485775" y="71438"/>
            <a:ext cx="8229600" cy="790575"/>
          </a:xfrm>
        </p:spPr>
        <p:txBody>
          <a:bodyPr/>
          <a:lstStyle/>
          <a:p>
            <a:pPr algn="ctr" fontAlgn="auto">
              <a:spcAft>
                <a:spcPts val="0"/>
              </a:spcAft>
              <a:defRPr/>
            </a:pPr>
            <a:r>
              <a:rPr b="1" smtClean="0">
                <a:solidFill>
                  <a:schemeClr val="tx2">
                    <a:satMod val="200000"/>
                  </a:schemeClr>
                </a:solidFill>
              </a:rPr>
              <a:t>INNOVACIÓN ESTRATÉGICA</a:t>
            </a:r>
            <a:endParaRPr dirty="0">
              <a:solidFill>
                <a:schemeClr val="tx2">
                  <a:satMod val="200000"/>
                </a:schemeClr>
              </a:solidFill>
            </a:endParaRPr>
          </a:p>
        </p:txBody>
      </p:sp>
      <p:pic>
        <p:nvPicPr>
          <p:cNvPr id="22535" name="Picture 2"/>
          <p:cNvPicPr>
            <a:picLocks noChangeAspect="1" noChangeArrowheads="1"/>
          </p:cNvPicPr>
          <p:nvPr/>
        </p:nvPicPr>
        <p:blipFill>
          <a:blip r:embed="rId3"/>
          <a:srcRect l="2930" t="27344" r="31152" b="12109"/>
          <a:stretch>
            <a:fillRect/>
          </a:stretch>
        </p:blipFill>
        <p:spPr bwMode="auto">
          <a:xfrm>
            <a:off x="571500" y="1571625"/>
            <a:ext cx="814387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080DF0-41EC-4C4F-AE75-77D604434036}" type="datetime1">
              <a:rPr/>
              <a:pPr fontAlgn="base">
                <a:spcBef>
                  <a:spcPct val="0"/>
                </a:spcBef>
                <a:spcAft>
                  <a:spcPct val="0"/>
                </a:spcAft>
              </a:pPr>
              <a:t>28/07/2010</a:t>
            </a:fld>
            <a:endParaRPr/>
          </a:p>
        </p:txBody>
      </p:sp>
      <p:sp>
        <p:nvSpPr>
          <p:cNvPr id="23555"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EB3E31A-E58E-418D-95C2-E3BEA93421B0}" type="slidenum">
              <a:rPr smtClean="0"/>
              <a:pPr fontAlgn="base">
                <a:spcBef>
                  <a:spcPct val="0"/>
                </a:spcBef>
                <a:spcAft>
                  <a:spcPct val="0"/>
                </a:spcAft>
              </a:pPr>
              <a:t>15</a:t>
            </a:fld>
            <a:endParaRPr smtClean="0"/>
          </a:p>
        </p:txBody>
      </p:sp>
      <p:sp>
        <p:nvSpPr>
          <p:cNvPr id="23556"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457200" y="566738"/>
            <a:ext cx="8229600" cy="790575"/>
          </a:xfrm>
        </p:spPr>
        <p:txBody>
          <a:bodyPr/>
          <a:lstStyle/>
          <a:p>
            <a:pPr algn="ctr" fontAlgn="auto">
              <a:spcAft>
                <a:spcPts val="0"/>
              </a:spcAft>
              <a:defRPr/>
            </a:pPr>
            <a:r>
              <a:rPr b="1" smtClean="0">
                <a:solidFill>
                  <a:schemeClr val="tx2">
                    <a:satMod val="200000"/>
                  </a:schemeClr>
                </a:solidFill>
              </a:rPr>
              <a:t>INNOVACIÓN ESTRATÉGICA</a:t>
            </a:r>
            <a:endParaRPr dirty="0">
              <a:solidFill>
                <a:schemeClr val="tx2">
                  <a:satMod val="200000"/>
                </a:schemeClr>
              </a:solidFill>
            </a:endParaRPr>
          </a:p>
        </p:txBody>
      </p:sp>
      <p:sp>
        <p:nvSpPr>
          <p:cNvPr id="25" name="2 Marcador de contenido"/>
          <p:cNvSpPr>
            <a:spLocks noGrp="1"/>
          </p:cNvSpPr>
          <p:nvPr>
            <p:ph idx="1"/>
          </p:nvPr>
        </p:nvSpPr>
        <p:spPr>
          <a:xfrm>
            <a:off x="642938" y="1714500"/>
            <a:ext cx="3786187" cy="4286250"/>
          </a:xfrm>
        </p:spPr>
        <p:txBody>
          <a:bodyPr>
            <a:noAutofit/>
          </a:bodyPr>
          <a:lstStyle/>
          <a:p>
            <a:pPr indent="-274320" algn="just" fontAlgn="auto">
              <a:spcBef>
                <a:spcPct val="20000"/>
              </a:spcBef>
              <a:spcAft>
                <a:spcPts val="0"/>
              </a:spcAft>
              <a:buClr>
                <a:schemeClr val="accent3"/>
              </a:buClr>
              <a:defRPr/>
            </a:pPr>
            <a:r>
              <a:rPr lang="es-EC" dirty="0" smtClean="0"/>
              <a:t>Es una empresa de seguridad comprometida a brindar servicios de  asesoría, seguridad y vigilancia diferenciándose de la competencia por la motivación y capacitación constante a sus colaboradores. Su compromiso es dar ejemplo de eficiencia y eficacia en el campo de seguridad, inculcando a sus colaboradores el compromiso de servir para brindar tranquilidad a sus clientes de que sus pertenencias están seguras.</a:t>
            </a:r>
            <a:endParaRPr smtClean="0"/>
          </a:p>
          <a:p>
            <a:pPr indent="-274320" algn="just" fontAlgn="auto">
              <a:spcBef>
                <a:spcPct val="20000"/>
              </a:spcBef>
              <a:spcAft>
                <a:spcPts val="0"/>
              </a:spcAft>
              <a:buClr>
                <a:schemeClr val="accent3"/>
              </a:buClr>
              <a:defRPr/>
            </a:pPr>
            <a:endParaRPr lang="es-EC" b="1" i="1" dirty="0" smtClean="0"/>
          </a:p>
          <a:p>
            <a:pPr algn="just" fontAlgn="auto">
              <a:spcAft>
                <a:spcPts val="0"/>
              </a:spcAft>
              <a:defRPr/>
            </a:pPr>
            <a:endParaRPr lang="es-EC" dirty="0"/>
          </a:p>
        </p:txBody>
      </p:sp>
      <p:grpSp>
        <p:nvGrpSpPr>
          <p:cNvPr id="2" name="Diagram group"/>
          <p:cNvGrpSpPr/>
          <p:nvPr/>
        </p:nvGrpSpPr>
        <p:grpSpPr>
          <a:xfrm>
            <a:off x="4500562" y="1928802"/>
            <a:ext cx="4429155" cy="2000264"/>
            <a:chOff x="3050" y="938"/>
            <a:chExt cx="6242298" cy="2010702"/>
          </a:xfrm>
          <a:scene3d>
            <a:camera prst="isometricOffAxis2Left" zoom="95000"/>
            <a:lightRig rig="flat" dir="t"/>
          </a:scene3d>
        </p:grpSpPr>
        <p:grpSp>
          <p:nvGrpSpPr>
            <p:cNvPr id="3" name="10 Grupo"/>
            <p:cNvGrpSpPr/>
            <p:nvPr/>
          </p:nvGrpSpPr>
          <p:grpSpPr>
            <a:xfrm>
              <a:off x="3050" y="938"/>
              <a:ext cx="6242298" cy="2010702"/>
              <a:chOff x="3050" y="938"/>
              <a:chExt cx="6242298" cy="2010702"/>
            </a:xfrm>
          </p:grpSpPr>
          <p:sp>
            <p:nvSpPr>
              <p:cNvPr id="12" name="11 Rectángulo redondeado"/>
              <p:cNvSpPr/>
              <p:nvPr/>
            </p:nvSpPr>
            <p:spPr>
              <a:xfrm>
                <a:off x="3050" y="938"/>
                <a:ext cx="6242298" cy="2010702"/>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3" name="12 Rectángulo"/>
              <p:cNvSpPr/>
              <p:nvPr/>
            </p:nvSpPr>
            <p:spPr>
              <a:xfrm>
                <a:off x="61941" y="59829"/>
                <a:ext cx="6124516" cy="1892920"/>
              </a:xfrm>
              <a:prstGeom prst="rect">
                <a:avLst/>
              </a:prstGeom>
            </p:spPr>
            <p:style>
              <a:lnRef idx="1">
                <a:schemeClr val="accent4"/>
              </a:lnRef>
              <a:fillRef idx="2">
                <a:schemeClr val="accent4"/>
              </a:fillRef>
              <a:effectRef idx="1">
                <a:schemeClr val="accent4"/>
              </a:effectRef>
              <a:fontRef idx="minor">
                <a:schemeClr val="dk1"/>
              </a:fontRef>
            </p:style>
            <p:txBody>
              <a:bodyPr lIns="201930" tIns="201930" rIns="201930" bIns="201930" spcCol="1270" anchor="ctr"/>
              <a:lstStyle/>
              <a:p>
                <a:pPr algn="just" fontAlgn="auto">
                  <a:spcBef>
                    <a:spcPts val="0"/>
                  </a:spcBef>
                  <a:spcAft>
                    <a:spcPts val="0"/>
                  </a:spcAft>
                  <a:defRPr/>
                </a:pPr>
                <a:r>
                  <a:rPr lang="es-ES" sz="2400" b="1" i="1"/>
                  <a:t>Misión:</a:t>
                </a:r>
              </a:p>
              <a:p>
                <a:pPr algn="just" fontAlgn="auto">
                  <a:spcBef>
                    <a:spcPts val="0"/>
                  </a:spcBef>
                  <a:spcAft>
                    <a:spcPts val="0"/>
                  </a:spcAft>
                  <a:defRPr/>
                </a:pPr>
                <a:r>
                  <a:rPr lang="es-ES" b="1"/>
                  <a:t>Proporcionar a nuestros clientes la confianza de que sus exigencias en seguridad serán atendidas, creando en nuestros empleados la necesidad de crecer y el compromiso de servir.</a:t>
                </a:r>
                <a:endParaRPr lang="es-ES"/>
              </a:p>
            </p:txBody>
          </p:sp>
        </p:grpSp>
      </p:grpSp>
      <p:grpSp>
        <p:nvGrpSpPr>
          <p:cNvPr id="4" name="Diagram group"/>
          <p:cNvGrpSpPr/>
          <p:nvPr/>
        </p:nvGrpSpPr>
        <p:grpSpPr>
          <a:xfrm>
            <a:off x="4500562" y="4281037"/>
            <a:ext cx="4429155" cy="1791169"/>
            <a:chOff x="3050" y="938"/>
            <a:chExt cx="6242298" cy="2010702"/>
          </a:xfrm>
          <a:scene3d>
            <a:camera prst="isometricOffAxis2Left" zoom="95000"/>
            <a:lightRig rig="flat" dir="t"/>
          </a:scene3d>
        </p:grpSpPr>
        <p:grpSp>
          <p:nvGrpSpPr>
            <p:cNvPr id="5" name="10 Grupo"/>
            <p:cNvGrpSpPr/>
            <p:nvPr/>
          </p:nvGrpSpPr>
          <p:grpSpPr>
            <a:xfrm>
              <a:off x="3050" y="938"/>
              <a:ext cx="6242298" cy="2010702"/>
              <a:chOff x="3050" y="938"/>
              <a:chExt cx="6242298" cy="2010702"/>
            </a:xfrm>
          </p:grpSpPr>
          <p:sp>
            <p:nvSpPr>
              <p:cNvPr id="16" name="15 Rectángulo redondeado"/>
              <p:cNvSpPr/>
              <p:nvPr/>
            </p:nvSpPr>
            <p:spPr>
              <a:xfrm>
                <a:off x="3050" y="938"/>
                <a:ext cx="6242298" cy="2010702"/>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17" name="16 Rectángulo"/>
              <p:cNvSpPr/>
              <p:nvPr/>
            </p:nvSpPr>
            <p:spPr>
              <a:xfrm>
                <a:off x="61941" y="59829"/>
                <a:ext cx="6124516" cy="1892920"/>
              </a:xfrm>
              <a:prstGeom prst="rect">
                <a:avLst/>
              </a:prstGeom>
            </p:spPr>
            <p:style>
              <a:lnRef idx="1">
                <a:schemeClr val="accent3"/>
              </a:lnRef>
              <a:fillRef idx="2">
                <a:schemeClr val="accent3"/>
              </a:fillRef>
              <a:effectRef idx="1">
                <a:schemeClr val="accent3"/>
              </a:effectRef>
              <a:fontRef idx="minor">
                <a:schemeClr val="dk1"/>
              </a:fontRef>
            </p:style>
            <p:txBody>
              <a:bodyPr lIns="201930" tIns="201930" rIns="201930" bIns="201930" spcCol="1270" anchor="ctr"/>
              <a:lstStyle/>
              <a:p>
                <a:pPr algn="just" fontAlgn="auto">
                  <a:spcBef>
                    <a:spcPts val="0"/>
                  </a:spcBef>
                  <a:spcAft>
                    <a:spcPts val="0"/>
                  </a:spcAft>
                  <a:defRPr/>
                </a:pPr>
                <a:r>
                  <a:rPr lang="es-ES" sz="2400" b="1" i="1"/>
                  <a:t>Visión:</a:t>
                </a:r>
                <a:endParaRPr lang="es-ES" sz="2400" b="1"/>
              </a:p>
              <a:p>
                <a:pPr algn="just" fontAlgn="auto">
                  <a:spcBef>
                    <a:spcPts val="0"/>
                  </a:spcBef>
                  <a:spcAft>
                    <a:spcPts val="0"/>
                  </a:spcAft>
                  <a:defRPr/>
                </a:pPr>
                <a:r>
                  <a:rPr lang="es-ES" b="1"/>
                  <a:t>Convertirse en la compañía de seguridad más reconocida por llevar la seguridad a otro nivel.</a:t>
                </a:r>
                <a:endParaRPr lang="es-ES"/>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FB9717B-68F3-4619-ABF3-EDFD4A22B333}" type="datetime1">
              <a:rPr/>
              <a:pPr fontAlgn="base">
                <a:spcBef>
                  <a:spcPct val="0"/>
                </a:spcBef>
                <a:spcAft>
                  <a:spcPct val="0"/>
                </a:spcAft>
              </a:pPr>
              <a:t>28/07/2010</a:t>
            </a:fld>
            <a:endParaRPr/>
          </a:p>
        </p:txBody>
      </p:sp>
      <p:sp>
        <p:nvSpPr>
          <p:cNvPr id="24579"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B056975-CAA1-4E8A-9165-27F374366D42}" type="slidenum">
              <a:rPr smtClean="0"/>
              <a:pPr fontAlgn="base">
                <a:spcBef>
                  <a:spcPct val="0"/>
                </a:spcBef>
                <a:spcAft>
                  <a:spcPct val="0"/>
                </a:spcAft>
              </a:pPr>
              <a:t>16</a:t>
            </a:fld>
            <a:endParaRPr smtClean="0"/>
          </a:p>
        </p:txBody>
      </p:sp>
      <p:sp>
        <p:nvSpPr>
          <p:cNvPr id="24580"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457200" y="352425"/>
            <a:ext cx="8229600" cy="790575"/>
          </a:xfrm>
        </p:spPr>
        <p:txBody>
          <a:bodyPr/>
          <a:lstStyle/>
          <a:p>
            <a:pPr algn="ctr" fontAlgn="auto">
              <a:spcAft>
                <a:spcPts val="0"/>
              </a:spcAft>
              <a:defRPr/>
            </a:pPr>
            <a:r>
              <a:rPr b="1" smtClean="0">
                <a:solidFill>
                  <a:schemeClr val="tx2">
                    <a:satMod val="200000"/>
                  </a:schemeClr>
                </a:solidFill>
              </a:rPr>
              <a:t>TEMAS ESTRATÉGICOS</a:t>
            </a:r>
            <a:endParaRPr dirty="0">
              <a:solidFill>
                <a:schemeClr val="tx2">
                  <a:satMod val="200000"/>
                </a:schemeClr>
              </a:solidFill>
            </a:endParaRPr>
          </a:p>
        </p:txBody>
      </p:sp>
      <p:pic>
        <p:nvPicPr>
          <p:cNvPr id="24582" name="Picture 2"/>
          <p:cNvPicPr>
            <a:picLocks noChangeAspect="1" noChangeArrowheads="1"/>
          </p:cNvPicPr>
          <p:nvPr/>
        </p:nvPicPr>
        <p:blipFill>
          <a:blip r:embed="rId3"/>
          <a:srcRect l="2930" t="24348" r="47266" b="9180"/>
          <a:stretch>
            <a:fillRect/>
          </a:stretch>
        </p:blipFill>
        <p:spPr bwMode="auto">
          <a:xfrm>
            <a:off x="2214563" y="1214438"/>
            <a:ext cx="4857750"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3571876"/>
            <a:ext cx="7772400" cy="1754983"/>
          </a:xfrm>
        </p:spPr>
        <p:txBody>
          <a:bodyPr/>
          <a:lstStyle>
            <a:extLst/>
          </a:lstStyle>
          <a:p>
            <a:pPr fontAlgn="auto">
              <a:spcAft>
                <a:spcPts val="0"/>
              </a:spcAft>
              <a:defRPr/>
            </a:pPr>
            <a:r>
              <a:rPr sz="4400" dirty="0" smtClean="0"/>
              <a:t>TRASLADO AL BALANCED SCORECARD</a:t>
            </a:r>
            <a:endParaRPr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5DE1E3-D1CF-40AD-AEF5-D867F7F14736}" type="datetime1">
              <a:rPr/>
              <a:pPr fontAlgn="base">
                <a:spcBef>
                  <a:spcPct val="0"/>
                </a:spcBef>
                <a:spcAft>
                  <a:spcPct val="0"/>
                </a:spcAft>
              </a:pPr>
              <a:t>28/07/2010</a:t>
            </a:fld>
            <a:endParaRPr/>
          </a:p>
        </p:txBody>
      </p:sp>
      <p:sp>
        <p:nvSpPr>
          <p:cNvPr id="26627"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E01ECF1-6A34-4A1C-8014-70639EECB123}" type="slidenum">
              <a:rPr smtClean="0"/>
              <a:pPr fontAlgn="base">
                <a:spcBef>
                  <a:spcPct val="0"/>
                </a:spcBef>
                <a:spcAft>
                  <a:spcPct val="0"/>
                </a:spcAft>
              </a:pPr>
              <a:t>18</a:t>
            </a:fld>
            <a:endParaRPr smtClean="0"/>
          </a:p>
        </p:txBody>
      </p:sp>
      <p:sp>
        <p:nvSpPr>
          <p:cNvPr id="26628"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428625" y="285750"/>
            <a:ext cx="8572500" cy="790575"/>
          </a:xfrm>
        </p:spPr>
        <p:txBody>
          <a:bodyPr/>
          <a:lstStyle/>
          <a:p>
            <a:pPr algn="ctr" fontAlgn="auto">
              <a:spcAft>
                <a:spcPts val="0"/>
              </a:spcAft>
              <a:defRPr/>
            </a:pPr>
            <a:r>
              <a:rPr lang="es-EC" sz="3600" b="1" dirty="0" smtClean="0">
                <a:solidFill>
                  <a:schemeClr val="tx2">
                    <a:satMod val="200000"/>
                  </a:schemeClr>
                </a:solidFill>
              </a:rPr>
              <a:t>DETERMINACIÓN DEL MAPA ESTRATÉGICO </a:t>
            </a:r>
            <a:endParaRPr sz="3600" b="1" dirty="0">
              <a:solidFill>
                <a:schemeClr val="tx2">
                  <a:satMod val="200000"/>
                </a:schemeClr>
              </a:solidFill>
            </a:endParaRPr>
          </a:p>
        </p:txBody>
      </p:sp>
      <p:pic>
        <p:nvPicPr>
          <p:cNvPr id="26630" name="Picture 3"/>
          <p:cNvPicPr>
            <a:picLocks noChangeAspect="1" noChangeArrowheads="1"/>
          </p:cNvPicPr>
          <p:nvPr/>
        </p:nvPicPr>
        <p:blipFill>
          <a:blip r:embed="rId3"/>
          <a:srcRect l="3125" t="23633" r="38281" b="9961"/>
          <a:stretch>
            <a:fillRect/>
          </a:stretch>
        </p:blipFill>
        <p:spPr bwMode="auto">
          <a:xfrm>
            <a:off x="1643063" y="1071563"/>
            <a:ext cx="600075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2518415-42CA-4A37-8C89-D0121474C093}" type="datetime1">
              <a:rPr/>
              <a:pPr fontAlgn="base">
                <a:spcBef>
                  <a:spcPct val="0"/>
                </a:spcBef>
                <a:spcAft>
                  <a:spcPct val="0"/>
                </a:spcAft>
              </a:pPr>
              <a:t>28/07/2010</a:t>
            </a:fld>
            <a:endParaRPr/>
          </a:p>
        </p:txBody>
      </p:sp>
      <p:sp>
        <p:nvSpPr>
          <p:cNvPr id="27651"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FA83636-F7A5-452D-9815-4093A411B74F}" type="slidenum">
              <a:rPr smtClean="0"/>
              <a:pPr fontAlgn="base">
                <a:spcBef>
                  <a:spcPct val="0"/>
                </a:spcBef>
                <a:spcAft>
                  <a:spcPct val="0"/>
                </a:spcAft>
              </a:pPr>
              <a:t>19</a:t>
            </a:fld>
            <a:endParaRPr smtClean="0"/>
          </a:p>
        </p:txBody>
      </p:sp>
      <p:sp>
        <p:nvSpPr>
          <p:cNvPr id="27652"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85750" y="500063"/>
            <a:ext cx="8572500" cy="576262"/>
          </a:xfrm>
        </p:spPr>
        <p:txBody>
          <a:bodyPr/>
          <a:lstStyle/>
          <a:p>
            <a:pPr algn="ctr" fontAlgn="auto">
              <a:spcAft>
                <a:spcPts val="0"/>
              </a:spcAft>
              <a:defRPr/>
            </a:pPr>
            <a:r>
              <a:rPr sz="3600" b="1" dirty="0" smtClean="0">
                <a:solidFill>
                  <a:schemeClr val="tx2">
                    <a:satMod val="200000"/>
                  </a:schemeClr>
                </a:solidFill>
                <a:effectLst>
                  <a:outerShdw blurRad="38100" dist="38100" dir="2700000" algn="tl">
                    <a:srgbClr val="000000">
                      <a:alpha val="43137"/>
                    </a:srgbClr>
                  </a:outerShdw>
                </a:effectLst>
              </a:rPr>
              <a:t>DESARROLLO DE  INDICADORES</a:t>
            </a:r>
            <a:endParaRPr sz="3600" b="1" dirty="0">
              <a:solidFill>
                <a:schemeClr val="tx2">
                  <a:satMod val="200000"/>
                </a:schemeClr>
              </a:solidFill>
            </a:endParaRPr>
          </a:p>
        </p:txBody>
      </p:sp>
      <p:pic>
        <p:nvPicPr>
          <p:cNvPr id="27654" name="Picture 2"/>
          <p:cNvPicPr>
            <a:picLocks noChangeAspect="1" noChangeArrowheads="1"/>
          </p:cNvPicPr>
          <p:nvPr/>
        </p:nvPicPr>
        <p:blipFill>
          <a:blip r:embed="rId3"/>
          <a:srcRect l="8789" t="24414" r="25293" b="11131"/>
          <a:stretch>
            <a:fillRect/>
          </a:stretch>
        </p:blipFill>
        <p:spPr bwMode="auto">
          <a:xfrm>
            <a:off x="1428750" y="1143000"/>
            <a:ext cx="64293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71525" y="428625"/>
            <a:ext cx="8015288" cy="785813"/>
          </a:xfrm>
        </p:spPr>
        <p:txBody>
          <a:bodyPr/>
          <a:lstStyle>
            <a:extLst/>
          </a:lstStyle>
          <a:p>
            <a:pPr fontAlgn="auto">
              <a:spcAft>
                <a:spcPts val="0"/>
              </a:spcAft>
              <a:defRPr/>
            </a:pPr>
            <a:r>
              <a:rPr lang="es-MX" b="1" dirty="0" smtClean="0">
                <a:solidFill>
                  <a:schemeClr val="tx2">
                    <a:satMod val="200000"/>
                  </a:schemeClr>
                </a:solidFill>
              </a:rPr>
              <a:t>TEORÍA DEL </a:t>
            </a:r>
            <a:r>
              <a:rPr lang="es-MX" dirty="0" smtClean="0">
                <a:solidFill>
                  <a:schemeClr val="accent1"/>
                </a:solidFill>
              </a:rPr>
              <a:t>BALANCED SCORECARD</a:t>
            </a:r>
            <a:endParaRPr dirty="0">
              <a:solidFill>
                <a:schemeClr val="accent1"/>
              </a:solidFill>
            </a:endParaRPr>
          </a:p>
        </p:txBody>
      </p:sp>
      <p:sp>
        <p:nvSpPr>
          <p:cNvPr id="11267" name="Rectangle 2"/>
          <p:cNvSpPr>
            <a:spLocks noGrp="1"/>
          </p:cNvSpPr>
          <p:nvPr>
            <p:ph sz="half" idx="1"/>
          </p:nvPr>
        </p:nvSpPr>
        <p:spPr>
          <a:xfrm>
            <a:off x="465138" y="1643063"/>
            <a:ext cx="4038600" cy="4614862"/>
          </a:xfrm>
        </p:spPr>
        <p:txBody>
          <a:bodyPr/>
          <a:lstStyle/>
          <a:p>
            <a:pPr algn="just"/>
            <a:r>
              <a:rPr lang="es-EC" sz="2200" smtClean="0"/>
              <a:t>Es un sistema de gestión estratégico – operacional que permite: desarrollar, comunicar e implementar una estrategia y que la traduce en un conjunto de objetivos relacionados entre sí posibilitando la obtención de resultados a corto y mediano plazo que incluye variables financieras y no financieras que permite realizar una medición del desempeño y evolución del negocio.</a:t>
            </a:r>
            <a:endParaRPr sz="2200" smtClean="0"/>
          </a:p>
        </p:txBody>
      </p:sp>
      <p:pic>
        <p:nvPicPr>
          <p:cNvPr id="11268" name="Picture 2" descr="Diapositiva5"/>
          <p:cNvPicPr>
            <a:picLocks noChangeAspect="1" noChangeArrowheads="1"/>
          </p:cNvPicPr>
          <p:nvPr/>
        </p:nvPicPr>
        <p:blipFill>
          <a:blip r:embed="rId3"/>
          <a:srcRect l="5882" t="18301" r="1961" b="13725"/>
          <a:stretch>
            <a:fillRect/>
          </a:stretch>
        </p:blipFill>
        <p:spPr bwMode="auto">
          <a:xfrm>
            <a:off x="4714875" y="2428875"/>
            <a:ext cx="4286250" cy="2857500"/>
          </a:xfrm>
          <a:prstGeom prst="rect">
            <a:avLst/>
          </a:prstGeom>
          <a:noFill/>
          <a:ln w="9525">
            <a:noFill/>
            <a:miter lim="800000"/>
            <a:headEnd/>
            <a:tailEnd/>
          </a:ln>
        </p:spPr>
      </p:pic>
      <p:sp>
        <p:nvSpPr>
          <p:cNvPr id="11269" name="6 Marcador de fecha"/>
          <p:cNvSpPr>
            <a:spLocks noGrp="1"/>
          </p:cNvSpPr>
          <p:nvPr>
            <p:ph type="dt" sz="quarter" idx="10"/>
          </p:nvPr>
        </p:nvSpPr>
        <p:spPr bwMode="auto">
          <a:xfrm>
            <a:off x="571500" y="6429375"/>
            <a:ext cx="95250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B8066C-FEF3-4296-B294-9A6F0DB85CF4}" type="datetime1">
              <a:rPr/>
              <a:pPr fontAlgn="base">
                <a:spcBef>
                  <a:spcPct val="0"/>
                </a:spcBef>
                <a:spcAft>
                  <a:spcPct val="0"/>
                </a:spcAft>
              </a:pPr>
              <a:t>28/07/2010</a:t>
            </a:fld>
            <a:endParaRPr/>
          </a:p>
        </p:txBody>
      </p:sp>
      <p:sp>
        <p:nvSpPr>
          <p:cNvPr id="11270"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D6F213B-7A20-4968-BED6-3842FB039CB5}" type="slidenum">
              <a:rPr smtClean="0"/>
              <a:pPr fontAlgn="base">
                <a:spcBef>
                  <a:spcPct val="0"/>
                </a:spcBef>
                <a:spcAft>
                  <a:spcPct val="0"/>
                </a:spcAft>
              </a:pPr>
              <a:t>2</a:t>
            </a:fld>
            <a:endParaRPr smtClean="0"/>
          </a:p>
        </p:txBody>
      </p:sp>
      <p:sp>
        <p:nvSpPr>
          <p:cNvPr id="11271" name="8 Marcador de pie de página"/>
          <p:cNvSpPr>
            <a:spLocks noGrp="1"/>
          </p:cNvSpPr>
          <p:nvPr>
            <p:ph type="ftr" sz="quarter" idx="11"/>
          </p:nvPr>
        </p:nvSpPr>
        <p:spPr bwMode="auto">
          <a:xfrm>
            <a:off x="3286125" y="6416675"/>
            <a:ext cx="2333625"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BD004A7-9FBC-45D6-B624-0EAED61712A4}" type="datetime1">
              <a:rPr/>
              <a:pPr fontAlgn="base">
                <a:spcBef>
                  <a:spcPct val="0"/>
                </a:spcBef>
                <a:spcAft>
                  <a:spcPct val="0"/>
                </a:spcAft>
              </a:pPr>
              <a:t>28/07/2010</a:t>
            </a:fld>
            <a:endParaRPr/>
          </a:p>
        </p:txBody>
      </p:sp>
      <p:sp>
        <p:nvSpPr>
          <p:cNvPr id="28675"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7A4FDF-3CE7-4BE8-9E4E-7B25EAB02760}" type="slidenum">
              <a:rPr smtClean="0"/>
              <a:pPr fontAlgn="base">
                <a:spcBef>
                  <a:spcPct val="0"/>
                </a:spcBef>
                <a:spcAft>
                  <a:spcPct val="0"/>
                </a:spcAft>
              </a:pPr>
              <a:t>20</a:t>
            </a:fld>
            <a:endParaRPr smtClean="0"/>
          </a:p>
        </p:txBody>
      </p:sp>
      <p:sp>
        <p:nvSpPr>
          <p:cNvPr id="28676"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85750" y="214313"/>
            <a:ext cx="8572500" cy="1071562"/>
          </a:xfrm>
        </p:spPr>
        <p:txBody>
          <a:bodyPr/>
          <a:lstStyle/>
          <a:p>
            <a:pPr algn="ctr" fontAlgn="auto">
              <a:spcAft>
                <a:spcPts val="0"/>
              </a:spcAft>
              <a:defRPr/>
            </a:pPr>
            <a:r>
              <a:rPr sz="3200" b="1" dirty="0" smtClean="0">
                <a:solidFill>
                  <a:schemeClr val="tx2">
                    <a:satMod val="200000"/>
                  </a:schemeClr>
                </a:solidFill>
                <a:effectLst>
                  <a:outerShdw blurRad="38100" dist="38100" dir="2700000" algn="tl">
                    <a:srgbClr val="000000">
                      <a:alpha val="43137"/>
                    </a:srgbClr>
                  </a:outerShdw>
                </a:effectLst>
              </a:rPr>
              <a:t>DETERMINACIÓN DE INICIATIVAS ESTRATÉGICAS Y PROYECTOS</a:t>
            </a:r>
            <a:endParaRPr sz="3200" b="1" dirty="0">
              <a:solidFill>
                <a:schemeClr val="tx2">
                  <a:satMod val="200000"/>
                </a:schemeClr>
              </a:solidFill>
            </a:endParaRPr>
          </a:p>
        </p:txBody>
      </p:sp>
      <p:pic>
        <p:nvPicPr>
          <p:cNvPr id="28678" name="Picture 2"/>
          <p:cNvPicPr>
            <a:picLocks noChangeAspect="1" noChangeArrowheads="1"/>
          </p:cNvPicPr>
          <p:nvPr/>
        </p:nvPicPr>
        <p:blipFill>
          <a:blip r:embed="rId3"/>
          <a:srcRect l="2930" t="23438" r="37012" b="9180"/>
          <a:stretch>
            <a:fillRect/>
          </a:stretch>
        </p:blipFill>
        <p:spPr bwMode="auto">
          <a:xfrm>
            <a:off x="1285875" y="1214438"/>
            <a:ext cx="6715125"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0B4C1D1-B95A-48B1-9DF3-05B22BD16F59}" type="datetime1">
              <a:rPr/>
              <a:pPr fontAlgn="base">
                <a:spcBef>
                  <a:spcPct val="0"/>
                </a:spcBef>
                <a:spcAft>
                  <a:spcPct val="0"/>
                </a:spcAft>
              </a:pPr>
              <a:t>28/07/2010</a:t>
            </a:fld>
            <a:endParaRPr/>
          </a:p>
        </p:txBody>
      </p:sp>
      <p:sp>
        <p:nvSpPr>
          <p:cNvPr id="29699"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DEA3DC6-4AA3-465C-9FB1-7B12461B3649}" type="slidenum">
              <a:rPr smtClean="0"/>
              <a:pPr fontAlgn="base">
                <a:spcBef>
                  <a:spcPct val="0"/>
                </a:spcBef>
                <a:spcAft>
                  <a:spcPct val="0"/>
                </a:spcAft>
              </a:pPr>
              <a:t>21</a:t>
            </a:fld>
            <a:endParaRPr smtClean="0"/>
          </a:p>
        </p:txBody>
      </p:sp>
      <p:sp>
        <p:nvSpPr>
          <p:cNvPr id="29700"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85750" y="214313"/>
            <a:ext cx="8572500" cy="1071562"/>
          </a:xfrm>
        </p:spPr>
        <p:txBody>
          <a:bodyPr/>
          <a:lstStyle/>
          <a:p>
            <a:pPr algn="ctr" fontAlgn="auto">
              <a:spcAft>
                <a:spcPts val="0"/>
              </a:spcAft>
              <a:defRPr/>
            </a:pPr>
            <a:r>
              <a:rPr sz="3200" b="1" smtClean="0">
                <a:solidFill>
                  <a:schemeClr val="tx2">
                    <a:satMod val="200000"/>
                  </a:schemeClr>
                </a:solidFill>
                <a:effectLst>
                  <a:outerShdw blurRad="38100" dist="38100" dir="2700000" algn="tl">
                    <a:srgbClr val="000000">
                      <a:alpha val="43137"/>
                    </a:srgbClr>
                  </a:outerShdw>
                </a:effectLst>
              </a:rPr>
              <a:t>PRIORIZACIÓN DE INICIATIVAS ESTRATÉGICAS</a:t>
            </a:r>
            <a:endParaRPr sz="3200" b="1" dirty="0">
              <a:solidFill>
                <a:schemeClr val="tx2">
                  <a:satMod val="200000"/>
                </a:schemeClr>
              </a:solidFill>
            </a:endParaRPr>
          </a:p>
        </p:txBody>
      </p:sp>
      <p:pic>
        <p:nvPicPr>
          <p:cNvPr id="29702" name="Picture 3"/>
          <p:cNvPicPr>
            <a:picLocks noChangeAspect="1" noChangeArrowheads="1"/>
          </p:cNvPicPr>
          <p:nvPr/>
        </p:nvPicPr>
        <p:blipFill>
          <a:blip r:embed="rId3"/>
          <a:srcRect l="5322" t="39258" r="36816" b="22656"/>
          <a:stretch>
            <a:fillRect/>
          </a:stretch>
        </p:blipFill>
        <p:spPr bwMode="auto">
          <a:xfrm>
            <a:off x="1143000" y="3714750"/>
            <a:ext cx="6858000" cy="2786063"/>
          </a:xfrm>
          <a:prstGeom prst="rect">
            <a:avLst/>
          </a:prstGeom>
          <a:noFill/>
          <a:ln w="9525">
            <a:noFill/>
            <a:miter lim="800000"/>
            <a:headEnd/>
            <a:tailEnd/>
          </a:ln>
        </p:spPr>
      </p:pic>
      <p:pic>
        <p:nvPicPr>
          <p:cNvPr id="29703" name="Picture 5"/>
          <p:cNvPicPr>
            <a:picLocks noChangeAspect="1" noChangeArrowheads="1"/>
          </p:cNvPicPr>
          <p:nvPr/>
        </p:nvPicPr>
        <p:blipFill>
          <a:blip r:embed="rId4"/>
          <a:srcRect l="3125" t="34375" r="36816" b="36328"/>
          <a:stretch>
            <a:fillRect/>
          </a:stretch>
        </p:blipFill>
        <p:spPr bwMode="auto">
          <a:xfrm>
            <a:off x="1000125" y="1285875"/>
            <a:ext cx="7358063"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77645E7-1846-41CE-BD1B-DE60FFD35726}" type="datetime1">
              <a:rPr/>
              <a:pPr fontAlgn="base">
                <a:spcBef>
                  <a:spcPct val="0"/>
                </a:spcBef>
                <a:spcAft>
                  <a:spcPct val="0"/>
                </a:spcAft>
              </a:pPr>
              <a:t>28/07/2010</a:t>
            </a:fld>
            <a:endParaRPr/>
          </a:p>
        </p:txBody>
      </p:sp>
      <p:sp>
        <p:nvSpPr>
          <p:cNvPr id="30723"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315F09-2C59-4C8B-9AF9-405D7FF8339E}" type="slidenum">
              <a:rPr smtClean="0"/>
              <a:pPr fontAlgn="base">
                <a:spcBef>
                  <a:spcPct val="0"/>
                </a:spcBef>
                <a:spcAft>
                  <a:spcPct val="0"/>
                </a:spcAft>
              </a:pPr>
              <a:t>22</a:t>
            </a:fld>
            <a:endParaRPr smtClean="0"/>
          </a:p>
        </p:txBody>
      </p:sp>
      <p:sp>
        <p:nvSpPr>
          <p:cNvPr id="30724"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85750" y="357188"/>
            <a:ext cx="8572500" cy="928687"/>
          </a:xfrm>
        </p:spPr>
        <p:txBody>
          <a:bodyPr/>
          <a:lstStyle/>
          <a:p>
            <a:pPr algn="ctr" fontAlgn="auto">
              <a:spcAft>
                <a:spcPts val="0"/>
              </a:spcAft>
              <a:defRPr/>
            </a:pPr>
            <a:r>
              <a:rPr sz="3200" b="1" smtClean="0">
                <a:solidFill>
                  <a:schemeClr val="tx2">
                    <a:satMod val="200000"/>
                  </a:schemeClr>
                </a:solidFill>
                <a:effectLst>
                  <a:outerShdw blurRad="38100" dist="38100" dir="2700000" algn="tl">
                    <a:srgbClr val="000000">
                      <a:alpha val="43137"/>
                    </a:srgbClr>
                  </a:outerShdw>
                </a:effectLst>
              </a:rPr>
              <a:t>DISEÑO DE PLANES DE ACCIÓN</a:t>
            </a:r>
            <a:endParaRPr sz="3200" b="1" dirty="0">
              <a:solidFill>
                <a:schemeClr val="tx2">
                  <a:satMod val="200000"/>
                </a:schemeClr>
              </a:solidFill>
            </a:endParaRPr>
          </a:p>
        </p:txBody>
      </p:sp>
      <p:pic>
        <p:nvPicPr>
          <p:cNvPr id="30726" name="Picture 2"/>
          <p:cNvPicPr>
            <a:picLocks noChangeAspect="1" noChangeArrowheads="1"/>
          </p:cNvPicPr>
          <p:nvPr/>
        </p:nvPicPr>
        <p:blipFill>
          <a:blip r:embed="rId3"/>
          <a:srcRect l="3662" t="24414" r="4053" b="9180"/>
          <a:stretch>
            <a:fillRect/>
          </a:stretch>
        </p:blipFill>
        <p:spPr bwMode="auto">
          <a:xfrm>
            <a:off x="428625" y="1357313"/>
            <a:ext cx="857250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3143248"/>
            <a:ext cx="7772400" cy="2183611"/>
          </a:xfrm>
        </p:spPr>
        <p:txBody>
          <a:bodyPr/>
          <a:lstStyle>
            <a:extLst/>
          </a:lstStyle>
          <a:p>
            <a:pPr fontAlgn="auto">
              <a:spcAft>
                <a:spcPts val="0"/>
              </a:spcAft>
              <a:defRPr/>
            </a:pPr>
            <a:r>
              <a:rPr dirty="0" smtClean="0"/>
              <a:t>IMPLEMENTACIÓN DEL SISTEMA DE GESTIÓN DE INDICADORES</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9550"/>
            <a:ext cx="8229600" cy="933450"/>
          </a:xfrm>
        </p:spPr>
        <p:txBody>
          <a:bodyPr/>
          <a:lstStyle>
            <a:extLst/>
          </a:lstStyle>
          <a:p>
            <a:pPr algn="ctr" fontAlgn="auto">
              <a:spcAft>
                <a:spcPts val="0"/>
              </a:spcAft>
              <a:defRPr/>
            </a:pPr>
            <a:r>
              <a:rPr lang="es-EC" dirty="0" smtClean="0">
                <a:solidFill>
                  <a:schemeClr val="tx2">
                    <a:satMod val="200000"/>
                  </a:schemeClr>
                </a:solidFill>
              </a:rPr>
              <a:t>Implementación del Aplicativo</a:t>
            </a:r>
            <a:endParaRPr dirty="0">
              <a:solidFill>
                <a:schemeClr val="tx2">
                  <a:satMod val="200000"/>
                </a:schemeClr>
              </a:solidFill>
            </a:endParaRPr>
          </a:p>
        </p:txBody>
      </p:sp>
      <p:sp>
        <p:nvSpPr>
          <p:cNvPr id="32771" name="Rectangle 2"/>
          <p:cNvSpPr>
            <a:spLocks noGrp="1"/>
          </p:cNvSpPr>
          <p:nvPr>
            <p:ph sz="half" idx="1"/>
          </p:nvPr>
        </p:nvSpPr>
        <p:spPr>
          <a:xfrm>
            <a:off x="465138" y="2100263"/>
            <a:ext cx="4038600" cy="3328987"/>
          </a:xfrm>
        </p:spPr>
        <p:txBody>
          <a:bodyPr/>
          <a:lstStyle/>
          <a:p>
            <a:pPr algn="just">
              <a:lnSpc>
                <a:spcPct val="114000"/>
              </a:lnSpc>
            </a:pPr>
            <a:r>
              <a:rPr lang="es-EC" smtClean="0"/>
              <a:t>El éxito de una organización y de la gestión de la empresa se centra en el uso que se hace de la información, es necesario entonces contar con un sistema que juegue el papel de soporte para  la toma de decisiones, de respuesta ágil y rápida, con información precisa para poder aprovechar las oportunidades.</a:t>
            </a:r>
            <a:endParaRPr smtClean="0"/>
          </a:p>
        </p:txBody>
      </p:sp>
      <p:sp>
        <p:nvSpPr>
          <p:cNvPr id="32772" name="5 Marcador de fecha"/>
          <p:cNvSpPr>
            <a:spLocks noGrp="1"/>
          </p:cNvSpPr>
          <p:nvPr>
            <p:ph type="dt" sz="quarter" idx="10"/>
          </p:nvPr>
        </p:nvSpPr>
        <p:spPr bwMode="auto">
          <a:xfrm>
            <a:off x="500063" y="6429375"/>
            <a:ext cx="928687"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5E37C57-2872-42C3-B97F-7930E87CB7EE}" type="datetime1">
              <a:rPr/>
              <a:pPr fontAlgn="base">
                <a:spcBef>
                  <a:spcPct val="0"/>
                </a:spcBef>
                <a:spcAft>
                  <a:spcPct val="0"/>
                </a:spcAft>
              </a:pPr>
              <a:t>28/07/2010</a:t>
            </a:fld>
            <a:endParaRPr/>
          </a:p>
        </p:txBody>
      </p:sp>
      <p:sp>
        <p:nvSpPr>
          <p:cNvPr id="32773"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BC111E3-5E3B-4706-92AE-0203CF550C7E}" type="slidenum">
              <a:rPr smtClean="0"/>
              <a:pPr fontAlgn="base">
                <a:spcBef>
                  <a:spcPct val="0"/>
                </a:spcBef>
                <a:spcAft>
                  <a:spcPct val="0"/>
                </a:spcAft>
              </a:pPr>
              <a:t>24</a:t>
            </a:fld>
            <a:endParaRPr smtClean="0"/>
          </a:p>
        </p:txBody>
      </p:sp>
      <p:sp>
        <p:nvSpPr>
          <p:cNvPr id="32774" name="7 Marcador de pie de página"/>
          <p:cNvSpPr>
            <a:spLocks noGrp="1"/>
          </p:cNvSpPr>
          <p:nvPr>
            <p:ph type="ftr" sz="quarter" idx="11"/>
          </p:nvPr>
        </p:nvSpPr>
        <p:spPr bwMode="auto">
          <a:xfrm>
            <a:off x="3095625"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32775" name="Rectangle 1"/>
          <p:cNvSpPr>
            <a:spLocks noChangeArrowheads="1"/>
          </p:cNvSpPr>
          <p:nvPr/>
        </p:nvSpPr>
        <p:spPr bwMode="auto">
          <a:xfrm>
            <a:off x="4786313" y="1785938"/>
            <a:ext cx="4143375" cy="2554287"/>
          </a:xfrm>
          <a:prstGeom prst="rect">
            <a:avLst/>
          </a:prstGeom>
          <a:noFill/>
          <a:ln w="9525">
            <a:noFill/>
            <a:miter lim="800000"/>
            <a:headEnd/>
            <a:tailEnd/>
          </a:ln>
        </p:spPr>
        <p:txBody>
          <a:bodyPr anchor="ctr">
            <a:spAutoFit/>
          </a:bodyPr>
          <a:lstStyle/>
          <a:p>
            <a:pPr algn="just"/>
            <a:r>
              <a:rPr lang="es-EC" sz="2000">
                <a:latin typeface="Corbel" pitchFamily="34" charset="0"/>
              </a:rPr>
              <a:t>El modelo punto representa la situación a estudiar y analizar de la Empresa ASEVIG. En este caso vemos las dimensiones Empleados, Temarios, Curso y Tiempo los mismos que se encuentran con sus respectivos enlaces al punto central en este caso Capacitación.</a:t>
            </a:r>
          </a:p>
        </p:txBody>
      </p:sp>
      <p:sp>
        <p:nvSpPr>
          <p:cNvPr id="10" name="2 Marcador de contenido"/>
          <p:cNvSpPr>
            <a:spLocks noGrp="1"/>
          </p:cNvSpPr>
          <p:nvPr>
            <p:ph idx="1"/>
          </p:nvPr>
        </p:nvSpPr>
        <p:spPr>
          <a:xfrm>
            <a:off x="5500688" y="1285875"/>
            <a:ext cx="2500312" cy="428625"/>
          </a:xfrm>
        </p:spPr>
        <p:txBody>
          <a:bodyPr>
            <a:normAutofit fontScale="92500" lnSpcReduction="10000"/>
          </a:bodyPr>
          <a:lstStyle/>
          <a:p>
            <a:pPr marL="274320" indent="-274320" fontAlgn="auto">
              <a:spcBef>
                <a:spcPct val="20000"/>
              </a:spcBef>
              <a:spcAft>
                <a:spcPts val="0"/>
              </a:spcAft>
              <a:buClr>
                <a:schemeClr val="accent3"/>
              </a:buClr>
              <a:defRPr/>
            </a:pPr>
            <a:r>
              <a:rPr sz="2600" b="1" i="1" smtClean="0"/>
              <a:t>MODELO PUNTO</a:t>
            </a:r>
            <a:endParaRPr lang="es-EC" sz="2600" b="1" i="1" dirty="0" smtClean="0"/>
          </a:p>
          <a:p>
            <a:pPr fontAlgn="auto">
              <a:spcAft>
                <a:spcPts val="0"/>
              </a:spcAft>
              <a:defRPr/>
            </a:pPr>
            <a:endParaRPr lang="es-EC" dirty="0"/>
          </a:p>
        </p:txBody>
      </p:sp>
      <p:pic>
        <p:nvPicPr>
          <p:cNvPr id="32777" name="Picture 2"/>
          <p:cNvPicPr>
            <a:picLocks noChangeAspect="1" noChangeArrowheads="1"/>
          </p:cNvPicPr>
          <p:nvPr/>
        </p:nvPicPr>
        <p:blipFill>
          <a:blip r:embed="rId3"/>
          <a:srcRect l="28564" t="54214" r="22363" b="23473"/>
          <a:stretch>
            <a:fillRect/>
          </a:stretch>
        </p:blipFill>
        <p:spPr bwMode="auto">
          <a:xfrm>
            <a:off x="4714875" y="4286250"/>
            <a:ext cx="4214813"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9550"/>
            <a:ext cx="8229600" cy="933450"/>
          </a:xfrm>
        </p:spPr>
        <p:txBody>
          <a:bodyPr/>
          <a:lstStyle>
            <a:extLst/>
          </a:lstStyle>
          <a:p>
            <a:pPr algn="ctr" fontAlgn="auto">
              <a:spcAft>
                <a:spcPts val="0"/>
              </a:spcAft>
              <a:defRPr/>
            </a:pPr>
            <a:r>
              <a:rPr lang="es-EC" dirty="0" smtClean="0">
                <a:solidFill>
                  <a:schemeClr val="tx2">
                    <a:satMod val="200000"/>
                  </a:schemeClr>
                </a:solidFill>
              </a:rPr>
              <a:t>Implementación del Aplicativo</a:t>
            </a:r>
            <a:endParaRPr dirty="0">
              <a:solidFill>
                <a:schemeClr val="tx2">
                  <a:satMod val="200000"/>
                </a:schemeClr>
              </a:solidFill>
            </a:endParaRPr>
          </a:p>
        </p:txBody>
      </p:sp>
      <p:sp>
        <p:nvSpPr>
          <p:cNvPr id="3" name="Rectangle 2"/>
          <p:cNvSpPr>
            <a:spLocks noGrp="1"/>
          </p:cNvSpPr>
          <p:nvPr>
            <p:ph sz="half" idx="1"/>
          </p:nvPr>
        </p:nvSpPr>
        <p:spPr>
          <a:xfrm>
            <a:off x="465138" y="1714500"/>
            <a:ext cx="4038600" cy="4714875"/>
          </a:xfrm>
        </p:spPr>
        <p:txBody>
          <a:bodyPr>
            <a:normAutofit fontScale="92500" lnSpcReduction="10000"/>
          </a:bodyPr>
          <a:lstStyle>
            <a:extLst/>
          </a:lstStyle>
          <a:p>
            <a:pPr algn="just" fontAlgn="auto">
              <a:spcAft>
                <a:spcPts val="0"/>
              </a:spcAft>
              <a:defRPr/>
            </a:pPr>
            <a:r>
              <a:rPr lang="es-EC" dirty="0" smtClean="0"/>
              <a:t> El modelo </a:t>
            </a:r>
            <a:r>
              <a:rPr lang="es-EC" dirty="0" err="1" smtClean="0"/>
              <a:t>Datamart</a:t>
            </a:r>
            <a:r>
              <a:rPr lang="es-EC" dirty="0" smtClean="0"/>
              <a:t> de ASEVIG está diseñado conforme a las necesidades del área de Recursos Humanos y Ventas.</a:t>
            </a:r>
          </a:p>
          <a:p>
            <a:pPr algn="just" fontAlgn="auto">
              <a:spcAft>
                <a:spcPts val="0"/>
              </a:spcAft>
              <a:defRPr/>
            </a:pPr>
            <a:r>
              <a:rPr smtClean="0"/>
              <a:t>Como primer punto para cargar la datamart se debe obtener la base operativa de la empresa, en nuestro caso fue creada de acuerdo a los requerimientos del  área de análisis.  </a:t>
            </a:r>
          </a:p>
          <a:p>
            <a:pPr fontAlgn="auto">
              <a:spcAft>
                <a:spcPts val="0"/>
              </a:spcAft>
              <a:defRPr/>
            </a:pPr>
            <a:r>
              <a:rPr lang="es-EC" dirty="0" smtClean="0"/>
              <a:t>Nuestra </a:t>
            </a:r>
            <a:r>
              <a:rPr lang="es-EC" dirty="0" err="1" smtClean="0"/>
              <a:t>datamart</a:t>
            </a:r>
            <a:r>
              <a:rPr lang="es-EC" dirty="0" smtClean="0"/>
              <a:t> se construyo en base a cuatro hechos principales:</a:t>
            </a:r>
            <a:endParaRPr smtClean="0"/>
          </a:p>
          <a:p>
            <a:pPr fontAlgn="auto">
              <a:spcAft>
                <a:spcPts val="0"/>
              </a:spcAft>
              <a:defRPr/>
            </a:pPr>
            <a:r>
              <a:rPr smtClean="0"/>
              <a:t>Ventas.</a:t>
            </a:r>
          </a:p>
          <a:p>
            <a:pPr fontAlgn="auto">
              <a:spcAft>
                <a:spcPts val="0"/>
              </a:spcAft>
              <a:defRPr/>
            </a:pPr>
            <a:r>
              <a:rPr smtClean="0"/>
              <a:t>Capacitaciones.</a:t>
            </a:r>
          </a:p>
          <a:p>
            <a:pPr fontAlgn="auto">
              <a:spcAft>
                <a:spcPts val="0"/>
              </a:spcAft>
              <a:defRPr/>
            </a:pPr>
            <a:r>
              <a:rPr smtClean="0"/>
              <a:t>Reclamos.</a:t>
            </a:r>
          </a:p>
          <a:p>
            <a:pPr fontAlgn="auto">
              <a:spcAft>
                <a:spcPts val="0"/>
              </a:spcAft>
              <a:defRPr/>
            </a:pPr>
            <a:r>
              <a:rPr smtClean="0"/>
              <a:t>Incidentes.</a:t>
            </a:r>
          </a:p>
          <a:p>
            <a:pPr algn="just" fontAlgn="auto">
              <a:lnSpc>
                <a:spcPct val="114000"/>
              </a:lnSpc>
              <a:spcAft>
                <a:spcPts val="0"/>
              </a:spcAft>
              <a:defRPr/>
            </a:pPr>
            <a:endParaRPr smtClean="0"/>
          </a:p>
        </p:txBody>
      </p:sp>
      <p:sp>
        <p:nvSpPr>
          <p:cNvPr id="33796" name="5 Marcador de fecha"/>
          <p:cNvSpPr>
            <a:spLocks noGrp="1"/>
          </p:cNvSpPr>
          <p:nvPr>
            <p:ph type="dt" sz="quarter" idx="10"/>
          </p:nvPr>
        </p:nvSpPr>
        <p:spPr bwMode="auto">
          <a:xfrm>
            <a:off x="500063" y="6429375"/>
            <a:ext cx="928687"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14CA4C-914E-46BA-9C99-25E54253ED73}" type="datetime1">
              <a:rPr/>
              <a:pPr fontAlgn="base">
                <a:spcBef>
                  <a:spcPct val="0"/>
                </a:spcBef>
                <a:spcAft>
                  <a:spcPct val="0"/>
                </a:spcAft>
              </a:pPr>
              <a:t>28/07/2010</a:t>
            </a:fld>
            <a:endParaRPr/>
          </a:p>
        </p:txBody>
      </p:sp>
      <p:sp>
        <p:nvSpPr>
          <p:cNvPr id="33797"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D469C37-AA05-4282-81B5-43F443A472D7}" type="slidenum">
              <a:rPr smtClean="0"/>
              <a:pPr fontAlgn="base">
                <a:spcBef>
                  <a:spcPct val="0"/>
                </a:spcBef>
                <a:spcAft>
                  <a:spcPct val="0"/>
                </a:spcAft>
              </a:pPr>
              <a:t>25</a:t>
            </a:fld>
            <a:endParaRPr smtClean="0"/>
          </a:p>
        </p:txBody>
      </p:sp>
      <p:sp>
        <p:nvSpPr>
          <p:cNvPr id="33798" name="7 Marcador de pie de página"/>
          <p:cNvSpPr>
            <a:spLocks noGrp="1"/>
          </p:cNvSpPr>
          <p:nvPr>
            <p:ph type="ftr" sz="quarter" idx="11"/>
          </p:nvPr>
        </p:nvSpPr>
        <p:spPr bwMode="auto">
          <a:xfrm>
            <a:off x="3095625"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0" name="2 Marcador de contenido"/>
          <p:cNvSpPr>
            <a:spLocks noGrp="1"/>
          </p:cNvSpPr>
          <p:nvPr>
            <p:ph idx="1"/>
          </p:nvPr>
        </p:nvSpPr>
        <p:spPr>
          <a:xfrm>
            <a:off x="3071813" y="1071563"/>
            <a:ext cx="3071812" cy="571500"/>
          </a:xfrm>
        </p:spPr>
        <p:txBody>
          <a:bodyPr>
            <a:normAutofit/>
          </a:bodyPr>
          <a:lstStyle/>
          <a:p>
            <a:pPr marL="274320" indent="-274320" algn="ctr" fontAlgn="auto">
              <a:spcBef>
                <a:spcPct val="20000"/>
              </a:spcBef>
              <a:spcAft>
                <a:spcPts val="0"/>
              </a:spcAft>
              <a:buClr>
                <a:schemeClr val="accent3"/>
              </a:buClr>
              <a:defRPr/>
            </a:pPr>
            <a:r>
              <a:rPr sz="2600" b="1" i="1" smtClean="0"/>
              <a:t>DATAMARK</a:t>
            </a:r>
            <a:endParaRPr lang="es-EC" sz="2600" b="1" i="1" dirty="0" smtClean="0"/>
          </a:p>
          <a:p>
            <a:pPr algn="ctr" fontAlgn="auto">
              <a:spcAft>
                <a:spcPts val="0"/>
              </a:spcAft>
              <a:defRPr/>
            </a:pPr>
            <a:endParaRPr lang="es-EC" dirty="0"/>
          </a:p>
        </p:txBody>
      </p:sp>
      <p:pic>
        <p:nvPicPr>
          <p:cNvPr id="11" name="10 Imagen"/>
          <p:cNvPicPr/>
          <p:nvPr/>
        </p:nvPicPr>
        <p:blipFill>
          <a:blip r:embed="rId3"/>
          <a:srcRect/>
          <a:stretch>
            <a:fillRect/>
          </a:stretch>
        </p:blipFill>
        <p:spPr bwMode="auto">
          <a:xfrm>
            <a:off x="4725988" y="2428875"/>
            <a:ext cx="4275137" cy="3000375"/>
          </a:xfrm>
          <a:prstGeom prst="rect">
            <a:avLst/>
          </a:prstGeom>
          <a:noFill/>
          <a:ln w="38100">
            <a:solidFill>
              <a:schemeClr val="accent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9550"/>
            <a:ext cx="8229600" cy="933450"/>
          </a:xfrm>
        </p:spPr>
        <p:txBody>
          <a:bodyPr/>
          <a:lstStyle>
            <a:extLst/>
          </a:lstStyle>
          <a:p>
            <a:pPr algn="ctr" fontAlgn="auto">
              <a:spcAft>
                <a:spcPts val="0"/>
              </a:spcAft>
              <a:defRPr/>
            </a:pPr>
            <a:r>
              <a:rPr lang="es-EC" dirty="0" smtClean="0">
                <a:solidFill>
                  <a:schemeClr val="tx2">
                    <a:satMod val="200000"/>
                  </a:schemeClr>
                </a:solidFill>
              </a:rPr>
              <a:t>Implementación del Aplicativo</a:t>
            </a:r>
            <a:endParaRPr dirty="0">
              <a:solidFill>
                <a:schemeClr val="tx2">
                  <a:satMod val="200000"/>
                </a:schemeClr>
              </a:solidFill>
            </a:endParaRPr>
          </a:p>
        </p:txBody>
      </p:sp>
      <p:sp>
        <p:nvSpPr>
          <p:cNvPr id="34819" name="Rectangle 2"/>
          <p:cNvSpPr>
            <a:spLocks noGrp="1"/>
          </p:cNvSpPr>
          <p:nvPr>
            <p:ph sz="half" idx="1"/>
          </p:nvPr>
        </p:nvSpPr>
        <p:spPr>
          <a:xfrm>
            <a:off x="465138" y="1714500"/>
            <a:ext cx="7821612" cy="1143000"/>
          </a:xfrm>
        </p:spPr>
        <p:txBody>
          <a:bodyPr/>
          <a:lstStyle/>
          <a:p>
            <a:r>
              <a:rPr lang="es-EC" smtClean="0"/>
              <a:t> </a:t>
            </a:r>
            <a:r>
              <a:rPr lang="es-EC" sz="1900" smtClean="0"/>
              <a:t>Esta tabla de hecho fue diseñada para el análisis de las ventas de la Empresa ASEVIG. El hecho ventas está relacionado con las tablas de Clientes, Tipo de Cliente, Ciudad, Servicio y el Tiempo.</a:t>
            </a:r>
          </a:p>
          <a:p>
            <a:pPr algn="just">
              <a:lnSpc>
                <a:spcPct val="114000"/>
              </a:lnSpc>
            </a:pPr>
            <a:endParaRPr smtClean="0"/>
          </a:p>
        </p:txBody>
      </p:sp>
      <p:sp>
        <p:nvSpPr>
          <p:cNvPr id="34820" name="5 Marcador de fecha"/>
          <p:cNvSpPr>
            <a:spLocks noGrp="1"/>
          </p:cNvSpPr>
          <p:nvPr>
            <p:ph type="dt" sz="quarter" idx="10"/>
          </p:nvPr>
        </p:nvSpPr>
        <p:spPr bwMode="auto">
          <a:xfrm>
            <a:off x="500063" y="6429375"/>
            <a:ext cx="928687"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81200CF-D03C-42EF-8C39-F995B290A809}" type="datetime1">
              <a:rPr/>
              <a:pPr fontAlgn="base">
                <a:spcBef>
                  <a:spcPct val="0"/>
                </a:spcBef>
                <a:spcAft>
                  <a:spcPct val="0"/>
                </a:spcAft>
              </a:pPr>
              <a:t>28/07/2010</a:t>
            </a:fld>
            <a:endParaRPr/>
          </a:p>
        </p:txBody>
      </p:sp>
      <p:sp>
        <p:nvSpPr>
          <p:cNvPr id="34821"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F3393B-7B40-4F49-9DF3-6C8D0C23B43D}" type="slidenum">
              <a:rPr smtClean="0"/>
              <a:pPr fontAlgn="base">
                <a:spcBef>
                  <a:spcPct val="0"/>
                </a:spcBef>
                <a:spcAft>
                  <a:spcPct val="0"/>
                </a:spcAft>
              </a:pPr>
              <a:t>26</a:t>
            </a:fld>
            <a:endParaRPr smtClean="0"/>
          </a:p>
        </p:txBody>
      </p:sp>
      <p:sp>
        <p:nvSpPr>
          <p:cNvPr id="34822" name="7 Marcador de pie de página"/>
          <p:cNvSpPr>
            <a:spLocks noGrp="1"/>
          </p:cNvSpPr>
          <p:nvPr>
            <p:ph type="ftr" sz="quarter" idx="11"/>
          </p:nvPr>
        </p:nvSpPr>
        <p:spPr bwMode="auto">
          <a:xfrm>
            <a:off x="3095625"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0" name="2 Marcador de contenido"/>
          <p:cNvSpPr>
            <a:spLocks noGrp="1"/>
          </p:cNvSpPr>
          <p:nvPr>
            <p:ph idx="1"/>
          </p:nvPr>
        </p:nvSpPr>
        <p:spPr>
          <a:xfrm>
            <a:off x="3071813" y="1071563"/>
            <a:ext cx="3071812" cy="571500"/>
          </a:xfrm>
        </p:spPr>
        <p:txBody>
          <a:bodyPr>
            <a:normAutofit/>
          </a:bodyPr>
          <a:lstStyle/>
          <a:p>
            <a:pPr marL="274320" indent="-274320" algn="ctr" fontAlgn="auto">
              <a:spcBef>
                <a:spcPct val="20000"/>
              </a:spcBef>
              <a:spcAft>
                <a:spcPts val="0"/>
              </a:spcAft>
              <a:buClr>
                <a:schemeClr val="accent3"/>
              </a:buClr>
              <a:defRPr/>
            </a:pPr>
            <a:r>
              <a:rPr sz="2600" b="1" i="1" smtClean="0"/>
              <a:t>HECHO VENTAS</a:t>
            </a:r>
            <a:endParaRPr lang="es-EC" sz="2600" b="1" i="1" dirty="0" smtClean="0"/>
          </a:p>
          <a:p>
            <a:pPr algn="ctr" fontAlgn="auto">
              <a:spcAft>
                <a:spcPts val="0"/>
              </a:spcAft>
              <a:defRPr/>
            </a:pPr>
            <a:endParaRPr lang="es-EC" dirty="0"/>
          </a:p>
        </p:txBody>
      </p:sp>
      <p:pic>
        <p:nvPicPr>
          <p:cNvPr id="34824" name="8 Imagen"/>
          <p:cNvPicPr>
            <a:picLocks noChangeAspect="1" noChangeArrowheads="1"/>
          </p:cNvPicPr>
          <p:nvPr/>
        </p:nvPicPr>
        <p:blipFill>
          <a:blip r:embed="rId3"/>
          <a:srcRect l="4121" t="18269" r="25110" b="32051"/>
          <a:stretch>
            <a:fillRect/>
          </a:stretch>
        </p:blipFill>
        <p:spPr bwMode="auto">
          <a:xfrm>
            <a:off x="2000250" y="3041650"/>
            <a:ext cx="5357813" cy="3316288"/>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9550"/>
            <a:ext cx="8229600" cy="933450"/>
          </a:xfrm>
        </p:spPr>
        <p:txBody>
          <a:bodyPr/>
          <a:lstStyle>
            <a:extLst/>
          </a:lstStyle>
          <a:p>
            <a:pPr algn="ctr" fontAlgn="auto">
              <a:spcAft>
                <a:spcPts val="0"/>
              </a:spcAft>
              <a:defRPr/>
            </a:pPr>
            <a:r>
              <a:rPr lang="es-EC" dirty="0" smtClean="0">
                <a:solidFill>
                  <a:schemeClr val="tx2">
                    <a:satMod val="200000"/>
                  </a:schemeClr>
                </a:solidFill>
              </a:rPr>
              <a:t>Implementación del Aplicativo</a:t>
            </a:r>
            <a:endParaRPr dirty="0">
              <a:solidFill>
                <a:schemeClr val="tx2">
                  <a:satMod val="200000"/>
                </a:schemeClr>
              </a:solidFill>
            </a:endParaRPr>
          </a:p>
        </p:txBody>
      </p:sp>
      <p:sp>
        <p:nvSpPr>
          <p:cNvPr id="35843" name="Rectangle 2"/>
          <p:cNvSpPr>
            <a:spLocks noGrp="1"/>
          </p:cNvSpPr>
          <p:nvPr>
            <p:ph sz="half" idx="1"/>
          </p:nvPr>
        </p:nvSpPr>
        <p:spPr>
          <a:xfrm>
            <a:off x="465138" y="2000250"/>
            <a:ext cx="7821612" cy="1000125"/>
          </a:xfrm>
        </p:spPr>
        <p:txBody>
          <a:bodyPr/>
          <a:lstStyle/>
          <a:p>
            <a:pPr algn="just"/>
            <a:r>
              <a:rPr lang="es-EC" sz="1900" smtClean="0"/>
              <a:t>Sistema de presentación de información por pantallas que permite mostrar visualmente mensajes y resultados de manera variada, programable, diferida o en línea. </a:t>
            </a:r>
          </a:p>
          <a:p>
            <a:pPr algn="just"/>
            <a:endParaRPr lang="es-EC" sz="1900" smtClean="0"/>
          </a:p>
          <a:p>
            <a:pPr algn="just">
              <a:lnSpc>
                <a:spcPct val="114000"/>
              </a:lnSpc>
            </a:pPr>
            <a:endParaRPr smtClean="0"/>
          </a:p>
        </p:txBody>
      </p:sp>
      <p:sp>
        <p:nvSpPr>
          <p:cNvPr id="35844" name="5 Marcador de fecha"/>
          <p:cNvSpPr>
            <a:spLocks noGrp="1"/>
          </p:cNvSpPr>
          <p:nvPr>
            <p:ph type="dt" sz="quarter" idx="10"/>
          </p:nvPr>
        </p:nvSpPr>
        <p:spPr bwMode="auto">
          <a:xfrm>
            <a:off x="500063" y="6429375"/>
            <a:ext cx="928687"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65EA94-03F7-401D-8F66-42E4D227B9F7}" type="datetime1">
              <a:rPr/>
              <a:pPr fontAlgn="base">
                <a:spcBef>
                  <a:spcPct val="0"/>
                </a:spcBef>
                <a:spcAft>
                  <a:spcPct val="0"/>
                </a:spcAft>
              </a:pPr>
              <a:t>28/07/2010</a:t>
            </a:fld>
            <a:endParaRPr/>
          </a:p>
        </p:txBody>
      </p:sp>
      <p:sp>
        <p:nvSpPr>
          <p:cNvPr id="35845"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0E53E8-6E1C-4BCC-A88A-F1DAFF9E26D3}" type="slidenum">
              <a:rPr smtClean="0"/>
              <a:pPr fontAlgn="base">
                <a:spcBef>
                  <a:spcPct val="0"/>
                </a:spcBef>
                <a:spcAft>
                  <a:spcPct val="0"/>
                </a:spcAft>
              </a:pPr>
              <a:t>27</a:t>
            </a:fld>
            <a:endParaRPr smtClean="0"/>
          </a:p>
        </p:txBody>
      </p:sp>
      <p:sp>
        <p:nvSpPr>
          <p:cNvPr id="35846" name="7 Marcador de pie de página"/>
          <p:cNvSpPr>
            <a:spLocks noGrp="1"/>
          </p:cNvSpPr>
          <p:nvPr>
            <p:ph type="ftr" sz="quarter" idx="11"/>
          </p:nvPr>
        </p:nvSpPr>
        <p:spPr bwMode="auto">
          <a:xfrm>
            <a:off x="3095625"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0" name="2 Marcador de contenido"/>
          <p:cNvSpPr>
            <a:spLocks noGrp="1"/>
          </p:cNvSpPr>
          <p:nvPr>
            <p:ph idx="1"/>
          </p:nvPr>
        </p:nvSpPr>
        <p:spPr>
          <a:xfrm>
            <a:off x="571500" y="1500188"/>
            <a:ext cx="3071813" cy="571500"/>
          </a:xfrm>
        </p:spPr>
        <p:txBody>
          <a:bodyPr>
            <a:normAutofit/>
          </a:bodyPr>
          <a:lstStyle/>
          <a:p>
            <a:pPr marL="274320" indent="-274320" fontAlgn="auto">
              <a:spcBef>
                <a:spcPct val="20000"/>
              </a:spcBef>
              <a:spcAft>
                <a:spcPts val="0"/>
              </a:spcAft>
              <a:buClr>
                <a:schemeClr val="accent3"/>
              </a:buClr>
              <a:defRPr/>
            </a:pPr>
            <a:r>
              <a:rPr sz="2600" b="1" i="1" smtClean="0"/>
              <a:t>DASHBOARD</a:t>
            </a:r>
            <a:endParaRPr lang="es-EC" sz="2600" b="1" i="1" dirty="0" smtClean="0"/>
          </a:p>
          <a:p>
            <a:pPr algn="ctr" fontAlgn="auto">
              <a:spcAft>
                <a:spcPts val="0"/>
              </a:spcAft>
              <a:defRPr/>
            </a:pPr>
            <a:endParaRPr lang="es-EC" dirty="0"/>
          </a:p>
        </p:txBody>
      </p:sp>
      <p:sp>
        <p:nvSpPr>
          <p:cNvPr id="12" name="Rectangle 2"/>
          <p:cNvSpPr>
            <a:spLocks noGrp="1"/>
          </p:cNvSpPr>
          <p:nvPr>
            <p:ph sz="half" idx="1"/>
          </p:nvPr>
        </p:nvSpPr>
        <p:spPr>
          <a:xfrm>
            <a:off x="500063" y="4214813"/>
            <a:ext cx="7821612" cy="1857375"/>
          </a:xfrm>
        </p:spPr>
        <p:txBody>
          <a:bodyPr>
            <a:normAutofit fontScale="92500"/>
          </a:bodyPr>
          <a:lstStyle>
            <a:extLst/>
          </a:lstStyle>
          <a:p>
            <a:pPr algn="just" eaLnBrk="0" hangingPunct="0">
              <a:lnSpc>
                <a:spcPct val="150000"/>
              </a:lnSpc>
              <a:spcBef>
                <a:spcPct val="0"/>
              </a:spcBef>
              <a:buSzTx/>
              <a:defRPr/>
            </a:pPr>
            <a:r>
              <a:rPr lang="es-EC" sz="1900" dirty="0" smtClean="0"/>
              <a:t>La tendencia de un indicador permite mostrar el crecimiento o decrecimiento del mismo con respecto al valor alcanzado en periodos anteriores. </a:t>
            </a:r>
          </a:p>
          <a:p>
            <a:pPr algn="just" eaLnBrk="0" hangingPunct="0">
              <a:lnSpc>
                <a:spcPct val="150000"/>
              </a:lnSpc>
              <a:spcBef>
                <a:spcPct val="0"/>
              </a:spcBef>
              <a:buSzTx/>
              <a:defRPr/>
            </a:pPr>
            <a:r>
              <a:rPr lang="es-EC" sz="1900" dirty="0" smtClean="0"/>
              <a:t>Este indicador se lo representa como un % positivo en caso de crecimiento o un % negativo en caso de decrecimiento. </a:t>
            </a:r>
          </a:p>
          <a:p>
            <a:pPr algn="just" fontAlgn="auto">
              <a:spcAft>
                <a:spcPts val="0"/>
              </a:spcAft>
              <a:defRPr/>
            </a:pPr>
            <a:endParaRPr lang="es-EC" sz="1900" dirty="0" smtClean="0"/>
          </a:p>
          <a:p>
            <a:pPr algn="just" fontAlgn="auto">
              <a:spcAft>
                <a:spcPts val="0"/>
              </a:spcAft>
              <a:defRPr/>
            </a:pPr>
            <a:endParaRPr lang="es-EC" sz="1900" dirty="0" smtClean="0"/>
          </a:p>
          <a:p>
            <a:pPr algn="just" fontAlgn="auto">
              <a:lnSpc>
                <a:spcPct val="114000"/>
              </a:lnSpc>
              <a:spcAft>
                <a:spcPts val="0"/>
              </a:spcAft>
              <a:defRPr/>
            </a:pPr>
            <a:endParaRPr smtClean="0"/>
          </a:p>
        </p:txBody>
      </p:sp>
      <p:sp>
        <p:nvSpPr>
          <p:cNvPr id="13" name="2 Marcador de contenido"/>
          <p:cNvSpPr>
            <a:spLocks noGrp="1"/>
          </p:cNvSpPr>
          <p:nvPr>
            <p:ph idx="1"/>
          </p:nvPr>
        </p:nvSpPr>
        <p:spPr>
          <a:xfrm>
            <a:off x="571500" y="3786188"/>
            <a:ext cx="5929313" cy="571500"/>
          </a:xfrm>
        </p:spPr>
        <p:txBody>
          <a:bodyPr>
            <a:normAutofit/>
          </a:bodyPr>
          <a:lstStyle/>
          <a:p>
            <a:pPr marL="274320" indent="-274320" fontAlgn="auto">
              <a:spcBef>
                <a:spcPct val="20000"/>
              </a:spcBef>
              <a:spcAft>
                <a:spcPts val="0"/>
              </a:spcAft>
              <a:buClr>
                <a:schemeClr val="accent3"/>
              </a:buClr>
              <a:defRPr/>
            </a:pPr>
            <a:r>
              <a:rPr sz="2600" b="1" i="1" smtClean="0"/>
              <a:t>TENDENCIA DE UN INDICADOR</a:t>
            </a:r>
            <a:endParaRPr lang="es-EC" sz="2600" b="1" i="1" dirty="0" smtClean="0"/>
          </a:p>
          <a:p>
            <a:pPr algn="ctr" fontAlgn="auto">
              <a:spcAft>
                <a:spcPts val="0"/>
              </a:spcAft>
              <a:defRPr/>
            </a:pPr>
            <a:endParaRPr lang="es-EC"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fontAlgn="auto">
              <a:spcAft>
                <a:spcPts val="0"/>
              </a:spcAft>
              <a:defRPr/>
            </a:pPr>
            <a:r>
              <a:rPr dirty="0" smtClean="0"/>
              <a:t>SISTEMA APLICATIVO</a:t>
            </a:r>
            <a:br>
              <a:rPr dirty="0" smtClean="0"/>
            </a:br>
            <a:r>
              <a:rPr dirty="0" smtClean="0"/>
              <a:t>Y</a:t>
            </a:r>
            <a:br>
              <a:rPr dirty="0" smtClean="0"/>
            </a:br>
            <a:r>
              <a:rPr smtClean="0"/>
              <a:t>CONCLUSIONES</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52425"/>
            <a:ext cx="8229600" cy="933450"/>
          </a:xfrm>
        </p:spPr>
        <p:txBody>
          <a:bodyPr/>
          <a:lstStyle>
            <a:extLst/>
          </a:lstStyle>
          <a:p>
            <a:pPr algn="ctr" fontAlgn="auto">
              <a:spcAft>
                <a:spcPts val="0"/>
              </a:spcAft>
              <a:defRPr/>
            </a:pPr>
            <a:r>
              <a:rPr lang="es-EC" dirty="0" smtClean="0">
                <a:solidFill>
                  <a:schemeClr val="tx2">
                    <a:satMod val="200000"/>
                  </a:schemeClr>
                </a:solidFill>
              </a:rPr>
              <a:t>BIBLIOGRAFÍA</a:t>
            </a:r>
            <a:endParaRPr dirty="0">
              <a:solidFill>
                <a:schemeClr val="tx2">
                  <a:satMod val="200000"/>
                </a:schemeClr>
              </a:solidFill>
            </a:endParaRPr>
          </a:p>
        </p:txBody>
      </p:sp>
      <p:sp>
        <p:nvSpPr>
          <p:cNvPr id="37891" name="5 Marcador de fecha"/>
          <p:cNvSpPr>
            <a:spLocks noGrp="1"/>
          </p:cNvSpPr>
          <p:nvPr>
            <p:ph type="dt" sz="quarter" idx="10"/>
          </p:nvPr>
        </p:nvSpPr>
        <p:spPr bwMode="auto">
          <a:xfrm>
            <a:off x="500063" y="6429375"/>
            <a:ext cx="928687"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11530CC-F5B2-46D5-B9A2-2DF0A8ADF250}" type="datetime1">
              <a:rPr/>
              <a:pPr fontAlgn="base">
                <a:spcBef>
                  <a:spcPct val="0"/>
                </a:spcBef>
                <a:spcAft>
                  <a:spcPct val="0"/>
                </a:spcAft>
              </a:pPr>
              <a:t>28/07/2010</a:t>
            </a:fld>
            <a:endParaRPr/>
          </a:p>
        </p:txBody>
      </p:sp>
      <p:sp>
        <p:nvSpPr>
          <p:cNvPr id="37892"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FB88FD0-6795-4FCC-99A9-183090EB59D4}" type="slidenum">
              <a:rPr smtClean="0"/>
              <a:pPr fontAlgn="base">
                <a:spcBef>
                  <a:spcPct val="0"/>
                </a:spcBef>
                <a:spcAft>
                  <a:spcPct val="0"/>
                </a:spcAft>
              </a:pPr>
              <a:t>29</a:t>
            </a:fld>
            <a:endParaRPr smtClean="0"/>
          </a:p>
        </p:txBody>
      </p:sp>
      <p:sp>
        <p:nvSpPr>
          <p:cNvPr id="37893" name="7 Marcador de pie de página"/>
          <p:cNvSpPr>
            <a:spLocks noGrp="1"/>
          </p:cNvSpPr>
          <p:nvPr>
            <p:ph type="ftr" sz="quarter" idx="11"/>
          </p:nvPr>
        </p:nvSpPr>
        <p:spPr bwMode="auto">
          <a:xfrm>
            <a:off x="3095625"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1" name="2 Marcador de contenido"/>
          <p:cNvSpPr>
            <a:spLocks noGrp="1"/>
          </p:cNvSpPr>
          <p:nvPr>
            <p:ph idx="1"/>
          </p:nvPr>
        </p:nvSpPr>
        <p:spPr>
          <a:xfrm>
            <a:off x="428625" y="1214438"/>
            <a:ext cx="8401050" cy="5000625"/>
          </a:xfrm>
        </p:spPr>
        <p:txBody>
          <a:bodyPr>
            <a:normAutofit fontScale="92500" lnSpcReduction="20000"/>
          </a:bodyPr>
          <a:lstStyle/>
          <a:p>
            <a:pPr fontAlgn="auto">
              <a:spcAft>
                <a:spcPts val="0"/>
              </a:spcAft>
              <a:defRPr/>
            </a:pPr>
            <a:endParaRPr lang="es-EC" dirty="0" smtClean="0"/>
          </a:p>
          <a:p>
            <a:pPr algn="just" fontAlgn="auto">
              <a:spcAft>
                <a:spcPts val="0"/>
              </a:spcAft>
              <a:buFont typeface="Wingdings" pitchFamily="2" charset="2"/>
              <a:buChar char="ü"/>
              <a:defRPr/>
            </a:pPr>
            <a:r>
              <a:rPr lang="en-GB" sz="2100" dirty="0" smtClean="0"/>
              <a:t>KAPLAN ROBERT S. AND DAVID P.  NORTON (1996) “The Balanced Scorecard:  Translating Strategy Into Action”, Boston – EE.UU. </a:t>
            </a:r>
            <a:endParaRPr lang="es-EC" sz="2100" dirty="0" smtClean="0"/>
          </a:p>
          <a:p>
            <a:pPr algn="just" fontAlgn="auto">
              <a:spcAft>
                <a:spcPts val="0"/>
              </a:spcAft>
              <a:buFont typeface="Wingdings" pitchFamily="2" charset="2"/>
              <a:buChar char="ü"/>
              <a:defRPr/>
            </a:pPr>
            <a:endParaRPr lang="es-EC" sz="2100" dirty="0" smtClean="0"/>
          </a:p>
          <a:p>
            <a:pPr algn="just" fontAlgn="auto">
              <a:spcAft>
                <a:spcPts val="0"/>
              </a:spcAft>
              <a:buFont typeface="Wingdings" pitchFamily="2" charset="2"/>
              <a:buChar char="ü"/>
              <a:defRPr/>
            </a:pPr>
            <a:r>
              <a:rPr sz="2100" dirty="0" smtClean="0"/>
              <a:t>KAPLAN, R. Y NORTON, D. (1996B). </a:t>
            </a:r>
            <a:r>
              <a:rPr lang="en-GB" sz="2100" dirty="0" smtClean="0"/>
              <a:t>Strategy Maps: Converting Intangible Assets into Tangible Outcomes. Harvard Business School Press, Boston.</a:t>
            </a:r>
            <a:endParaRPr lang="es-EC" sz="2100" dirty="0" smtClean="0"/>
          </a:p>
          <a:p>
            <a:pPr algn="just" fontAlgn="auto">
              <a:spcAft>
                <a:spcPts val="0"/>
              </a:spcAft>
              <a:buFont typeface="Wingdings" pitchFamily="2" charset="2"/>
              <a:buChar char="ü"/>
              <a:defRPr/>
            </a:pPr>
            <a:endParaRPr lang="es-EC" sz="2100" dirty="0" smtClean="0"/>
          </a:p>
          <a:p>
            <a:pPr algn="just" fontAlgn="auto">
              <a:spcAft>
                <a:spcPts val="0"/>
              </a:spcAft>
              <a:buFont typeface="Wingdings" pitchFamily="2" charset="2"/>
              <a:buChar char="ü"/>
              <a:defRPr/>
            </a:pPr>
            <a:r>
              <a:rPr lang="es-EC" sz="2100" dirty="0" smtClean="0"/>
              <a:t>LÓPEZ VIÑEGLA ALFONSO (2004). “Gestión Estratégica y Medición. El Cuadro De Mando como Complemento del Balanced Scorecard”, Madrid-España. </a:t>
            </a:r>
          </a:p>
          <a:p>
            <a:pPr algn="just" fontAlgn="auto">
              <a:spcAft>
                <a:spcPts val="0"/>
              </a:spcAft>
              <a:buFont typeface="Wingdings" pitchFamily="2" charset="2"/>
              <a:buChar char="ü"/>
              <a:defRPr/>
            </a:pPr>
            <a:endParaRPr lang="es-EC" sz="2100" dirty="0" smtClean="0"/>
          </a:p>
          <a:p>
            <a:pPr algn="just" fontAlgn="auto">
              <a:spcAft>
                <a:spcPts val="0"/>
              </a:spcAft>
              <a:buFont typeface="Wingdings" pitchFamily="2" charset="2"/>
              <a:buChar char="ü"/>
              <a:defRPr/>
            </a:pPr>
            <a:r>
              <a:rPr lang="es-EC" sz="2100" dirty="0" smtClean="0"/>
              <a:t>LOZADA LOZA JAIME (2008). “Metodología  Para la Gestión Empresarial Basada En El Balance Scorecard”. </a:t>
            </a:r>
            <a:r>
              <a:rPr lang="en-GB" sz="2100" dirty="0" smtClean="0"/>
              <a:t>Guayaquil – Ecuador </a:t>
            </a:r>
            <a:endParaRPr lang="es-EC" sz="2100" dirty="0" smtClean="0"/>
          </a:p>
          <a:p>
            <a:pPr algn="just" fontAlgn="auto">
              <a:spcAft>
                <a:spcPts val="0"/>
              </a:spcAft>
              <a:buFont typeface="Wingdings" pitchFamily="2" charset="2"/>
              <a:buChar char="ü"/>
              <a:defRPr/>
            </a:pPr>
            <a:endParaRPr lang="es-EC" sz="2100" dirty="0" smtClean="0"/>
          </a:p>
          <a:p>
            <a:pPr algn="just" fontAlgn="auto">
              <a:spcAft>
                <a:spcPts val="0"/>
              </a:spcAft>
              <a:buFont typeface="Wingdings" pitchFamily="2" charset="2"/>
              <a:buChar char="ü"/>
              <a:defRPr/>
            </a:pPr>
            <a:r>
              <a:rPr lang="es-EC" sz="2100" dirty="0" smtClean="0"/>
              <a:t>MARTA MILLAN (2008). “El diseño de la base de datos de un Data Warehouse”</a:t>
            </a:r>
          </a:p>
          <a:p>
            <a:pPr algn="just" fontAlgn="auto">
              <a:spcAft>
                <a:spcPts val="0"/>
              </a:spcAft>
              <a:buFont typeface="Wingdings" pitchFamily="2" charset="2"/>
              <a:buChar char="ü"/>
              <a:defRPr/>
            </a:pPr>
            <a:endParaRPr lang="es-EC" sz="2100" dirty="0" smtClean="0"/>
          </a:p>
          <a:p>
            <a:pPr algn="just" fontAlgn="auto">
              <a:spcAft>
                <a:spcPts val="0"/>
              </a:spcAft>
              <a:buFont typeface="Wingdings" pitchFamily="2" charset="2"/>
              <a:buChar char="ü"/>
              <a:defRPr/>
            </a:pPr>
            <a:r>
              <a:rPr lang="es-EC" sz="2100" dirty="0" smtClean="0"/>
              <a:t>MATERIAL DE LA ACADEMIA BI, 2007. Unidad 2.</a:t>
            </a:r>
          </a:p>
          <a:p>
            <a:pPr fontAlgn="auto">
              <a:spcAft>
                <a:spcPts val="0"/>
              </a:spcAft>
              <a:buFont typeface="Wingdings" pitchFamily="2" charset="2"/>
              <a:buChar char="ü"/>
              <a:defRPr/>
            </a:pPr>
            <a:endParaRPr lang="es-EC"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sz="half" idx="1"/>
          </p:nvPr>
        </p:nvSpPr>
        <p:spPr>
          <a:xfrm>
            <a:off x="465138" y="1357313"/>
            <a:ext cx="4038600" cy="5143500"/>
          </a:xfrm>
        </p:spPr>
        <p:txBody>
          <a:bodyPr/>
          <a:lstStyle/>
          <a:p>
            <a:pPr algn="just"/>
            <a:r>
              <a:rPr lang="es-EC" sz="2100" smtClean="0"/>
              <a:t>La empresa, ASEVIG  es una empresa de seguridad de mucho prestigio en el Ecuador. Esta asociada a la empresa JV Resguardo, empresa de seguridad en un país vecino, con grandes premios y reconocimientos a nivel internacional en el campo de Recursos Humanos.</a:t>
            </a:r>
          </a:p>
          <a:p>
            <a:pPr algn="just"/>
            <a:r>
              <a:rPr lang="es-EC" sz="2100" smtClean="0"/>
              <a:t>Su filosofía es ser una empresa, de seguridad distinta, orientándose como una compañía de servicios en general, con atención personalizada y personal altamente motivado y capacitado.</a:t>
            </a:r>
            <a:endParaRPr sz="2100" smtClean="0"/>
          </a:p>
          <a:p>
            <a:pPr algn="just"/>
            <a:endParaRPr sz="2100" smtClean="0"/>
          </a:p>
        </p:txBody>
      </p:sp>
      <p:sp>
        <p:nvSpPr>
          <p:cNvPr id="12291" name="9 Marcador de fecha"/>
          <p:cNvSpPr>
            <a:spLocks noGrp="1"/>
          </p:cNvSpPr>
          <p:nvPr>
            <p:ph type="dt" sz="quarter" idx="10"/>
          </p:nvPr>
        </p:nvSpPr>
        <p:spPr bwMode="auto">
          <a:xfrm>
            <a:off x="357188" y="6416675"/>
            <a:ext cx="95250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1FEB519-3DBE-4357-A183-885439EBD553}" type="datetime1">
              <a:rPr/>
              <a:pPr fontAlgn="base">
                <a:spcBef>
                  <a:spcPct val="0"/>
                </a:spcBef>
                <a:spcAft>
                  <a:spcPct val="0"/>
                </a:spcAft>
              </a:pPr>
              <a:t>28/07/2010</a:t>
            </a:fld>
            <a:endParaRPr/>
          </a:p>
        </p:txBody>
      </p:sp>
      <p:sp>
        <p:nvSpPr>
          <p:cNvPr id="12292" name="12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1549E50-12D7-403E-B5F0-7A8A28094644}" type="slidenum">
              <a:rPr smtClean="0"/>
              <a:pPr fontAlgn="base">
                <a:spcBef>
                  <a:spcPct val="0"/>
                </a:spcBef>
                <a:spcAft>
                  <a:spcPct val="0"/>
                </a:spcAft>
              </a:pPr>
              <a:t>3</a:t>
            </a:fld>
            <a:endParaRPr smtClean="0"/>
          </a:p>
        </p:txBody>
      </p:sp>
      <p:sp>
        <p:nvSpPr>
          <p:cNvPr id="12293" name="14 Marcador de pie de página"/>
          <p:cNvSpPr>
            <a:spLocks noGrp="1"/>
          </p:cNvSpPr>
          <p:nvPr>
            <p:ph type="ftr" sz="quarter" idx="11"/>
          </p:nvPr>
        </p:nvSpPr>
        <p:spPr bwMode="auto">
          <a:xfrm>
            <a:off x="3429000" y="6416675"/>
            <a:ext cx="219075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6" name="Rectangle 1"/>
          <p:cNvSpPr txBox="1">
            <a:spLocks/>
          </p:cNvSpPr>
          <p:nvPr/>
        </p:nvSpPr>
        <p:spPr>
          <a:xfrm>
            <a:off x="571500" y="387350"/>
            <a:ext cx="7772400" cy="969963"/>
          </a:xfrm>
          <a:prstGeom prst="rect">
            <a:avLst/>
          </a:prstGeom>
        </p:spPr>
        <p:txBody>
          <a:bodyPr anchor="ctr"/>
          <a:lstStyle>
            <a:extLst/>
          </a:lstStyle>
          <a:p>
            <a:pPr algn="ctr" fontAlgn="auto">
              <a:spcAft>
                <a:spcPts val="0"/>
              </a:spcAft>
              <a:defRPr/>
            </a:pPr>
            <a:r>
              <a:rPr lang="es-MX" sz="4000" spc="-150" dirty="0">
                <a:solidFill>
                  <a:schemeClr val="tx2">
                    <a:satMod val="200000"/>
                  </a:schemeClr>
                </a:solidFill>
                <a:effectLst>
                  <a:outerShdw blurRad="38100" dist="38100" dir="2700000" algn="tl">
                    <a:srgbClr val="000000">
                      <a:alpha val="43137"/>
                    </a:srgbClr>
                  </a:outerShdw>
                </a:effectLst>
                <a:latin typeface="+mj-lt"/>
                <a:ea typeface="+mj-ea"/>
                <a:cs typeface="+mj-cs"/>
              </a:rPr>
              <a:t>DESCRIPCIÓN DE LA EMPRESA</a:t>
            </a:r>
            <a:endParaRPr lang="es-ES" sz="4000" spc="-150" dirty="0">
              <a:solidFill>
                <a:schemeClr val="tx2">
                  <a:satMod val="200000"/>
                </a:schemeClr>
              </a:solidFill>
              <a:effectLst>
                <a:outerShdw blurRad="38100" dist="38100" dir="2700000" algn="tl">
                  <a:srgbClr val="000000">
                    <a:alpha val="43137"/>
                  </a:srgbClr>
                </a:outerShdw>
              </a:effectLst>
              <a:latin typeface="+mj-lt"/>
              <a:ea typeface="+mj-ea"/>
              <a:cs typeface="+mj-cs"/>
            </a:endParaRPr>
          </a:p>
        </p:txBody>
      </p:sp>
      <p:pic>
        <p:nvPicPr>
          <p:cNvPr id="12295" name="Image1" descr="http://www.asevig.com/imagenes/ImgNSedesGuayas.gif"/>
          <p:cNvPicPr>
            <a:picLocks noChangeAspect="1" noChangeArrowheads="1"/>
          </p:cNvPicPr>
          <p:nvPr/>
        </p:nvPicPr>
        <p:blipFill>
          <a:blip r:embed="rId3" r:link="rId4"/>
          <a:srcRect/>
          <a:stretch>
            <a:fillRect/>
          </a:stretch>
        </p:blipFill>
        <p:spPr bwMode="auto">
          <a:xfrm>
            <a:off x="4929188" y="2847975"/>
            <a:ext cx="3714750" cy="3367088"/>
          </a:xfrm>
          <a:prstGeom prst="rect">
            <a:avLst/>
          </a:prstGeom>
          <a:noFill/>
          <a:ln w="9525">
            <a:noFill/>
            <a:miter lim="800000"/>
            <a:headEnd/>
            <a:tailEnd/>
          </a:ln>
        </p:spPr>
      </p:pic>
      <p:sp>
        <p:nvSpPr>
          <p:cNvPr id="12296" name="Rectangle 2"/>
          <p:cNvSpPr>
            <a:spLocks noGrp="1"/>
          </p:cNvSpPr>
          <p:nvPr>
            <p:ph sz="half" idx="1"/>
          </p:nvPr>
        </p:nvSpPr>
        <p:spPr>
          <a:xfrm>
            <a:off x="4819650" y="1500188"/>
            <a:ext cx="4038600" cy="1285875"/>
          </a:xfrm>
        </p:spPr>
        <p:txBody>
          <a:bodyPr/>
          <a:lstStyle/>
          <a:p>
            <a:pPr algn="just"/>
            <a:r>
              <a:rPr lang="es-EC" sz="2400" smtClean="0"/>
              <a:t>Su sede Principal esta en Guayaquil en la Cdla. La FAE Mz. 3   Villa 8 </a:t>
            </a:r>
            <a:endParaRPr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9" name="9 Marcador de fecha"/>
          <p:cNvSpPr>
            <a:spLocks noGrp="1"/>
          </p:cNvSpPr>
          <p:nvPr>
            <p:ph type="dt" sz="quarter" idx="10"/>
          </p:nvPr>
        </p:nvSpPr>
        <p:spPr bwMode="auto">
          <a:xfrm>
            <a:off x="357188" y="6416675"/>
            <a:ext cx="95250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9C5FC54-0BAB-4073-B4E7-EC4230FA9F6E}" type="datetime1">
              <a:rPr/>
              <a:pPr fontAlgn="base">
                <a:spcBef>
                  <a:spcPct val="0"/>
                </a:spcBef>
                <a:spcAft>
                  <a:spcPct val="0"/>
                </a:spcAft>
              </a:pPr>
              <a:t>28/07/2010</a:t>
            </a:fld>
            <a:endParaRPr/>
          </a:p>
        </p:txBody>
      </p:sp>
      <p:sp>
        <p:nvSpPr>
          <p:cNvPr id="1060" name="12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684A24-93A3-4409-A150-1DF0560AAE79}" type="slidenum">
              <a:rPr smtClean="0"/>
              <a:pPr fontAlgn="base">
                <a:spcBef>
                  <a:spcPct val="0"/>
                </a:spcBef>
                <a:spcAft>
                  <a:spcPct val="0"/>
                </a:spcAft>
              </a:pPr>
              <a:t>4</a:t>
            </a:fld>
            <a:endParaRPr smtClean="0"/>
          </a:p>
        </p:txBody>
      </p:sp>
      <p:sp>
        <p:nvSpPr>
          <p:cNvPr id="1061" name="14 Marcador de pie de página"/>
          <p:cNvSpPr>
            <a:spLocks noGrp="1"/>
          </p:cNvSpPr>
          <p:nvPr>
            <p:ph type="ftr" sz="quarter" idx="11"/>
          </p:nvPr>
        </p:nvSpPr>
        <p:spPr bwMode="auto">
          <a:xfrm>
            <a:off x="3429000" y="6416675"/>
            <a:ext cx="219075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16" name="Rectangle 1"/>
          <p:cNvSpPr txBox="1">
            <a:spLocks/>
          </p:cNvSpPr>
          <p:nvPr/>
        </p:nvSpPr>
        <p:spPr>
          <a:xfrm>
            <a:off x="871538" y="357188"/>
            <a:ext cx="7772400" cy="968375"/>
          </a:xfrm>
          <a:prstGeom prst="rect">
            <a:avLst/>
          </a:prstGeom>
        </p:spPr>
        <p:txBody>
          <a:bodyPr anchor="ctr"/>
          <a:lstStyle>
            <a:extLst/>
          </a:lstStyle>
          <a:p>
            <a:pPr algn="ctr" fontAlgn="auto">
              <a:spcAft>
                <a:spcPts val="0"/>
              </a:spcAft>
              <a:defRPr/>
            </a:pPr>
            <a:r>
              <a:rPr lang="es-MX" sz="4000" spc="-150" dirty="0">
                <a:solidFill>
                  <a:schemeClr val="tx2">
                    <a:satMod val="200000"/>
                  </a:schemeClr>
                </a:solidFill>
                <a:effectLst>
                  <a:outerShdw blurRad="38100" dist="38100" dir="2700000" algn="tl">
                    <a:srgbClr val="000000">
                      <a:alpha val="43137"/>
                    </a:srgbClr>
                  </a:outerShdw>
                </a:effectLst>
                <a:latin typeface="+mj-lt"/>
                <a:ea typeface="+mj-ea"/>
                <a:cs typeface="+mj-cs"/>
              </a:rPr>
              <a:t>DESCRIPCIÓN DE LA EMPRESA</a:t>
            </a:r>
            <a:endParaRPr lang="es-ES" sz="4000" spc="-150" dirty="0">
              <a:solidFill>
                <a:schemeClr val="tx2">
                  <a:satMod val="200000"/>
                </a:schemeClr>
              </a:solidFill>
              <a:effectLst>
                <a:outerShdw blurRad="38100" dist="38100" dir="2700000" algn="tl">
                  <a:srgbClr val="000000">
                    <a:alpha val="43137"/>
                  </a:srgbClr>
                </a:outerShdw>
              </a:effectLst>
              <a:latin typeface="+mj-lt"/>
              <a:ea typeface="+mj-ea"/>
              <a:cs typeface="+mj-cs"/>
            </a:endParaRPr>
          </a:p>
        </p:txBody>
      </p:sp>
      <p:graphicFrame>
        <p:nvGraphicFramePr>
          <p:cNvPr id="1026" name="Organization Chart 55"/>
          <p:cNvGraphicFramePr>
            <a:graphicFrameLocks/>
          </p:cNvGraphicFramePr>
          <p:nvPr/>
        </p:nvGraphicFramePr>
        <p:xfrm>
          <a:off x="571500" y="2000250"/>
          <a:ext cx="8072438" cy="4000500"/>
        </p:xfrm>
        <a:graphic>
          <a:graphicData uri="http://schemas.openxmlformats.org/drawingml/2006/compatibility">
            <com:legacyDrawing xmlns:com="http://schemas.openxmlformats.org/drawingml/2006/compatibility" spid="_x0000_s1026"/>
          </a:graphicData>
        </a:graphic>
      </p:graphicFrame>
      <p:sp>
        <p:nvSpPr>
          <p:cNvPr id="12" name="Rectangle 19"/>
          <p:cNvSpPr>
            <a:spLocks noChangeArrowheads="1"/>
          </p:cNvSpPr>
          <p:nvPr/>
        </p:nvSpPr>
        <p:spPr bwMode="auto">
          <a:xfrm>
            <a:off x="1571625" y="1071563"/>
            <a:ext cx="6429375" cy="52387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PE" sz="2800" b="1" dirty="0">
                <a:solidFill>
                  <a:srgbClr val="FF9900"/>
                </a:solidFill>
                <a:effectLst>
                  <a:outerShdw blurRad="38100" dist="38100" dir="2700000" algn="tl">
                    <a:srgbClr val="C0C0C0"/>
                  </a:outerShdw>
                </a:effectLst>
                <a:latin typeface="+mn-lt"/>
              </a:rPr>
              <a:t>Organigrama </a:t>
            </a:r>
            <a:r>
              <a:rPr lang="en-US" sz="2800" b="1" dirty="0">
                <a:solidFill>
                  <a:srgbClr val="FF9900"/>
                </a:solidFill>
                <a:effectLst>
                  <a:outerShdw blurRad="38100" dist="38100" dir="2700000" algn="tl">
                    <a:srgbClr val="C0C0C0"/>
                  </a:outerShdw>
                </a:effectLst>
                <a:latin typeface="+mn-lt"/>
              </a:rPr>
              <a:t>Estructural</a:t>
            </a:r>
            <a:endParaRPr lang="es-PE" sz="2800" b="1" dirty="0">
              <a:solidFill>
                <a:srgbClr val="FF9900"/>
              </a:solidFill>
              <a:effectLst>
                <a:outerShdw blurRad="38100" dist="38100" dir="2700000" algn="tl">
                  <a:srgbClr val="C0C0C0"/>
                </a:outerShdw>
              </a:effectLst>
              <a:latin typeface="+mn-lt"/>
            </a:endParaRPr>
          </a:p>
        </p:txBody>
      </p:sp>
      <p:grpSp>
        <p:nvGrpSpPr>
          <p:cNvPr id="1064" name="Group 41"/>
          <p:cNvGrpSpPr>
            <a:grpSpLocks/>
          </p:cNvGrpSpPr>
          <p:nvPr/>
        </p:nvGrpSpPr>
        <p:grpSpPr bwMode="auto">
          <a:xfrm>
            <a:off x="857250" y="1785938"/>
            <a:ext cx="7927975" cy="1368425"/>
            <a:chOff x="530" y="1080"/>
            <a:chExt cx="4790" cy="862"/>
          </a:xfrm>
        </p:grpSpPr>
        <p:pic>
          <p:nvPicPr>
            <p:cNvPr id="1065" name="Picture 42" descr="Logo de Asevi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0" y="1080"/>
              <a:ext cx="671" cy="862"/>
            </a:xfrm>
            <a:prstGeom prst="rect">
              <a:avLst/>
            </a:prstGeom>
            <a:noFill/>
            <a:ln w="9525">
              <a:noFill/>
              <a:miter lim="800000"/>
              <a:headEnd/>
              <a:tailEnd/>
            </a:ln>
          </p:spPr>
        </p:pic>
        <p:pic>
          <p:nvPicPr>
            <p:cNvPr id="1066" name="Picture 44" descr="liderman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58" y="1254"/>
              <a:ext cx="862" cy="36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4143380"/>
            <a:ext cx="7772400" cy="1183479"/>
          </a:xfrm>
        </p:spPr>
        <p:txBody>
          <a:bodyPr/>
          <a:lstStyle>
            <a:extLst/>
          </a:lstStyle>
          <a:p>
            <a:pPr fontAlgn="auto">
              <a:spcAft>
                <a:spcPts val="0"/>
              </a:spcAft>
              <a:defRPr/>
            </a:pPr>
            <a:r>
              <a:rPr sz="4400" dirty="0" smtClean="0"/>
              <a:t>ENFOQUE   ESTRATÉGICO</a:t>
            </a:r>
            <a:endParaRPr sz="4400" dirty="0"/>
          </a:p>
        </p:txBody>
      </p:sp>
      <p:pic>
        <p:nvPicPr>
          <p:cNvPr id="13315" name="Picture 1" descr="C:\Archivos de programa\Microsoft Office\MEDIA\CAGCAT10\j0149481.wmf"/>
          <p:cNvPicPr>
            <a:picLocks noChangeAspect="1" noChangeArrowheads="1"/>
          </p:cNvPicPr>
          <p:nvPr/>
        </p:nvPicPr>
        <p:blipFill>
          <a:blip r:embed="rId3"/>
          <a:srcRect/>
          <a:stretch>
            <a:fillRect/>
          </a:stretch>
        </p:blipFill>
        <p:spPr bwMode="auto">
          <a:xfrm>
            <a:off x="3857625" y="1574800"/>
            <a:ext cx="142875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fontAlgn="auto">
              <a:spcAft>
                <a:spcPts val="0"/>
              </a:spcAft>
              <a:defRPr/>
            </a:pPr>
            <a:r>
              <a:rPr b="1" dirty="0" smtClean="0">
                <a:solidFill>
                  <a:schemeClr val="tx2">
                    <a:satMod val="200000"/>
                  </a:schemeClr>
                </a:solidFill>
              </a:rPr>
              <a:t>Proceso del </a:t>
            </a:r>
            <a:r>
              <a:rPr dirty="0" smtClean="0">
                <a:solidFill>
                  <a:schemeClr val="accent1">
                    <a:lumMod val="60000"/>
                    <a:lumOff val="40000"/>
                  </a:schemeClr>
                </a:solidFill>
              </a:rPr>
              <a:t>Enfoque Estratégico</a:t>
            </a:r>
            <a:endParaRPr dirty="0">
              <a:solidFill>
                <a:schemeClr val="accent1">
                  <a:lumMod val="60000"/>
                  <a:lumOff val="40000"/>
                </a:schemeClr>
              </a:solidFill>
            </a:endParaRPr>
          </a:p>
        </p:txBody>
      </p:sp>
      <p:sp>
        <p:nvSpPr>
          <p:cNvPr id="14339" name="Rectangle 2"/>
          <p:cNvSpPr>
            <a:spLocks noGrp="1"/>
          </p:cNvSpPr>
          <p:nvPr>
            <p:ph sz="half" idx="1"/>
          </p:nvPr>
        </p:nvSpPr>
        <p:spPr>
          <a:xfrm>
            <a:off x="465138" y="1600200"/>
            <a:ext cx="4038600" cy="1471613"/>
          </a:xfrm>
        </p:spPr>
        <p:txBody>
          <a:bodyPr/>
          <a:lstStyle/>
          <a:p>
            <a:pPr algn="just"/>
            <a:r>
              <a:rPr lang="es-EC" smtClean="0"/>
              <a:t>Este proceso consiste en realizar un diagnóstico y una innovación basados en la estrategia como se lo puede apreciar en la figura</a:t>
            </a:r>
            <a:endParaRPr smtClean="0"/>
          </a:p>
        </p:txBody>
      </p:sp>
      <p:sp>
        <p:nvSpPr>
          <p:cNvPr id="14340" name="8 Marcador de fecha"/>
          <p:cNvSpPr>
            <a:spLocks noGrp="1"/>
          </p:cNvSpPr>
          <p:nvPr>
            <p:ph type="dt" sz="quarter" idx="10"/>
          </p:nvPr>
        </p:nvSpPr>
        <p:spPr bwMode="auto">
          <a:xfrm>
            <a:off x="428625" y="6429375"/>
            <a:ext cx="1023938"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AB8ECB0-B873-4B9E-B733-2DF03226BBD6}" type="datetime1">
              <a:rPr/>
              <a:pPr fontAlgn="base">
                <a:spcBef>
                  <a:spcPct val="0"/>
                </a:spcBef>
                <a:spcAft>
                  <a:spcPct val="0"/>
                </a:spcAft>
              </a:pPr>
              <a:t>28/07/2010</a:t>
            </a:fld>
            <a:endParaRPr/>
          </a:p>
        </p:txBody>
      </p:sp>
      <p:sp>
        <p:nvSpPr>
          <p:cNvPr id="14341" name="9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40EF4A-DB48-4779-8A35-05DB70140A0F}" type="slidenum">
              <a:rPr smtClean="0"/>
              <a:pPr fontAlgn="base">
                <a:spcBef>
                  <a:spcPct val="0"/>
                </a:spcBef>
                <a:spcAft>
                  <a:spcPct val="0"/>
                </a:spcAft>
              </a:pPr>
              <a:t>6</a:t>
            </a:fld>
            <a:endParaRPr smtClean="0"/>
          </a:p>
        </p:txBody>
      </p:sp>
      <p:sp>
        <p:nvSpPr>
          <p:cNvPr id="14342" name="10 Marcador de pie de página"/>
          <p:cNvSpPr>
            <a:spLocks noGrp="1"/>
          </p:cNvSpPr>
          <p:nvPr>
            <p:ph type="ftr" sz="quarter" idx="11"/>
          </p:nvPr>
        </p:nvSpPr>
        <p:spPr bwMode="auto">
          <a:xfrm>
            <a:off x="3071813" y="6429375"/>
            <a:ext cx="2476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pic>
        <p:nvPicPr>
          <p:cNvPr id="14343" name="11 Imagen"/>
          <p:cNvPicPr>
            <a:picLocks noChangeAspect="1" noChangeArrowheads="1"/>
          </p:cNvPicPr>
          <p:nvPr/>
        </p:nvPicPr>
        <p:blipFill>
          <a:blip r:embed="rId3"/>
          <a:srcRect l="1915" t="19247" r="1700" b="14410"/>
          <a:stretch>
            <a:fillRect/>
          </a:stretch>
        </p:blipFill>
        <p:spPr bwMode="auto">
          <a:xfrm>
            <a:off x="434975" y="3071813"/>
            <a:ext cx="4065588" cy="2786062"/>
          </a:xfrm>
          <a:prstGeom prst="rect">
            <a:avLst/>
          </a:prstGeom>
          <a:noFill/>
          <a:ln w="25400">
            <a:solidFill>
              <a:srgbClr val="CC9B00"/>
            </a:solidFill>
            <a:miter lim="800000"/>
            <a:headEnd/>
            <a:tailEnd/>
          </a:ln>
        </p:spPr>
      </p:pic>
      <p:sp>
        <p:nvSpPr>
          <p:cNvPr id="13" name="12 Rectángulo"/>
          <p:cNvSpPr/>
          <p:nvPr/>
        </p:nvSpPr>
        <p:spPr>
          <a:xfrm>
            <a:off x="4857750" y="3214688"/>
            <a:ext cx="4000500" cy="19383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fontAlgn="auto">
              <a:spcBef>
                <a:spcPts val="0"/>
              </a:spcBef>
              <a:spcAft>
                <a:spcPts val="0"/>
              </a:spcAft>
              <a:defRPr/>
            </a:pPr>
            <a:r>
              <a:rPr lang="es-EC" sz="2000" b="1" i="1" dirty="0"/>
              <a:t>UNA COMPAÑÍA DE ASESORÍA, SEGURIDAD Y VIGILANCIA CUYO FIN ES OFRECERLES A SUS CLIENTES UN SERVICIO CONFIABLE Y DE CALIDAD QUE SUPERE SUS EXPECTATIVAS</a:t>
            </a:r>
            <a:endParaRPr lang="es-ES" sz="2000" dirty="0"/>
          </a:p>
        </p:txBody>
      </p:sp>
      <p:sp>
        <p:nvSpPr>
          <p:cNvPr id="16" name="Rectangle 2"/>
          <p:cNvSpPr>
            <a:spLocks noGrp="1"/>
          </p:cNvSpPr>
          <p:nvPr>
            <p:ph sz="half" idx="1"/>
          </p:nvPr>
        </p:nvSpPr>
        <p:spPr>
          <a:xfrm>
            <a:off x="4786313" y="2000250"/>
            <a:ext cx="4038600" cy="1000125"/>
          </a:xfrm>
        </p:spPr>
        <p:txBody>
          <a:bodyPr>
            <a:noAutofit/>
          </a:bodyPr>
          <a:lstStyle>
            <a:extLst/>
          </a:lstStyle>
          <a:p>
            <a:pPr algn="ctr" fontAlgn="auto">
              <a:spcAft>
                <a:spcPts val="0"/>
              </a:spcAft>
              <a:defRPr/>
            </a:pPr>
            <a:r>
              <a:rPr lang="es-EC" sz="2800" b="1" dirty="0" smtClean="0">
                <a:effectLst>
                  <a:outerShdw blurRad="38100" dist="38100" dir="2700000" algn="tl">
                    <a:srgbClr val="000000">
                      <a:alpha val="43137"/>
                    </a:srgbClr>
                  </a:outerShdw>
                </a:effectLst>
              </a:rPr>
              <a:t>DEFINICIÓN DEL NEGOCIO</a:t>
            </a:r>
            <a:endParaRPr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40C0AE5-BEBA-43DC-A6FE-F63BA99C4F74}" type="datetime1">
              <a:rPr/>
              <a:pPr fontAlgn="base">
                <a:spcBef>
                  <a:spcPct val="0"/>
                </a:spcBef>
                <a:spcAft>
                  <a:spcPct val="0"/>
                </a:spcAft>
              </a:pPr>
              <a:t>28/07/2010</a:t>
            </a:fld>
            <a:endParaRPr/>
          </a:p>
        </p:txBody>
      </p:sp>
      <p:sp>
        <p:nvSpPr>
          <p:cNvPr id="15363"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F6CDC04-15B0-4D92-A985-451F181006A5}" type="slidenum">
              <a:rPr smtClean="0"/>
              <a:pPr fontAlgn="base">
                <a:spcBef>
                  <a:spcPct val="0"/>
                </a:spcBef>
                <a:spcAft>
                  <a:spcPct val="0"/>
                </a:spcAft>
              </a:pPr>
              <a:t>7</a:t>
            </a:fld>
            <a:endParaRPr smtClean="0"/>
          </a:p>
        </p:txBody>
      </p:sp>
      <p:sp>
        <p:nvSpPr>
          <p:cNvPr id="15364"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pic>
        <p:nvPicPr>
          <p:cNvPr id="15365" name="Picture 12"/>
          <p:cNvPicPr>
            <a:picLocks noChangeAspect="1" noChangeArrowheads="1"/>
          </p:cNvPicPr>
          <p:nvPr/>
        </p:nvPicPr>
        <p:blipFill>
          <a:blip r:embed="rId3"/>
          <a:srcRect l="2197" t="23438" r="34814" b="9180"/>
          <a:stretch>
            <a:fillRect/>
          </a:stretch>
        </p:blipFill>
        <p:spPr bwMode="auto">
          <a:xfrm>
            <a:off x="642938" y="1285875"/>
            <a:ext cx="8072437" cy="5072063"/>
          </a:xfrm>
          <a:prstGeom prst="rect">
            <a:avLst/>
          </a:prstGeom>
          <a:noFill/>
          <a:ln w="9525">
            <a:noFill/>
            <a:miter lim="800000"/>
            <a:headEnd/>
            <a:tailEnd/>
          </a:ln>
        </p:spPr>
      </p:pic>
      <p:sp>
        <p:nvSpPr>
          <p:cNvPr id="24" name="23 Título"/>
          <p:cNvSpPr>
            <a:spLocks noGrp="1"/>
          </p:cNvSpPr>
          <p:nvPr>
            <p:ph type="title"/>
          </p:nvPr>
        </p:nvSpPr>
        <p:spPr>
          <a:xfrm>
            <a:off x="457200" y="209550"/>
            <a:ext cx="8229600" cy="790575"/>
          </a:xfrm>
        </p:spPr>
        <p:txBody>
          <a:bodyPr/>
          <a:lstStyle/>
          <a:p>
            <a:pPr algn="ctr" fontAlgn="auto">
              <a:spcAft>
                <a:spcPts val="0"/>
              </a:spcAft>
              <a:defRPr/>
            </a:pPr>
            <a:r>
              <a:rPr b="1" smtClean="0">
                <a:solidFill>
                  <a:schemeClr val="tx2">
                    <a:satMod val="200000"/>
                  </a:schemeClr>
                </a:solidFill>
              </a:rPr>
              <a:t>Diagnóstico Estratégico</a:t>
            </a:r>
            <a:endParaRPr dirty="0">
              <a:solidFill>
                <a:schemeClr val="tx2">
                  <a:satMod val="200000"/>
                </a:schemeClr>
              </a:solidFill>
            </a:endParaRPr>
          </a:p>
        </p:txBody>
      </p:sp>
      <p:sp>
        <p:nvSpPr>
          <p:cNvPr id="25" name="2 Marcador de contenido"/>
          <p:cNvSpPr>
            <a:spLocks noGrp="1"/>
          </p:cNvSpPr>
          <p:nvPr>
            <p:ph idx="1"/>
          </p:nvPr>
        </p:nvSpPr>
        <p:spPr>
          <a:xfrm>
            <a:off x="642938" y="1071563"/>
            <a:ext cx="2286000" cy="428625"/>
          </a:xfrm>
        </p:spPr>
        <p:txBody>
          <a:bodyPr>
            <a:normAutofit fontScale="92500" lnSpcReduction="10000"/>
          </a:bodyPr>
          <a:lstStyle/>
          <a:p>
            <a:pPr marL="274320" indent="-274320" fontAlgn="auto">
              <a:spcBef>
                <a:spcPct val="20000"/>
              </a:spcBef>
              <a:spcAft>
                <a:spcPts val="0"/>
              </a:spcAft>
              <a:buClr>
                <a:schemeClr val="accent3"/>
              </a:buClr>
              <a:defRPr/>
            </a:pPr>
            <a:r>
              <a:rPr sz="2600" b="1" i="1" dirty="0" smtClean="0"/>
              <a:t>Análisis PEST</a:t>
            </a:r>
            <a:endParaRPr lang="es-EC" sz="2600" b="1" i="1" dirty="0" smtClean="0"/>
          </a:p>
          <a:p>
            <a:pPr fontAlgn="auto">
              <a:spcAft>
                <a:spcPts val="0"/>
              </a:spcAft>
              <a:defRPr/>
            </a:pP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1AA928-386C-49E3-A338-B6D5C2FEB01C}" type="datetime1">
              <a:rPr/>
              <a:pPr fontAlgn="base">
                <a:spcBef>
                  <a:spcPct val="0"/>
                </a:spcBef>
                <a:spcAft>
                  <a:spcPct val="0"/>
                </a:spcAft>
              </a:pPr>
              <a:t>28/07/2010</a:t>
            </a:fld>
            <a:endParaRPr/>
          </a:p>
        </p:txBody>
      </p:sp>
      <p:sp>
        <p:nvSpPr>
          <p:cNvPr id="16387"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FF4CD94-279F-4A41-B876-E95CDE7B6AF8}" type="slidenum">
              <a:rPr smtClean="0"/>
              <a:pPr fontAlgn="base">
                <a:spcBef>
                  <a:spcPct val="0"/>
                </a:spcBef>
                <a:spcAft>
                  <a:spcPct val="0"/>
                </a:spcAft>
              </a:pPr>
              <a:t>8</a:t>
            </a:fld>
            <a:endParaRPr smtClean="0"/>
          </a:p>
        </p:txBody>
      </p:sp>
      <p:sp>
        <p:nvSpPr>
          <p:cNvPr id="16388"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14313" y="-4763"/>
            <a:ext cx="8229600" cy="790576"/>
          </a:xfrm>
        </p:spPr>
        <p:txBody>
          <a:bodyPr/>
          <a:lstStyle/>
          <a:p>
            <a:pPr algn="ctr" fontAlgn="auto">
              <a:spcAft>
                <a:spcPts val="0"/>
              </a:spcAft>
              <a:defRPr/>
            </a:pPr>
            <a:r>
              <a:rPr b="1" smtClean="0">
                <a:solidFill>
                  <a:schemeClr val="tx2">
                    <a:satMod val="200000"/>
                  </a:schemeClr>
                </a:solidFill>
              </a:rPr>
              <a:t>Diagnóstico Estratégico</a:t>
            </a:r>
            <a:endParaRPr dirty="0">
              <a:solidFill>
                <a:schemeClr val="tx2">
                  <a:satMod val="200000"/>
                </a:schemeClr>
              </a:solidFill>
            </a:endParaRPr>
          </a:p>
        </p:txBody>
      </p:sp>
      <p:graphicFrame>
        <p:nvGraphicFramePr>
          <p:cNvPr id="10" name="9 Tabla"/>
          <p:cNvGraphicFramePr>
            <a:graphicFrameLocks noGrp="1"/>
          </p:cNvGraphicFramePr>
          <p:nvPr/>
        </p:nvGraphicFramePr>
        <p:xfrm>
          <a:off x="1714500" y="1397000"/>
          <a:ext cx="5143535" cy="4960959"/>
        </p:xfrm>
        <a:graphic>
          <a:graphicData uri="http://schemas.openxmlformats.org/drawingml/2006/table">
            <a:tbl>
              <a:tblPr/>
              <a:tblGrid>
                <a:gridCol w="208757"/>
                <a:gridCol w="2655850"/>
                <a:gridCol w="913311"/>
                <a:gridCol w="817630"/>
                <a:gridCol w="547987"/>
              </a:tblGrid>
              <a:tr h="145659">
                <a:tc gridSpan="5">
                  <a:txBody>
                    <a:bodyPr/>
                    <a:lstStyle/>
                    <a:p>
                      <a:pPr algn="ctr" fontAlgn="ctr"/>
                      <a:r>
                        <a:rPr lang="es-ES" sz="700" b="0" i="0" u="none" strike="noStrike" dirty="0">
                          <a:latin typeface="Arial"/>
                        </a:rPr>
                        <a:t>Escala de calificación del Grado de Impacto de la Fortaleza o Debilidad</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5659">
                <a:tc>
                  <a:txBody>
                    <a:bodyPr/>
                    <a:lstStyle/>
                    <a:p>
                      <a:pPr algn="l" fontAlgn="b"/>
                      <a:endParaRPr lang="es-ES" sz="700" b="0" i="0" u="none" strike="noStrike">
                        <a:latin typeface="Arial"/>
                      </a:endParaRPr>
                    </a:p>
                  </a:txBody>
                  <a:tcPr marL="0" marR="0" marT="0" marB="0" anchor="ctr">
                    <a:lnL>
                      <a:noFill/>
                    </a:lnL>
                    <a:lnR>
                      <a:noFill/>
                    </a:lnR>
                    <a:lnT>
                      <a:noFill/>
                    </a:lnT>
                    <a:lnB>
                      <a:noFill/>
                    </a:lnB>
                  </a:tcPr>
                </a:tc>
                <a:tc>
                  <a:txBody>
                    <a:bodyPr/>
                    <a:lstStyle/>
                    <a:p>
                      <a:pPr algn="ctr" fontAlgn="ctr"/>
                      <a:endParaRPr lang="es-ES" sz="700" b="0" i="0" u="none" strike="noStrike">
                        <a:latin typeface="Arial"/>
                      </a:endParaRPr>
                    </a:p>
                  </a:txBody>
                  <a:tcPr marL="0" marR="0" marT="0" marB="0" anchor="ctr">
                    <a:lnL>
                      <a:noFill/>
                    </a:lnL>
                    <a:lnR>
                      <a:noFill/>
                    </a:lnR>
                    <a:lnT>
                      <a:noFill/>
                    </a:lnT>
                    <a:lnB>
                      <a:noFill/>
                    </a:lnB>
                  </a:tcPr>
                </a:tc>
                <a:tc>
                  <a:txBody>
                    <a:bodyPr/>
                    <a:lstStyle/>
                    <a:p>
                      <a:pPr algn="ctr" fontAlgn="ctr"/>
                      <a:endParaRPr lang="es-ES" sz="700" b="0" i="0" u="none" strike="noStrike">
                        <a:latin typeface="Arial"/>
                      </a:endParaRPr>
                    </a:p>
                  </a:txBody>
                  <a:tcPr marL="0" marR="0" marT="0" marB="0" anchor="ctr">
                    <a:lnL>
                      <a:noFill/>
                    </a:lnL>
                    <a:lnR>
                      <a:noFill/>
                    </a:lnR>
                    <a:lnT>
                      <a:noFill/>
                    </a:lnT>
                    <a:lnB>
                      <a:noFill/>
                    </a:lnB>
                  </a:tcPr>
                </a:tc>
                <a:tc>
                  <a:txBody>
                    <a:bodyPr/>
                    <a:lstStyle/>
                    <a:p>
                      <a:pPr algn="ctr" fontAlgn="ctr"/>
                      <a:endParaRPr lang="es-ES" sz="700" b="0" i="0" u="none" strike="noStrike">
                        <a:latin typeface="Arial"/>
                      </a:endParaRPr>
                    </a:p>
                  </a:txBody>
                  <a:tcPr marL="0" marR="0" marT="0" marB="0" anchor="ctr">
                    <a:lnL>
                      <a:noFill/>
                    </a:lnL>
                    <a:lnR>
                      <a:noFill/>
                    </a:lnR>
                    <a:lnT>
                      <a:noFill/>
                    </a:lnT>
                    <a:lnB>
                      <a:noFill/>
                    </a:lnB>
                  </a:tcPr>
                </a:tc>
                <a:tc>
                  <a:txBody>
                    <a:bodyPr/>
                    <a:lstStyle/>
                    <a:p>
                      <a:pPr algn="ctr" fontAlgn="ctr"/>
                      <a:endParaRPr lang="es-ES" sz="700" b="0" i="0" u="none" strike="noStrike">
                        <a:latin typeface="Arial"/>
                      </a:endParaRPr>
                    </a:p>
                  </a:txBody>
                  <a:tcPr marL="0" marR="0" marT="0" marB="0" anchor="ctr">
                    <a:lnL>
                      <a:noFill/>
                    </a:lnL>
                    <a:lnR>
                      <a:noFill/>
                    </a:lnR>
                    <a:lnT>
                      <a:noFill/>
                    </a:lnT>
                    <a:lnB>
                      <a:noFill/>
                    </a:lnB>
                  </a:tcPr>
                </a:tc>
              </a:tr>
              <a:tr h="154227">
                <a:tc>
                  <a:txBody>
                    <a:bodyPr/>
                    <a:lstStyle/>
                    <a:p>
                      <a:pPr algn="ctr" fontAlgn="ctr"/>
                      <a:endParaRPr lang="es-ES" sz="700" b="0"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700" b="0"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700" b="0"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700" b="0"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700" b="0"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91317">
                <a:tc gridSpan="2">
                  <a:txBody>
                    <a:bodyPr/>
                    <a:lstStyle/>
                    <a:p>
                      <a:pPr algn="ctr" fontAlgn="ctr"/>
                      <a:r>
                        <a:rPr lang="es-ES" sz="700" b="1" i="0" u="none" strike="noStrike">
                          <a:latin typeface="Arial"/>
                        </a:rPr>
                        <a:t>INFRAESTRUCTURA &amp; ADMINISTRACIÓN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s-ES"/>
                    </a:p>
                  </a:txBody>
                  <a:tcPr/>
                </a:tc>
                <a:tc>
                  <a:txBody>
                    <a:bodyPr/>
                    <a:lstStyle/>
                    <a:p>
                      <a:pPr algn="ctr" fontAlgn="ctr"/>
                      <a:r>
                        <a:rPr lang="es-ES" sz="700" b="1" i="0" u="none" strike="noStrike">
                          <a:latin typeface="Arial"/>
                        </a:rPr>
                        <a:t>FORTALEZA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DEBILIDAD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91317">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Política de Puertas Abiertas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17">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Departamento de Comercialización y Marketing (No existe)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17">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Segregación de Funciones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317">
                <a:tc gridSpan="2">
                  <a:txBody>
                    <a:bodyPr/>
                    <a:lstStyle/>
                    <a:p>
                      <a:pPr algn="ctr" fontAlgn="ctr"/>
                      <a:r>
                        <a:rPr lang="es-ES" sz="700" b="1" i="0" u="none" strike="noStrike">
                          <a:latin typeface="Arial"/>
                        </a:rPr>
                        <a:t>RECURSOS HUMANOS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s-ES"/>
                    </a:p>
                  </a:txBody>
                  <a:tcPr/>
                </a:tc>
                <a:tc>
                  <a:txBody>
                    <a:bodyPr/>
                    <a:lstStyle/>
                    <a:p>
                      <a:pPr algn="ctr" fontAlgn="ctr"/>
                      <a:r>
                        <a:rPr lang="es-ES" sz="700" b="1" i="0" u="none" strike="noStrike">
                          <a:latin typeface="Arial"/>
                        </a:rPr>
                        <a:t>FORTALEZA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DEBILIDAD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91317">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Capacitaciones Constantes.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17">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700" b="0" i="0" u="none" strike="noStrike" dirty="0">
                          <a:latin typeface="Arial"/>
                        </a:rPr>
                        <a:t>Programas de Motivación (Prácticas de GTH).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dirty="0">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17">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Programas de Apoyo al Personal.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317">
                <a:tc gridSpan="2">
                  <a:txBody>
                    <a:bodyPr/>
                    <a:lstStyle/>
                    <a:p>
                      <a:pPr algn="ctr" fontAlgn="ctr"/>
                      <a:r>
                        <a:rPr lang="es-ES" sz="700" b="1" i="0" u="none" strike="noStrike">
                          <a:latin typeface="Arial"/>
                        </a:rPr>
                        <a:t>TECNOLOGÍA &amp; SISTEMAS DE INFORMACIÓN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s-ES"/>
                    </a:p>
                  </a:txBody>
                  <a:tcPr/>
                </a:tc>
                <a:tc>
                  <a:txBody>
                    <a:bodyPr/>
                    <a:lstStyle/>
                    <a:p>
                      <a:pPr algn="ctr" fontAlgn="ctr"/>
                      <a:r>
                        <a:rPr lang="es-ES" sz="700" b="1" i="0" u="none" strike="noStrike">
                          <a:latin typeface="Arial"/>
                        </a:rPr>
                        <a:t>FORTALEZA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DEBILIDAD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91317">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Sistema Informático para Roles (No existe).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317">
                <a:tc gridSpan="2">
                  <a:txBody>
                    <a:bodyPr/>
                    <a:lstStyle/>
                    <a:p>
                      <a:pPr algn="ctr" fontAlgn="ctr"/>
                      <a:r>
                        <a:rPr lang="es-ES" sz="700" b="1" i="0" u="none" strike="noStrike">
                          <a:latin typeface="Arial"/>
                        </a:rPr>
                        <a:t>MERCADEO &amp; VENTAS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s-ES"/>
                    </a:p>
                  </a:txBody>
                  <a:tcPr/>
                </a:tc>
                <a:tc>
                  <a:txBody>
                    <a:bodyPr/>
                    <a:lstStyle/>
                    <a:p>
                      <a:pPr algn="ctr" fontAlgn="ctr"/>
                      <a:r>
                        <a:rPr lang="es-ES" sz="700" b="1" i="0" u="none" strike="noStrike">
                          <a:latin typeface="Arial"/>
                        </a:rPr>
                        <a:t>FORTALEZA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DEBILIDAD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91317">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Asociación con JV Resguardos (Empresa con experiencia y reconocimiento internacional)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317">
                <a:tc gridSpan="2">
                  <a:txBody>
                    <a:bodyPr/>
                    <a:lstStyle/>
                    <a:p>
                      <a:pPr algn="ctr" fontAlgn="ctr"/>
                      <a:r>
                        <a:rPr lang="es-ES" sz="700" b="1" i="0" u="none" strike="noStrike">
                          <a:latin typeface="Arial"/>
                        </a:rPr>
                        <a:t>SERVICIO AL CLIENTE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s-ES"/>
                    </a:p>
                  </a:txBody>
                  <a:tcPr/>
                </a:tc>
                <a:tc>
                  <a:txBody>
                    <a:bodyPr/>
                    <a:lstStyle/>
                    <a:p>
                      <a:pPr algn="ctr" fontAlgn="ctr"/>
                      <a:r>
                        <a:rPr lang="es-ES" sz="700" b="1" i="0" u="none" strike="noStrike">
                          <a:latin typeface="Arial"/>
                        </a:rPr>
                        <a:t>FORTALEZA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DEBILIDAD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s-ES" sz="700" b="1" i="0" u="none" strike="noStrike">
                          <a:latin typeface="Arial"/>
                        </a:rPr>
                        <a:t>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91317">
                <a:tc>
                  <a:txBody>
                    <a:bodyPr/>
                    <a:lstStyle/>
                    <a:p>
                      <a:pPr algn="ctr" fontAlgn="ctr"/>
                      <a:r>
                        <a:rPr lang="es-ES" sz="7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Generación de reportes de incidentes y anomalías mensualmente.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17">
                <a:tc>
                  <a:txBody>
                    <a:bodyPr/>
                    <a:lstStyle/>
                    <a:p>
                      <a:pPr algn="ctr" fontAlgn="ctr"/>
                      <a:r>
                        <a:rPr lang="es-ES" sz="7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700" b="0" i="0" u="none" strike="noStrike">
                          <a:latin typeface="Arial"/>
                        </a:rPr>
                        <a:t>Seguimiento  y análisis de riesgo (Dto. Anexo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59">
                <a:tc>
                  <a:txBody>
                    <a:bodyPr/>
                    <a:lstStyle/>
                    <a:p>
                      <a:pPr algn="ctr" fontAlgn="ctr"/>
                      <a:endParaRPr lang="es-ES" sz="700" b="0" i="0" u="none" strike="noStrike">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700" b="0" i="0" u="none" strike="noStrike">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700" b="0" i="0" u="none" strike="noStrike">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700" b="0" i="0" u="none" strike="noStrike">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700" b="0" i="0" u="none" strike="noStrike" dirty="0">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6503" name="Rectangle 1"/>
          <p:cNvSpPr>
            <a:spLocks noChangeArrowheads="1"/>
          </p:cNvSpPr>
          <p:nvPr/>
        </p:nvSpPr>
        <p:spPr bwMode="auto">
          <a:xfrm>
            <a:off x="1643063" y="1571625"/>
            <a:ext cx="5276850" cy="161925"/>
          </a:xfrm>
          <a:prstGeom prst="rect">
            <a:avLst/>
          </a:prstGeom>
          <a:noFill/>
          <a:ln w="9525">
            <a:noFill/>
            <a:miter lim="800000"/>
            <a:headEnd/>
            <a:tailEnd/>
          </a:ln>
        </p:spPr>
        <p:txBody>
          <a:bodyPr lIns="27432" tIns="22860" rIns="27432" bIns="0"/>
          <a:lstStyle/>
          <a:p>
            <a:pPr algn="ctr" rtl="1"/>
            <a:r>
              <a:rPr lang="es-ES" sz="1000" b="1">
                <a:solidFill>
                  <a:srgbClr val="000000"/>
                </a:solidFill>
                <a:cs typeface="Arial" charset="0"/>
              </a:rPr>
              <a:t>1</a:t>
            </a:r>
            <a:r>
              <a:rPr lang="es-ES" sz="1000">
                <a:solidFill>
                  <a:srgbClr val="000000"/>
                </a:solidFill>
                <a:cs typeface="Arial" charset="0"/>
              </a:rPr>
              <a:t>: CONSIDERABLE          </a:t>
            </a:r>
            <a:r>
              <a:rPr lang="es-ES" sz="1000" b="1">
                <a:solidFill>
                  <a:srgbClr val="000000"/>
                </a:solidFill>
                <a:cs typeface="Arial" charset="0"/>
              </a:rPr>
              <a:t>2</a:t>
            </a:r>
            <a:r>
              <a:rPr lang="es-ES" sz="1000">
                <a:solidFill>
                  <a:srgbClr val="000000"/>
                </a:solidFill>
                <a:cs typeface="Arial" charset="0"/>
              </a:rPr>
              <a:t>: IMPORTANTE          </a:t>
            </a:r>
            <a:r>
              <a:rPr lang="es-ES" sz="1000" b="1">
                <a:solidFill>
                  <a:srgbClr val="000000"/>
                </a:solidFill>
                <a:cs typeface="Arial" charset="0"/>
              </a:rPr>
              <a:t>3</a:t>
            </a:r>
            <a:r>
              <a:rPr lang="es-ES" sz="1000">
                <a:solidFill>
                  <a:srgbClr val="000000"/>
                </a:solidFill>
                <a:cs typeface="Arial" charset="0"/>
              </a:rPr>
              <a:t>: MUY ALTO</a:t>
            </a:r>
          </a:p>
        </p:txBody>
      </p:sp>
      <p:sp>
        <p:nvSpPr>
          <p:cNvPr id="16504" name="11 Rectángulo"/>
          <p:cNvSpPr>
            <a:spLocks noChangeArrowheads="1"/>
          </p:cNvSpPr>
          <p:nvPr/>
        </p:nvSpPr>
        <p:spPr bwMode="auto">
          <a:xfrm>
            <a:off x="1428750" y="785813"/>
            <a:ext cx="6072188" cy="461962"/>
          </a:xfrm>
          <a:prstGeom prst="rect">
            <a:avLst/>
          </a:prstGeom>
          <a:noFill/>
          <a:ln w="9525">
            <a:noFill/>
            <a:miter lim="800000"/>
            <a:headEnd/>
            <a:tailEnd/>
          </a:ln>
        </p:spPr>
        <p:txBody>
          <a:bodyPr>
            <a:spAutoFit/>
          </a:bodyPr>
          <a:lstStyle/>
          <a:p>
            <a:r>
              <a:rPr lang="es-ES" sz="2400" b="1" i="1">
                <a:latin typeface="Corbel" pitchFamily="34" charset="0"/>
              </a:rPr>
              <a:t>Determinación de Fortalezas y Debilidades</a:t>
            </a:r>
            <a:endParaRPr lang="es-EC" sz="2400" b="1" i="1">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6 Marcador de fecha"/>
          <p:cNvSpPr>
            <a:spLocks noGrp="1"/>
          </p:cNvSpPr>
          <p:nvPr>
            <p:ph type="dt" sz="quarter" idx="10"/>
          </p:nvPr>
        </p:nvSpPr>
        <p:spPr bwMode="auto">
          <a:xfrm>
            <a:off x="500063" y="6429375"/>
            <a:ext cx="95250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673CDA3-82F5-45C8-B99E-5F374D51681E}" type="datetime1">
              <a:rPr/>
              <a:pPr fontAlgn="base">
                <a:spcBef>
                  <a:spcPct val="0"/>
                </a:spcBef>
                <a:spcAft>
                  <a:spcPct val="0"/>
                </a:spcAft>
              </a:pPr>
              <a:t>28/07/2010</a:t>
            </a:fld>
            <a:endParaRPr/>
          </a:p>
        </p:txBody>
      </p:sp>
      <p:sp>
        <p:nvSpPr>
          <p:cNvPr id="17411" name="7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8AE7C0A-D634-433E-A8C2-D49C3FCF620B}" type="slidenum">
              <a:rPr smtClean="0"/>
              <a:pPr fontAlgn="base">
                <a:spcBef>
                  <a:spcPct val="0"/>
                </a:spcBef>
                <a:spcAft>
                  <a:spcPct val="0"/>
                </a:spcAft>
              </a:pPr>
              <a:t>9</a:t>
            </a:fld>
            <a:endParaRPr smtClean="0"/>
          </a:p>
        </p:txBody>
      </p:sp>
      <p:sp>
        <p:nvSpPr>
          <p:cNvPr id="17412" name="8 Marcador de pie de página"/>
          <p:cNvSpPr>
            <a:spLocks noGrp="1"/>
          </p:cNvSpPr>
          <p:nvPr>
            <p:ph type="ftr" sz="quarter" idx="11"/>
          </p:nvPr>
        </p:nvSpPr>
        <p:spPr bwMode="auto">
          <a:xfrm>
            <a:off x="3429000" y="6429375"/>
            <a:ext cx="2190750" cy="352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t>Dennys González - Xavier Carrasco</a:t>
            </a:r>
          </a:p>
        </p:txBody>
      </p:sp>
      <p:sp>
        <p:nvSpPr>
          <p:cNvPr id="24" name="23 Título"/>
          <p:cNvSpPr>
            <a:spLocks noGrp="1"/>
          </p:cNvSpPr>
          <p:nvPr>
            <p:ph type="title"/>
          </p:nvPr>
        </p:nvSpPr>
        <p:spPr>
          <a:xfrm>
            <a:off x="214313" y="-4763"/>
            <a:ext cx="8229600" cy="790576"/>
          </a:xfrm>
        </p:spPr>
        <p:txBody>
          <a:bodyPr/>
          <a:lstStyle/>
          <a:p>
            <a:pPr algn="ctr" fontAlgn="auto">
              <a:spcAft>
                <a:spcPts val="0"/>
              </a:spcAft>
              <a:defRPr/>
            </a:pPr>
            <a:r>
              <a:rPr b="1" smtClean="0">
                <a:solidFill>
                  <a:schemeClr val="tx2">
                    <a:satMod val="200000"/>
                  </a:schemeClr>
                </a:solidFill>
              </a:rPr>
              <a:t>Diagnóstico Estratégico</a:t>
            </a:r>
            <a:endParaRPr dirty="0">
              <a:solidFill>
                <a:schemeClr val="tx2">
                  <a:satMod val="200000"/>
                </a:schemeClr>
              </a:solidFill>
            </a:endParaRPr>
          </a:p>
        </p:txBody>
      </p:sp>
      <p:sp>
        <p:nvSpPr>
          <p:cNvPr id="17414" name="11 Rectángulo"/>
          <p:cNvSpPr>
            <a:spLocks noChangeArrowheads="1"/>
          </p:cNvSpPr>
          <p:nvPr/>
        </p:nvSpPr>
        <p:spPr bwMode="auto">
          <a:xfrm>
            <a:off x="1285875" y="785813"/>
            <a:ext cx="6429375" cy="461962"/>
          </a:xfrm>
          <a:prstGeom prst="rect">
            <a:avLst/>
          </a:prstGeom>
          <a:noFill/>
          <a:ln w="9525">
            <a:noFill/>
            <a:miter lim="800000"/>
            <a:headEnd/>
            <a:tailEnd/>
          </a:ln>
        </p:spPr>
        <p:txBody>
          <a:bodyPr>
            <a:spAutoFit/>
          </a:bodyPr>
          <a:lstStyle/>
          <a:p>
            <a:r>
              <a:rPr lang="es-ES" sz="2400" b="1" i="1">
                <a:latin typeface="Corbel" pitchFamily="34" charset="0"/>
              </a:rPr>
              <a:t>ANALISIS DEL MERCADO Y LA COMPETENCIA</a:t>
            </a:r>
            <a:endParaRPr lang="es-EC" sz="2400" b="1" i="1">
              <a:latin typeface="Corbel" pitchFamily="34" charset="0"/>
            </a:endParaRPr>
          </a:p>
        </p:txBody>
      </p:sp>
      <p:pic>
        <p:nvPicPr>
          <p:cNvPr id="17415" name="Picture 6"/>
          <p:cNvPicPr>
            <a:picLocks noChangeAspect="1" noChangeArrowheads="1"/>
          </p:cNvPicPr>
          <p:nvPr/>
        </p:nvPicPr>
        <p:blipFill>
          <a:blip r:embed="rId3"/>
          <a:srcRect l="6055" t="32422" r="23633" b="8984"/>
          <a:stretch>
            <a:fillRect/>
          </a:stretch>
        </p:blipFill>
        <p:spPr bwMode="auto">
          <a:xfrm>
            <a:off x="1000125" y="1357313"/>
            <a:ext cx="71437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Civic</Template>
  <TotalTime>0</TotalTime>
  <Words>1478</Words>
  <PresentationFormat>Presentación en pantalla (4:3)</PresentationFormat>
  <Paragraphs>304</Paragraphs>
  <Slides>29</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Corbel</vt:lpstr>
      <vt:lpstr>Arial</vt:lpstr>
      <vt:lpstr>Wingdings</vt:lpstr>
      <vt:lpstr>Wingdings 2</vt:lpstr>
      <vt:lpstr>Wingdings 3</vt:lpstr>
      <vt:lpstr>Calibri</vt:lpstr>
      <vt:lpstr>Constantia</vt:lpstr>
      <vt:lpstr>Kristen ITC</vt:lpstr>
      <vt:lpstr>IntroducingPowerPoint2007</vt:lpstr>
      <vt:lpstr>Diapositiva 1</vt:lpstr>
      <vt:lpstr>TEORÍA DEL BALANCED SCORECARD</vt:lpstr>
      <vt:lpstr>Diapositiva 3</vt:lpstr>
      <vt:lpstr>Diapositiva 4</vt:lpstr>
      <vt:lpstr>ENFOQUE   ESTRATÉGICO</vt:lpstr>
      <vt:lpstr>Proceso del Enfoque Estratégico</vt:lpstr>
      <vt:lpstr>Diagnóstico Estratégico</vt:lpstr>
      <vt:lpstr>Diagnóstico Estratégico</vt:lpstr>
      <vt:lpstr>Diagnóstico Estratégico</vt:lpstr>
      <vt:lpstr>Diapositiva 10</vt:lpstr>
      <vt:lpstr>Diapositiva 11</vt:lpstr>
      <vt:lpstr>INNOVACIÓN ESTRATÉGICA</vt:lpstr>
      <vt:lpstr>INNOVACIÓN ESTRATÉGICA</vt:lpstr>
      <vt:lpstr>INNOVACIÓN ESTRATÉGICA</vt:lpstr>
      <vt:lpstr>INNOVACIÓN ESTRATÉGICA</vt:lpstr>
      <vt:lpstr>TEMAS ESTRATÉGICOS</vt:lpstr>
      <vt:lpstr>TRASLADO AL BALANCED SCORECARD</vt:lpstr>
      <vt:lpstr>DETERMINACIÓN DEL MAPA ESTRATÉGICO </vt:lpstr>
      <vt:lpstr>DESARROLLO DE  INDICADORES</vt:lpstr>
      <vt:lpstr>DETERMINACIÓN DE INICIATIVAS ESTRATÉGICAS Y PROYECTOS</vt:lpstr>
      <vt:lpstr>PRIORIZACIÓN DE INICIATIVAS ESTRATÉGICAS</vt:lpstr>
      <vt:lpstr>DISEÑO DE PLANES DE ACCIÓN</vt:lpstr>
      <vt:lpstr>IMPLEMENTACIÓN DEL SISTEMA DE GESTIÓN DE INDICADORES</vt:lpstr>
      <vt:lpstr>Implementación del Aplicativo</vt:lpstr>
      <vt:lpstr>Implementación del Aplicativo</vt:lpstr>
      <vt:lpstr>Implementación del Aplicativo</vt:lpstr>
      <vt:lpstr>Implementación del Aplicativo</vt:lpstr>
      <vt:lpstr>SISTEMA APLICATIVO Y CONCLUSIONES</vt:lpstr>
      <vt:lpstr>BIBLIOGRAFÍA</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2009-03-30T01:37:43Z</dcterms:created>
  <dcterms:modified xsi:type="dcterms:W3CDTF">2010-07-28T22:40:43Z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