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9" r:id="rId3"/>
    <p:sldId id="260" r:id="rId4"/>
    <p:sldId id="261" r:id="rId5"/>
    <p:sldId id="262" r:id="rId6"/>
    <p:sldId id="263" r:id="rId7"/>
    <p:sldId id="266" r:id="rId8"/>
    <p:sldId id="257" r:id="rId9"/>
    <p:sldId id="267" r:id="rId10"/>
    <p:sldId id="268" r:id="rId11"/>
    <p:sldId id="265" r:id="rId12"/>
    <p:sldId id="264" r:id="rId13"/>
    <p:sldId id="25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9FF7D-12D5-4195-A771-32695003598D}" type="doc">
      <dgm:prSet loTypeId="urn:microsoft.com/office/officeart/2005/8/layout/matrix3" loCatId="matrix" qsTypeId="urn:microsoft.com/office/officeart/2005/8/quickstyle/simple3" qsCatId="simple" csTypeId="urn:microsoft.com/office/officeart/2005/8/colors/colorful3" csCatId="colorful" phldr="1"/>
      <dgm:spPr/>
      <dgm:t>
        <a:bodyPr/>
        <a:lstStyle/>
        <a:p>
          <a:endParaRPr lang="es-ES"/>
        </a:p>
      </dgm:t>
    </dgm:pt>
    <dgm:pt modelId="{4ECEEDAF-07DF-40E0-BF09-DF832E83639D}">
      <dgm:prSet phldrT="[Texto]" custT="1"/>
      <dgm:spPr/>
      <dgm:t>
        <a:bodyPr/>
        <a:lstStyle/>
        <a:p>
          <a:r>
            <a:rPr lang="es-ES" sz="1400" dirty="0" smtClean="0"/>
            <a:t>Capítulo I </a:t>
          </a:r>
        </a:p>
        <a:p>
          <a:r>
            <a:rPr lang="es-ES" sz="1400" dirty="0" smtClean="0"/>
            <a:t>Comprende el Marco Teórico en la que se rige nuestra auditoría</a:t>
          </a:r>
          <a:endParaRPr lang="es-ES" sz="1400" dirty="0"/>
        </a:p>
      </dgm:t>
    </dgm:pt>
    <dgm:pt modelId="{BC0CDFAA-D52A-40E9-9394-3EF9FCDA6182}" type="parTrans" cxnId="{939D5A73-E8E8-4C14-8E77-18B7EF5B44DE}">
      <dgm:prSet/>
      <dgm:spPr/>
      <dgm:t>
        <a:bodyPr/>
        <a:lstStyle/>
        <a:p>
          <a:endParaRPr lang="es-ES"/>
        </a:p>
      </dgm:t>
    </dgm:pt>
    <dgm:pt modelId="{C8C758FA-EBA7-4066-B0B1-44AA08D0C15C}" type="sibTrans" cxnId="{939D5A73-E8E8-4C14-8E77-18B7EF5B44DE}">
      <dgm:prSet/>
      <dgm:spPr/>
      <dgm:t>
        <a:bodyPr/>
        <a:lstStyle/>
        <a:p>
          <a:endParaRPr lang="es-ES"/>
        </a:p>
      </dgm:t>
    </dgm:pt>
    <dgm:pt modelId="{9A18892E-AD8D-4B58-AD96-DF6806FC1D98}">
      <dgm:prSet phldrT="[Texto]" custT="1"/>
      <dgm:spPr/>
      <dgm:t>
        <a:bodyPr/>
        <a:lstStyle/>
        <a:p>
          <a:r>
            <a:rPr lang="es-ES" sz="1400" dirty="0" smtClean="0"/>
            <a:t>Capítulo II</a:t>
          </a:r>
        </a:p>
        <a:p>
          <a:r>
            <a:rPr lang="es-ES" sz="1400" dirty="0" smtClean="0"/>
            <a:t>Comprende el conocimiento del negocio, análisis del IVA y retención a la fuente</a:t>
          </a:r>
          <a:endParaRPr lang="es-ES" sz="1400" dirty="0"/>
        </a:p>
      </dgm:t>
    </dgm:pt>
    <dgm:pt modelId="{2005A633-7534-4C70-86AC-B51220790C14}" type="parTrans" cxnId="{B3604A0A-7A3C-4B46-B152-0C195A5D2BDF}">
      <dgm:prSet/>
      <dgm:spPr/>
      <dgm:t>
        <a:bodyPr/>
        <a:lstStyle/>
        <a:p>
          <a:endParaRPr lang="es-ES"/>
        </a:p>
      </dgm:t>
    </dgm:pt>
    <dgm:pt modelId="{3F621F1B-37F3-4A02-90AD-1E046CAA5A31}" type="sibTrans" cxnId="{B3604A0A-7A3C-4B46-B152-0C195A5D2BDF}">
      <dgm:prSet/>
      <dgm:spPr/>
      <dgm:t>
        <a:bodyPr/>
        <a:lstStyle/>
        <a:p>
          <a:endParaRPr lang="es-ES"/>
        </a:p>
      </dgm:t>
    </dgm:pt>
    <dgm:pt modelId="{3386FA37-78ED-43EE-B018-89680E65D641}">
      <dgm:prSet phldrT="[Texto]" custT="1"/>
      <dgm:spPr/>
      <dgm:t>
        <a:bodyPr/>
        <a:lstStyle/>
        <a:p>
          <a:r>
            <a:rPr lang="es-ES" sz="1400" dirty="0" smtClean="0"/>
            <a:t>Capítulo III</a:t>
          </a:r>
        </a:p>
        <a:p>
          <a:r>
            <a:rPr lang="es-ES" sz="1400" dirty="0" smtClean="0"/>
            <a:t>Comprende en la auditoría de la información tributaria con los cuales se probara la razonabilidad de estas.</a:t>
          </a:r>
        </a:p>
        <a:p>
          <a:endParaRPr lang="es-ES" sz="1400" dirty="0"/>
        </a:p>
      </dgm:t>
    </dgm:pt>
    <dgm:pt modelId="{D9BEB246-8A71-45C7-B292-06CCE5CF7600}" type="parTrans" cxnId="{1534688B-76E4-46E1-BE28-EDD3FE08FA90}">
      <dgm:prSet/>
      <dgm:spPr/>
      <dgm:t>
        <a:bodyPr/>
        <a:lstStyle/>
        <a:p>
          <a:endParaRPr lang="es-ES"/>
        </a:p>
      </dgm:t>
    </dgm:pt>
    <dgm:pt modelId="{E920567E-8DB5-4A7A-A3D0-2405AFD2959C}" type="sibTrans" cxnId="{1534688B-76E4-46E1-BE28-EDD3FE08FA90}">
      <dgm:prSet/>
      <dgm:spPr/>
      <dgm:t>
        <a:bodyPr/>
        <a:lstStyle/>
        <a:p>
          <a:endParaRPr lang="es-ES"/>
        </a:p>
      </dgm:t>
    </dgm:pt>
    <dgm:pt modelId="{AECF61EE-86C5-4EEC-9448-CA4209268763}">
      <dgm:prSet phldrT="[Texto]" custT="1"/>
      <dgm:spPr/>
      <dgm:t>
        <a:bodyPr/>
        <a:lstStyle/>
        <a:p>
          <a:r>
            <a:rPr lang="es-ES" sz="1400" dirty="0" smtClean="0"/>
            <a:t>Capítulo IV</a:t>
          </a:r>
        </a:p>
        <a:p>
          <a:r>
            <a:rPr lang="es-ES" sz="1400" dirty="0" smtClean="0"/>
            <a:t>Comprende del análisis de la situación financiera de la organización</a:t>
          </a:r>
          <a:endParaRPr lang="es-ES" sz="1400" dirty="0"/>
        </a:p>
      </dgm:t>
    </dgm:pt>
    <dgm:pt modelId="{DDFC5B13-EFC5-4608-9BD9-C263D5E8A59C}" type="parTrans" cxnId="{D24EBE65-113E-4B9B-8432-5452FB27BBFB}">
      <dgm:prSet/>
      <dgm:spPr/>
      <dgm:t>
        <a:bodyPr/>
        <a:lstStyle/>
        <a:p>
          <a:endParaRPr lang="es-ES"/>
        </a:p>
      </dgm:t>
    </dgm:pt>
    <dgm:pt modelId="{C85604DB-D6AD-4EB1-8F2F-097C14F6DD04}" type="sibTrans" cxnId="{D24EBE65-113E-4B9B-8432-5452FB27BBFB}">
      <dgm:prSet/>
      <dgm:spPr/>
      <dgm:t>
        <a:bodyPr/>
        <a:lstStyle/>
        <a:p>
          <a:endParaRPr lang="es-ES"/>
        </a:p>
      </dgm:t>
    </dgm:pt>
    <dgm:pt modelId="{CB4AE894-3F69-4B02-A565-DEAD9135BAA9}">
      <dgm:prSet phldrT="[Texto]" custScaleX="187380" custScaleY="115503" custLinFactNeighborX="-63642" custLinFactNeighborY="-8304"/>
      <dgm:spPr/>
      <dgm:t>
        <a:bodyPr/>
        <a:lstStyle/>
        <a:p>
          <a:endParaRPr lang="es-ES"/>
        </a:p>
      </dgm:t>
    </dgm:pt>
    <dgm:pt modelId="{A78B1256-3E04-4C25-9B2E-6F4E3B97E1C5}" type="parTrans" cxnId="{9405A3F7-0D65-4E5D-991C-F6C03074D556}">
      <dgm:prSet/>
      <dgm:spPr/>
      <dgm:t>
        <a:bodyPr/>
        <a:lstStyle/>
        <a:p>
          <a:endParaRPr lang="es-ES"/>
        </a:p>
      </dgm:t>
    </dgm:pt>
    <dgm:pt modelId="{59DFB000-AAC5-4F89-8E2C-8AFBC7BF2360}" type="sibTrans" cxnId="{9405A3F7-0D65-4E5D-991C-F6C03074D556}">
      <dgm:prSet/>
      <dgm:spPr/>
      <dgm:t>
        <a:bodyPr/>
        <a:lstStyle/>
        <a:p>
          <a:endParaRPr lang="es-ES"/>
        </a:p>
      </dgm:t>
    </dgm:pt>
    <dgm:pt modelId="{335688F3-A2A6-4374-B110-BF578631F7DB}">
      <dgm:prSet/>
      <dgm:spPr/>
      <dgm:t>
        <a:bodyPr/>
        <a:lstStyle/>
        <a:p>
          <a:endParaRPr lang="es-ES"/>
        </a:p>
      </dgm:t>
    </dgm:pt>
    <dgm:pt modelId="{9C224DEB-9744-4F3C-B107-EEE1BDC3046A}" type="parTrans" cxnId="{C8EADE99-F828-456E-B04B-5DFEA8D89D3B}">
      <dgm:prSet/>
      <dgm:spPr/>
      <dgm:t>
        <a:bodyPr/>
        <a:lstStyle/>
        <a:p>
          <a:endParaRPr lang="es-ES"/>
        </a:p>
      </dgm:t>
    </dgm:pt>
    <dgm:pt modelId="{CE1B437B-1383-4B2F-AC50-5B8E8746CE83}" type="sibTrans" cxnId="{C8EADE99-F828-456E-B04B-5DFEA8D89D3B}">
      <dgm:prSet/>
      <dgm:spPr/>
      <dgm:t>
        <a:bodyPr/>
        <a:lstStyle/>
        <a:p>
          <a:endParaRPr lang="es-ES"/>
        </a:p>
      </dgm:t>
    </dgm:pt>
    <dgm:pt modelId="{0F181A7A-D390-445A-8C8F-CB46E81DBB08}">
      <dgm:prSet/>
      <dgm:spPr/>
      <dgm:t>
        <a:bodyPr/>
        <a:lstStyle/>
        <a:p>
          <a:endParaRPr lang="es-ES"/>
        </a:p>
      </dgm:t>
    </dgm:pt>
    <dgm:pt modelId="{8D1A85E4-2A2F-40B8-B4E0-A96D14A2F903}" type="parTrans" cxnId="{AAC9DF41-F05C-4575-AED6-147231D6DF6A}">
      <dgm:prSet/>
      <dgm:spPr/>
      <dgm:t>
        <a:bodyPr/>
        <a:lstStyle/>
        <a:p>
          <a:endParaRPr lang="es-ES"/>
        </a:p>
      </dgm:t>
    </dgm:pt>
    <dgm:pt modelId="{98CDE15C-6FBB-47FB-BEBC-0C8B1ECA4AE0}" type="sibTrans" cxnId="{AAC9DF41-F05C-4575-AED6-147231D6DF6A}">
      <dgm:prSet/>
      <dgm:spPr/>
      <dgm:t>
        <a:bodyPr/>
        <a:lstStyle/>
        <a:p>
          <a:endParaRPr lang="es-ES"/>
        </a:p>
      </dgm:t>
    </dgm:pt>
    <dgm:pt modelId="{430C21E2-BA0E-4C0D-A093-384BE875CC70}" type="pres">
      <dgm:prSet presAssocID="{0499FF7D-12D5-4195-A771-32695003598D}" presName="matrix" presStyleCnt="0">
        <dgm:presLayoutVars>
          <dgm:chMax val="1"/>
          <dgm:dir/>
          <dgm:resizeHandles val="exact"/>
        </dgm:presLayoutVars>
      </dgm:prSet>
      <dgm:spPr/>
      <dgm:t>
        <a:bodyPr/>
        <a:lstStyle/>
        <a:p>
          <a:endParaRPr lang="es-ES"/>
        </a:p>
      </dgm:t>
    </dgm:pt>
    <dgm:pt modelId="{C4C41568-5F12-4FB7-A87C-882358084E3B}" type="pres">
      <dgm:prSet presAssocID="{0499FF7D-12D5-4195-A771-32695003598D}" presName="diamond" presStyleLbl="bgShp" presStyleIdx="0" presStyleCnt="1"/>
      <dgm:spPr/>
    </dgm:pt>
    <dgm:pt modelId="{FC6BE265-A259-40BA-8A31-07D78ECDAF3D}" type="pres">
      <dgm:prSet presAssocID="{0499FF7D-12D5-4195-A771-32695003598D}" presName="quad1" presStyleLbl="node1" presStyleIdx="0" presStyleCnt="4" custScaleX="187380" custScaleY="115503" custLinFactNeighborX="-63642" custLinFactNeighborY="-8304">
        <dgm:presLayoutVars>
          <dgm:chMax val="0"/>
          <dgm:chPref val="0"/>
          <dgm:bulletEnabled val="1"/>
        </dgm:presLayoutVars>
      </dgm:prSet>
      <dgm:spPr/>
      <dgm:t>
        <a:bodyPr/>
        <a:lstStyle/>
        <a:p>
          <a:endParaRPr lang="es-ES"/>
        </a:p>
      </dgm:t>
    </dgm:pt>
    <dgm:pt modelId="{1CDFEC07-988C-4A5F-AB44-71B10866A8F8}" type="pres">
      <dgm:prSet presAssocID="{0499FF7D-12D5-4195-A771-32695003598D}" presName="quad2" presStyleLbl="node1" presStyleIdx="1" presStyleCnt="4" custScaleX="197881" custScaleY="116605" custLinFactNeighborX="71042" custLinFactNeighborY="-7753">
        <dgm:presLayoutVars>
          <dgm:chMax val="0"/>
          <dgm:chPref val="0"/>
          <dgm:bulletEnabled val="1"/>
        </dgm:presLayoutVars>
      </dgm:prSet>
      <dgm:spPr/>
      <dgm:t>
        <a:bodyPr/>
        <a:lstStyle/>
        <a:p>
          <a:endParaRPr lang="es-ES"/>
        </a:p>
      </dgm:t>
    </dgm:pt>
    <dgm:pt modelId="{BAE2FC85-63D9-45F4-8A59-CA63BAB5CBD7}" type="pres">
      <dgm:prSet presAssocID="{0499FF7D-12D5-4195-A771-32695003598D}" presName="quad3" presStyleLbl="node1" presStyleIdx="2" presStyleCnt="4" custScaleX="180517" custScaleY="115906" custLinFactNeighborX="-62462" custLinFactNeighborY="8766">
        <dgm:presLayoutVars>
          <dgm:chMax val="0"/>
          <dgm:chPref val="0"/>
          <dgm:bulletEnabled val="1"/>
        </dgm:presLayoutVars>
      </dgm:prSet>
      <dgm:spPr/>
      <dgm:t>
        <a:bodyPr/>
        <a:lstStyle/>
        <a:p>
          <a:endParaRPr lang="es-ES"/>
        </a:p>
      </dgm:t>
    </dgm:pt>
    <dgm:pt modelId="{C2E1A5BD-B5AB-4009-A847-66DED1051FE0}" type="pres">
      <dgm:prSet presAssocID="{0499FF7D-12D5-4195-A771-32695003598D}" presName="quad4" presStyleLbl="node1" presStyleIdx="3" presStyleCnt="4" custScaleX="200380" custScaleY="108303" custLinFactNeighborX="68140" custLinFactNeighborY="9117">
        <dgm:presLayoutVars>
          <dgm:chMax val="0"/>
          <dgm:chPref val="0"/>
          <dgm:bulletEnabled val="1"/>
        </dgm:presLayoutVars>
      </dgm:prSet>
      <dgm:spPr/>
      <dgm:t>
        <a:bodyPr/>
        <a:lstStyle/>
        <a:p>
          <a:endParaRPr lang="es-ES"/>
        </a:p>
      </dgm:t>
    </dgm:pt>
  </dgm:ptLst>
  <dgm:cxnLst>
    <dgm:cxn modelId="{AAC9DF41-F05C-4575-AED6-147231D6DF6A}" srcId="{0499FF7D-12D5-4195-A771-32695003598D}" destId="{0F181A7A-D390-445A-8C8F-CB46E81DBB08}" srcOrd="5" destOrd="0" parTransId="{8D1A85E4-2A2F-40B8-B4E0-A96D14A2F903}" sibTransId="{98CDE15C-6FBB-47FB-BEBC-0C8B1ECA4AE0}"/>
    <dgm:cxn modelId="{D24EBE65-113E-4B9B-8432-5452FB27BBFB}" srcId="{0499FF7D-12D5-4195-A771-32695003598D}" destId="{AECF61EE-86C5-4EEC-9448-CA4209268763}" srcOrd="3" destOrd="0" parTransId="{DDFC5B13-EFC5-4608-9BD9-C263D5E8A59C}" sibTransId="{C85604DB-D6AD-4EB1-8F2F-097C14F6DD04}"/>
    <dgm:cxn modelId="{4B6AD0DC-8B58-420D-8094-9F6D29CD7290}" type="presOf" srcId="{AECF61EE-86C5-4EEC-9448-CA4209268763}" destId="{C2E1A5BD-B5AB-4009-A847-66DED1051FE0}" srcOrd="0" destOrd="0" presId="urn:microsoft.com/office/officeart/2005/8/layout/matrix3"/>
    <dgm:cxn modelId="{3AC08D59-EB63-4D5C-A8A9-CD228660F285}" type="presOf" srcId="{0499FF7D-12D5-4195-A771-32695003598D}" destId="{430C21E2-BA0E-4C0D-A093-384BE875CC70}" srcOrd="0" destOrd="0" presId="urn:microsoft.com/office/officeart/2005/8/layout/matrix3"/>
    <dgm:cxn modelId="{CC9C2128-2B9D-4D97-AA7D-BDCDA406D91D}" type="presOf" srcId="{4ECEEDAF-07DF-40E0-BF09-DF832E83639D}" destId="{FC6BE265-A259-40BA-8A31-07D78ECDAF3D}" srcOrd="0" destOrd="0" presId="urn:microsoft.com/office/officeart/2005/8/layout/matrix3"/>
    <dgm:cxn modelId="{1534688B-76E4-46E1-BE28-EDD3FE08FA90}" srcId="{0499FF7D-12D5-4195-A771-32695003598D}" destId="{3386FA37-78ED-43EE-B018-89680E65D641}" srcOrd="2" destOrd="0" parTransId="{D9BEB246-8A71-45C7-B292-06CCE5CF7600}" sibTransId="{E920567E-8DB5-4A7A-A3D0-2405AFD2959C}"/>
    <dgm:cxn modelId="{9405A3F7-0D65-4E5D-991C-F6C03074D556}" srcId="{0499FF7D-12D5-4195-A771-32695003598D}" destId="{CB4AE894-3F69-4B02-A565-DEAD9135BAA9}" srcOrd="6" destOrd="0" parTransId="{A78B1256-3E04-4C25-9B2E-6F4E3B97E1C5}" sibTransId="{59DFB000-AAC5-4F89-8E2C-8AFBC7BF2360}"/>
    <dgm:cxn modelId="{939D5A73-E8E8-4C14-8E77-18B7EF5B44DE}" srcId="{0499FF7D-12D5-4195-A771-32695003598D}" destId="{4ECEEDAF-07DF-40E0-BF09-DF832E83639D}" srcOrd="0" destOrd="0" parTransId="{BC0CDFAA-D52A-40E9-9394-3EF9FCDA6182}" sibTransId="{C8C758FA-EBA7-4066-B0B1-44AA08D0C15C}"/>
    <dgm:cxn modelId="{B3604A0A-7A3C-4B46-B152-0C195A5D2BDF}" srcId="{0499FF7D-12D5-4195-A771-32695003598D}" destId="{9A18892E-AD8D-4B58-AD96-DF6806FC1D98}" srcOrd="1" destOrd="0" parTransId="{2005A633-7534-4C70-86AC-B51220790C14}" sibTransId="{3F621F1B-37F3-4A02-90AD-1E046CAA5A31}"/>
    <dgm:cxn modelId="{C46CEAFC-319C-4CEC-907A-9F6FF3DC1F59}" type="presOf" srcId="{3386FA37-78ED-43EE-B018-89680E65D641}" destId="{BAE2FC85-63D9-45F4-8A59-CA63BAB5CBD7}" srcOrd="0" destOrd="0" presId="urn:microsoft.com/office/officeart/2005/8/layout/matrix3"/>
    <dgm:cxn modelId="{C8EADE99-F828-456E-B04B-5DFEA8D89D3B}" srcId="{0499FF7D-12D5-4195-A771-32695003598D}" destId="{335688F3-A2A6-4374-B110-BF578631F7DB}" srcOrd="4" destOrd="0" parTransId="{9C224DEB-9744-4F3C-B107-EEE1BDC3046A}" sibTransId="{CE1B437B-1383-4B2F-AC50-5B8E8746CE83}"/>
    <dgm:cxn modelId="{E2DA8C8C-1479-4C28-99DA-7D1615B9B068}" type="presOf" srcId="{9A18892E-AD8D-4B58-AD96-DF6806FC1D98}" destId="{1CDFEC07-988C-4A5F-AB44-71B10866A8F8}" srcOrd="0" destOrd="0" presId="urn:microsoft.com/office/officeart/2005/8/layout/matrix3"/>
    <dgm:cxn modelId="{889F4216-238C-4577-8FAD-6F67D9142E5B}" type="presParOf" srcId="{430C21E2-BA0E-4C0D-A093-384BE875CC70}" destId="{C4C41568-5F12-4FB7-A87C-882358084E3B}" srcOrd="0" destOrd="0" presId="urn:microsoft.com/office/officeart/2005/8/layout/matrix3"/>
    <dgm:cxn modelId="{8EDEEB94-B2E8-4DA5-8CC3-664B3237A39F}" type="presParOf" srcId="{430C21E2-BA0E-4C0D-A093-384BE875CC70}" destId="{FC6BE265-A259-40BA-8A31-07D78ECDAF3D}" srcOrd="1" destOrd="0" presId="urn:microsoft.com/office/officeart/2005/8/layout/matrix3"/>
    <dgm:cxn modelId="{DE0EC495-7D49-4790-B983-2C2B14E549F4}" type="presParOf" srcId="{430C21E2-BA0E-4C0D-A093-384BE875CC70}" destId="{1CDFEC07-988C-4A5F-AB44-71B10866A8F8}" srcOrd="2" destOrd="0" presId="urn:microsoft.com/office/officeart/2005/8/layout/matrix3"/>
    <dgm:cxn modelId="{20DFE850-BC4D-4EEA-8B03-70B53A7BAF01}" type="presParOf" srcId="{430C21E2-BA0E-4C0D-A093-384BE875CC70}" destId="{BAE2FC85-63D9-45F4-8A59-CA63BAB5CBD7}" srcOrd="3" destOrd="0" presId="urn:microsoft.com/office/officeart/2005/8/layout/matrix3"/>
    <dgm:cxn modelId="{51CCAB21-38C8-4C4E-A7BC-ACC594AD88B8}" type="presParOf" srcId="{430C21E2-BA0E-4C0D-A093-384BE875CC70}" destId="{C2E1A5BD-B5AB-4009-A847-66DED1051FE0}" srcOrd="4" destOrd="0" presId="urn:microsoft.com/office/officeart/2005/8/layout/matrix3"/>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8BD594A5-7806-41F4-A853-535745469F1F}"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s-ES"/>
        </a:p>
      </dgm:t>
    </dgm:pt>
    <dgm:pt modelId="{436F0C94-497C-4F45-862D-815DD5ABCBB5}">
      <dgm:prSet phldrT="[Texto]"/>
      <dgm:spPr/>
      <dgm:t>
        <a:bodyPr/>
        <a:lstStyle/>
        <a:p>
          <a:r>
            <a:rPr lang="es-ES" dirty="0" smtClean="0"/>
            <a:t>Introducción</a:t>
          </a:r>
          <a:endParaRPr lang="es-ES" dirty="0"/>
        </a:p>
      </dgm:t>
    </dgm:pt>
    <dgm:pt modelId="{88F6D621-E009-4F36-87D7-2862EBA2C4F8}" type="parTrans" cxnId="{4E1CE5F0-1026-4CE2-AA73-A230F1CCCD2A}">
      <dgm:prSet/>
      <dgm:spPr/>
      <dgm:t>
        <a:bodyPr/>
        <a:lstStyle/>
        <a:p>
          <a:endParaRPr lang="es-ES"/>
        </a:p>
      </dgm:t>
    </dgm:pt>
    <dgm:pt modelId="{01B421BB-DACE-4A1B-AAD7-D4FC3A06E680}" type="sibTrans" cxnId="{4E1CE5F0-1026-4CE2-AA73-A230F1CCCD2A}">
      <dgm:prSet/>
      <dgm:spPr/>
      <dgm:t>
        <a:bodyPr/>
        <a:lstStyle/>
        <a:p>
          <a:endParaRPr lang="es-ES"/>
        </a:p>
      </dgm:t>
    </dgm:pt>
    <dgm:pt modelId="{EF3BAFA4-B562-4E53-A119-EDB4B4A992DC}">
      <dgm:prSet phldrT="[Texto]"/>
      <dgm:spPr/>
      <dgm:t>
        <a:bodyPr/>
        <a:lstStyle/>
        <a:p>
          <a:r>
            <a:rPr lang="es-ES" dirty="0" smtClean="0"/>
            <a:t>Este trabajo consiste en realizar una Auditoría Tributaria de los estados financieros a una empresa dedicada a la elaboración, producción y comercialización de aceite de pescado.</a:t>
          </a:r>
          <a:endParaRPr lang="es-ES" dirty="0"/>
        </a:p>
      </dgm:t>
    </dgm:pt>
    <dgm:pt modelId="{B020945B-F3F1-4DA5-BB30-0B28D3DFE372}" type="parTrans" cxnId="{90185F77-E14B-4DEE-B85A-9D161E8B753E}">
      <dgm:prSet/>
      <dgm:spPr/>
      <dgm:t>
        <a:bodyPr/>
        <a:lstStyle/>
        <a:p>
          <a:endParaRPr lang="es-ES"/>
        </a:p>
      </dgm:t>
    </dgm:pt>
    <dgm:pt modelId="{2444A867-5A11-403D-9A83-FF5C9A5E1E94}" type="sibTrans" cxnId="{90185F77-E14B-4DEE-B85A-9D161E8B753E}">
      <dgm:prSet/>
      <dgm:spPr/>
      <dgm:t>
        <a:bodyPr/>
        <a:lstStyle/>
        <a:p>
          <a:endParaRPr lang="es-ES"/>
        </a:p>
      </dgm:t>
    </dgm:pt>
    <dgm:pt modelId="{45869453-5205-48B6-8037-C4C63F7ACFB6}">
      <dgm:prSet phldrT="[Texto]" custT="1"/>
      <dgm:spPr/>
      <dgm:t>
        <a:bodyPr/>
        <a:lstStyle/>
        <a:p>
          <a:r>
            <a:rPr lang="es-ES" sz="1400" dirty="0" smtClean="0"/>
            <a:t>El propósito principal es verificar si dichos procedimientos contables cumplen de acuerdo a las leyes orgánicas tributarias con sus obligaciones tributarias en el periodo fiscal  2008, mediante el análisis de las cuentas y las conciliaciones  de las declaraciones realizadas al SRI y los registros contables.</a:t>
          </a:r>
          <a:endParaRPr lang="es-ES" sz="1400" dirty="0"/>
        </a:p>
      </dgm:t>
    </dgm:pt>
    <dgm:pt modelId="{398EA57A-70FB-4BAF-AAFC-A0517E9B801A}" type="parTrans" cxnId="{3BD53506-323D-4972-9765-744114185F26}">
      <dgm:prSet/>
      <dgm:spPr/>
      <dgm:t>
        <a:bodyPr/>
        <a:lstStyle/>
        <a:p>
          <a:endParaRPr lang="es-ES"/>
        </a:p>
      </dgm:t>
    </dgm:pt>
    <dgm:pt modelId="{D61D1A33-E00E-4750-B60F-92E3BF2EBBE0}" type="sibTrans" cxnId="{3BD53506-323D-4972-9765-744114185F26}">
      <dgm:prSet/>
      <dgm:spPr/>
      <dgm:t>
        <a:bodyPr/>
        <a:lstStyle/>
        <a:p>
          <a:endParaRPr lang="es-ES"/>
        </a:p>
      </dgm:t>
    </dgm:pt>
    <dgm:pt modelId="{A75D89B9-D0E8-4BD2-B6E5-1CE1A068CF6D}">
      <dgm:prSet phldrT="[Texto]"/>
      <dgm:spPr/>
      <dgm:t>
        <a:bodyPr/>
        <a:lstStyle/>
        <a:p>
          <a:r>
            <a:rPr lang="es-ES" dirty="0" smtClean="0"/>
            <a:t>Se realizará en conformidad con las normas de Auditoría Generalmente Aceptadas, los Principios de Contabilidad Generalmente Aceptados, y las Leyes Tributarias correspondientes al año fiscal 2008. </a:t>
          </a:r>
          <a:endParaRPr lang="es-ES" dirty="0"/>
        </a:p>
      </dgm:t>
    </dgm:pt>
    <dgm:pt modelId="{9B0C7A03-8E8E-4EF9-B95D-00F1176198AA}" type="parTrans" cxnId="{AB6763E4-E3FE-4712-AD65-43E2BD343790}">
      <dgm:prSet/>
      <dgm:spPr/>
      <dgm:t>
        <a:bodyPr/>
        <a:lstStyle/>
        <a:p>
          <a:endParaRPr lang="es-ES"/>
        </a:p>
      </dgm:t>
    </dgm:pt>
    <dgm:pt modelId="{7246907E-8BA3-4D16-A38F-929DA062C5C7}" type="sibTrans" cxnId="{AB6763E4-E3FE-4712-AD65-43E2BD343790}">
      <dgm:prSet/>
      <dgm:spPr/>
      <dgm:t>
        <a:bodyPr/>
        <a:lstStyle/>
        <a:p>
          <a:endParaRPr lang="es-ES"/>
        </a:p>
      </dgm:t>
    </dgm:pt>
    <dgm:pt modelId="{115F5A4E-B6E7-4E6F-80CA-6D5BB8D57362}" type="pres">
      <dgm:prSet presAssocID="{8BD594A5-7806-41F4-A853-535745469F1F}" presName="cycle" presStyleCnt="0">
        <dgm:presLayoutVars>
          <dgm:chMax val="1"/>
          <dgm:dir/>
          <dgm:animLvl val="ctr"/>
          <dgm:resizeHandles val="exact"/>
        </dgm:presLayoutVars>
      </dgm:prSet>
      <dgm:spPr/>
      <dgm:t>
        <a:bodyPr/>
        <a:lstStyle/>
        <a:p>
          <a:endParaRPr lang="es-ES"/>
        </a:p>
      </dgm:t>
    </dgm:pt>
    <dgm:pt modelId="{8D79FFF2-1EF6-41F3-B69E-068CB21E7633}" type="pres">
      <dgm:prSet presAssocID="{436F0C94-497C-4F45-862D-815DD5ABCBB5}" presName="centerShape" presStyleLbl="node0" presStyleIdx="0" presStyleCnt="1" custLinFactNeighborX="2141" custLinFactNeighborY="-857"/>
      <dgm:spPr/>
      <dgm:t>
        <a:bodyPr/>
        <a:lstStyle/>
        <a:p>
          <a:endParaRPr lang="es-ES"/>
        </a:p>
      </dgm:t>
    </dgm:pt>
    <dgm:pt modelId="{37FFF545-D7C6-4CAC-98B1-DD5AF924FE62}" type="pres">
      <dgm:prSet presAssocID="{B020945B-F3F1-4DA5-BB30-0B28D3DFE372}" presName="parTrans" presStyleLbl="bgSibTrans2D1" presStyleIdx="0" presStyleCnt="3" custLinFactY="3630" custLinFactNeighborX="-236" custLinFactNeighborY="100000"/>
      <dgm:spPr/>
      <dgm:t>
        <a:bodyPr/>
        <a:lstStyle/>
        <a:p>
          <a:endParaRPr lang="es-ES"/>
        </a:p>
      </dgm:t>
    </dgm:pt>
    <dgm:pt modelId="{F66F186E-21B7-4483-9C69-B96C05B02484}" type="pres">
      <dgm:prSet presAssocID="{EF3BAFA4-B562-4E53-A119-EDB4B4A992DC}" presName="node" presStyleLbl="node1" presStyleIdx="0" presStyleCnt="3" custScaleX="139128" custRadScaleRad="89046" custRadScaleInc="-19070">
        <dgm:presLayoutVars>
          <dgm:bulletEnabled val="1"/>
        </dgm:presLayoutVars>
      </dgm:prSet>
      <dgm:spPr/>
      <dgm:t>
        <a:bodyPr/>
        <a:lstStyle/>
        <a:p>
          <a:endParaRPr lang="es-ES"/>
        </a:p>
      </dgm:t>
    </dgm:pt>
    <dgm:pt modelId="{B399CBD9-F1BE-48D1-87F6-7C7CA42727E1}" type="pres">
      <dgm:prSet presAssocID="{398EA57A-70FB-4BAF-AAFC-A0517E9B801A}" presName="parTrans" presStyleLbl="bgSibTrans2D1" presStyleIdx="1" presStyleCnt="3" custAng="21423171" custLinFactNeighborX="-4163" custLinFactNeighborY="15106"/>
      <dgm:spPr/>
      <dgm:t>
        <a:bodyPr/>
        <a:lstStyle/>
        <a:p>
          <a:endParaRPr lang="es-ES"/>
        </a:p>
      </dgm:t>
    </dgm:pt>
    <dgm:pt modelId="{56695921-1CF4-4F66-90B0-375AEB19A3B2}" type="pres">
      <dgm:prSet presAssocID="{45869453-5205-48B6-8037-C4C63F7ACFB6}" presName="node" presStyleLbl="node1" presStyleIdx="1" presStyleCnt="3" custScaleX="154359" custRadScaleRad="98367" custRadScaleInc="8979">
        <dgm:presLayoutVars>
          <dgm:bulletEnabled val="1"/>
        </dgm:presLayoutVars>
      </dgm:prSet>
      <dgm:spPr/>
      <dgm:t>
        <a:bodyPr/>
        <a:lstStyle/>
        <a:p>
          <a:endParaRPr lang="es-ES"/>
        </a:p>
      </dgm:t>
    </dgm:pt>
    <dgm:pt modelId="{DD3C9F73-FF8F-4409-B0DC-70BDAD61A185}" type="pres">
      <dgm:prSet presAssocID="{9B0C7A03-8E8E-4EF9-B95D-00F1176198AA}" presName="parTrans" presStyleLbl="bgSibTrans2D1" presStyleIdx="2" presStyleCnt="3" custLinFactY="3062" custLinFactNeighborX="2110" custLinFactNeighborY="100000"/>
      <dgm:spPr/>
      <dgm:t>
        <a:bodyPr/>
        <a:lstStyle/>
        <a:p>
          <a:endParaRPr lang="es-ES"/>
        </a:p>
      </dgm:t>
    </dgm:pt>
    <dgm:pt modelId="{B1D46D2E-95E3-4866-AF7F-58657895EA5E}" type="pres">
      <dgm:prSet presAssocID="{A75D89B9-D0E8-4BD2-B6E5-1CE1A068CF6D}" presName="node" presStyleLbl="node1" presStyleIdx="2" presStyleCnt="3" custScaleX="116708" custRadScaleRad="90477" custRadScaleInc="19727">
        <dgm:presLayoutVars>
          <dgm:bulletEnabled val="1"/>
        </dgm:presLayoutVars>
      </dgm:prSet>
      <dgm:spPr/>
      <dgm:t>
        <a:bodyPr/>
        <a:lstStyle/>
        <a:p>
          <a:endParaRPr lang="es-ES"/>
        </a:p>
      </dgm:t>
    </dgm:pt>
  </dgm:ptLst>
  <dgm:cxnLst>
    <dgm:cxn modelId="{2D8C07AC-AAA0-424D-81F2-471B59D4A44C}" type="presOf" srcId="{398EA57A-70FB-4BAF-AAFC-A0517E9B801A}" destId="{B399CBD9-F1BE-48D1-87F6-7C7CA42727E1}" srcOrd="0" destOrd="0" presId="urn:microsoft.com/office/officeart/2005/8/layout/radial4"/>
    <dgm:cxn modelId="{90185F77-E14B-4DEE-B85A-9D161E8B753E}" srcId="{436F0C94-497C-4F45-862D-815DD5ABCBB5}" destId="{EF3BAFA4-B562-4E53-A119-EDB4B4A992DC}" srcOrd="0" destOrd="0" parTransId="{B020945B-F3F1-4DA5-BB30-0B28D3DFE372}" sibTransId="{2444A867-5A11-403D-9A83-FF5C9A5E1E94}"/>
    <dgm:cxn modelId="{FCBF3272-CBD0-4809-8664-83191330F59D}" type="presOf" srcId="{A75D89B9-D0E8-4BD2-B6E5-1CE1A068CF6D}" destId="{B1D46D2E-95E3-4866-AF7F-58657895EA5E}" srcOrd="0" destOrd="0" presId="urn:microsoft.com/office/officeart/2005/8/layout/radial4"/>
    <dgm:cxn modelId="{9BB955AF-7BF2-43F3-9742-04712BFAA4B6}" type="presOf" srcId="{EF3BAFA4-B562-4E53-A119-EDB4B4A992DC}" destId="{F66F186E-21B7-4483-9C69-B96C05B02484}" srcOrd="0" destOrd="0" presId="urn:microsoft.com/office/officeart/2005/8/layout/radial4"/>
    <dgm:cxn modelId="{94B9FF12-9CFF-465D-84BD-6155921D0341}" type="presOf" srcId="{B020945B-F3F1-4DA5-BB30-0B28D3DFE372}" destId="{37FFF545-D7C6-4CAC-98B1-DD5AF924FE62}" srcOrd="0" destOrd="0" presId="urn:microsoft.com/office/officeart/2005/8/layout/radial4"/>
    <dgm:cxn modelId="{1D591DC6-AFDD-48CB-9FA2-63FA7C90EAE2}" type="presOf" srcId="{436F0C94-497C-4F45-862D-815DD5ABCBB5}" destId="{8D79FFF2-1EF6-41F3-B69E-068CB21E7633}" srcOrd="0" destOrd="0" presId="urn:microsoft.com/office/officeart/2005/8/layout/radial4"/>
    <dgm:cxn modelId="{4375B0CD-540A-4267-ABC5-B1F16CD67051}" type="presOf" srcId="{9B0C7A03-8E8E-4EF9-B95D-00F1176198AA}" destId="{DD3C9F73-FF8F-4409-B0DC-70BDAD61A185}" srcOrd="0" destOrd="0" presId="urn:microsoft.com/office/officeart/2005/8/layout/radial4"/>
    <dgm:cxn modelId="{AB965E5C-F036-4315-ABC1-0B827229C03C}" type="presOf" srcId="{8BD594A5-7806-41F4-A853-535745469F1F}" destId="{115F5A4E-B6E7-4E6F-80CA-6D5BB8D57362}" srcOrd="0" destOrd="0" presId="urn:microsoft.com/office/officeart/2005/8/layout/radial4"/>
    <dgm:cxn modelId="{3BD53506-323D-4972-9765-744114185F26}" srcId="{436F0C94-497C-4F45-862D-815DD5ABCBB5}" destId="{45869453-5205-48B6-8037-C4C63F7ACFB6}" srcOrd="1" destOrd="0" parTransId="{398EA57A-70FB-4BAF-AAFC-A0517E9B801A}" sibTransId="{D61D1A33-E00E-4750-B60F-92E3BF2EBBE0}"/>
    <dgm:cxn modelId="{4E1CE5F0-1026-4CE2-AA73-A230F1CCCD2A}" srcId="{8BD594A5-7806-41F4-A853-535745469F1F}" destId="{436F0C94-497C-4F45-862D-815DD5ABCBB5}" srcOrd="0" destOrd="0" parTransId="{88F6D621-E009-4F36-87D7-2862EBA2C4F8}" sibTransId="{01B421BB-DACE-4A1B-AAD7-D4FC3A06E680}"/>
    <dgm:cxn modelId="{AB6763E4-E3FE-4712-AD65-43E2BD343790}" srcId="{436F0C94-497C-4F45-862D-815DD5ABCBB5}" destId="{A75D89B9-D0E8-4BD2-B6E5-1CE1A068CF6D}" srcOrd="2" destOrd="0" parTransId="{9B0C7A03-8E8E-4EF9-B95D-00F1176198AA}" sibTransId="{7246907E-8BA3-4D16-A38F-929DA062C5C7}"/>
    <dgm:cxn modelId="{A90ACD86-C889-4CCB-80FE-BC3A70E12C43}" type="presOf" srcId="{45869453-5205-48B6-8037-C4C63F7ACFB6}" destId="{56695921-1CF4-4F66-90B0-375AEB19A3B2}" srcOrd="0" destOrd="0" presId="urn:microsoft.com/office/officeart/2005/8/layout/radial4"/>
    <dgm:cxn modelId="{6B69A0CC-C162-4B82-A9C1-5B6F19FA8954}" type="presParOf" srcId="{115F5A4E-B6E7-4E6F-80CA-6D5BB8D57362}" destId="{8D79FFF2-1EF6-41F3-B69E-068CB21E7633}" srcOrd="0" destOrd="0" presId="urn:microsoft.com/office/officeart/2005/8/layout/radial4"/>
    <dgm:cxn modelId="{5A310027-74B3-4281-9E6C-1B535B5B028F}" type="presParOf" srcId="{115F5A4E-B6E7-4E6F-80CA-6D5BB8D57362}" destId="{37FFF545-D7C6-4CAC-98B1-DD5AF924FE62}" srcOrd="1" destOrd="0" presId="urn:microsoft.com/office/officeart/2005/8/layout/radial4"/>
    <dgm:cxn modelId="{EBD2FBE7-609C-48E7-B244-03C39B787769}" type="presParOf" srcId="{115F5A4E-B6E7-4E6F-80CA-6D5BB8D57362}" destId="{F66F186E-21B7-4483-9C69-B96C05B02484}" srcOrd="2" destOrd="0" presId="urn:microsoft.com/office/officeart/2005/8/layout/radial4"/>
    <dgm:cxn modelId="{64322599-D978-487E-BF47-6CD3A494277A}" type="presParOf" srcId="{115F5A4E-B6E7-4E6F-80CA-6D5BB8D57362}" destId="{B399CBD9-F1BE-48D1-87F6-7C7CA42727E1}" srcOrd="3" destOrd="0" presId="urn:microsoft.com/office/officeart/2005/8/layout/radial4"/>
    <dgm:cxn modelId="{23063F9A-2A6C-435D-A1DD-61F9D01780F6}" type="presParOf" srcId="{115F5A4E-B6E7-4E6F-80CA-6D5BB8D57362}" destId="{56695921-1CF4-4F66-90B0-375AEB19A3B2}" srcOrd="4" destOrd="0" presId="urn:microsoft.com/office/officeart/2005/8/layout/radial4"/>
    <dgm:cxn modelId="{AF19CA4A-5F5F-4474-8E5F-F5C8B641CA25}" type="presParOf" srcId="{115F5A4E-B6E7-4E6F-80CA-6D5BB8D57362}" destId="{DD3C9F73-FF8F-4409-B0DC-70BDAD61A185}" srcOrd="5" destOrd="0" presId="urn:microsoft.com/office/officeart/2005/8/layout/radial4"/>
    <dgm:cxn modelId="{8649F611-DFCA-4EFF-A615-89BD6921A3E0}" type="presParOf" srcId="{115F5A4E-B6E7-4E6F-80CA-6D5BB8D57362}" destId="{B1D46D2E-95E3-4866-AF7F-58657895EA5E}" srcOrd="6" destOrd="0" presId="urn:microsoft.com/office/officeart/2005/8/layout/radial4"/>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624ABF5E-A7AB-4B77-8911-A25DC15D3CE3}"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ES"/>
        </a:p>
      </dgm:t>
    </dgm:pt>
    <dgm:pt modelId="{FF68265E-8F5B-4C79-B1F7-B4DCBCE89EAA}">
      <dgm:prSet phldrT="[Texto]"/>
      <dgm:spPr/>
      <dgm:t>
        <a:bodyPr/>
        <a:lstStyle/>
        <a:p>
          <a:r>
            <a:rPr lang="es-ES" dirty="0" smtClean="0"/>
            <a:t>Auditoría Tributaria</a:t>
          </a:r>
          <a:endParaRPr lang="es-ES" dirty="0"/>
        </a:p>
      </dgm:t>
    </dgm:pt>
    <dgm:pt modelId="{0DA9F280-FB81-4460-BF5A-F26B2BDE6813}" type="parTrans" cxnId="{4EF61358-ACC2-4EAA-B913-7F2F73F465B8}">
      <dgm:prSet/>
      <dgm:spPr/>
      <dgm:t>
        <a:bodyPr/>
        <a:lstStyle/>
        <a:p>
          <a:endParaRPr lang="es-ES"/>
        </a:p>
      </dgm:t>
    </dgm:pt>
    <dgm:pt modelId="{36A73CD8-4D5B-4324-ABA9-8FACC6466C50}" type="sibTrans" cxnId="{4EF61358-ACC2-4EAA-B913-7F2F73F465B8}">
      <dgm:prSet/>
      <dgm:spPr/>
      <dgm:t>
        <a:bodyPr/>
        <a:lstStyle/>
        <a:p>
          <a:endParaRPr lang="es-ES"/>
        </a:p>
      </dgm:t>
    </dgm:pt>
    <dgm:pt modelId="{78640830-64A2-4E1B-94A9-82329984B837}">
      <dgm:prSet phldrT="[Texto]"/>
      <dgm:spPr/>
      <dgm:t>
        <a:bodyPr/>
        <a:lstStyle/>
        <a:p>
          <a:pPr algn="l"/>
          <a:r>
            <a:rPr lang="es-ES" dirty="0" smtClean="0">
              <a:latin typeface="Papyrus" pitchFamily="66" charset="0"/>
            </a:rPr>
            <a:t>La auditoría tributaria es el proceso sistemático de obtener y evaluar objetivamente las transacciones y acontecimientos económicos que tienen relación directa con los tributos generados por un ente económicamente activo, y comunicar el resultado a las partes relacionadas.</a:t>
          </a:r>
          <a:endParaRPr lang="es-ES" dirty="0">
            <a:latin typeface="Papyrus" pitchFamily="66" charset="0"/>
          </a:endParaRPr>
        </a:p>
      </dgm:t>
    </dgm:pt>
    <dgm:pt modelId="{F4995A5B-0AB5-4542-98CC-DA2BEAD7CE1F}" type="parTrans" cxnId="{FA9D3E5B-7C51-4FAA-8B71-68D9A035BA47}">
      <dgm:prSet/>
      <dgm:spPr/>
      <dgm:t>
        <a:bodyPr/>
        <a:lstStyle/>
        <a:p>
          <a:endParaRPr lang="es-ES"/>
        </a:p>
      </dgm:t>
    </dgm:pt>
    <dgm:pt modelId="{932B2A11-7F8D-4ED2-B8C0-2102038263C0}" type="sibTrans" cxnId="{FA9D3E5B-7C51-4FAA-8B71-68D9A035BA47}">
      <dgm:prSet/>
      <dgm:spPr/>
      <dgm:t>
        <a:bodyPr/>
        <a:lstStyle/>
        <a:p>
          <a:endParaRPr lang="es-ES"/>
        </a:p>
      </dgm:t>
    </dgm:pt>
    <dgm:pt modelId="{3FF47443-1A1D-4D2E-BD38-6640D917F8AD}">
      <dgm:prSet phldrT="[Texto]"/>
      <dgm:spPr/>
      <dgm:t>
        <a:bodyPr/>
        <a:lstStyle/>
        <a:p>
          <a:r>
            <a:rPr lang="es-ES" dirty="0" smtClean="0"/>
            <a:t>Objetivo de Auditoría Tributaria</a:t>
          </a:r>
          <a:endParaRPr lang="es-ES" dirty="0"/>
        </a:p>
      </dgm:t>
    </dgm:pt>
    <dgm:pt modelId="{46407B7F-3C29-466F-84C2-070C0A65DCC2}" type="parTrans" cxnId="{32EAC48A-392C-40FE-8117-863A605D7DD1}">
      <dgm:prSet/>
      <dgm:spPr/>
      <dgm:t>
        <a:bodyPr/>
        <a:lstStyle/>
        <a:p>
          <a:endParaRPr lang="es-ES"/>
        </a:p>
      </dgm:t>
    </dgm:pt>
    <dgm:pt modelId="{DF967774-68BE-48AB-A228-418C123E3176}" type="sibTrans" cxnId="{32EAC48A-392C-40FE-8117-863A605D7DD1}">
      <dgm:prSet/>
      <dgm:spPr/>
      <dgm:t>
        <a:bodyPr/>
        <a:lstStyle/>
        <a:p>
          <a:endParaRPr lang="es-ES"/>
        </a:p>
      </dgm:t>
    </dgm:pt>
    <dgm:pt modelId="{FCF709D2-791D-4475-AF57-D9EDA6AF76B7}">
      <dgm:prSet phldrT="[Texto]"/>
      <dgm:spPr/>
      <dgm:t>
        <a:bodyPr/>
        <a:lstStyle/>
        <a:p>
          <a:r>
            <a:rPr lang="es-ES" dirty="0" smtClean="0">
              <a:latin typeface="Papyrus" pitchFamily="66" charset="0"/>
            </a:rPr>
            <a:t>La auditoría tributaria permite conocer de una manera más exacta la situación tributaria real de la compañía y de las posibles contingencias existentes, a partir de una evaluación de cumplimiento de las diversas obligaciones tributarias.</a:t>
          </a:r>
          <a:endParaRPr lang="es-ES" dirty="0">
            <a:latin typeface="Papyrus" pitchFamily="66" charset="0"/>
          </a:endParaRPr>
        </a:p>
      </dgm:t>
    </dgm:pt>
    <dgm:pt modelId="{E735A063-4EBF-401A-A607-2DB25ACE0A61}" type="parTrans" cxnId="{9DC52BBE-3B34-4CA5-9AFF-0AB73F0BD43F}">
      <dgm:prSet/>
      <dgm:spPr/>
      <dgm:t>
        <a:bodyPr/>
        <a:lstStyle/>
        <a:p>
          <a:endParaRPr lang="es-ES"/>
        </a:p>
      </dgm:t>
    </dgm:pt>
    <dgm:pt modelId="{575C28C8-05AA-4DEE-B9B8-1EC478AEF612}" type="sibTrans" cxnId="{9DC52BBE-3B34-4CA5-9AFF-0AB73F0BD43F}">
      <dgm:prSet/>
      <dgm:spPr/>
      <dgm:t>
        <a:bodyPr/>
        <a:lstStyle/>
        <a:p>
          <a:endParaRPr lang="es-ES"/>
        </a:p>
      </dgm:t>
    </dgm:pt>
    <dgm:pt modelId="{1A247D69-1361-4BA8-B493-595A58980ED2}" type="pres">
      <dgm:prSet presAssocID="{624ABF5E-A7AB-4B77-8911-A25DC15D3CE3}" presName="Name0" presStyleCnt="0">
        <dgm:presLayoutVars>
          <dgm:dir/>
          <dgm:animLvl val="lvl"/>
          <dgm:resizeHandles/>
        </dgm:presLayoutVars>
      </dgm:prSet>
      <dgm:spPr/>
      <dgm:t>
        <a:bodyPr/>
        <a:lstStyle/>
        <a:p>
          <a:endParaRPr lang="es-ES"/>
        </a:p>
      </dgm:t>
    </dgm:pt>
    <dgm:pt modelId="{BD13B6E3-C303-4FAF-9D4B-A83D512BA237}" type="pres">
      <dgm:prSet presAssocID="{FF68265E-8F5B-4C79-B1F7-B4DCBCE89EAA}" presName="linNode" presStyleCnt="0"/>
      <dgm:spPr/>
    </dgm:pt>
    <dgm:pt modelId="{AAB8891E-8CE9-4B36-B311-1BDF6CC59D4D}" type="pres">
      <dgm:prSet presAssocID="{FF68265E-8F5B-4C79-B1F7-B4DCBCE89EAA}" presName="parentShp" presStyleLbl="node1" presStyleIdx="0" presStyleCnt="2" custScaleY="41620">
        <dgm:presLayoutVars>
          <dgm:bulletEnabled val="1"/>
        </dgm:presLayoutVars>
      </dgm:prSet>
      <dgm:spPr/>
      <dgm:t>
        <a:bodyPr/>
        <a:lstStyle/>
        <a:p>
          <a:endParaRPr lang="es-ES"/>
        </a:p>
      </dgm:t>
    </dgm:pt>
    <dgm:pt modelId="{F4F7DD03-8209-458E-9FC8-9DEDD0FF589C}" type="pres">
      <dgm:prSet presAssocID="{FF68265E-8F5B-4C79-B1F7-B4DCBCE89EAA}" presName="childShp" presStyleLbl="bgAccFollowNode1" presStyleIdx="0" presStyleCnt="2" custScaleY="66036">
        <dgm:presLayoutVars>
          <dgm:bulletEnabled val="1"/>
        </dgm:presLayoutVars>
      </dgm:prSet>
      <dgm:spPr/>
      <dgm:t>
        <a:bodyPr/>
        <a:lstStyle/>
        <a:p>
          <a:endParaRPr lang="es-ES"/>
        </a:p>
      </dgm:t>
    </dgm:pt>
    <dgm:pt modelId="{9B53A450-DCA8-497B-9188-6D1571D8CDF4}" type="pres">
      <dgm:prSet presAssocID="{36A73CD8-4D5B-4324-ABA9-8FACC6466C50}" presName="spacing" presStyleCnt="0"/>
      <dgm:spPr/>
    </dgm:pt>
    <dgm:pt modelId="{14E09472-BA11-48CE-BB2E-DCA64981B448}" type="pres">
      <dgm:prSet presAssocID="{3FF47443-1A1D-4D2E-BD38-6640D917F8AD}" presName="linNode" presStyleCnt="0"/>
      <dgm:spPr/>
    </dgm:pt>
    <dgm:pt modelId="{78B69C0E-4101-49C7-9102-C44E82553A28}" type="pres">
      <dgm:prSet presAssocID="{3FF47443-1A1D-4D2E-BD38-6640D917F8AD}" presName="parentShp" presStyleLbl="node1" presStyleIdx="1" presStyleCnt="2" custScaleY="34870">
        <dgm:presLayoutVars>
          <dgm:bulletEnabled val="1"/>
        </dgm:presLayoutVars>
      </dgm:prSet>
      <dgm:spPr/>
      <dgm:t>
        <a:bodyPr/>
        <a:lstStyle/>
        <a:p>
          <a:endParaRPr lang="es-ES"/>
        </a:p>
      </dgm:t>
    </dgm:pt>
    <dgm:pt modelId="{14C17183-8B26-4547-AFED-C107300C711E}" type="pres">
      <dgm:prSet presAssocID="{3FF47443-1A1D-4D2E-BD38-6640D917F8AD}" presName="childShp" presStyleLbl="bgAccFollowNode1" presStyleIdx="1" presStyleCnt="2" custScaleY="46928">
        <dgm:presLayoutVars>
          <dgm:bulletEnabled val="1"/>
        </dgm:presLayoutVars>
      </dgm:prSet>
      <dgm:spPr/>
      <dgm:t>
        <a:bodyPr/>
        <a:lstStyle/>
        <a:p>
          <a:endParaRPr lang="es-ES"/>
        </a:p>
      </dgm:t>
    </dgm:pt>
  </dgm:ptLst>
  <dgm:cxnLst>
    <dgm:cxn modelId="{2987A7BF-B467-418F-ABDE-E294ADEF624F}" type="presOf" srcId="{78640830-64A2-4E1B-94A9-82329984B837}" destId="{F4F7DD03-8209-458E-9FC8-9DEDD0FF589C}" srcOrd="0" destOrd="0" presId="urn:microsoft.com/office/officeart/2005/8/layout/vList6"/>
    <dgm:cxn modelId="{4EF61358-ACC2-4EAA-B913-7F2F73F465B8}" srcId="{624ABF5E-A7AB-4B77-8911-A25DC15D3CE3}" destId="{FF68265E-8F5B-4C79-B1F7-B4DCBCE89EAA}" srcOrd="0" destOrd="0" parTransId="{0DA9F280-FB81-4460-BF5A-F26B2BDE6813}" sibTransId="{36A73CD8-4D5B-4324-ABA9-8FACC6466C50}"/>
    <dgm:cxn modelId="{9DC52BBE-3B34-4CA5-9AFF-0AB73F0BD43F}" srcId="{3FF47443-1A1D-4D2E-BD38-6640D917F8AD}" destId="{FCF709D2-791D-4475-AF57-D9EDA6AF76B7}" srcOrd="0" destOrd="0" parTransId="{E735A063-4EBF-401A-A607-2DB25ACE0A61}" sibTransId="{575C28C8-05AA-4DEE-B9B8-1EC478AEF612}"/>
    <dgm:cxn modelId="{342E3F46-26AD-42AB-92FD-ACE167D1C9DF}" type="presOf" srcId="{624ABF5E-A7AB-4B77-8911-A25DC15D3CE3}" destId="{1A247D69-1361-4BA8-B493-595A58980ED2}" srcOrd="0" destOrd="0" presId="urn:microsoft.com/office/officeart/2005/8/layout/vList6"/>
    <dgm:cxn modelId="{B0707B04-A1D5-4F53-9D83-274BF5D0E444}" type="presOf" srcId="{FF68265E-8F5B-4C79-B1F7-B4DCBCE89EAA}" destId="{AAB8891E-8CE9-4B36-B311-1BDF6CC59D4D}" srcOrd="0" destOrd="0" presId="urn:microsoft.com/office/officeart/2005/8/layout/vList6"/>
    <dgm:cxn modelId="{A513335B-6F1E-4974-86FB-9606EBAC0E29}" type="presOf" srcId="{3FF47443-1A1D-4D2E-BD38-6640D917F8AD}" destId="{78B69C0E-4101-49C7-9102-C44E82553A28}" srcOrd="0" destOrd="0" presId="urn:microsoft.com/office/officeart/2005/8/layout/vList6"/>
    <dgm:cxn modelId="{32EAC48A-392C-40FE-8117-863A605D7DD1}" srcId="{624ABF5E-A7AB-4B77-8911-A25DC15D3CE3}" destId="{3FF47443-1A1D-4D2E-BD38-6640D917F8AD}" srcOrd="1" destOrd="0" parTransId="{46407B7F-3C29-466F-84C2-070C0A65DCC2}" sibTransId="{DF967774-68BE-48AB-A228-418C123E3176}"/>
    <dgm:cxn modelId="{6E73407D-84E2-49DC-AFFE-F28921E5B35A}" type="presOf" srcId="{FCF709D2-791D-4475-AF57-D9EDA6AF76B7}" destId="{14C17183-8B26-4547-AFED-C107300C711E}" srcOrd="0" destOrd="0" presId="urn:microsoft.com/office/officeart/2005/8/layout/vList6"/>
    <dgm:cxn modelId="{FA9D3E5B-7C51-4FAA-8B71-68D9A035BA47}" srcId="{FF68265E-8F5B-4C79-B1F7-B4DCBCE89EAA}" destId="{78640830-64A2-4E1B-94A9-82329984B837}" srcOrd="0" destOrd="0" parTransId="{F4995A5B-0AB5-4542-98CC-DA2BEAD7CE1F}" sibTransId="{932B2A11-7F8D-4ED2-B8C0-2102038263C0}"/>
    <dgm:cxn modelId="{223BEA13-66B2-4646-A053-D6D409CA6B63}" type="presParOf" srcId="{1A247D69-1361-4BA8-B493-595A58980ED2}" destId="{BD13B6E3-C303-4FAF-9D4B-A83D512BA237}" srcOrd="0" destOrd="0" presId="urn:microsoft.com/office/officeart/2005/8/layout/vList6"/>
    <dgm:cxn modelId="{1C4E4125-D14C-4F18-864F-6ACA6682A026}" type="presParOf" srcId="{BD13B6E3-C303-4FAF-9D4B-A83D512BA237}" destId="{AAB8891E-8CE9-4B36-B311-1BDF6CC59D4D}" srcOrd="0" destOrd="0" presId="urn:microsoft.com/office/officeart/2005/8/layout/vList6"/>
    <dgm:cxn modelId="{8A1F390A-0552-4D4C-9751-1C3CEC3B8AC5}" type="presParOf" srcId="{BD13B6E3-C303-4FAF-9D4B-A83D512BA237}" destId="{F4F7DD03-8209-458E-9FC8-9DEDD0FF589C}" srcOrd="1" destOrd="0" presId="urn:microsoft.com/office/officeart/2005/8/layout/vList6"/>
    <dgm:cxn modelId="{50EC835F-CA47-4F4E-8D2C-A55B27D16555}" type="presParOf" srcId="{1A247D69-1361-4BA8-B493-595A58980ED2}" destId="{9B53A450-DCA8-497B-9188-6D1571D8CDF4}" srcOrd="1" destOrd="0" presId="urn:microsoft.com/office/officeart/2005/8/layout/vList6"/>
    <dgm:cxn modelId="{0F0C7E29-F174-4E62-86D8-13F26E66BF38}" type="presParOf" srcId="{1A247D69-1361-4BA8-B493-595A58980ED2}" destId="{14E09472-BA11-48CE-BB2E-DCA64981B448}" srcOrd="2" destOrd="0" presId="urn:microsoft.com/office/officeart/2005/8/layout/vList6"/>
    <dgm:cxn modelId="{B852C513-AD9A-4D0C-82F6-A5D5C36BF7AE}" type="presParOf" srcId="{14E09472-BA11-48CE-BB2E-DCA64981B448}" destId="{78B69C0E-4101-49C7-9102-C44E82553A28}" srcOrd="0" destOrd="0" presId="urn:microsoft.com/office/officeart/2005/8/layout/vList6"/>
    <dgm:cxn modelId="{74A39677-4EDC-4895-BDF2-E9DCA39A36FC}" type="presParOf" srcId="{14E09472-BA11-48CE-BB2E-DCA64981B448}" destId="{14C17183-8B26-4547-AFED-C107300C711E}" srcOrd="1" destOrd="0" presId="urn:microsoft.com/office/officeart/2005/8/layout/vList6"/>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624ABF5E-A7AB-4B77-8911-A25DC15D3CE3}"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ES"/>
        </a:p>
      </dgm:t>
    </dgm:pt>
    <dgm:pt modelId="{FF68265E-8F5B-4C79-B1F7-B4DCBCE89EAA}">
      <dgm:prSet phldrT="[Texto]"/>
      <dgm:spPr/>
      <dgm:t>
        <a:bodyPr/>
        <a:lstStyle/>
        <a:p>
          <a:r>
            <a:rPr lang="es-ES" dirty="0" smtClean="0"/>
            <a:t>Impuestos</a:t>
          </a:r>
          <a:endParaRPr lang="es-ES" dirty="0"/>
        </a:p>
      </dgm:t>
    </dgm:pt>
    <dgm:pt modelId="{0DA9F280-FB81-4460-BF5A-F26B2BDE6813}" type="parTrans" cxnId="{4EF61358-ACC2-4EAA-B913-7F2F73F465B8}">
      <dgm:prSet/>
      <dgm:spPr/>
      <dgm:t>
        <a:bodyPr/>
        <a:lstStyle/>
        <a:p>
          <a:endParaRPr lang="es-ES"/>
        </a:p>
      </dgm:t>
    </dgm:pt>
    <dgm:pt modelId="{36A73CD8-4D5B-4324-ABA9-8FACC6466C50}" type="sibTrans" cxnId="{4EF61358-ACC2-4EAA-B913-7F2F73F465B8}">
      <dgm:prSet/>
      <dgm:spPr/>
      <dgm:t>
        <a:bodyPr/>
        <a:lstStyle/>
        <a:p>
          <a:endParaRPr lang="es-ES"/>
        </a:p>
      </dgm:t>
    </dgm:pt>
    <dgm:pt modelId="{78640830-64A2-4E1B-94A9-82329984B837}">
      <dgm:prSet phldrT="[Texto]"/>
      <dgm:spPr/>
      <dgm:t>
        <a:bodyPr/>
        <a:lstStyle/>
        <a:p>
          <a:pPr algn="l"/>
          <a:r>
            <a:rPr lang="es-ES" dirty="0" smtClean="0">
              <a:latin typeface="Papyrus" pitchFamily="66" charset="0"/>
            </a:rPr>
            <a:t>Prestación debida al ocurrir el hecho impositivo que deberían financiar los servicios públicos generales. Son directos e indirectos. Gravan los patrimonios, las rentas, las actividades de producción, distribución, consumo y, en general, los indicios de capacidad contributiva, inclusive  los actos de liberalidad.</a:t>
          </a:r>
          <a:endParaRPr lang="es-ES" dirty="0">
            <a:latin typeface="Papyrus" pitchFamily="66" charset="0"/>
          </a:endParaRPr>
        </a:p>
      </dgm:t>
    </dgm:pt>
    <dgm:pt modelId="{F4995A5B-0AB5-4542-98CC-DA2BEAD7CE1F}" type="parTrans" cxnId="{FA9D3E5B-7C51-4FAA-8B71-68D9A035BA47}">
      <dgm:prSet/>
      <dgm:spPr/>
      <dgm:t>
        <a:bodyPr/>
        <a:lstStyle/>
        <a:p>
          <a:endParaRPr lang="es-ES"/>
        </a:p>
      </dgm:t>
    </dgm:pt>
    <dgm:pt modelId="{932B2A11-7F8D-4ED2-B8C0-2102038263C0}" type="sibTrans" cxnId="{FA9D3E5B-7C51-4FAA-8B71-68D9A035BA47}">
      <dgm:prSet/>
      <dgm:spPr/>
      <dgm:t>
        <a:bodyPr/>
        <a:lstStyle/>
        <a:p>
          <a:endParaRPr lang="es-ES"/>
        </a:p>
      </dgm:t>
    </dgm:pt>
    <dgm:pt modelId="{3FF47443-1A1D-4D2E-BD38-6640D917F8AD}">
      <dgm:prSet phldrT="[Texto]"/>
      <dgm:spPr/>
      <dgm:t>
        <a:bodyPr/>
        <a:lstStyle/>
        <a:p>
          <a:r>
            <a:rPr lang="es-ES" dirty="0" smtClean="0"/>
            <a:t>Tributos</a:t>
          </a:r>
          <a:endParaRPr lang="es-ES" dirty="0"/>
        </a:p>
      </dgm:t>
    </dgm:pt>
    <dgm:pt modelId="{46407B7F-3C29-466F-84C2-070C0A65DCC2}" type="parTrans" cxnId="{32EAC48A-392C-40FE-8117-863A605D7DD1}">
      <dgm:prSet/>
      <dgm:spPr/>
      <dgm:t>
        <a:bodyPr/>
        <a:lstStyle/>
        <a:p>
          <a:endParaRPr lang="es-ES"/>
        </a:p>
      </dgm:t>
    </dgm:pt>
    <dgm:pt modelId="{DF967774-68BE-48AB-A228-418C123E3176}" type="sibTrans" cxnId="{32EAC48A-392C-40FE-8117-863A605D7DD1}">
      <dgm:prSet/>
      <dgm:spPr/>
      <dgm:t>
        <a:bodyPr/>
        <a:lstStyle/>
        <a:p>
          <a:endParaRPr lang="es-ES"/>
        </a:p>
      </dgm:t>
    </dgm:pt>
    <dgm:pt modelId="{FCF709D2-791D-4475-AF57-D9EDA6AF76B7}">
      <dgm:prSet phldrT="[Texto]"/>
      <dgm:spPr/>
      <dgm:t>
        <a:bodyPr/>
        <a:lstStyle/>
        <a:p>
          <a:r>
            <a:rPr lang="es-ES" dirty="0" smtClean="0">
              <a:latin typeface="Papyrus" pitchFamily="66" charset="0"/>
            </a:rPr>
            <a:t>El tributo es una prestación exigida unilateralmente por el Estado a los particulares para solventar el gasto público, en virtud de su potestad de imperio, derivada de la soberanía, la misma que radica en el pueblo y se ejercita por medio de sus representantes. </a:t>
          </a:r>
          <a:endParaRPr lang="es-ES" dirty="0">
            <a:latin typeface="Papyrus" pitchFamily="66" charset="0"/>
          </a:endParaRPr>
        </a:p>
      </dgm:t>
    </dgm:pt>
    <dgm:pt modelId="{E735A063-4EBF-401A-A607-2DB25ACE0A61}" type="parTrans" cxnId="{9DC52BBE-3B34-4CA5-9AFF-0AB73F0BD43F}">
      <dgm:prSet/>
      <dgm:spPr/>
      <dgm:t>
        <a:bodyPr/>
        <a:lstStyle/>
        <a:p>
          <a:endParaRPr lang="es-ES"/>
        </a:p>
      </dgm:t>
    </dgm:pt>
    <dgm:pt modelId="{575C28C8-05AA-4DEE-B9B8-1EC478AEF612}" type="sibTrans" cxnId="{9DC52BBE-3B34-4CA5-9AFF-0AB73F0BD43F}">
      <dgm:prSet/>
      <dgm:spPr/>
      <dgm:t>
        <a:bodyPr/>
        <a:lstStyle/>
        <a:p>
          <a:endParaRPr lang="es-ES"/>
        </a:p>
      </dgm:t>
    </dgm:pt>
    <dgm:pt modelId="{1A247D69-1361-4BA8-B493-595A58980ED2}" type="pres">
      <dgm:prSet presAssocID="{624ABF5E-A7AB-4B77-8911-A25DC15D3CE3}" presName="Name0" presStyleCnt="0">
        <dgm:presLayoutVars>
          <dgm:dir/>
          <dgm:animLvl val="lvl"/>
          <dgm:resizeHandles/>
        </dgm:presLayoutVars>
      </dgm:prSet>
      <dgm:spPr/>
      <dgm:t>
        <a:bodyPr/>
        <a:lstStyle/>
        <a:p>
          <a:endParaRPr lang="es-ES"/>
        </a:p>
      </dgm:t>
    </dgm:pt>
    <dgm:pt modelId="{BD13B6E3-C303-4FAF-9D4B-A83D512BA237}" type="pres">
      <dgm:prSet presAssocID="{FF68265E-8F5B-4C79-B1F7-B4DCBCE89EAA}" presName="linNode" presStyleCnt="0"/>
      <dgm:spPr/>
    </dgm:pt>
    <dgm:pt modelId="{AAB8891E-8CE9-4B36-B311-1BDF6CC59D4D}" type="pres">
      <dgm:prSet presAssocID="{FF68265E-8F5B-4C79-B1F7-B4DCBCE89EAA}" presName="parentShp" presStyleLbl="node1" presStyleIdx="0" presStyleCnt="2" custScaleY="41620">
        <dgm:presLayoutVars>
          <dgm:bulletEnabled val="1"/>
        </dgm:presLayoutVars>
      </dgm:prSet>
      <dgm:spPr/>
      <dgm:t>
        <a:bodyPr/>
        <a:lstStyle/>
        <a:p>
          <a:endParaRPr lang="es-ES"/>
        </a:p>
      </dgm:t>
    </dgm:pt>
    <dgm:pt modelId="{F4F7DD03-8209-458E-9FC8-9DEDD0FF589C}" type="pres">
      <dgm:prSet presAssocID="{FF68265E-8F5B-4C79-B1F7-B4DCBCE89EAA}" presName="childShp" presStyleLbl="bgAccFollowNode1" presStyleIdx="0" presStyleCnt="2" custScaleY="66036">
        <dgm:presLayoutVars>
          <dgm:bulletEnabled val="1"/>
        </dgm:presLayoutVars>
      </dgm:prSet>
      <dgm:spPr/>
      <dgm:t>
        <a:bodyPr/>
        <a:lstStyle/>
        <a:p>
          <a:endParaRPr lang="es-ES"/>
        </a:p>
      </dgm:t>
    </dgm:pt>
    <dgm:pt modelId="{9B53A450-DCA8-497B-9188-6D1571D8CDF4}" type="pres">
      <dgm:prSet presAssocID="{36A73CD8-4D5B-4324-ABA9-8FACC6466C50}" presName="spacing" presStyleCnt="0"/>
      <dgm:spPr/>
    </dgm:pt>
    <dgm:pt modelId="{14E09472-BA11-48CE-BB2E-DCA64981B448}" type="pres">
      <dgm:prSet presAssocID="{3FF47443-1A1D-4D2E-BD38-6640D917F8AD}" presName="linNode" presStyleCnt="0"/>
      <dgm:spPr/>
    </dgm:pt>
    <dgm:pt modelId="{78B69C0E-4101-49C7-9102-C44E82553A28}" type="pres">
      <dgm:prSet presAssocID="{3FF47443-1A1D-4D2E-BD38-6640D917F8AD}" presName="parentShp" presStyleLbl="node1" presStyleIdx="1" presStyleCnt="2" custScaleY="34870">
        <dgm:presLayoutVars>
          <dgm:bulletEnabled val="1"/>
        </dgm:presLayoutVars>
      </dgm:prSet>
      <dgm:spPr/>
      <dgm:t>
        <a:bodyPr/>
        <a:lstStyle/>
        <a:p>
          <a:endParaRPr lang="es-ES"/>
        </a:p>
      </dgm:t>
    </dgm:pt>
    <dgm:pt modelId="{14C17183-8B26-4547-AFED-C107300C711E}" type="pres">
      <dgm:prSet presAssocID="{3FF47443-1A1D-4D2E-BD38-6640D917F8AD}" presName="childShp" presStyleLbl="bgAccFollowNode1" presStyleIdx="1" presStyleCnt="2" custScaleY="46928">
        <dgm:presLayoutVars>
          <dgm:bulletEnabled val="1"/>
        </dgm:presLayoutVars>
      </dgm:prSet>
      <dgm:spPr/>
      <dgm:t>
        <a:bodyPr/>
        <a:lstStyle/>
        <a:p>
          <a:endParaRPr lang="es-ES"/>
        </a:p>
      </dgm:t>
    </dgm:pt>
  </dgm:ptLst>
  <dgm:cxnLst>
    <dgm:cxn modelId="{4EF61358-ACC2-4EAA-B913-7F2F73F465B8}" srcId="{624ABF5E-A7AB-4B77-8911-A25DC15D3CE3}" destId="{FF68265E-8F5B-4C79-B1F7-B4DCBCE89EAA}" srcOrd="0" destOrd="0" parTransId="{0DA9F280-FB81-4460-BF5A-F26B2BDE6813}" sibTransId="{36A73CD8-4D5B-4324-ABA9-8FACC6466C50}"/>
    <dgm:cxn modelId="{5705C1B7-CCF3-4DA6-8303-511C9CEE19AF}" type="presOf" srcId="{624ABF5E-A7AB-4B77-8911-A25DC15D3CE3}" destId="{1A247D69-1361-4BA8-B493-595A58980ED2}" srcOrd="0" destOrd="0" presId="urn:microsoft.com/office/officeart/2005/8/layout/vList6"/>
    <dgm:cxn modelId="{12199E3F-6EA6-4EA7-A211-67C698F7CB1F}" type="presOf" srcId="{78640830-64A2-4E1B-94A9-82329984B837}" destId="{F4F7DD03-8209-458E-9FC8-9DEDD0FF589C}" srcOrd="0" destOrd="0" presId="urn:microsoft.com/office/officeart/2005/8/layout/vList6"/>
    <dgm:cxn modelId="{9DC52BBE-3B34-4CA5-9AFF-0AB73F0BD43F}" srcId="{3FF47443-1A1D-4D2E-BD38-6640D917F8AD}" destId="{FCF709D2-791D-4475-AF57-D9EDA6AF76B7}" srcOrd="0" destOrd="0" parTransId="{E735A063-4EBF-401A-A607-2DB25ACE0A61}" sibTransId="{575C28C8-05AA-4DEE-B9B8-1EC478AEF612}"/>
    <dgm:cxn modelId="{F3C73F7A-F719-453B-99B8-AE4B31559229}" type="presOf" srcId="{3FF47443-1A1D-4D2E-BD38-6640D917F8AD}" destId="{78B69C0E-4101-49C7-9102-C44E82553A28}" srcOrd="0" destOrd="0" presId="urn:microsoft.com/office/officeart/2005/8/layout/vList6"/>
    <dgm:cxn modelId="{32EAC48A-392C-40FE-8117-863A605D7DD1}" srcId="{624ABF5E-A7AB-4B77-8911-A25DC15D3CE3}" destId="{3FF47443-1A1D-4D2E-BD38-6640D917F8AD}" srcOrd="1" destOrd="0" parTransId="{46407B7F-3C29-466F-84C2-070C0A65DCC2}" sibTransId="{DF967774-68BE-48AB-A228-418C123E3176}"/>
    <dgm:cxn modelId="{C1079AF0-19AB-4213-B181-F61F30D9E361}" type="presOf" srcId="{FCF709D2-791D-4475-AF57-D9EDA6AF76B7}" destId="{14C17183-8B26-4547-AFED-C107300C711E}" srcOrd="0" destOrd="0" presId="urn:microsoft.com/office/officeart/2005/8/layout/vList6"/>
    <dgm:cxn modelId="{266D70FE-1073-4BA6-AF59-EB136E640B80}" type="presOf" srcId="{FF68265E-8F5B-4C79-B1F7-B4DCBCE89EAA}" destId="{AAB8891E-8CE9-4B36-B311-1BDF6CC59D4D}" srcOrd="0" destOrd="0" presId="urn:microsoft.com/office/officeart/2005/8/layout/vList6"/>
    <dgm:cxn modelId="{FA9D3E5B-7C51-4FAA-8B71-68D9A035BA47}" srcId="{FF68265E-8F5B-4C79-B1F7-B4DCBCE89EAA}" destId="{78640830-64A2-4E1B-94A9-82329984B837}" srcOrd="0" destOrd="0" parTransId="{F4995A5B-0AB5-4542-98CC-DA2BEAD7CE1F}" sibTransId="{932B2A11-7F8D-4ED2-B8C0-2102038263C0}"/>
    <dgm:cxn modelId="{5BB2B3B0-0EFB-4C80-8209-2D4DBFFABC5A}" type="presParOf" srcId="{1A247D69-1361-4BA8-B493-595A58980ED2}" destId="{BD13B6E3-C303-4FAF-9D4B-A83D512BA237}" srcOrd="0" destOrd="0" presId="urn:microsoft.com/office/officeart/2005/8/layout/vList6"/>
    <dgm:cxn modelId="{AD88B50E-FF8B-4B24-9AE2-A072B0A9A993}" type="presParOf" srcId="{BD13B6E3-C303-4FAF-9D4B-A83D512BA237}" destId="{AAB8891E-8CE9-4B36-B311-1BDF6CC59D4D}" srcOrd="0" destOrd="0" presId="urn:microsoft.com/office/officeart/2005/8/layout/vList6"/>
    <dgm:cxn modelId="{B839E74E-96B1-4E9D-AD9D-1A77F5BAF70C}" type="presParOf" srcId="{BD13B6E3-C303-4FAF-9D4B-A83D512BA237}" destId="{F4F7DD03-8209-458E-9FC8-9DEDD0FF589C}" srcOrd="1" destOrd="0" presId="urn:microsoft.com/office/officeart/2005/8/layout/vList6"/>
    <dgm:cxn modelId="{CB773C8C-47F4-487E-ADA1-1C8ED23A7851}" type="presParOf" srcId="{1A247D69-1361-4BA8-B493-595A58980ED2}" destId="{9B53A450-DCA8-497B-9188-6D1571D8CDF4}" srcOrd="1" destOrd="0" presId="urn:microsoft.com/office/officeart/2005/8/layout/vList6"/>
    <dgm:cxn modelId="{F2CA04FA-49B4-4F90-A74D-D9FED6FF3196}" type="presParOf" srcId="{1A247D69-1361-4BA8-B493-595A58980ED2}" destId="{14E09472-BA11-48CE-BB2E-DCA64981B448}" srcOrd="2" destOrd="0" presId="urn:microsoft.com/office/officeart/2005/8/layout/vList6"/>
    <dgm:cxn modelId="{E632BEAD-5470-4A3C-8CE0-7BD728D3D54C}" type="presParOf" srcId="{14E09472-BA11-48CE-BB2E-DCA64981B448}" destId="{78B69C0E-4101-49C7-9102-C44E82553A28}" srcOrd="0" destOrd="0" presId="urn:microsoft.com/office/officeart/2005/8/layout/vList6"/>
    <dgm:cxn modelId="{12EE93F1-45FA-431A-8007-5650B8D7D454}" type="presParOf" srcId="{14E09472-BA11-48CE-BB2E-DCA64981B448}" destId="{14C17183-8B26-4547-AFED-C107300C711E}" srcOrd="1" destOrd="0" presId="urn:microsoft.com/office/officeart/2005/8/layout/vList6"/>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5B6F9046-6B8F-4D34-AEB5-7F87EA6CB6E7}" type="doc">
      <dgm:prSet loTypeId="urn:microsoft.com/office/officeart/2005/8/layout/chevron2" loCatId="process" qsTypeId="urn:microsoft.com/office/officeart/2005/8/quickstyle/simple3" qsCatId="simple" csTypeId="urn:microsoft.com/office/officeart/2005/8/colors/colorful3" csCatId="colorful" phldr="1"/>
      <dgm:spPr/>
      <dgm:t>
        <a:bodyPr/>
        <a:lstStyle/>
        <a:p>
          <a:endParaRPr lang="es-ES"/>
        </a:p>
      </dgm:t>
    </dgm:pt>
    <dgm:pt modelId="{F7632635-0512-47DB-8E3D-12B70E07152A}">
      <dgm:prSet phldrT="[Texto]"/>
      <dgm:spPr/>
      <dgm:t>
        <a:bodyPr/>
        <a:lstStyle/>
        <a:p>
          <a:r>
            <a:rPr lang="es-ES" dirty="0" smtClean="0"/>
            <a:t>LORTI</a:t>
          </a:r>
        </a:p>
        <a:p>
          <a:r>
            <a:rPr lang="es-ES" dirty="0" smtClean="0"/>
            <a:t>Art. 1 y 2</a:t>
          </a:r>
          <a:endParaRPr lang="es-ES" dirty="0"/>
        </a:p>
      </dgm:t>
    </dgm:pt>
    <dgm:pt modelId="{2D659064-5903-46E4-B505-CEBCCDD57E2C}" type="parTrans" cxnId="{385425CA-A1E7-4A8C-A093-B5F048B5F6D4}">
      <dgm:prSet/>
      <dgm:spPr/>
      <dgm:t>
        <a:bodyPr/>
        <a:lstStyle/>
        <a:p>
          <a:endParaRPr lang="es-ES"/>
        </a:p>
      </dgm:t>
    </dgm:pt>
    <dgm:pt modelId="{E391D800-8FC8-4BE9-8C6A-860423BE8329}" type="sibTrans" cxnId="{385425CA-A1E7-4A8C-A093-B5F048B5F6D4}">
      <dgm:prSet/>
      <dgm:spPr/>
      <dgm:t>
        <a:bodyPr/>
        <a:lstStyle/>
        <a:p>
          <a:endParaRPr lang="es-ES"/>
        </a:p>
      </dgm:t>
    </dgm:pt>
    <dgm:pt modelId="{D98A1F64-7170-47F2-ABE4-283BE3A00F4B}">
      <dgm:prSet phldrT="[Texto]" custT="1"/>
      <dgm:spPr/>
      <dgm:t>
        <a:bodyPr/>
        <a:lstStyle/>
        <a:p>
          <a:r>
            <a:rPr lang="es-ES" sz="2400" dirty="0" smtClean="0"/>
            <a:t>Impuesto a la renta</a:t>
          </a:r>
          <a:endParaRPr lang="es-ES" sz="2400" dirty="0"/>
        </a:p>
      </dgm:t>
    </dgm:pt>
    <dgm:pt modelId="{9A2337D9-A57C-49B2-922B-95960C7AD6DE}" type="parTrans" cxnId="{1310788E-A1FF-404B-ABCB-D3750D83E830}">
      <dgm:prSet/>
      <dgm:spPr/>
      <dgm:t>
        <a:bodyPr/>
        <a:lstStyle/>
        <a:p>
          <a:endParaRPr lang="es-ES"/>
        </a:p>
      </dgm:t>
    </dgm:pt>
    <dgm:pt modelId="{DF48F32D-1B8B-455A-91C0-C5A801F422BF}" type="sibTrans" cxnId="{1310788E-A1FF-404B-ABCB-D3750D83E830}">
      <dgm:prSet/>
      <dgm:spPr/>
      <dgm:t>
        <a:bodyPr/>
        <a:lstStyle/>
        <a:p>
          <a:endParaRPr lang="es-ES"/>
        </a:p>
      </dgm:t>
    </dgm:pt>
    <dgm:pt modelId="{09A3127E-8C6A-4BDA-B7AF-A6B6FFC3DE31}">
      <dgm:prSet phldrT="[Texto]"/>
      <dgm:spPr/>
      <dgm:t>
        <a:bodyPr/>
        <a:lstStyle/>
        <a:p>
          <a:r>
            <a:rPr lang="es-ES" dirty="0" smtClean="0"/>
            <a:t>LORTI       Art. 10 num.6</a:t>
          </a:r>
          <a:endParaRPr lang="es-ES" dirty="0"/>
        </a:p>
      </dgm:t>
    </dgm:pt>
    <dgm:pt modelId="{40568B47-5A2E-4E30-B38A-9C865AE694BB}" type="parTrans" cxnId="{649849F6-D32B-4754-A246-95B93A110779}">
      <dgm:prSet/>
      <dgm:spPr/>
      <dgm:t>
        <a:bodyPr/>
        <a:lstStyle/>
        <a:p>
          <a:endParaRPr lang="es-ES"/>
        </a:p>
      </dgm:t>
    </dgm:pt>
    <dgm:pt modelId="{FF7809A3-94B5-4B38-A481-BE140E409F1F}" type="sibTrans" cxnId="{649849F6-D32B-4754-A246-95B93A110779}">
      <dgm:prSet/>
      <dgm:spPr/>
      <dgm:t>
        <a:bodyPr/>
        <a:lstStyle/>
        <a:p>
          <a:endParaRPr lang="es-ES"/>
        </a:p>
      </dgm:t>
    </dgm:pt>
    <dgm:pt modelId="{28DD9C70-7F2B-4CB8-93B1-B1938C71196C}">
      <dgm:prSet phldrT="[Texto]" custT="1"/>
      <dgm:spPr/>
      <dgm:t>
        <a:bodyPr/>
        <a:lstStyle/>
        <a:p>
          <a:r>
            <a:rPr lang="es-ES" sz="2400" smtClean="0"/>
            <a:t>Gastos de Viaje</a:t>
          </a:r>
          <a:endParaRPr lang="es-ES" sz="2400" dirty="0"/>
        </a:p>
      </dgm:t>
    </dgm:pt>
    <dgm:pt modelId="{1B026B2A-6833-4A94-8F63-2B6B2DFBA4D6}" type="parTrans" cxnId="{65664F48-DE12-4BE3-8EDA-FDD369437A28}">
      <dgm:prSet/>
      <dgm:spPr/>
      <dgm:t>
        <a:bodyPr/>
        <a:lstStyle/>
        <a:p>
          <a:endParaRPr lang="es-ES"/>
        </a:p>
      </dgm:t>
    </dgm:pt>
    <dgm:pt modelId="{99E29A73-3B9E-4AF4-B8B6-3FBEB97EFF5B}" type="sibTrans" cxnId="{65664F48-DE12-4BE3-8EDA-FDD369437A28}">
      <dgm:prSet/>
      <dgm:spPr/>
      <dgm:t>
        <a:bodyPr/>
        <a:lstStyle/>
        <a:p>
          <a:endParaRPr lang="es-ES"/>
        </a:p>
      </dgm:t>
    </dgm:pt>
    <dgm:pt modelId="{8D63D195-ED75-4C69-B323-30F222E75F2A}">
      <dgm:prSet phldrT="[Texto]"/>
      <dgm:spPr/>
      <dgm:t>
        <a:bodyPr/>
        <a:lstStyle/>
        <a:p>
          <a:r>
            <a:rPr lang="es-ES" dirty="0" smtClean="0"/>
            <a:t>RLORTI    Art. 25 num.8</a:t>
          </a:r>
          <a:endParaRPr lang="es-ES" dirty="0"/>
        </a:p>
      </dgm:t>
    </dgm:pt>
    <dgm:pt modelId="{DA492FA0-5567-4A22-BEEF-E99479C75360}" type="parTrans" cxnId="{FBF7E89C-D291-40CC-92D3-8E7365009401}">
      <dgm:prSet/>
      <dgm:spPr/>
      <dgm:t>
        <a:bodyPr/>
        <a:lstStyle/>
        <a:p>
          <a:endParaRPr lang="es-ES"/>
        </a:p>
      </dgm:t>
    </dgm:pt>
    <dgm:pt modelId="{7EE05B52-4480-4A41-83C6-0237D1077CC7}" type="sibTrans" cxnId="{FBF7E89C-D291-40CC-92D3-8E7365009401}">
      <dgm:prSet/>
      <dgm:spPr/>
      <dgm:t>
        <a:bodyPr/>
        <a:lstStyle/>
        <a:p>
          <a:endParaRPr lang="es-ES"/>
        </a:p>
      </dgm:t>
    </dgm:pt>
    <dgm:pt modelId="{A6BAC038-B4A5-4E94-ADBC-23C5D1F7A399}">
      <dgm:prSet phldrT="[Texto]" custT="1"/>
      <dgm:spPr/>
      <dgm:t>
        <a:bodyPr/>
        <a:lstStyle/>
        <a:p>
          <a:r>
            <a:rPr lang="es-ES" sz="2400" dirty="0" smtClean="0"/>
            <a:t>Pérdidas </a:t>
          </a:r>
          <a:endParaRPr lang="es-ES" sz="2400" dirty="0"/>
        </a:p>
      </dgm:t>
    </dgm:pt>
    <dgm:pt modelId="{021A8272-E078-44C6-B8EC-3DF216000642}" type="parTrans" cxnId="{8C075BE7-3FEF-4D4C-BA9A-C026514B2814}">
      <dgm:prSet/>
      <dgm:spPr/>
      <dgm:t>
        <a:bodyPr/>
        <a:lstStyle/>
        <a:p>
          <a:endParaRPr lang="es-ES"/>
        </a:p>
      </dgm:t>
    </dgm:pt>
    <dgm:pt modelId="{FBE97FBD-AD80-4191-9F02-CC2F64DCDB8C}" type="sibTrans" cxnId="{8C075BE7-3FEF-4D4C-BA9A-C026514B2814}">
      <dgm:prSet/>
      <dgm:spPr/>
      <dgm:t>
        <a:bodyPr/>
        <a:lstStyle/>
        <a:p>
          <a:endParaRPr lang="es-ES"/>
        </a:p>
      </dgm:t>
    </dgm:pt>
    <dgm:pt modelId="{AE907433-D3C2-4850-A068-299668BDCB89}" type="pres">
      <dgm:prSet presAssocID="{5B6F9046-6B8F-4D34-AEB5-7F87EA6CB6E7}" presName="linearFlow" presStyleCnt="0">
        <dgm:presLayoutVars>
          <dgm:dir/>
          <dgm:animLvl val="lvl"/>
          <dgm:resizeHandles val="exact"/>
        </dgm:presLayoutVars>
      </dgm:prSet>
      <dgm:spPr/>
      <dgm:t>
        <a:bodyPr/>
        <a:lstStyle/>
        <a:p>
          <a:endParaRPr lang="es-ES"/>
        </a:p>
      </dgm:t>
    </dgm:pt>
    <dgm:pt modelId="{9F70F2CA-97E2-4EEB-987A-ECA726012950}" type="pres">
      <dgm:prSet presAssocID="{F7632635-0512-47DB-8E3D-12B70E07152A}" presName="composite" presStyleCnt="0"/>
      <dgm:spPr/>
    </dgm:pt>
    <dgm:pt modelId="{60A5FD95-5EE6-4900-9B86-E2ECA5912A1B}" type="pres">
      <dgm:prSet presAssocID="{F7632635-0512-47DB-8E3D-12B70E07152A}" presName="parentText" presStyleLbl="alignNode1" presStyleIdx="0" presStyleCnt="3">
        <dgm:presLayoutVars>
          <dgm:chMax val="1"/>
          <dgm:bulletEnabled val="1"/>
        </dgm:presLayoutVars>
      </dgm:prSet>
      <dgm:spPr/>
      <dgm:t>
        <a:bodyPr/>
        <a:lstStyle/>
        <a:p>
          <a:endParaRPr lang="es-ES"/>
        </a:p>
      </dgm:t>
    </dgm:pt>
    <dgm:pt modelId="{703E4F1E-7B52-4BE1-8638-296C59558B94}" type="pres">
      <dgm:prSet presAssocID="{F7632635-0512-47DB-8E3D-12B70E07152A}" presName="descendantText" presStyleLbl="alignAcc1" presStyleIdx="0" presStyleCnt="3">
        <dgm:presLayoutVars>
          <dgm:bulletEnabled val="1"/>
        </dgm:presLayoutVars>
      </dgm:prSet>
      <dgm:spPr/>
      <dgm:t>
        <a:bodyPr/>
        <a:lstStyle/>
        <a:p>
          <a:endParaRPr lang="es-ES"/>
        </a:p>
      </dgm:t>
    </dgm:pt>
    <dgm:pt modelId="{AE70F417-077A-405E-871C-C2571CADB086}" type="pres">
      <dgm:prSet presAssocID="{E391D800-8FC8-4BE9-8C6A-860423BE8329}" presName="sp" presStyleCnt="0"/>
      <dgm:spPr/>
    </dgm:pt>
    <dgm:pt modelId="{69B651E7-F2F1-430F-9B70-C3CF30F610D6}" type="pres">
      <dgm:prSet presAssocID="{09A3127E-8C6A-4BDA-B7AF-A6B6FFC3DE31}" presName="composite" presStyleCnt="0"/>
      <dgm:spPr/>
    </dgm:pt>
    <dgm:pt modelId="{02AC53A8-A9FA-4B2F-BD89-BE4BE35FB9A6}" type="pres">
      <dgm:prSet presAssocID="{09A3127E-8C6A-4BDA-B7AF-A6B6FFC3DE31}" presName="parentText" presStyleLbl="alignNode1" presStyleIdx="1" presStyleCnt="3">
        <dgm:presLayoutVars>
          <dgm:chMax val="1"/>
          <dgm:bulletEnabled val="1"/>
        </dgm:presLayoutVars>
      </dgm:prSet>
      <dgm:spPr/>
      <dgm:t>
        <a:bodyPr/>
        <a:lstStyle/>
        <a:p>
          <a:endParaRPr lang="es-ES"/>
        </a:p>
      </dgm:t>
    </dgm:pt>
    <dgm:pt modelId="{62301BA7-9E2C-42BF-ABDB-C8EDEBA5A1EE}" type="pres">
      <dgm:prSet presAssocID="{09A3127E-8C6A-4BDA-B7AF-A6B6FFC3DE31}" presName="descendantText" presStyleLbl="alignAcc1" presStyleIdx="1" presStyleCnt="3">
        <dgm:presLayoutVars>
          <dgm:bulletEnabled val="1"/>
        </dgm:presLayoutVars>
      </dgm:prSet>
      <dgm:spPr/>
      <dgm:t>
        <a:bodyPr/>
        <a:lstStyle/>
        <a:p>
          <a:endParaRPr lang="es-ES"/>
        </a:p>
      </dgm:t>
    </dgm:pt>
    <dgm:pt modelId="{8017346E-F889-4E62-BE0B-66A50F32E139}" type="pres">
      <dgm:prSet presAssocID="{FF7809A3-94B5-4B38-A481-BE140E409F1F}" presName="sp" presStyleCnt="0"/>
      <dgm:spPr/>
    </dgm:pt>
    <dgm:pt modelId="{6294B946-9C5A-45A8-862A-D9A8137AC821}" type="pres">
      <dgm:prSet presAssocID="{8D63D195-ED75-4C69-B323-30F222E75F2A}" presName="composite" presStyleCnt="0"/>
      <dgm:spPr/>
    </dgm:pt>
    <dgm:pt modelId="{345F2B09-399E-4188-BF1C-A12290BC934E}" type="pres">
      <dgm:prSet presAssocID="{8D63D195-ED75-4C69-B323-30F222E75F2A}" presName="parentText" presStyleLbl="alignNode1" presStyleIdx="2" presStyleCnt="3">
        <dgm:presLayoutVars>
          <dgm:chMax val="1"/>
          <dgm:bulletEnabled val="1"/>
        </dgm:presLayoutVars>
      </dgm:prSet>
      <dgm:spPr/>
      <dgm:t>
        <a:bodyPr/>
        <a:lstStyle/>
        <a:p>
          <a:endParaRPr lang="es-ES"/>
        </a:p>
      </dgm:t>
    </dgm:pt>
    <dgm:pt modelId="{8ED3425C-BAE5-487F-A602-2683D064F474}" type="pres">
      <dgm:prSet presAssocID="{8D63D195-ED75-4C69-B323-30F222E75F2A}" presName="descendantText" presStyleLbl="alignAcc1" presStyleIdx="2" presStyleCnt="3">
        <dgm:presLayoutVars>
          <dgm:bulletEnabled val="1"/>
        </dgm:presLayoutVars>
      </dgm:prSet>
      <dgm:spPr/>
      <dgm:t>
        <a:bodyPr/>
        <a:lstStyle/>
        <a:p>
          <a:endParaRPr lang="es-ES"/>
        </a:p>
      </dgm:t>
    </dgm:pt>
  </dgm:ptLst>
  <dgm:cxnLst>
    <dgm:cxn modelId="{EA93F633-0834-4E7E-9CA2-55DA59FD908D}" type="presOf" srcId="{8D63D195-ED75-4C69-B323-30F222E75F2A}" destId="{345F2B09-399E-4188-BF1C-A12290BC934E}" srcOrd="0" destOrd="0" presId="urn:microsoft.com/office/officeart/2005/8/layout/chevron2"/>
    <dgm:cxn modelId="{1310788E-A1FF-404B-ABCB-D3750D83E830}" srcId="{F7632635-0512-47DB-8E3D-12B70E07152A}" destId="{D98A1F64-7170-47F2-ABE4-283BE3A00F4B}" srcOrd="0" destOrd="0" parTransId="{9A2337D9-A57C-49B2-922B-95960C7AD6DE}" sibTransId="{DF48F32D-1B8B-455A-91C0-C5A801F422BF}"/>
    <dgm:cxn modelId="{65664F48-DE12-4BE3-8EDA-FDD369437A28}" srcId="{09A3127E-8C6A-4BDA-B7AF-A6B6FFC3DE31}" destId="{28DD9C70-7F2B-4CB8-93B1-B1938C71196C}" srcOrd="0" destOrd="0" parTransId="{1B026B2A-6833-4A94-8F63-2B6B2DFBA4D6}" sibTransId="{99E29A73-3B9E-4AF4-B8B6-3FBEB97EFF5B}"/>
    <dgm:cxn modelId="{AD6C76BB-7735-44F4-B6E1-8FEB17192080}" type="presOf" srcId="{28DD9C70-7F2B-4CB8-93B1-B1938C71196C}" destId="{62301BA7-9E2C-42BF-ABDB-C8EDEBA5A1EE}" srcOrd="0" destOrd="0" presId="urn:microsoft.com/office/officeart/2005/8/layout/chevron2"/>
    <dgm:cxn modelId="{991B9E30-04CB-4C52-8561-69BA226CCA5C}" type="presOf" srcId="{A6BAC038-B4A5-4E94-ADBC-23C5D1F7A399}" destId="{8ED3425C-BAE5-487F-A602-2683D064F474}" srcOrd="0" destOrd="0" presId="urn:microsoft.com/office/officeart/2005/8/layout/chevron2"/>
    <dgm:cxn modelId="{982F8DA2-492B-4385-AC44-7061FA3A3D4B}" type="presOf" srcId="{09A3127E-8C6A-4BDA-B7AF-A6B6FFC3DE31}" destId="{02AC53A8-A9FA-4B2F-BD89-BE4BE35FB9A6}" srcOrd="0" destOrd="0" presId="urn:microsoft.com/office/officeart/2005/8/layout/chevron2"/>
    <dgm:cxn modelId="{BD37EFA8-4B3A-4DBE-9098-28F50728C60A}" type="presOf" srcId="{D98A1F64-7170-47F2-ABE4-283BE3A00F4B}" destId="{703E4F1E-7B52-4BE1-8638-296C59558B94}" srcOrd="0" destOrd="0" presId="urn:microsoft.com/office/officeart/2005/8/layout/chevron2"/>
    <dgm:cxn modelId="{82A2A3C7-1627-44F6-B349-D79C7E4A7928}" type="presOf" srcId="{F7632635-0512-47DB-8E3D-12B70E07152A}" destId="{60A5FD95-5EE6-4900-9B86-E2ECA5912A1B}" srcOrd="0" destOrd="0" presId="urn:microsoft.com/office/officeart/2005/8/layout/chevron2"/>
    <dgm:cxn modelId="{8C075BE7-3FEF-4D4C-BA9A-C026514B2814}" srcId="{8D63D195-ED75-4C69-B323-30F222E75F2A}" destId="{A6BAC038-B4A5-4E94-ADBC-23C5D1F7A399}" srcOrd="0" destOrd="0" parTransId="{021A8272-E078-44C6-B8EC-3DF216000642}" sibTransId="{FBE97FBD-AD80-4191-9F02-CC2F64DCDB8C}"/>
    <dgm:cxn modelId="{649849F6-D32B-4754-A246-95B93A110779}" srcId="{5B6F9046-6B8F-4D34-AEB5-7F87EA6CB6E7}" destId="{09A3127E-8C6A-4BDA-B7AF-A6B6FFC3DE31}" srcOrd="1" destOrd="0" parTransId="{40568B47-5A2E-4E30-B38A-9C865AE694BB}" sibTransId="{FF7809A3-94B5-4B38-A481-BE140E409F1F}"/>
    <dgm:cxn modelId="{385425CA-A1E7-4A8C-A093-B5F048B5F6D4}" srcId="{5B6F9046-6B8F-4D34-AEB5-7F87EA6CB6E7}" destId="{F7632635-0512-47DB-8E3D-12B70E07152A}" srcOrd="0" destOrd="0" parTransId="{2D659064-5903-46E4-B505-CEBCCDD57E2C}" sibTransId="{E391D800-8FC8-4BE9-8C6A-860423BE8329}"/>
    <dgm:cxn modelId="{FBF7E89C-D291-40CC-92D3-8E7365009401}" srcId="{5B6F9046-6B8F-4D34-AEB5-7F87EA6CB6E7}" destId="{8D63D195-ED75-4C69-B323-30F222E75F2A}" srcOrd="2" destOrd="0" parTransId="{DA492FA0-5567-4A22-BEEF-E99479C75360}" sibTransId="{7EE05B52-4480-4A41-83C6-0237D1077CC7}"/>
    <dgm:cxn modelId="{5C1B3D30-1D4A-438D-B059-AD296BD0C6DC}" type="presOf" srcId="{5B6F9046-6B8F-4D34-AEB5-7F87EA6CB6E7}" destId="{AE907433-D3C2-4850-A068-299668BDCB89}" srcOrd="0" destOrd="0" presId="urn:microsoft.com/office/officeart/2005/8/layout/chevron2"/>
    <dgm:cxn modelId="{01F779B7-8B61-4E87-AC46-42A68B3FEDB0}" type="presParOf" srcId="{AE907433-D3C2-4850-A068-299668BDCB89}" destId="{9F70F2CA-97E2-4EEB-987A-ECA726012950}" srcOrd="0" destOrd="0" presId="urn:microsoft.com/office/officeart/2005/8/layout/chevron2"/>
    <dgm:cxn modelId="{2B950521-C43C-4924-A07B-620F1975E801}" type="presParOf" srcId="{9F70F2CA-97E2-4EEB-987A-ECA726012950}" destId="{60A5FD95-5EE6-4900-9B86-E2ECA5912A1B}" srcOrd="0" destOrd="0" presId="urn:microsoft.com/office/officeart/2005/8/layout/chevron2"/>
    <dgm:cxn modelId="{D64D31D5-5263-4F9D-B47C-9F7BBA64FD87}" type="presParOf" srcId="{9F70F2CA-97E2-4EEB-987A-ECA726012950}" destId="{703E4F1E-7B52-4BE1-8638-296C59558B94}" srcOrd="1" destOrd="0" presId="urn:microsoft.com/office/officeart/2005/8/layout/chevron2"/>
    <dgm:cxn modelId="{C03C97FD-E9C8-4A0F-BDD5-A422ADEA687E}" type="presParOf" srcId="{AE907433-D3C2-4850-A068-299668BDCB89}" destId="{AE70F417-077A-405E-871C-C2571CADB086}" srcOrd="1" destOrd="0" presId="urn:microsoft.com/office/officeart/2005/8/layout/chevron2"/>
    <dgm:cxn modelId="{9407BB78-7102-4059-9AD7-BBC774EFEC4A}" type="presParOf" srcId="{AE907433-D3C2-4850-A068-299668BDCB89}" destId="{69B651E7-F2F1-430F-9B70-C3CF30F610D6}" srcOrd="2" destOrd="0" presId="urn:microsoft.com/office/officeart/2005/8/layout/chevron2"/>
    <dgm:cxn modelId="{AE9682C5-AD3A-4E61-9D35-D31DF86A707E}" type="presParOf" srcId="{69B651E7-F2F1-430F-9B70-C3CF30F610D6}" destId="{02AC53A8-A9FA-4B2F-BD89-BE4BE35FB9A6}" srcOrd="0" destOrd="0" presId="urn:microsoft.com/office/officeart/2005/8/layout/chevron2"/>
    <dgm:cxn modelId="{05A6DDF0-18E4-47D2-B2AA-8E628A36BCB1}" type="presParOf" srcId="{69B651E7-F2F1-430F-9B70-C3CF30F610D6}" destId="{62301BA7-9E2C-42BF-ABDB-C8EDEBA5A1EE}" srcOrd="1" destOrd="0" presId="urn:microsoft.com/office/officeart/2005/8/layout/chevron2"/>
    <dgm:cxn modelId="{3638F17B-E5EC-4E0D-A9B1-EC4E75438985}" type="presParOf" srcId="{AE907433-D3C2-4850-A068-299668BDCB89}" destId="{8017346E-F889-4E62-BE0B-66A50F32E139}" srcOrd="3" destOrd="0" presId="urn:microsoft.com/office/officeart/2005/8/layout/chevron2"/>
    <dgm:cxn modelId="{04642EB9-A435-456D-A744-58DF8188E575}" type="presParOf" srcId="{AE907433-D3C2-4850-A068-299668BDCB89}" destId="{6294B946-9C5A-45A8-862A-D9A8137AC821}" srcOrd="4" destOrd="0" presId="urn:microsoft.com/office/officeart/2005/8/layout/chevron2"/>
    <dgm:cxn modelId="{DC201B2E-C61E-408B-A3A5-32BF91060F58}" type="presParOf" srcId="{6294B946-9C5A-45A8-862A-D9A8137AC821}" destId="{345F2B09-399E-4188-BF1C-A12290BC934E}" srcOrd="0" destOrd="0" presId="urn:microsoft.com/office/officeart/2005/8/layout/chevron2"/>
    <dgm:cxn modelId="{E69C20F3-082E-4ADC-8383-BF9BD228B275}" type="presParOf" srcId="{6294B946-9C5A-45A8-862A-D9A8137AC821}" destId="{8ED3425C-BAE5-487F-A602-2683D064F474}" srcOrd="1" destOrd="0" presId="urn:microsoft.com/office/officeart/2005/8/layout/chevron2"/>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5B6F9046-6B8F-4D34-AEB5-7F87EA6CB6E7}" type="doc">
      <dgm:prSet loTypeId="urn:microsoft.com/office/officeart/2005/8/layout/chevron2" loCatId="process" qsTypeId="urn:microsoft.com/office/officeart/2005/8/quickstyle/simple3" qsCatId="simple" csTypeId="urn:microsoft.com/office/officeart/2005/8/colors/colorful3" csCatId="colorful" phldr="1"/>
      <dgm:spPr/>
      <dgm:t>
        <a:bodyPr/>
        <a:lstStyle/>
        <a:p>
          <a:endParaRPr lang="es-ES"/>
        </a:p>
      </dgm:t>
    </dgm:pt>
    <dgm:pt modelId="{E8B8B808-EB17-4615-B958-B3FA116BBCBE}">
      <dgm:prSet phldrT="[Texto]"/>
      <dgm:spPr/>
      <dgm:t>
        <a:bodyPr/>
        <a:lstStyle/>
        <a:p>
          <a:r>
            <a:rPr lang="es-ES" dirty="0" smtClean="0"/>
            <a:t>RLORTI      Art. 25 num.10</a:t>
          </a:r>
          <a:endParaRPr lang="es-ES" dirty="0"/>
        </a:p>
      </dgm:t>
    </dgm:pt>
    <dgm:pt modelId="{4D95C294-6238-4CD5-B0D3-C442634D6425}" type="parTrans" cxnId="{72AF026D-0B76-4C3B-B54E-CA44DB73B85C}">
      <dgm:prSet/>
      <dgm:spPr/>
      <dgm:t>
        <a:bodyPr/>
        <a:lstStyle/>
        <a:p>
          <a:endParaRPr lang="es-ES"/>
        </a:p>
      </dgm:t>
    </dgm:pt>
    <dgm:pt modelId="{EE0BDF81-EE84-4128-81C9-EF8EED75F507}" type="sibTrans" cxnId="{72AF026D-0B76-4C3B-B54E-CA44DB73B85C}">
      <dgm:prSet/>
      <dgm:spPr/>
      <dgm:t>
        <a:bodyPr/>
        <a:lstStyle/>
        <a:p>
          <a:endParaRPr lang="es-ES"/>
        </a:p>
      </dgm:t>
    </dgm:pt>
    <dgm:pt modelId="{652ECCAE-6DD7-4156-B2EE-B2CDAD0A29BC}">
      <dgm:prSet phldrT="[Texto]" custT="1"/>
      <dgm:spPr/>
      <dgm:t>
        <a:bodyPr/>
        <a:lstStyle/>
        <a:p>
          <a:r>
            <a:rPr lang="es-ES" sz="2400" dirty="0" smtClean="0"/>
            <a:t>Gastos de Gestión</a:t>
          </a:r>
          <a:endParaRPr lang="es-ES" sz="2400" dirty="0"/>
        </a:p>
      </dgm:t>
    </dgm:pt>
    <dgm:pt modelId="{2EABD2DD-793B-43F6-AE9A-A7200A6F6821}" type="parTrans" cxnId="{5076AABC-90FB-461C-9287-232DA11BD02B}">
      <dgm:prSet/>
      <dgm:spPr/>
      <dgm:t>
        <a:bodyPr/>
        <a:lstStyle/>
        <a:p>
          <a:endParaRPr lang="es-ES"/>
        </a:p>
      </dgm:t>
    </dgm:pt>
    <dgm:pt modelId="{3E0ABBA0-7269-4F54-A0C1-7A48D170E4E9}" type="sibTrans" cxnId="{5076AABC-90FB-461C-9287-232DA11BD02B}">
      <dgm:prSet/>
      <dgm:spPr/>
      <dgm:t>
        <a:bodyPr/>
        <a:lstStyle/>
        <a:p>
          <a:endParaRPr lang="es-ES"/>
        </a:p>
      </dgm:t>
    </dgm:pt>
    <dgm:pt modelId="{76E0958F-C9BA-4B5E-8C34-0640869165BF}">
      <dgm:prSet phldrT="[Texto]"/>
      <dgm:spPr/>
      <dgm:t>
        <a:bodyPr/>
        <a:lstStyle/>
        <a:p>
          <a:r>
            <a:rPr lang="es-ES" dirty="0" smtClean="0"/>
            <a:t>RLORTI      Art. 32</a:t>
          </a:r>
          <a:endParaRPr lang="es-ES" dirty="0"/>
        </a:p>
      </dgm:t>
    </dgm:pt>
    <dgm:pt modelId="{C050CB3D-8360-45B3-9854-6B205AA19D42}" type="parTrans" cxnId="{216F24B4-EA2B-41D6-A416-107B4CCF6AEE}">
      <dgm:prSet/>
      <dgm:spPr/>
      <dgm:t>
        <a:bodyPr/>
        <a:lstStyle/>
        <a:p>
          <a:endParaRPr lang="es-ES"/>
        </a:p>
      </dgm:t>
    </dgm:pt>
    <dgm:pt modelId="{5DF36636-4948-4FE1-ACE2-6BC561B54669}" type="sibTrans" cxnId="{216F24B4-EA2B-41D6-A416-107B4CCF6AEE}">
      <dgm:prSet/>
      <dgm:spPr/>
      <dgm:t>
        <a:bodyPr/>
        <a:lstStyle/>
        <a:p>
          <a:endParaRPr lang="es-ES"/>
        </a:p>
      </dgm:t>
    </dgm:pt>
    <dgm:pt modelId="{47A58C9F-EFF7-461F-8775-B4D1FBB2E7A7}">
      <dgm:prSet phldrT="[Texto]" custT="1"/>
      <dgm:spPr/>
      <dgm:t>
        <a:bodyPr/>
        <a:lstStyle/>
        <a:p>
          <a:r>
            <a:rPr lang="es-ES" sz="2400" dirty="0" smtClean="0"/>
            <a:t>Gastos no Deducibles</a:t>
          </a:r>
          <a:endParaRPr lang="es-ES" sz="2400" dirty="0"/>
        </a:p>
      </dgm:t>
    </dgm:pt>
    <dgm:pt modelId="{CD9B9445-01A3-4452-BD76-8A502FAE4EC4}" type="parTrans" cxnId="{20CFB3A1-9391-46BF-9BE3-C9E2BA0458CA}">
      <dgm:prSet/>
      <dgm:spPr/>
      <dgm:t>
        <a:bodyPr/>
        <a:lstStyle/>
        <a:p>
          <a:endParaRPr lang="es-ES"/>
        </a:p>
      </dgm:t>
    </dgm:pt>
    <dgm:pt modelId="{127366F9-D431-40AC-9960-9BECF981AEBE}" type="sibTrans" cxnId="{20CFB3A1-9391-46BF-9BE3-C9E2BA0458CA}">
      <dgm:prSet/>
      <dgm:spPr/>
      <dgm:t>
        <a:bodyPr/>
        <a:lstStyle/>
        <a:p>
          <a:endParaRPr lang="es-ES"/>
        </a:p>
      </dgm:t>
    </dgm:pt>
    <dgm:pt modelId="{ED75BD10-278E-42C9-8256-A5BCB502FA54}">
      <dgm:prSet phldrT="[Texto]"/>
      <dgm:spPr/>
      <dgm:t>
        <a:bodyPr/>
        <a:lstStyle/>
        <a:p>
          <a:r>
            <a:rPr lang="es-ES" dirty="0" smtClean="0"/>
            <a:t>RLORTI</a:t>
          </a:r>
        </a:p>
        <a:p>
          <a:r>
            <a:rPr lang="es-ES" dirty="0" smtClean="0"/>
            <a:t>Art. 68</a:t>
          </a:r>
          <a:endParaRPr lang="es-ES" dirty="0"/>
        </a:p>
      </dgm:t>
    </dgm:pt>
    <dgm:pt modelId="{B46E4260-0202-4828-B42D-80D4F5490B31}" type="parTrans" cxnId="{038023B6-296A-4944-B1D8-8C82A9879CB9}">
      <dgm:prSet/>
      <dgm:spPr/>
      <dgm:t>
        <a:bodyPr/>
        <a:lstStyle/>
        <a:p>
          <a:endParaRPr lang="es-ES"/>
        </a:p>
      </dgm:t>
    </dgm:pt>
    <dgm:pt modelId="{E55C7ECE-719B-4233-8F95-5C83D10D5004}" type="sibTrans" cxnId="{038023B6-296A-4944-B1D8-8C82A9879CB9}">
      <dgm:prSet/>
      <dgm:spPr/>
      <dgm:t>
        <a:bodyPr/>
        <a:lstStyle/>
        <a:p>
          <a:endParaRPr lang="es-ES"/>
        </a:p>
      </dgm:t>
    </dgm:pt>
    <dgm:pt modelId="{9321A1FE-BC89-4A80-972A-BCBEF5A692B2}">
      <dgm:prSet phldrT="[Texto]" custT="1"/>
      <dgm:spPr/>
      <dgm:t>
        <a:bodyPr/>
        <a:lstStyle/>
        <a:p>
          <a:r>
            <a:rPr lang="es-ES" sz="2400" dirty="0" smtClean="0"/>
            <a:t>Plazos para Declarar y Pagar</a:t>
          </a:r>
          <a:endParaRPr lang="es-ES" sz="2400" dirty="0"/>
        </a:p>
      </dgm:t>
    </dgm:pt>
    <dgm:pt modelId="{6E207B80-C961-44E3-B360-5BED74485E3B}" type="parTrans" cxnId="{71203A45-E6F6-4798-BE17-0D29BFC9AFF1}">
      <dgm:prSet/>
      <dgm:spPr/>
      <dgm:t>
        <a:bodyPr/>
        <a:lstStyle/>
        <a:p>
          <a:endParaRPr lang="es-ES"/>
        </a:p>
      </dgm:t>
    </dgm:pt>
    <dgm:pt modelId="{D9EA8840-878D-48A0-94E5-4D2BB11F88B2}" type="sibTrans" cxnId="{71203A45-E6F6-4798-BE17-0D29BFC9AFF1}">
      <dgm:prSet/>
      <dgm:spPr/>
      <dgm:t>
        <a:bodyPr/>
        <a:lstStyle/>
        <a:p>
          <a:endParaRPr lang="es-ES"/>
        </a:p>
      </dgm:t>
    </dgm:pt>
    <dgm:pt modelId="{AE907433-D3C2-4850-A068-299668BDCB89}" type="pres">
      <dgm:prSet presAssocID="{5B6F9046-6B8F-4D34-AEB5-7F87EA6CB6E7}" presName="linearFlow" presStyleCnt="0">
        <dgm:presLayoutVars>
          <dgm:dir/>
          <dgm:animLvl val="lvl"/>
          <dgm:resizeHandles val="exact"/>
        </dgm:presLayoutVars>
      </dgm:prSet>
      <dgm:spPr/>
      <dgm:t>
        <a:bodyPr/>
        <a:lstStyle/>
        <a:p>
          <a:endParaRPr lang="es-ES"/>
        </a:p>
      </dgm:t>
    </dgm:pt>
    <dgm:pt modelId="{8F65AAA4-2FAC-4A97-BF39-572C5AA3DCE4}" type="pres">
      <dgm:prSet presAssocID="{E8B8B808-EB17-4615-B958-B3FA116BBCBE}" presName="composite" presStyleCnt="0"/>
      <dgm:spPr/>
    </dgm:pt>
    <dgm:pt modelId="{5A87ADFF-32BB-4D8E-A466-A82AFB879017}" type="pres">
      <dgm:prSet presAssocID="{E8B8B808-EB17-4615-B958-B3FA116BBCBE}" presName="parentText" presStyleLbl="alignNode1" presStyleIdx="0" presStyleCnt="3">
        <dgm:presLayoutVars>
          <dgm:chMax val="1"/>
          <dgm:bulletEnabled val="1"/>
        </dgm:presLayoutVars>
      </dgm:prSet>
      <dgm:spPr/>
      <dgm:t>
        <a:bodyPr/>
        <a:lstStyle/>
        <a:p>
          <a:endParaRPr lang="es-ES"/>
        </a:p>
      </dgm:t>
    </dgm:pt>
    <dgm:pt modelId="{8FF8304F-D009-4DF9-83A9-BD5246628362}" type="pres">
      <dgm:prSet presAssocID="{E8B8B808-EB17-4615-B958-B3FA116BBCBE}" presName="descendantText" presStyleLbl="alignAcc1" presStyleIdx="0" presStyleCnt="3">
        <dgm:presLayoutVars>
          <dgm:bulletEnabled val="1"/>
        </dgm:presLayoutVars>
      </dgm:prSet>
      <dgm:spPr/>
      <dgm:t>
        <a:bodyPr/>
        <a:lstStyle/>
        <a:p>
          <a:endParaRPr lang="es-ES"/>
        </a:p>
      </dgm:t>
    </dgm:pt>
    <dgm:pt modelId="{DAA54B3E-D0BB-44AE-A668-8EDC9AE8CECB}" type="pres">
      <dgm:prSet presAssocID="{EE0BDF81-EE84-4128-81C9-EF8EED75F507}" presName="sp" presStyleCnt="0"/>
      <dgm:spPr/>
    </dgm:pt>
    <dgm:pt modelId="{09CE286A-B0D9-4658-AA9F-955AD8C98902}" type="pres">
      <dgm:prSet presAssocID="{76E0958F-C9BA-4B5E-8C34-0640869165BF}" presName="composite" presStyleCnt="0"/>
      <dgm:spPr/>
    </dgm:pt>
    <dgm:pt modelId="{CB8A7423-8158-4EB5-AC0D-C908962658F8}" type="pres">
      <dgm:prSet presAssocID="{76E0958F-C9BA-4B5E-8C34-0640869165BF}" presName="parentText" presStyleLbl="alignNode1" presStyleIdx="1" presStyleCnt="3">
        <dgm:presLayoutVars>
          <dgm:chMax val="1"/>
          <dgm:bulletEnabled val="1"/>
        </dgm:presLayoutVars>
      </dgm:prSet>
      <dgm:spPr/>
      <dgm:t>
        <a:bodyPr/>
        <a:lstStyle/>
        <a:p>
          <a:endParaRPr lang="es-ES"/>
        </a:p>
      </dgm:t>
    </dgm:pt>
    <dgm:pt modelId="{491A072D-6FC5-4AE3-9EC9-1B1E69B95945}" type="pres">
      <dgm:prSet presAssocID="{76E0958F-C9BA-4B5E-8C34-0640869165BF}" presName="descendantText" presStyleLbl="alignAcc1" presStyleIdx="1" presStyleCnt="3">
        <dgm:presLayoutVars>
          <dgm:bulletEnabled val="1"/>
        </dgm:presLayoutVars>
      </dgm:prSet>
      <dgm:spPr/>
      <dgm:t>
        <a:bodyPr/>
        <a:lstStyle/>
        <a:p>
          <a:endParaRPr lang="es-ES"/>
        </a:p>
      </dgm:t>
    </dgm:pt>
    <dgm:pt modelId="{17437AE5-BD85-4D17-A7DB-41C74AAFF5D6}" type="pres">
      <dgm:prSet presAssocID="{5DF36636-4948-4FE1-ACE2-6BC561B54669}" presName="sp" presStyleCnt="0"/>
      <dgm:spPr/>
    </dgm:pt>
    <dgm:pt modelId="{CE67D02D-7C49-40DF-B599-164AE49EDA65}" type="pres">
      <dgm:prSet presAssocID="{ED75BD10-278E-42C9-8256-A5BCB502FA54}" presName="composite" presStyleCnt="0"/>
      <dgm:spPr/>
    </dgm:pt>
    <dgm:pt modelId="{7A3ADE83-0491-4DE1-9556-2911B10B420A}" type="pres">
      <dgm:prSet presAssocID="{ED75BD10-278E-42C9-8256-A5BCB502FA54}" presName="parentText" presStyleLbl="alignNode1" presStyleIdx="2" presStyleCnt="3">
        <dgm:presLayoutVars>
          <dgm:chMax val="1"/>
          <dgm:bulletEnabled val="1"/>
        </dgm:presLayoutVars>
      </dgm:prSet>
      <dgm:spPr/>
      <dgm:t>
        <a:bodyPr/>
        <a:lstStyle/>
        <a:p>
          <a:endParaRPr lang="es-ES"/>
        </a:p>
      </dgm:t>
    </dgm:pt>
    <dgm:pt modelId="{44850CBF-E4DB-42EA-9BC3-87118FFC2488}" type="pres">
      <dgm:prSet presAssocID="{ED75BD10-278E-42C9-8256-A5BCB502FA54}" presName="descendantText" presStyleLbl="alignAcc1" presStyleIdx="2" presStyleCnt="3">
        <dgm:presLayoutVars>
          <dgm:bulletEnabled val="1"/>
        </dgm:presLayoutVars>
      </dgm:prSet>
      <dgm:spPr/>
      <dgm:t>
        <a:bodyPr/>
        <a:lstStyle/>
        <a:p>
          <a:endParaRPr lang="es-ES"/>
        </a:p>
      </dgm:t>
    </dgm:pt>
  </dgm:ptLst>
  <dgm:cxnLst>
    <dgm:cxn modelId="{916072C1-E10C-4E55-B44D-27B39F0A9A19}" type="presOf" srcId="{ED75BD10-278E-42C9-8256-A5BCB502FA54}" destId="{7A3ADE83-0491-4DE1-9556-2911B10B420A}" srcOrd="0" destOrd="0" presId="urn:microsoft.com/office/officeart/2005/8/layout/chevron2"/>
    <dgm:cxn modelId="{038023B6-296A-4944-B1D8-8C82A9879CB9}" srcId="{5B6F9046-6B8F-4D34-AEB5-7F87EA6CB6E7}" destId="{ED75BD10-278E-42C9-8256-A5BCB502FA54}" srcOrd="2" destOrd="0" parTransId="{B46E4260-0202-4828-B42D-80D4F5490B31}" sibTransId="{E55C7ECE-719B-4233-8F95-5C83D10D5004}"/>
    <dgm:cxn modelId="{186CCD71-87F8-49F1-BAB5-832F019AB1DF}" type="presOf" srcId="{5B6F9046-6B8F-4D34-AEB5-7F87EA6CB6E7}" destId="{AE907433-D3C2-4850-A068-299668BDCB89}" srcOrd="0" destOrd="0" presId="urn:microsoft.com/office/officeart/2005/8/layout/chevron2"/>
    <dgm:cxn modelId="{72AF026D-0B76-4C3B-B54E-CA44DB73B85C}" srcId="{5B6F9046-6B8F-4D34-AEB5-7F87EA6CB6E7}" destId="{E8B8B808-EB17-4615-B958-B3FA116BBCBE}" srcOrd="0" destOrd="0" parTransId="{4D95C294-6238-4CD5-B0D3-C442634D6425}" sibTransId="{EE0BDF81-EE84-4128-81C9-EF8EED75F507}"/>
    <dgm:cxn modelId="{42179B98-D5E2-4FC2-9E6F-F2A93E69C6E1}" type="presOf" srcId="{652ECCAE-6DD7-4156-B2EE-B2CDAD0A29BC}" destId="{8FF8304F-D009-4DF9-83A9-BD5246628362}" srcOrd="0" destOrd="0" presId="urn:microsoft.com/office/officeart/2005/8/layout/chevron2"/>
    <dgm:cxn modelId="{1C8BEADD-6E24-453A-9ED8-FBCDEF5083A4}" type="presOf" srcId="{E8B8B808-EB17-4615-B958-B3FA116BBCBE}" destId="{5A87ADFF-32BB-4D8E-A466-A82AFB879017}" srcOrd="0" destOrd="0" presId="urn:microsoft.com/office/officeart/2005/8/layout/chevron2"/>
    <dgm:cxn modelId="{5076AABC-90FB-461C-9287-232DA11BD02B}" srcId="{E8B8B808-EB17-4615-B958-B3FA116BBCBE}" destId="{652ECCAE-6DD7-4156-B2EE-B2CDAD0A29BC}" srcOrd="0" destOrd="0" parTransId="{2EABD2DD-793B-43F6-AE9A-A7200A6F6821}" sibTransId="{3E0ABBA0-7269-4F54-A0C1-7A48D170E4E9}"/>
    <dgm:cxn modelId="{8034F03F-471D-40A5-8180-3E2C500349C1}" type="presOf" srcId="{47A58C9F-EFF7-461F-8775-B4D1FBB2E7A7}" destId="{491A072D-6FC5-4AE3-9EC9-1B1E69B95945}" srcOrd="0" destOrd="0" presId="urn:microsoft.com/office/officeart/2005/8/layout/chevron2"/>
    <dgm:cxn modelId="{216F24B4-EA2B-41D6-A416-107B4CCF6AEE}" srcId="{5B6F9046-6B8F-4D34-AEB5-7F87EA6CB6E7}" destId="{76E0958F-C9BA-4B5E-8C34-0640869165BF}" srcOrd="1" destOrd="0" parTransId="{C050CB3D-8360-45B3-9854-6B205AA19D42}" sibTransId="{5DF36636-4948-4FE1-ACE2-6BC561B54669}"/>
    <dgm:cxn modelId="{71203A45-E6F6-4798-BE17-0D29BFC9AFF1}" srcId="{ED75BD10-278E-42C9-8256-A5BCB502FA54}" destId="{9321A1FE-BC89-4A80-972A-BCBEF5A692B2}" srcOrd="0" destOrd="0" parTransId="{6E207B80-C961-44E3-B360-5BED74485E3B}" sibTransId="{D9EA8840-878D-48A0-94E5-4D2BB11F88B2}"/>
    <dgm:cxn modelId="{653A0D15-7C35-41F1-A7FE-5605BFB216DD}" type="presOf" srcId="{9321A1FE-BC89-4A80-972A-BCBEF5A692B2}" destId="{44850CBF-E4DB-42EA-9BC3-87118FFC2488}" srcOrd="0" destOrd="0" presId="urn:microsoft.com/office/officeart/2005/8/layout/chevron2"/>
    <dgm:cxn modelId="{20CFB3A1-9391-46BF-9BE3-C9E2BA0458CA}" srcId="{76E0958F-C9BA-4B5E-8C34-0640869165BF}" destId="{47A58C9F-EFF7-461F-8775-B4D1FBB2E7A7}" srcOrd="0" destOrd="0" parTransId="{CD9B9445-01A3-4452-BD76-8A502FAE4EC4}" sibTransId="{127366F9-D431-40AC-9960-9BECF981AEBE}"/>
    <dgm:cxn modelId="{7C00C4E1-895E-4821-AE6D-216D44C079EB}" type="presOf" srcId="{76E0958F-C9BA-4B5E-8C34-0640869165BF}" destId="{CB8A7423-8158-4EB5-AC0D-C908962658F8}" srcOrd="0" destOrd="0" presId="urn:microsoft.com/office/officeart/2005/8/layout/chevron2"/>
    <dgm:cxn modelId="{06BAF21A-CBB4-4FDF-8216-D0E829425DF6}" type="presParOf" srcId="{AE907433-D3C2-4850-A068-299668BDCB89}" destId="{8F65AAA4-2FAC-4A97-BF39-572C5AA3DCE4}" srcOrd="0" destOrd="0" presId="urn:microsoft.com/office/officeart/2005/8/layout/chevron2"/>
    <dgm:cxn modelId="{1C2EF041-1585-4634-8EDC-F4402E207D29}" type="presParOf" srcId="{8F65AAA4-2FAC-4A97-BF39-572C5AA3DCE4}" destId="{5A87ADFF-32BB-4D8E-A466-A82AFB879017}" srcOrd="0" destOrd="0" presId="urn:microsoft.com/office/officeart/2005/8/layout/chevron2"/>
    <dgm:cxn modelId="{B4F6786B-3439-4684-8BFA-CCE160DC1224}" type="presParOf" srcId="{8F65AAA4-2FAC-4A97-BF39-572C5AA3DCE4}" destId="{8FF8304F-D009-4DF9-83A9-BD5246628362}" srcOrd="1" destOrd="0" presId="urn:microsoft.com/office/officeart/2005/8/layout/chevron2"/>
    <dgm:cxn modelId="{42831996-242C-4439-8617-83B5A882EE12}" type="presParOf" srcId="{AE907433-D3C2-4850-A068-299668BDCB89}" destId="{DAA54B3E-D0BB-44AE-A668-8EDC9AE8CECB}" srcOrd="1" destOrd="0" presId="urn:microsoft.com/office/officeart/2005/8/layout/chevron2"/>
    <dgm:cxn modelId="{49EB1A3B-098E-47EC-B3BF-AF9B08C40F29}" type="presParOf" srcId="{AE907433-D3C2-4850-A068-299668BDCB89}" destId="{09CE286A-B0D9-4658-AA9F-955AD8C98902}" srcOrd="2" destOrd="0" presId="urn:microsoft.com/office/officeart/2005/8/layout/chevron2"/>
    <dgm:cxn modelId="{66F05BAE-C92D-4EF9-B09D-5E420133D71B}" type="presParOf" srcId="{09CE286A-B0D9-4658-AA9F-955AD8C98902}" destId="{CB8A7423-8158-4EB5-AC0D-C908962658F8}" srcOrd="0" destOrd="0" presId="urn:microsoft.com/office/officeart/2005/8/layout/chevron2"/>
    <dgm:cxn modelId="{CA54F22D-961B-46CF-94F1-AA06C0E79163}" type="presParOf" srcId="{09CE286A-B0D9-4658-AA9F-955AD8C98902}" destId="{491A072D-6FC5-4AE3-9EC9-1B1E69B95945}" srcOrd="1" destOrd="0" presId="urn:microsoft.com/office/officeart/2005/8/layout/chevron2"/>
    <dgm:cxn modelId="{7FE3FE8A-D27B-4719-B86D-1B759D0D8C05}" type="presParOf" srcId="{AE907433-D3C2-4850-A068-299668BDCB89}" destId="{17437AE5-BD85-4D17-A7DB-41C74AAFF5D6}" srcOrd="3" destOrd="0" presId="urn:microsoft.com/office/officeart/2005/8/layout/chevron2"/>
    <dgm:cxn modelId="{62CC0611-ACE3-4454-8288-E11F0FA76758}" type="presParOf" srcId="{AE907433-D3C2-4850-A068-299668BDCB89}" destId="{CE67D02D-7C49-40DF-B599-164AE49EDA65}" srcOrd="4" destOrd="0" presId="urn:microsoft.com/office/officeart/2005/8/layout/chevron2"/>
    <dgm:cxn modelId="{7A692C03-2C8C-4964-81FA-6054FFF2FDCE}" type="presParOf" srcId="{CE67D02D-7C49-40DF-B599-164AE49EDA65}" destId="{7A3ADE83-0491-4DE1-9556-2911B10B420A}" srcOrd="0" destOrd="0" presId="urn:microsoft.com/office/officeart/2005/8/layout/chevron2"/>
    <dgm:cxn modelId="{5594FE4D-B3E1-485C-9D23-D116A74AA98B}" type="presParOf" srcId="{CE67D02D-7C49-40DF-B599-164AE49EDA65}" destId="{44850CBF-E4DB-42EA-9BC3-87118FFC2488}" srcOrd="1" destOrd="0" presId="urn:microsoft.com/office/officeart/2005/8/layout/chevron2"/>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6072686F-C75D-4577-BD62-98148F370A82}" type="doc">
      <dgm:prSet loTypeId="urn:microsoft.com/office/officeart/2005/8/layout/bList2" loCatId="list" qsTypeId="urn:microsoft.com/office/officeart/2005/8/quickstyle/simple1" qsCatId="simple" csTypeId="urn:microsoft.com/office/officeart/2005/8/colors/accent1_2" csCatId="accent1" phldr="1"/>
      <dgm:spPr/>
    </dgm:pt>
    <dgm:pt modelId="{35418038-AE2F-4687-A8B3-A1B05D3653D6}">
      <dgm:prSet phldrT="[Texto]" phldr="1"/>
      <dgm:spPr/>
      <dgm:t>
        <a:bodyPr/>
        <a:lstStyle/>
        <a:p>
          <a:endParaRPr lang="es-ES" dirty="0"/>
        </a:p>
      </dgm:t>
    </dgm:pt>
    <dgm:pt modelId="{7BF003F8-CBFE-4837-A97E-F5F94509BD32}" type="parTrans" cxnId="{EE553563-74A3-41F9-A7C8-C44BBEE4F55F}">
      <dgm:prSet/>
      <dgm:spPr/>
      <dgm:t>
        <a:bodyPr/>
        <a:lstStyle/>
        <a:p>
          <a:endParaRPr lang="es-ES"/>
        </a:p>
      </dgm:t>
    </dgm:pt>
    <dgm:pt modelId="{8A86BF13-0183-4B24-9B0E-C3C38C3AC0C1}" type="sibTrans" cxnId="{EE553563-74A3-41F9-A7C8-C44BBEE4F55F}">
      <dgm:prSet/>
      <dgm:spPr/>
      <dgm:t>
        <a:bodyPr/>
        <a:lstStyle/>
        <a:p>
          <a:endParaRPr lang="es-ES"/>
        </a:p>
      </dgm:t>
    </dgm:pt>
    <dgm:pt modelId="{00F0690B-D0AB-4DBA-865A-5FD0C0A090D9}">
      <dgm:prSet phldrT="[Texto]" phldr="1"/>
      <dgm:spPr/>
      <dgm:t>
        <a:bodyPr/>
        <a:lstStyle/>
        <a:p>
          <a:endParaRPr lang="es-ES"/>
        </a:p>
      </dgm:t>
    </dgm:pt>
    <dgm:pt modelId="{4FF1D2A0-F29E-47FA-80E9-40AE6B8324DD}" type="parTrans" cxnId="{3090195A-82DC-4F71-9715-5FEA3C7BA1DB}">
      <dgm:prSet/>
      <dgm:spPr/>
      <dgm:t>
        <a:bodyPr/>
        <a:lstStyle/>
        <a:p>
          <a:endParaRPr lang="es-ES"/>
        </a:p>
      </dgm:t>
    </dgm:pt>
    <dgm:pt modelId="{E23573E7-30A4-411D-B9FE-5BC6D05EB1C2}" type="sibTrans" cxnId="{3090195A-82DC-4F71-9715-5FEA3C7BA1DB}">
      <dgm:prSet/>
      <dgm:spPr/>
      <dgm:t>
        <a:bodyPr/>
        <a:lstStyle/>
        <a:p>
          <a:endParaRPr lang="es-ES"/>
        </a:p>
      </dgm:t>
    </dgm:pt>
    <dgm:pt modelId="{CDB6A03C-810F-4C92-A9D1-2C488D8335EF}">
      <dgm:prSet phldrT="[Texto]" phldr="1"/>
      <dgm:spPr/>
      <dgm:t>
        <a:bodyPr/>
        <a:lstStyle/>
        <a:p>
          <a:endParaRPr lang="es-ES"/>
        </a:p>
      </dgm:t>
    </dgm:pt>
    <dgm:pt modelId="{3058F3A6-93F1-48C5-AC5A-FC9196A94E5D}" type="parTrans" cxnId="{9E3812BD-45D3-4A23-ABD7-83AAAD92C50A}">
      <dgm:prSet/>
      <dgm:spPr/>
      <dgm:t>
        <a:bodyPr/>
        <a:lstStyle/>
        <a:p>
          <a:endParaRPr lang="es-ES"/>
        </a:p>
      </dgm:t>
    </dgm:pt>
    <dgm:pt modelId="{2FD182EB-FE53-4BC9-931D-AD034DD04DD3}" type="sibTrans" cxnId="{9E3812BD-45D3-4A23-ABD7-83AAAD92C50A}">
      <dgm:prSet/>
      <dgm:spPr/>
      <dgm:t>
        <a:bodyPr/>
        <a:lstStyle/>
        <a:p>
          <a:endParaRPr lang="es-ES"/>
        </a:p>
      </dgm:t>
    </dgm:pt>
    <dgm:pt modelId="{FFA42B08-249E-4FCA-95DD-92E59683F03D}">
      <dgm:prSet/>
      <dgm:spPr/>
      <dgm:t>
        <a:bodyPr/>
        <a:lstStyle/>
        <a:p>
          <a:r>
            <a:rPr lang="es-ES" dirty="0" smtClean="0"/>
            <a:t>TIGANT S.A. fue constituida en la ciudad de Guayaquil en Noviembre del 1975, una empresa dedicada principalmente a la comercialización, refinación, semirefinaciòn y en general a la industrialización de aceites y grasas de pescado.</a:t>
          </a:r>
          <a:endParaRPr lang="es-ES" dirty="0"/>
        </a:p>
      </dgm:t>
    </dgm:pt>
    <dgm:pt modelId="{23E6F14B-2725-422D-86C6-05E13D698163}" type="parTrans" cxnId="{D7E058CB-4C91-4FCB-8BEF-52FE9F7DFC23}">
      <dgm:prSet/>
      <dgm:spPr/>
      <dgm:t>
        <a:bodyPr/>
        <a:lstStyle/>
        <a:p>
          <a:endParaRPr lang="es-ES"/>
        </a:p>
      </dgm:t>
    </dgm:pt>
    <dgm:pt modelId="{0D9586B8-06B0-4415-8673-720A121E1F3F}" type="sibTrans" cxnId="{D7E058CB-4C91-4FCB-8BEF-52FE9F7DFC23}">
      <dgm:prSet/>
      <dgm:spPr/>
      <dgm:t>
        <a:bodyPr/>
        <a:lstStyle/>
        <a:p>
          <a:endParaRPr lang="es-ES"/>
        </a:p>
      </dgm:t>
    </dgm:pt>
    <dgm:pt modelId="{7EACA744-55FC-4653-ACC9-23B4C8A849BD}">
      <dgm:prSet/>
      <dgm:spPr/>
      <dgm:t>
        <a:bodyPr/>
        <a:lstStyle/>
        <a:p>
          <a:r>
            <a:rPr lang="es-ES" dirty="0" smtClean="0"/>
            <a:t>La compañía está constituida por una planta y una oficina administrativa. La oficina administrativa se encuentra ubicada en Guayaquil y la  instalación de la  planta industrial  se encuentra ubicada en el km. 24.5 de la vía               Guayaquil – Daule.</a:t>
          </a:r>
          <a:endParaRPr lang="es-ES" dirty="0"/>
        </a:p>
      </dgm:t>
    </dgm:pt>
    <dgm:pt modelId="{BDE61415-EA3F-48A4-A019-43AC76E234D5}" type="parTrans" cxnId="{26861BB2-7DF2-4BD3-80B4-EB56BE78690E}">
      <dgm:prSet/>
      <dgm:spPr/>
      <dgm:t>
        <a:bodyPr/>
        <a:lstStyle/>
        <a:p>
          <a:endParaRPr lang="es-ES"/>
        </a:p>
      </dgm:t>
    </dgm:pt>
    <dgm:pt modelId="{BBAAF3B1-A6B6-4B4D-A78B-E9BF8FD1FAAD}" type="sibTrans" cxnId="{26861BB2-7DF2-4BD3-80B4-EB56BE78690E}">
      <dgm:prSet/>
      <dgm:spPr/>
      <dgm:t>
        <a:bodyPr/>
        <a:lstStyle/>
        <a:p>
          <a:endParaRPr lang="es-ES"/>
        </a:p>
      </dgm:t>
    </dgm:pt>
    <dgm:pt modelId="{13756926-4C56-47DA-8FFB-9D1BB9585B36}">
      <dgm:prSet/>
      <dgm:spPr/>
      <dgm:t>
        <a:bodyPr/>
        <a:lstStyle/>
        <a:p>
          <a:r>
            <a:rPr lang="es-ES" dirty="0" smtClean="0"/>
            <a:t>Por su multiplicidad de usos el aceite de pescado es utilizado tanto en el mercado Nacional como en el Internacional, siendo los principales compradores del aceite Canadá, Colombia, Europa, Indonesia y Tailandia.</a:t>
          </a:r>
          <a:endParaRPr lang="es-ES" dirty="0"/>
        </a:p>
      </dgm:t>
    </dgm:pt>
    <dgm:pt modelId="{9E0D2F52-8155-42AD-8070-E32D43D68200}" type="parTrans" cxnId="{38417953-EA22-4364-ADD5-BAF2CD78EC9C}">
      <dgm:prSet/>
      <dgm:spPr/>
    </dgm:pt>
    <dgm:pt modelId="{013F3113-4EA1-449A-80FB-CCBCD03E9B7C}" type="sibTrans" cxnId="{38417953-EA22-4364-ADD5-BAF2CD78EC9C}">
      <dgm:prSet/>
      <dgm:spPr/>
    </dgm:pt>
    <dgm:pt modelId="{904E2BF8-E937-45E2-B2FA-8C881900F21F}" type="pres">
      <dgm:prSet presAssocID="{6072686F-C75D-4577-BD62-98148F370A82}" presName="diagram" presStyleCnt="0">
        <dgm:presLayoutVars>
          <dgm:dir/>
          <dgm:animLvl val="lvl"/>
          <dgm:resizeHandles val="exact"/>
        </dgm:presLayoutVars>
      </dgm:prSet>
      <dgm:spPr/>
    </dgm:pt>
    <dgm:pt modelId="{C56349DF-8419-479F-9F82-3C4B0459A38D}" type="pres">
      <dgm:prSet presAssocID="{35418038-AE2F-4687-A8B3-A1B05D3653D6}" presName="compNode" presStyleCnt="0"/>
      <dgm:spPr/>
    </dgm:pt>
    <dgm:pt modelId="{E63DCB96-06C8-4036-8A7C-714F55BD0485}" type="pres">
      <dgm:prSet presAssocID="{35418038-AE2F-4687-A8B3-A1B05D3653D6}" presName="childRect" presStyleLbl="bgAcc1" presStyleIdx="0" presStyleCnt="3">
        <dgm:presLayoutVars>
          <dgm:bulletEnabled val="1"/>
        </dgm:presLayoutVars>
      </dgm:prSet>
      <dgm:spPr/>
      <dgm:t>
        <a:bodyPr/>
        <a:lstStyle/>
        <a:p>
          <a:endParaRPr lang="es-ES"/>
        </a:p>
      </dgm:t>
    </dgm:pt>
    <dgm:pt modelId="{51301EB5-EA8A-4219-9D5B-2BCA9F078C23}" type="pres">
      <dgm:prSet presAssocID="{35418038-AE2F-4687-A8B3-A1B05D3653D6}" presName="parentText" presStyleLbl="node1" presStyleIdx="0" presStyleCnt="0">
        <dgm:presLayoutVars>
          <dgm:chMax val="0"/>
          <dgm:bulletEnabled val="1"/>
        </dgm:presLayoutVars>
      </dgm:prSet>
      <dgm:spPr/>
      <dgm:t>
        <a:bodyPr/>
        <a:lstStyle/>
        <a:p>
          <a:endParaRPr lang="es-ES"/>
        </a:p>
      </dgm:t>
    </dgm:pt>
    <dgm:pt modelId="{C79E62EB-3FA4-4551-B7AD-0706AC834549}" type="pres">
      <dgm:prSet presAssocID="{35418038-AE2F-4687-A8B3-A1B05D3653D6}" presName="parentRect" presStyleLbl="alignNode1" presStyleIdx="0" presStyleCnt="3"/>
      <dgm:spPr/>
      <dgm:t>
        <a:bodyPr/>
        <a:lstStyle/>
        <a:p>
          <a:endParaRPr lang="es-ES"/>
        </a:p>
      </dgm:t>
    </dgm:pt>
    <dgm:pt modelId="{56CD0494-81E2-4DEF-B6AA-169997E7C1AB}" type="pres">
      <dgm:prSet presAssocID="{35418038-AE2F-4687-A8B3-A1B05D3653D6}" presName="adorn" presStyleLbl="fgAccFollowNode1" presStyleIdx="0" presStyleCnt="3"/>
      <dgm:spPr>
        <a:blipFill rotWithShape="0">
          <a:blip xmlns:r="http://schemas.openxmlformats.org/officeDocument/2006/relationships" r:embed="rId1"/>
          <a:stretch>
            <a:fillRect/>
          </a:stretch>
        </a:blipFill>
      </dgm:spPr>
    </dgm:pt>
    <dgm:pt modelId="{FDFECD48-58EE-4B5C-B969-4982E17F45E4}" type="pres">
      <dgm:prSet presAssocID="{8A86BF13-0183-4B24-9B0E-C3C38C3AC0C1}" presName="sibTrans" presStyleLbl="sibTrans2D1" presStyleIdx="0" presStyleCnt="0"/>
      <dgm:spPr/>
      <dgm:t>
        <a:bodyPr/>
        <a:lstStyle/>
        <a:p>
          <a:endParaRPr lang="es-ES"/>
        </a:p>
      </dgm:t>
    </dgm:pt>
    <dgm:pt modelId="{C682BE2A-D828-4D42-AE4E-15168D1980B5}" type="pres">
      <dgm:prSet presAssocID="{00F0690B-D0AB-4DBA-865A-5FD0C0A090D9}" presName="compNode" presStyleCnt="0"/>
      <dgm:spPr/>
    </dgm:pt>
    <dgm:pt modelId="{FA8DE802-C629-4015-BA3B-8C85A3D6D690}" type="pres">
      <dgm:prSet presAssocID="{00F0690B-D0AB-4DBA-865A-5FD0C0A090D9}" presName="childRect" presStyleLbl="bgAcc1" presStyleIdx="1" presStyleCnt="3">
        <dgm:presLayoutVars>
          <dgm:bulletEnabled val="1"/>
        </dgm:presLayoutVars>
      </dgm:prSet>
      <dgm:spPr/>
      <dgm:t>
        <a:bodyPr/>
        <a:lstStyle/>
        <a:p>
          <a:endParaRPr lang="es-ES"/>
        </a:p>
      </dgm:t>
    </dgm:pt>
    <dgm:pt modelId="{5C751C71-E912-4A5D-A363-10271765E791}" type="pres">
      <dgm:prSet presAssocID="{00F0690B-D0AB-4DBA-865A-5FD0C0A090D9}" presName="parentText" presStyleLbl="node1" presStyleIdx="0" presStyleCnt="0">
        <dgm:presLayoutVars>
          <dgm:chMax val="0"/>
          <dgm:bulletEnabled val="1"/>
        </dgm:presLayoutVars>
      </dgm:prSet>
      <dgm:spPr/>
      <dgm:t>
        <a:bodyPr/>
        <a:lstStyle/>
        <a:p>
          <a:endParaRPr lang="es-ES"/>
        </a:p>
      </dgm:t>
    </dgm:pt>
    <dgm:pt modelId="{718C0D2B-00D7-4D4F-98CF-7F937A6259B4}" type="pres">
      <dgm:prSet presAssocID="{00F0690B-D0AB-4DBA-865A-5FD0C0A090D9}" presName="parentRect" presStyleLbl="alignNode1" presStyleIdx="1" presStyleCnt="3"/>
      <dgm:spPr/>
      <dgm:t>
        <a:bodyPr/>
        <a:lstStyle/>
        <a:p>
          <a:endParaRPr lang="es-ES"/>
        </a:p>
      </dgm:t>
    </dgm:pt>
    <dgm:pt modelId="{AED61CE4-C97D-4BCC-86E7-31DE8908F8C2}" type="pres">
      <dgm:prSet presAssocID="{00F0690B-D0AB-4DBA-865A-5FD0C0A090D9}" presName="adorn" presStyleLbl="fgAccFollowNode1" presStyleIdx="1" presStyleCnt="3"/>
      <dgm:spPr>
        <a:blipFill rotWithShape="0">
          <a:blip xmlns:r="http://schemas.openxmlformats.org/officeDocument/2006/relationships" r:embed="rId2"/>
          <a:stretch>
            <a:fillRect/>
          </a:stretch>
        </a:blipFill>
      </dgm:spPr>
    </dgm:pt>
    <dgm:pt modelId="{103200F9-2C80-4F99-9C15-0DA324850A3C}" type="pres">
      <dgm:prSet presAssocID="{E23573E7-30A4-411D-B9FE-5BC6D05EB1C2}" presName="sibTrans" presStyleLbl="sibTrans2D1" presStyleIdx="0" presStyleCnt="0"/>
      <dgm:spPr/>
      <dgm:t>
        <a:bodyPr/>
        <a:lstStyle/>
        <a:p>
          <a:endParaRPr lang="es-ES"/>
        </a:p>
      </dgm:t>
    </dgm:pt>
    <dgm:pt modelId="{8C634C82-0D87-46FD-A39B-FF5D6CDAB6DF}" type="pres">
      <dgm:prSet presAssocID="{CDB6A03C-810F-4C92-A9D1-2C488D8335EF}" presName="compNode" presStyleCnt="0"/>
      <dgm:spPr/>
    </dgm:pt>
    <dgm:pt modelId="{76642B85-BE2F-4B62-8245-630EA7FBC61B}" type="pres">
      <dgm:prSet presAssocID="{CDB6A03C-810F-4C92-A9D1-2C488D8335EF}" presName="childRect" presStyleLbl="bgAcc1" presStyleIdx="2" presStyleCnt="3">
        <dgm:presLayoutVars>
          <dgm:bulletEnabled val="1"/>
        </dgm:presLayoutVars>
      </dgm:prSet>
      <dgm:spPr/>
      <dgm:t>
        <a:bodyPr/>
        <a:lstStyle/>
        <a:p>
          <a:endParaRPr lang="es-ES"/>
        </a:p>
      </dgm:t>
    </dgm:pt>
    <dgm:pt modelId="{116F8E96-62AE-4185-8E85-1E1E37B30432}" type="pres">
      <dgm:prSet presAssocID="{CDB6A03C-810F-4C92-A9D1-2C488D8335EF}" presName="parentText" presStyleLbl="node1" presStyleIdx="0" presStyleCnt="0">
        <dgm:presLayoutVars>
          <dgm:chMax val="0"/>
          <dgm:bulletEnabled val="1"/>
        </dgm:presLayoutVars>
      </dgm:prSet>
      <dgm:spPr/>
      <dgm:t>
        <a:bodyPr/>
        <a:lstStyle/>
        <a:p>
          <a:endParaRPr lang="es-ES"/>
        </a:p>
      </dgm:t>
    </dgm:pt>
    <dgm:pt modelId="{94CCB3E0-C203-410F-A24E-E6E1D588BE80}" type="pres">
      <dgm:prSet presAssocID="{CDB6A03C-810F-4C92-A9D1-2C488D8335EF}" presName="parentRect" presStyleLbl="alignNode1" presStyleIdx="2" presStyleCnt="3"/>
      <dgm:spPr/>
      <dgm:t>
        <a:bodyPr/>
        <a:lstStyle/>
        <a:p>
          <a:endParaRPr lang="es-ES"/>
        </a:p>
      </dgm:t>
    </dgm:pt>
    <dgm:pt modelId="{A0B52E30-635F-442E-9F9C-02FB9A78BD36}" type="pres">
      <dgm:prSet presAssocID="{CDB6A03C-810F-4C92-A9D1-2C488D8335EF}" presName="adorn" presStyleLbl="fgAccFollowNode1" presStyleIdx="2" presStyleCnt="3"/>
      <dgm:spPr>
        <a:blipFill rotWithShape="0">
          <a:blip xmlns:r="http://schemas.openxmlformats.org/officeDocument/2006/relationships" r:embed="rId3"/>
          <a:stretch>
            <a:fillRect/>
          </a:stretch>
        </a:blipFill>
      </dgm:spPr>
    </dgm:pt>
  </dgm:ptLst>
  <dgm:cxnLst>
    <dgm:cxn modelId="{3B5B6D67-667A-4AD8-B4B3-DB1EDF2D2329}" type="presOf" srcId="{FFA42B08-249E-4FCA-95DD-92E59683F03D}" destId="{E63DCB96-06C8-4036-8A7C-714F55BD0485}" srcOrd="0" destOrd="0" presId="urn:microsoft.com/office/officeart/2005/8/layout/bList2"/>
    <dgm:cxn modelId="{45DD410F-728D-4CE9-84C2-C7BE75A6B281}" type="presOf" srcId="{13756926-4C56-47DA-8FFB-9D1BB9585B36}" destId="{76642B85-BE2F-4B62-8245-630EA7FBC61B}" srcOrd="0" destOrd="0" presId="urn:microsoft.com/office/officeart/2005/8/layout/bList2"/>
    <dgm:cxn modelId="{2C21081A-3342-4416-90B2-CD05C0BB1F2F}" type="presOf" srcId="{00F0690B-D0AB-4DBA-865A-5FD0C0A090D9}" destId="{718C0D2B-00D7-4D4F-98CF-7F937A6259B4}" srcOrd="1" destOrd="0" presId="urn:microsoft.com/office/officeart/2005/8/layout/bList2"/>
    <dgm:cxn modelId="{9E3812BD-45D3-4A23-ABD7-83AAAD92C50A}" srcId="{6072686F-C75D-4577-BD62-98148F370A82}" destId="{CDB6A03C-810F-4C92-A9D1-2C488D8335EF}" srcOrd="2" destOrd="0" parTransId="{3058F3A6-93F1-48C5-AC5A-FC9196A94E5D}" sibTransId="{2FD182EB-FE53-4BC9-931D-AD034DD04DD3}"/>
    <dgm:cxn modelId="{3090195A-82DC-4F71-9715-5FEA3C7BA1DB}" srcId="{6072686F-C75D-4577-BD62-98148F370A82}" destId="{00F0690B-D0AB-4DBA-865A-5FD0C0A090D9}" srcOrd="1" destOrd="0" parTransId="{4FF1D2A0-F29E-47FA-80E9-40AE6B8324DD}" sibTransId="{E23573E7-30A4-411D-B9FE-5BC6D05EB1C2}"/>
    <dgm:cxn modelId="{A5E0D639-EAB7-4F52-8520-F3963058D291}" type="presOf" srcId="{E23573E7-30A4-411D-B9FE-5BC6D05EB1C2}" destId="{103200F9-2C80-4F99-9C15-0DA324850A3C}" srcOrd="0" destOrd="0" presId="urn:microsoft.com/office/officeart/2005/8/layout/bList2"/>
    <dgm:cxn modelId="{FD080C5C-8EA0-491B-9A02-D295F5E97839}" type="presOf" srcId="{7EACA744-55FC-4653-ACC9-23B4C8A849BD}" destId="{FA8DE802-C629-4015-BA3B-8C85A3D6D690}" srcOrd="0" destOrd="0" presId="urn:microsoft.com/office/officeart/2005/8/layout/bList2"/>
    <dgm:cxn modelId="{450B18CA-37C6-4D82-87E7-513501BD4A97}" type="presOf" srcId="{00F0690B-D0AB-4DBA-865A-5FD0C0A090D9}" destId="{5C751C71-E912-4A5D-A363-10271765E791}" srcOrd="0" destOrd="0" presId="urn:microsoft.com/office/officeart/2005/8/layout/bList2"/>
    <dgm:cxn modelId="{EE553563-74A3-41F9-A7C8-C44BBEE4F55F}" srcId="{6072686F-C75D-4577-BD62-98148F370A82}" destId="{35418038-AE2F-4687-A8B3-A1B05D3653D6}" srcOrd="0" destOrd="0" parTransId="{7BF003F8-CBFE-4837-A97E-F5F94509BD32}" sibTransId="{8A86BF13-0183-4B24-9B0E-C3C38C3AC0C1}"/>
    <dgm:cxn modelId="{90948FB8-7361-49B1-BC8F-EFA0959B19EC}" type="presOf" srcId="{CDB6A03C-810F-4C92-A9D1-2C488D8335EF}" destId="{94CCB3E0-C203-410F-A24E-E6E1D588BE80}" srcOrd="1" destOrd="0" presId="urn:microsoft.com/office/officeart/2005/8/layout/bList2"/>
    <dgm:cxn modelId="{26861BB2-7DF2-4BD3-80B4-EB56BE78690E}" srcId="{00F0690B-D0AB-4DBA-865A-5FD0C0A090D9}" destId="{7EACA744-55FC-4653-ACC9-23B4C8A849BD}" srcOrd="0" destOrd="0" parTransId="{BDE61415-EA3F-48A4-A019-43AC76E234D5}" sibTransId="{BBAAF3B1-A6B6-4B4D-A78B-E9BF8FD1FAAD}"/>
    <dgm:cxn modelId="{D7E058CB-4C91-4FCB-8BEF-52FE9F7DFC23}" srcId="{35418038-AE2F-4687-A8B3-A1B05D3653D6}" destId="{FFA42B08-249E-4FCA-95DD-92E59683F03D}" srcOrd="0" destOrd="0" parTransId="{23E6F14B-2725-422D-86C6-05E13D698163}" sibTransId="{0D9586B8-06B0-4415-8673-720A121E1F3F}"/>
    <dgm:cxn modelId="{5B6DFA10-390D-4BFC-9EF1-BB002DFED431}" type="presOf" srcId="{6072686F-C75D-4577-BD62-98148F370A82}" destId="{904E2BF8-E937-45E2-B2FA-8C881900F21F}" srcOrd="0" destOrd="0" presId="urn:microsoft.com/office/officeart/2005/8/layout/bList2"/>
    <dgm:cxn modelId="{8BD2155D-9CEB-4AF0-855B-04E233147418}" type="presOf" srcId="{8A86BF13-0183-4B24-9B0E-C3C38C3AC0C1}" destId="{FDFECD48-58EE-4B5C-B969-4982E17F45E4}" srcOrd="0" destOrd="0" presId="urn:microsoft.com/office/officeart/2005/8/layout/bList2"/>
    <dgm:cxn modelId="{220A0DF6-337F-4D54-9790-46C6AA41DC5B}" type="presOf" srcId="{35418038-AE2F-4687-A8B3-A1B05D3653D6}" destId="{51301EB5-EA8A-4219-9D5B-2BCA9F078C23}" srcOrd="0" destOrd="0" presId="urn:microsoft.com/office/officeart/2005/8/layout/bList2"/>
    <dgm:cxn modelId="{A39D36AA-105A-4C48-AA4C-D472C7EEAB24}" type="presOf" srcId="{35418038-AE2F-4687-A8B3-A1B05D3653D6}" destId="{C79E62EB-3FA4-4551-B7AD-0706AC834549}" srcOrd="1" destOrd="0" presId="urn:microsoft.com/office/officeart/2005/8/layout/bList2"/>
    <dgm:cxn modelId="{38417953-EA22-4364-ADD5-BAF2CD78EC9C}" srcId="{CDB6A03C-810F-4C92-A9D1-2C488D8335EF}" destId="{13756926-4C56-47DA-8FFB-9D1BB9585B36}" srcOrd="0" destOrd="0" parTransId="{9E0D2F52-8155-42AD-8070-E32D43D68200}" sibTransId="{013F3113-4EA1-449A-80FB-CCBCD03E9B7C}"/>
    <dgm:cxn modelId="{396A8785-3869-4D0F-AA4D-E2527A2A8470}" type="presOf" srcId="{CDB6A03C-810F-4C92-A9D1-2C488D8335EF}" destId="{116F8E96-62AE-4185-8E85-1E1E37B30432}" srcOrd="0" destOrd="0" presId="urn:microsoft.com/office/officeart/2005/8/layout/bList2"/>
    <dgm:cxn modelId="{526777FA-3210-4702-8FC4-C1962D32E952}" type="presParOf" srcId="{904E2BF8-E937-45E2-B2FA-8C881900F21F}" destId="{C56349DF-8419-479F-9F82-3C4B0459A38D}" srcOrd="0" destOrd="0" presId="urn:microsoft.com/office/officeart/2005/8/layout/bList2"/>
    <dgm:cxn modelId="{80F0F5A8-2ECD-4236-B473-825034214E59}" type="presParOf" srcId="{C56349DF-8419-479F-9F82-3C4B0459A38D}" destId="{E63DCB96-06C8-4036-8A7C-714F55BD0485}" srcOrd="0" destOrd="0" presId="urn:microsoft.com/office/officeart/2005/8/layout/bList2"/>
    <dgm:cxn modelId="{22D24E5D-AADB-42AE-929C-29FF3986C2C3}" type="presParOf" srcId="{C56349DF-8419-479F-9F82-3C4B0459A38D}" destId="{51301EB5-EA8A-4219-9D5B-2BCA9F078C23}" srcOrd="1" destOrd="0" presId="urn:microsoft.com/office/officeart/2005/8/layout/bList2"/>
    <dgm:cxn modelId="{6729EC68-D693-463A-B91B-55F2BA79540F}" type="presParOf" srcId="{C56349DF-8419-479F-9F82-3C4B0459A38D}" destId="{C79E62EB-3FA4-4551-B7AD-0706AC834549}" srcOrd="2" destOrd="0" presId="urn:microsoft.com/office/officeart/2005/8/layout/bList2"/>
    <dgm:cxn modelId="{8DD60E17-9105-4322-A7DD-C4793A14550E}" type="presParOf" srcId="{C56349DF-8419-479F-9F82-3C4B0459A38D}" destId="{56CD0494-81E2-4DEF-B6AA-169997E7C1AB}" srcOrd="3" destOrd="0" presId="urn:microsoft.com/office/officeart/2005/8/layout/bList2"/>
    <dgm:cxn modelId="{9D8F5AC4-7161-4B61-B295-08564C5594B3}" type="presParOf" srcId="{904E2BF8-E937-45E2-B2FA-8C881900F21F}" destId="{FDFECD48-58EE-4B5C-B969-4982E17F45E4}" srcOrd="1" destOrd="0" presId="urn:microsoft.com/office/officeart/2005/8/layout/bList2"/>
    <dgm:cxn modelId="{831E644A-96DA-4184-8CB4-86583C01E33F}" type="presParOf" srcId="{904E2BF8-E937-45E2-B2FA-8C881900F21F}" destId="{C682BE2A-D828-4D42-AE4E-15168D1980B5}" srcOrd="2" destOrd="0" presId="urn:microsoft.com/office/officeart/2005/8/layout/bList2"/>
    <dgm:cxn modelId="{6DB0A72C-794B-491F-B0FB-5A8822129F15}" type="presParOf" srcId="{C682BE2A-D828-4D42-AE4E-15168D1980B5}" destId="{FA8DE802-C629-4015-BA3B-8C85A3D6D690}" srcOrd="0" destOrd="0" presId="urn:microsoft.com/office/officeart/2005/8/layout/bList2"/>
    <dgm:cxn modelId="{F25CA211-5634-4797-BF56-A42CFD2FC1AE}" type="presParOf" srcId="{C682BE2A-D828-4D42-AE4E-15168D1980B5}" destId="{5C751C71-E912-4A5D-A363-10271765E791}" srcOrd="1" destOrd="0" presId="urn:microsoft.com/office/officeart/2005/8/layout/bList2"/>
    <dgm:cxn modelId="{42F06D11-EB50-4F79-8E8A-A6F2D614C0FF}" type="presParOf" srcId="{C682BE2A-D828-4D42-AE4E-15168D1980B5}" destId="{718C0D2B-00D7-4D4F-98CF-7F937A6259B4}" srcOrd="2" destOrd="0" presId="urn:microsoft.com/office/officeart/2005/8/layout/bList2"/>
    <dgm:cxn modelId="{7E93C173-AA18-4A85-AFE1-286FE01DB1B7}" type="presParOf" srcId="{C682BE2A-D828-4D42-AE4E-15168D1980B5}" destId="{AED61CE4-C97D-4BCC-86E7-31DE8908F8C2}" srcOrd="3" destOrd="0" presId="urn:microsoft.com/office/officeart/2005/8/layout/bList2"/>
    <dgm:cxn modelId="{D7FF5105-D2CF-4D66-9B99-7159C85B1FDF}" type="presParOf" srcId="{904E2BF8-E937-45E2-B2FA-8C881900F21F}" destId="{103200F9-2C80-4F99-9C15-0DA324850A3C}" srcOrd="3" destOrd="0" presId="urn:microsoft.com/office/officeart/2005/8/layout/bList2"/>
    <dgm:cxn modelId="{10184BAD-F7ED-48D2-879E-40C618020E6E}" type="presParOf" srcId="{904E2BF8-E937-45E2-B2FA-8C881900F21F}" destId="{8C634C82-0D87-46FD-A39B-FF5D6CDAB6DF}" srcOrd="4" destOrd="0" presId="urn:microsoft.com/office/officeart/2005/8/layout/bList2"/>
    <dgm:cxn modelId="{30CC3AD6-05DA-4420-A903-5C357CFE53A0}" type="presParOf" srcId="{8C634C82-0D87-46FD-A39B-FF5D6CDAB6DF}" destId="{76642B85-BE2F-4B62-8245-630EA7FBC61B}" srcOrd="0" destOrd="0" presId="urn:microsoft.com/office/officeart/2005/8/layout/bList2"/>
    <dgm:cxn modelId="{542CE091-1FAC-429E-995E-02B6BFCD058C}" type="presParOf" srcId="{8C634C82-0D87-46FD-A39B-FF5D6CDAB6DF}" destId="{116F8E96-62AE-4185-8E85-1E1E37B30432}" srcOrd="1" destOrd="0" presId="urn:microsoft.com/office/officeart/2005/8/layout/bList2"/>
    <dgm:cxn modelId="{82BEEAE4-8858-4001-AAF9-C9CAE3C16843}" type="presParOf" srcId="{8C634C82-0D87-46FD-A39B-FF5D6CDAB6DF}" destId="{94CCB3E0-C203-410F-A24E-E6E1D588BE80}" srcOrd="2" destOrd="0" presId="urn:microsoft.com/office/officeart/2005/8/layout/bList2"/>
    <dgm:cxn modelId="{F6C95B6E-A2F4-45FD-A2AD-2053D81903B9}" type="presParOf" srcId="{8C634C82-0D87-46FD-A39B-FF5D6CDAB6DF}" destId="{A0B52E30-635F-442E-9F9C-02FB9A78BD36}" srcOrd="3" destOrd="0" presId="urn:microsoft.com/office/officeart/2005/8/layout/bList2"/>
  </dgm:cxnLst>
  <dgm:bg>
    <a:noFill/>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09CFD1F9-4E18-4EE1-ABA7-6E4C6F57349C}"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ES"/>
        </a:p>
      </dgm:t>
    </dgm:pt>
    <dgm:pt modelId="{7CBC451C-2F0C-42C2-9F3E-F5934EB6BEB4}">
      <dgm:prSet phldrT="[Texto]"/>
      <dgm:spPr/>
      <dgm:t>
        <a:bodyPr/>
        <a:lstStyle/>
        <a:p>
          <a:r>
            <a:rPr lang="es-ES" b="1" dirty="0" smtClean="0"/>
            <a:t>Área de Caja</a:t>
          </a:r>
          <a:endParaRPr lang="es-ES" b="1" dirty="0"/>
        </a:p>
      </dgm:t>
    </dgm:pt>
    <dgm:pt modelId="{51CF7DD6-5118-4AC8-A0F8-6E2659F1005F}" type="parTrans" cxnId="{772B973A-AEBD-4343-8991-F9F3ABE6B1C0}">
      <dgm:prSet/>
      <dgm:spPr/>
      <dgm:t>
        <a:bodyPr/>
        <a:lstStyle/>
        <a:p>
          <a:endParaRPr lang="es-ES"/>
        </a:p>
      </dgm:t>
    </dgm:pt>
    <dgm:pt modelId="{BF34B119-71EE-45ED-9895-A24706EA1643}" type="sibTrans" cxnId="{772B973A-AEBD-4343-8991-F9F3ABE6B1C0}">
      <dgm:prSet/>
      <dgm:spPr/>
      <dgm:t>
        <a:bodyPr/>
        <a:lstStyle/>
        <a:p>
          <a:endParaRPr lang="es-ES"/>
        </a:p>
      </dgm:t>
    </dgm:pt>
    <dgm:pt modelId="{69B7FAD2-C844-4B53-81B3-39623F6C4EC1}">
      <dgm:prSet phldrT="[Texto]"/>
      <dgm:spPr/>
      <dgm:t>
        <a:bodyPr/>
        <a:lstStyle/>
        <a:p>
          <a:r>
            <a:rPr lang="es-ES" b="1" dirty="0" smtClean="0"/>
            <a:t>Registro de Nómina</a:t>
          </a:r>
          <a:endParaRPr lang="es-ES" dirty="0"/>
        </a:p>
      </dgm:t>
    </dgm:pt>
    <dgm:pt modelId="{613C3154-370E-4736-A358-9C1F49E7AEC2}" type="parTrans" cxnId="{91523C95-1BAA-4A3D-ABD4-27E83AF13CE2}">
      <dgm:prSet/>
      <dgm:spPr/>
      <dgm:t>
        <a:bodyPr/>
        <a:lstStyle/>
        <a:p>
          <a:endParaRPr lang="es-ES"/>
        </a:p>
      </dgm:t>
    </dgm:pt>
    <dgm:pt modelId="{1582EE07-291A-475E-8336-47F7198CA4F8}" type="sibTrans" cxnId="{91523C95-1BAA-4A3D-ABD4-27E83AF13CE2}">
      <dgm:prSet/>
      <dgm:spPr/>
      <dgm:t>
        <a:bodyPr/>
        <a:lstStyle/>
        <a:p>
          <a:endParaRPr lang="es-ES"/>
        </a:p>
      </dgm:t>
    </dgm:pt>
    <dgm:pt modelId="{A0FC53CC-BC10-4CD2-B76D-D807F70BE304}">
      <dgm:prSet phldrT="[Texto]"/>
      <dgm:spPr/>
      <dgm:t>
        <a:bodyPr/>
        <a:lstStyle/>
        <a:p>
          <a:r>
            <a:rPr lang="es-ES" b="1" dirty="0" smtClean="0"/>
            <a:t>Declaraciones de Impuestos</a:t>
          </a:r>
          <a:endParaRPr lang="es-ES" dirty="0"/>
        </a:p>
      </dgm:t>
    </dgm:pt>
    <dgm:pt modelId="{BF9DC161-8AC2-469B-A668-E480607CDE06}" type="parTrans" cxnId="{6DFD669E-3666-4F28-8EB2-A0AD5277BDAE}">
      <dgm:prSet/>
      <dgm:spPr/>
      <dgm:t>
        <a:bodyPr/>
        <a:lstStyle/>
        <a:p>
          <a:endParaRPr lang="es-ES"/>
        </a:p>
      </dgm:t>
    </dgm:pt>
    <dgm:pt modelId="{E25C7A8B-5958-4369-B759-75277DBA538B}" type="sibTrans" cxnId="{6DFD669E-3666-4F28-8EB2-A0AD5277BDAE}">
      <dgm:prSet/>
      <dgm:spPr/>
      <dgm:t>
        <a:bodyPr/>
        <a:lstStyle/>
        <a:p>
          <a:endParaRPr lang="es-ES"/>
        </a:p>
      </dgm:t>
    </dgm:pt>
    <dgm:pt modelId="{B86DF703-158C-465A-B006-AEE78E867842}">
      <dgm:prSet/>
      <dgm:spPr/>
      <dgm:t>
        <a:bodyPr/>
        <a:lstStyle/>
        <a:p>
          <a:r>
            <a:rPr lang="es-ES" dirty="0" smtClean="0"/>
            <a:t>Hasta los 31 de cada mes se reciben retenciones y se procede a contabilizar las mismas.</a:t>
          </a:r>
          <a:endParaRPr lang="es-ES" dirty="0"/>
        </a:p>
      </dgm:t>
    </dgm:pt>
    <dgm:pt modelId="{BC6E8878-DE05-4718-90E4-707DC8AF3E57}" type="parTrans" cxnId="{4A3053C7-311A-488F-AD8C-757384A441CC}">
      <dgm:prSet/>
      <dgm:spPr/>
    </dgm:pt>
    <dgm:pt modelId="{596F5639-72BB-4982-AF66-26B0144C96B1}" type="sibTrans" cxnId="{4A3053C7-311A-488F-AD8C-757384A441CC}">
      <dgm:prSet/>
      <dgm:spPr/>
    </dgm:pt>
    <dgm:pt modelId="{493F8ED3-AB84-4178-A3D9-A8426457BB60}">
      <dgm:prSet/>
      <dgm:spPr/>
      <dgm:t>
        <a:bodyPr/>
        <a:lstStyle/>
        <a:p>
          <a:r>
            <a:rPr lang="es-ES" b="1" smtClean="0"/>
            <a:t>Área de Exportaciones</a:t>
          </a:r>
          <a:endParaRPr lang="es-ES"/>
        </a:p>
      </dgm:t>
    </dgm:pt>
    <dgm:pt modelId="{400E3D8C-82B6-40EC-BBA7-1AA0FF17CD16}" type="parTrans" cxnId="{5991042A-4468-4E79-A4F2-45465FA26FB4}">
      <dgm:prSet/>
      <dgm:spPr/>
      <dgm:t>
        <a:bodyPr/>
        <a:lstStyle/>
        <a:p>
          <a:endParaRPr lang="es-ES"/>
        </a:p>
      </dgm:t>
    </dgm:pt>
    <dgm:pt modelId="{21655DE0-FFD2-48A6-AED1-C3168A38D3B3}" type="sibTrans" cxnId="{5991042A-4468-4E79-A4F2-45465FA26FB4}">
      <dgm:prSet/>
      <dgm:spPr/>
      <dgm:t>
        <a:bodyPr/>
        <a:lstStyle/>
        <a:p>
          <a:endParaRPr lang="es-ES"/>
        </a:p>
      </dgm:t>
    </dgm:pt>
    <dgm:pt modelId="{FB5B2174-94A2-4E6D-8206-3294AF50AFC3}">
      <dgm:prSet/>
      <dgm:spPr/>
      <dgm:t>
        <a:bodyPr/>
        <a:lstStyle/>
        <a:p>
          <a:r>
            <a:rPr lang="es-ES" dirty="0" smtClean="0"/>
            <a:t>Hasta el 31 de cada mes, el personal de exportaciones ingresa todas las liquidaciones por exportaciones. </a:t>
          </a:r>
          <a:endParaRPr lang="es-ES" dirty="0"/>
        </a:p>
      </dgm:t>
    </dgm:pt>
    <dgm:pt modelId="{EBD1FCAE-791A-43EB-82C1-BAD7C808D24F}" type="parTrans" cxnId="{9C5A2E1F-B742-498A-9A3C-EA469855E626}">
      <dgm:prSet/>
      <dgm:spPr/>
    </dgm:pt>
    <dgm:pt modelId="{2F96C0E1-8AFE-4175-8507-80014854D5B1}" type="sibTrans" cxnId="{9C5A2E1F-B742-498A-9A3C-EA469855E626}">
      <dgm:prSet/>
      <dgm:spPr/>
    </dgm:pt>
    <dgm:pt modelId="{C61933DC-6160-4C2A-A1D1-34D84BDCA45A}">
      <dgm:prSet/>
      <dgm:spPr/>
      <dgm:t>
        <a:bodyPr/>
        <a:lstStyle/>
        <a:p>
          <a:r>
            <a:rPr lang="es-ES" dirty="0" smtClean="0"/>
            <a:t>El contador realiza el registro de nomina cada 28 de cada mes tales como el sobre tiempo, horas extras, descuentos y multas, con lo cual queda registrado y cerrada la nómina.</a:t>
          </a:r>
          <a:endParaRPr lang="es-ES" dirty="0"/>
        </a:p>
      </dgm:t>
    </dgm:pt>
    <dgm:pt modelId="{A1E91D6F-3B3E-4838-8D8B-3ECE2CD20051}" type="parTrans" cxnId="{8303CAEE-B987-44B2-A68D-7489FB93CE58}">
      <dgm:prSet/>
      <dgm:spPr/>
    </dgm:pt>
    <dgm:pt modelId="{79CAE7D9-69A0-47D0-A561-9BC4E3D6F6BD}" type="sibTrans" cxnId="{8303CAEE-B987-44B2-A68D-7489FB93CE58}">
      <dgm:prSet/>
      <dgm:spPr/>
    </dgm:pt>
    <dgm:pt modelId="{1080FBF0-85E7-418A-80BA-F5C2E4E6DB46}">
      <dgm:prSet/>
      <dgm:spPr/>
      <dgm:t>
        <a:bodyPr/>
        <a:lstStyle/>
        <a:p>
          <a:r>
            <a:rPr lang="es-ES" dirty="0" smtClean="0"/>
            <a:t>Las declaraciones de los impuestos son realizados por el contador los 14 de cada mes, para lo cual ya se poseen estados financieros definitivos.</a:t>
          </a:r>
          <a:endParaRPr lang="es-ES" dirty="0"/>
        </a:p>
      </dgm:t>
    </dgm:pt>
    <dgm:pt modelId="{D86A617C-FED0-4CAA-B7C1-A1A66C2E74B8}" type="parTrans" cxnId="{FFEAD3D9-9DA8-4EE2-8F21-C748A80B74C7}">
      <dgm:prSet/>
      <dgm:spPr/>
    </dgm:pt>
    <dgm:pt modelId="{CBE2D5D6-3694-45A3-9F9E-A09EF8C34A18}" type="sibTrans" cxnId="{FFEAD3D9-9DA8-4EE2-8F21-C748A80B74C7}">
      <dgm:prSet/>
      <dgm:spPr/>
    </dgm:pt>
    <dgm:pt modelId="{85976E2C-49B5-4EE9-AF9F-BDDA529AA28D}" type="pres">
      <dgm:prSet presAssocID="{09CFD1F9-4E18-4EE1-ABA7-6E4C6F57349C}" presName="linear" presStyleCnt="0">
        <dgm:presLayoutVars>
          <dgm:dir/>
          <dgm:animLvl val="lvl"/>
          <dgm:resizeHandles val="exact"/>
        </dgm:presLayoutVars>
      </dgm:prSet>
      <dgm:spPr/>
      <dgm:t>
        <a:bodyPr/>
        <a:lstStyle/>
        <a:p>
          <a:endParaRPr lang="es-ES"/>
        </a:p>
      </dgm:t>
    </dgm:pt>
    <dgm:pt modelId="{5E5762BE-86C6-4C07-B2B5-8938401D37E9}" type="pres">
      <dgm:prSet presAssocID="{7CBC451C-2F0C-42C2-9F3E-F5934EB6BEB4}" presName="parentLin" presStyleCnt="0"/>
      <dgm:spPr/>
    </dgm:pt>
    <dgm:pt modelId="{B4B96015-A421-4D1B-9AD4-EC60F0E8473A}" type="pres">
      <dgm:prSet presAssocID="{7CBC451C-2F0C-42C2-9F3E-F5934EB6BEB4}" presName="parentLeftMargin" presStyleLbl="node1" presStyleIdx="0" presStyleCnt="4"/>
      <dgm:spPr/>
      <dgm:t>
        <a:bodyPr/>
        <a:lstStyle/>
        <a:p>
          <a:endParaRPr lang="es-ES"/>
        </a:p>
      </dgm:t>
    </dgm:pt>
    <dgm:pt modelId="{C3C75D7B-6978-49D3-A7CC-38320C164D63}" type="pres">
      <dgm:prSet presAssocID="{7CBC451C-2F0C-42C2-9F3E-F5934EB6BEB4}" presName="parentText" presStyleLbl="node1" presStyleIdx="0" presStyleCnt="4">
        <dgm:presLayoutVars>
          <dgm:chMax val="0"/>
          <dgm:bulletEnabled val="1"/>
        </dgm:presLayoutVars>
      </dgm:prSet>
      <dgm:spPr/>
      <dgm:t>
        <a:bodyPr/>
        <a:lstStyle/>
        <a:p>
          <a:endParaRPr lang="es-ES"/>
        </a:p>
      </dgm:t>
    </dgm:pt>
    <dgm:pt modelId="{E821563D-9565-4A3E-93EB-09C30E9900E5}" type="pres">
      <dgm:prSet presAssocID="{7CBC451C-2F0C-42C2-9F3E-F5934EB6BEB4}" presName="negativeSpace" presStyleCnt="0"/>
      <dgm:spPr/>
    </dgm:pt>
    <dgm:pt modelId="{8C8494B7-57E9-4D59-BC12-B8682C6DACA1}" type="pres">
      <dgm:prSet presAssocID="{7CBC451C-2F0C-42C2-9F3E-F5934EB6BEB4}" presName="childText" presStyleLbl="conFgAcc1" presStyleIdx="0" presStyleCnt="4">
        <dgm:presLayoutVars>
          <dgm:bulletEnabled val="1"/>
        </dgm:presLayoutVars>
      </dgm:prSet>
      <dgm:spPr/>
      <dgm:t>
        <a:bodyPr/>
        <a:lstStyle/>
        <a:p>
          <a:endParaRPr lang="es-ES"/>
        </a:p>
      </dgm:t>
    </dgm:pt>
    <dgm:pt modelId="{4BC7B18B-8574-4380-AA1E-BC739306B516}" type="pres">
      <dgm:prSet presAssocID="{BF34B119-71EE-45ED-9895-A24706EA1643}" presName="spaceBetweenRectangles" presStyleCnt="0"/>
      <dgm:spPr/>
    </dgm:pt>
    <dgm:pt modelId="{2514ED9E-9055-412D-9D21-6CEBCEEC8460}" type="pres">
      <dgm:prSet presAssocID="{69B7FAD2-C844-4B53-81B3-39623F6C4EC1}" presName="parentLin" presStyleCnt="0"/>
      <dgm:spPr/>
    </dgm:pt>
    <dgm:pt modelId="{51707B76-A850-4A0C-A0EA-70320D965341}" type="pres">
      <dgm:prSet presAssocID="{69B7FAD2-C844-4B53-81B3-39623F6C4EC1}" presName="parentLeftMargin" presStyleLbl="node1" presStyleIdx="0" presStyleCnt="4"/>
      <dgm:spPr/>
      <dgm:t>
        <a:bodyPr/>
        <a:lstStyle/>
        <a:p>
          <a:endParaRPr lang="es-ES"/>
        </a:p>
      </dgm:t>
    </dgm:pt>
    <dgm:pt modelId="{3DE64094-E8AA-4714-B12E-7A59AF58DF3C}" type="pres">
      <dgm:prSet presAssocID="{69B7FAD2-C844-4B53-81B3-39623F6C4EC1}" presName="parentText" presStyleLbl="node1" presStyleIdx="1" presStyleCnt="4">
        <dgm:presLayoutVars>
          <dgm:chMax val="0"/>
          <dgm:bulletEnabled val="1"/>
        </dgm:presLayoutVars>
      </dgm:prSet>
      <dgm:spPr/>
      <dgm:t>
        <a:bodyPr/>
        <a:lstStyle/>
        <a:p>
          <a:endParaRPr lang="es-ES"/>
        </a:p>
      </dgm:t>
    </dgm:pt>
    <dgm:pt modelId="{4AEEA246-7FCF-4A99-88FA-2B5B6F3DD004}" type="pres">
      <dgm:prSet presAssocID="{69B7FAD2-C844-4B53-81B3-39623F6C4EC1}" presName="negativeSpace" presStyleCnt="0"/>
      <dgm:spPr/>
    </dgm:pt>
    <dgm:pt modelId="{A76D9404-1771-4EFE-88D8-694E810719C3}" type="pres">
      <dgm:prSet presAssocID="{69B7FAD2-C844-4B53-81B3-39623F6C4EC1}" presName="childText" presStyleLbl="conFgAcc1" presStyleIdx="1" presStyleCnt="4">
        <dgm:presLayoutVars>
          <dgm:bulletEnabled val="1"/>
        </dgm:presLayoutVars>
      </dgm:prSet>
      <dgm:spPr/>
      <dgm:t>
        <a:bodyPr/>
        <a:lstStyle/>
        <a:p>
          <a:endParaRPr lang="es-ES"/>
        </a:p>
      </dgm:t>
    </dgm:pt>
    <dgm:pt modelId="{6399B3F9-2329-4D5F-B14B-1B0A26288804}" type="pres">
      <dgm:prSet presAssocID="{1582EE07-291A-475E-8336-47F7198CA4F8}" presName="spaceBetweenRectangles" presStyleCnt="0"/>
      <dgm:spPr/>
    </dgm:pt>
    <dgm:pt modelId="{DB8BD16B-FF4E-4520-A381-34343E768C4A}" type="pres">
      <dgm:prSet presAssocID="{493F8ED3-AB84-4178-A3D9-A8426457BB60}" presName="parentLin" presStyleCnt="0"/>
      <dgm:spPr/>
    </dgm:pt>
    <dgm:pt modelId="{CF173C1C-9F9A-45FD-BB3F-A960293EF5AB}" type="pres">
      <dgm:prSet presAssocID="{493F8ED3-AB84-4178-A3D9-A8426457BB60}" presName="parentLeftMargin" presStyleLbl="node1" presStyleIdx="1" presStyleCnt="4"/>
      <dgm:spPr/>
      <dgm:t>
        <a:bodyPr/>
        <a:lstStyle/>
        <a:p>
          <a:endParaRPr lang="es-ES"/>
        </a:p>
      </dgm:t>
    </dgm:pt>
    <dgm:pt modelId="{2D0744A8-3314-49CA-AE89-707B586E0C01}" type="pres">
      <dgm:prSet presAssocID="{493F8ED3-AB84-4178-A3D9-A8426457BB60}" presName="parentText" presStyleLbl="node1" presStyleIdx="2" presStyleCnt="4">
        <dgm:presLayoutVars>
          <dgm:chMax val="0"/>
          <dgm:bulletEnabled val="1"/>
        </dgm:presLayoutVars>
      </dgm:prSet>
      <dgm:spPr/>
      <dgm:t>
        <a:bodyPr/>
        <a:lstStyle/>
        <a:p>
          <a:endParaRPr lang="es-ES"/>
        </a:p>
      </dgm:t>
    </dgm:pt>
    <dgm:pt modelId="{A7A439F6-BF93-4982-B14F-90E706DA8958}" type="pres">
      <dgm:prSet presAssocID="{493F8ED3-AB84-4178-A3D9-A8426457BB60}" presName="negativeSpace" presStyleCnt="0"/>
      <dgm:spPr/>
    </dgm:pt>
    <dgm:pt modelId="{BF3558F3-481C-4847-87A4-D810DD44B8BA}" type="pres">
      <dgm:prSet presAssocID="{493F8ED3-AB84-4178-A3D9-A8426457BB60}" presName="childText" presStyleLbl="conFgAcc1" presStyleIdx="2" presStyleCnt="4">
        <dgm:presLayoutVars>
          <dgm:bulletEnabled val="1"/>
        </dgm:presLayoutVars>
      </dgm:prSet>
      <dgm:spPr/>
      <dgm:t>
        <a:bodyPr/>
        <a:lstStyle/>
        <a:p>
          <a:endParaRPr lang="es-ES"/>
        </a:p>
      </dgm:t>
    </dgm:pt>
    <dgm:pt modelId="{4518571A-3FF6-4F97-861D-3E13C8610C26}" type="pres">
      <dgm:prSet presAssocID="{21655DE0-FFD2-48A6-AED1-C3168A38D3B3}" presName="spaceBetweenRectangles" presStyleCnt="0"/>
      <dgm:spPr/>
    </dgm:pt>
    <dgm:pt modelId="{EA917805-D921-42C8-A69B-A93835BF8366}" type="pres">
      <dgm:prSet presAssocID="{A0FC53CC-BC10-4CD2-B76D-D807F70BE304}" presName="parentLin" presStyleCnt="0"/>
      <dgm:spPr/>
    </dgm:pt>
    <dgm:pt modelId="{DEF39574-57FE-4B83-BD7C-33AA7876FE51}" type="pres">
      <dgm:prSet presAssocID="{A0FC53CC-BC10-4CD2-B76D-D807F70BE304}" presName="parentLeftMargin" presStyleLbl="node1" presStyleIdx="2" presStyleCnt="4"/>
      <dgm:spPr/>
      <dgm:t>
        <a:bodyPr/>
        <a:lstStyle/>
        <a:p>
          <a:endParaRPr lang="es-ES"/>
        </a:p>
      </dgm:t>
    </dgm:pt>
    <dgm:pt modelId="{143B2117-2288-4450-B5EC-1C386ABD21D1}" type="pres">
      <dgm:prSet presAssocID="{A0FC53CC-BC10-4CD2-B76D-D807F70BE304}" presName="parentText" presStyleLbl="node1" presStyleIdx="3" presStyleCnt="4">
        <dgm:presLayoutVars>
          <dgm:chMax val="0"/>
          <dgm:bulletEnabled val="1"/>
        </dgm:presLayoutVars>
      </dgm:prSet>
      <dgm:spPr/>
      <dgm:t>
        <a:bodyPr/>
        <a:lstStyle/>
        <a:p>
          <a:endParaRPr lang="es-ES"/>
        </a:p>
      </dgm:t>
    </dgm:pt>
    <dgm:pt modelId="{74E3CB16-BAC9-461B-B4C0-F03522529230}" type="pres">
      <dgm:prSet presAssocID="{A0FC53CC-BC10-4CD2-B76D-D807F70BE304}" presName="negativeSpace" presStyleCnt="0"/>
      <dgm:spPr/>
    </dgm:pt>
    <dgm:pt modelId="{4AFDE39B-9DA6-4429-8781-FFCBECF687EB}" type="pres">
      <dgm:prSet presAssocID="{A0FC53CC-BC10-4CD2-B76D-D807F70BE304}" presName="childText" presStyleLbl="conFgAcc1" presStyleIdx="3" presStyleCnt="4">
        <dgm:presLayoutVars>
          <dgm:bulletEnabled val="1"/>
        </dgm:presLayoutVars>
      </dgm:prSet>
      <dgm:spPr/>
      <dgm:t>
        <a:bodyPr/>
        <a:lstStyle/>
        <a:p>
          <a:endParaRPr lang="es-ES"/>
        </a:p>
      </dgm:t>
    </dgm:pt>
  </dgm:ptLst>
  <dgm:cxnLst>
    <dgm:cxn modelId="{6DFD669E-3666-4F28-8EB2-A0AD5277BDAE}" srcId="{09CFD1F9-4E18-4EE1-ABA7-6E4C6F57349C}" destId="{A0FC53CC-BC10-4CD2-B76D-D807F70BE304}" srcOrd="3" destOrd="0" parTransId="{BF9DC161-8AC2-469B-A668-E480607CDE06}" sibTransId="{E25C7A8B-5958-4369-B759-75277DBA538B}"/>
    <dgm:cxn modelId="{8F126A8C-25A7-4B26-9ED4-C67DB1F6FC4A}" type="presOf" srcId="{A0FC53CC-BC10-4CD2-B76D-D807F70BE304}" destId="{DEF39574-57FE-4B83-BD7C-33AA7876FE51}" srcOrd="0" destOrd="0" presId="urn:microsoft.com/office/officeart/2005/8/layout/list1"/>
    <dgm:cxn modelId="{8B2912D8-9A64-4D52-8BF6-4A310649C09A}" type="presOf" srcId="{7CBC451C-2F0C-42C2-9F3E-F5934EB6BEB4}" destId="{C3C75D7B-6978-49D3-A7CC-38320C164D63}" srcOrd="1" destOrd="0" presId="urn:microsoft.com/office/officeart/2005/8/layout/list1"/>
    <dgm:cxn modelId="{66126903-C60C-4C80-94F1-B3F1AF75C7DC}" type="presOf" srcId="{A0FC53CC-BC10-4CD2-B76D-D807F70BE304}" destId="{143B2117-2288-4450-B5EC-1C386ABD21D1}" srcOrd="1" destOrd="0" presId="urn:microsoft.com/office/officeart/2005/8/layout/list1"/>
    <dgm:cxn modelId="{772B973A-AEBD-4343-8991-F9F3ABE6B1C0}" srcId="{09CFD1F9-4E18-4EE1-ABA7-6E4C6F57349C}" destId="{7CBC451C-2F0C-42C2-9F3E-F5934EB6BEB4}" srcOrd="0" destOrd="0" parTransId="{51CF7DD6-5118-4AC8-A0F8-6E2659F1005F}" sibTransId="{BF34B119-71EE-45ED-9895-A24706EA1643}"/>
    <dgm:cxn modelId="{E1F95BE4-C3DE-454F-B956-1AA5D93CBA24}" type="presOf" srcId="{7CBC451C-2F0C-42C2-9F3E-F5934EB6BEB4}" destId="{B4B96015-A421-4D1B-9AD4-EC60F0E8473A}" srcOrd="0" destOrd="0" presId="urn:microsoft.com/office/officeart/2005/8/layout/list1"/>
    <dgm:cxn modelId="{9C82FDDD-E2F1-40A3-9E1B-86009AEA2719}" type="presOf" srcId="{69B7FAD2-C844-4B53-81B3-39623F6C4EC1}" destId="{51707B76-A850-4A0C-A0EA-70320D965341}" srcOrd="0" destOrd="0" presId="urn:microsoft.com/office/officeart/2005/8/layout/list1"/>
    <dgm:cxn modelId="{92CAAB1B-DFBB-4124-B4F0-F06A13BCB506}" type="presOf" srcId="{B86DF703-158C-465A-B006-AEE78E867842}" destId="{8C8494B7-57E9-4D59-BC12-B8682C6DACA1}" srcOrd="0" destOrd="0" presId="urn:microsoft.com/office/officeart/2005/8/layout/list1"/>
    <dgm:cxn modelId="{8303CAEE-B987-44B2-A68D-7489FB93CE58}" srcId="{69B7FAD2-C844-4B53-81B3-39623F6C4EC1}" destId="{C61933DC-6160-4C2A-A1D1-34D84BDCA45A}" srcOrd="0" destOrd="0" parTransId="{A1E91D6F-3B3E-4838-8D8B-3ECE2CD20051}" sibTransId="{79CAE7D9-69A0-47D0-A561-9BC4E3D6F6BD}"/>
    <dgm:cxn modelId="{465838CC-4005-4D10-9F09-75B96BA00467}" type="presOf" srcId="{1080FBF0-85E7-418A-80BA-F5C2E4E6DB46}" destId="{4AFDE39B-9DA6-4429-8781-FFCBECF687EB}" srcOrd="0" destOrd="0" presId="urn:microsoft.com/office/officeart/2005/8/layout/list1"/>
    <dgm:cxn modelId="{C090B7C8-2F95-400E-BAD0-D30DF0EB8E6E}" type="presOf" srcId="{C61933DC-6160-4C2A-A1D1-34D84BDCA45A}" destId="{A76D9404-1771-4EFE-88D8-694E810719C3}" srcOrd="0" destOrd="0" presId="urn:microsoft.com/office/officeart/2005/8/layout/list1"/>
    <dgm:cxn modelId="{91523C95-1BAA-4A3D-ABD4-27E83AF13CE2}" srcId="{09CFD1F9-4E18-4EE1-ABA7-6E4C6F57349C}" destId="{69B7FAD2-C844-4B53-81B3-39623F6C4EC1}" srcOrd="1" destOrd="0" parTransId="{613C3154-370E-4736-A358-9C1F49E7AEC2}" sibTransId="{1582EE07-291A-475E-8336-47F7198CA4F8}"/>
    <dgm:cxn modelId="{4A3053C7-311A-488F-AD8C-757384A441CC}" srcId="{7CBC451C-2F0C-42C2-9F3E-F5934EB6BEB4}" destId="{B86DF703-158C-465A-B006-AEE78E867842}" srcOrd="0" destOrd="0" parTransId="{BC6E8878-DE05-4718-90E4-707DC8AF3E57}" sibTransId="{596F5639-72BB-4982-AF66-26B0144C96B1}"/>
    <dgm:cxn modelId="{9C5A2E1F-B742-498A-9A3C-EA469855E626}" srcId="{493F8ED3-AB84-4178-A3D9-A8426457BB60}" destId="{FB5B2174-94A2-4E6D-8206-3294AF50AFC3}" srcOrd="0" destOrd="0" parTransId="{EBD1FCAE-791A-43EB-82C1-BAD7C808D24F}" sibTransId="{2F96C0E1-8AFE-4175-8507-80014854D5B1}"/>
    <dgm:cxn modelId="{393E87AE-F193-49C9-9BE8-95BCFDC15885}" type="presOf" srcId="{493F8ED3-AB84-4178-A3D9-A8426457BB60}" destId="{2D0744A8-3314-49CA-AE89-707B586E0C01}" srcOrd="1" destOrd="0" presId="urn:microsoft.com/office/officeart/2005/8/layout/list1"/>
    <dgm:cxn modelId="{84ACF5C9-418C-4466-B963-306FF3D6238B}" type="presOf" srcId="{493F8ED3-AB84-4178-A3D9-A8426457BB60}" destId="{CF173C1C-9F9A-45FD-BB3F-A960293EF5AB}" srcOrd="0" destOrd="0" presId="urn:microsoft.com/office/officeart/2005/8/layout/list1"/>
    <dgm:cxn modelId="{8236403A-8CA4-4EE4-81A7-10C2C013343F}" type="presOf" srcId="{FB5B2174-94A2-4E6D-8206-3294AF50AFC3}" destId="{BF3558F3-481C-4847-87A4-D810DD44B8BA}" srcOrd="0" destOrd="0" presId="urn:microsoft.com/office/officeart/2005/8/layout/list1"/>
    <dgm:cxn modelId="{0F9B9F4A-FD4A-4A76-9AB8-EDE4CCA50DAB}" type="presOf" srcId="{69B7FAD2-C844-4B53-81B3-39623F6C4EC1}" destId="{3DE64094-E8AA-4714-B12E-7A59AF58DF3C}" srcOrd="1" destOrd="0" presId="urn:microsoft.com/office/officeart/2005/8/layout/list1"/>
    <dgm:cxn modelId="{FFEAD3D9-9DA8-4EE2-8F21-C748A80B74C7}" srcId="{A0FC53CC-BC10-4CD2-B76D-D807F70BE304}" destId="{1080FBF0-85E7-418A-80BA-F5C2E4E6DB46}" srcOrd="0" destOrd="0" parTransId="{D86A617C-FED0-4CAA-B7C1-A1A66C2E74B8}" sibTransId="{CBE2D5D6-3694-45A3-9F9E-A09EF8C34A18}"/>
    <dgm:cxn modelId="{5991042A-4468-4E79-A4F2-45465FA26FB4}" srcId="{09CFD1F9-4E18-4EE1-ABA7-6E4C6F57349C}" destId="{493F8ED3-AB84-4178-A3D9-A8426457BB60}" srcOrd="2" destOrd="0" parTransId="{400E3D8C-82B6-40EC-BBA7-1AA0FF17CD16}" sibTransId="{21655DE0-FFD2-48A6-AED1-C3168A38D3B3}"/>
    <dgm:cxn modelId="{53E80542-D8FA-49CD-8A3E-D774BD5184A1}" type="presOf" srcId="{09CFD1F9-4E18-4EE1-ABA7-6E4C6F57349C}" destId="{85976E2C-49B5-4EE9-AF9F-BDDA529AA28D}" srcOrd="0" destOrd="0" presId="urn:microsoft.com/office/officeart/2005/8/layout/list1"/>
    <dgm:cxn modelId="{B0BD1071-80B3-41A9-91F9-38ADC75C1297}" type="presParOf" srcId="{85976E2C-49B5-4EE9-AF9F-BDDA529AA28D}" destId="{5E5762BE-86C6-4C07-B2B5-8938401D37E9}" srcOrd="0" destOrd="0" presId="urn:microsoft.com/office/officeart/2005/8/layout/list1"/>
    <dgm:cxn modelId="{B9D5F25D-BDA5-4B26-9631-A6F6FEE86670}" type="presParOf" srcId="{5E5762BE-86C6-4C07-B2B5-8938401D37E9}" destId="{B4B96015-A421-4D1B-9AD4-EC60F0E8473A}" srcOrd="0" destOrd="0" presId="urn:microsoft.com/office/officeart/2005/8/layout/list1"/>
    <dgm:cxn modelId="{472FB7D1-CD9B-4991-8E5F-5CD4BE57A299}" type="presParOf" srcId="{5E5762BE-86C6-4C07-B2B5-8938401D37E9}" destId="{C3C75D7B-6978-49D3-A7CC-38320C164D63}" srcOrd="1" destOrd="0" presId="urn:microsoft.com/office/officeart/2005/8/layout/list1"/>
    <dgm:cxn modelId="{BEA8A3EA-CD65-4D97-B89B-43A3F7C6F074}" type="presParOf" srcId="{85976E2C-49B5-4EE9-AF9F-BDDA529AA28D}" destId="{E821563D-9565-4A3E-93EB-09C30E9900E5}" srcOrd="1" destOrd="0" presId="urn:microsoft.com/office/officeart/2005/8/layout/list1"/>
    <dgm:cxn modelId="{BD5AA3E3-F925-496A-8A4B-79EA8ED64667}" type="presParOf" srcId="{85976E2C-49B5-4EE9-AF9F-BDDA529AA28D}" destId="{8C8494B7-57E9-4D59-BC12-B8682C6DACA1}" srcOrd="2" destOrd="0" presId="urn:microsoft.com/office/officeart/2005/8/layout/list1"/>
    <dgm:cxn modelId="{E6527300-3394-47F8-8990-3373AEC99294}" type="presParOf" srcId="{85976E2C-49B5-4EE9-AF9F-BDDA529AA28D}" destId="{4BC7B18B-8574-4380-AA1E-BC739306B516}" srcOrd="3" destOrd="0" presId="urn:microsoft.com/office/officeart/2005/8/layout/list1"/>
    <dgm:cxn modelId="{1A018F65-3242-4B02-81E1-1525AFDEE55A}" type="presParOf" srcId="{85976E2C-49B5-4EE9-AF9F-BDDA529AA28D}" destId="{2514ED9E-9055-412D-9D21-6CEBCEEC8460}" srcOrd="4" destOrd="0" presId="urn:microsoft.com/office/officeart/2005/8/layout/list1"/>
    <dgm:cxn modelId="{4F7789AC-B0E4-4BD3-833D-B2293BFE38CF}" type="presParOf" srcId="{2514ED9E-9055-412D-9D21-6CEBCEEC8460}" destId="{51707B76-A850-4A0C-A0EA-70320D965341}" srcOrd="0" destOrd="0" presId="urn:microsoft.com/office/officeart/2005/8/layout/list1"/>
    <dgm:cxn modelId="{4B38E10A-34B6-43D8-9E44-4A2B6E323C3B}" type="presParOf" srcId="{2514ED9E-9055-412D-9D21-6CEBCEEC8460}" destId="{3DE64094-E8AA-4714-B12E-7A59AF58DF3C}" srcOrd="1" destOrd="0" presId="urn:microsoft.com/office/officeart/2005/8/layout/list1"/>
    <dgm:cxn modelId="{80FF5975-FCF4-4D15-9C08-44D4F86583AE}" type="presParOf" srcId="{85976E2C-49B5-4EE9-AF9F-BDDA529AA28D}" destId="{4AEEA246-7FCF-4A99-88FA-2B5B6F3DD004}" srcOrd="5" destOrd="0" presId="urn:microsoft.com/office/officeart/2005/8/layout/list1"/>
    <dgm:cxn modelId="{3AEDFF56-213E-4B78-944D-BF7AC7DBF46D}" type="presParOf" srcId="{85976E2C-49B5-4EE9-AF9F-BDDA529AA28D}" destId="{A76D9404-1771-4EFE-88D8-694E810719C3}" srcOrd="6" destOrd="0" presId="urn:microsoft.com/office/officeart/2005/8/layout/list1"/>
    <dgm:cxn modelId="{04D87A43-4A94-4CBF-97FC-22F8730BFE94}" type="presParOf" srcId="{85976E2C-49B5-4EE9-AF9F-BDDA529AA28D}" destId="{6399B3F9-2329-4D5F-B14B-1B0A26288804}" srcOrd="7" destOrd="0" presId="urn:microsoft.com/office/officeart/2005/8/layout/list1"/>
    <dgm:cxn modelId="{710A84BF-1168-48D0-9153-934349B7150D}" type="presParOf" srcId="{85976E2C-49B5-4EE9-AF9F-BDDA529AA28D}" destId="{DB8BD16B-FF4E-4520-A381-34343E768C4A}" srcOrd="8" destOrd="0" presId="urn:microsoft.com/office/officeart/2005/8/layout/list1"/>
    <dgm:cxn modelId="{919631DC-7E8B-4C87-B004-0C50A9942F7A}" type="presParOf" srcId="{DB8BD16B-FF4E-4520-A381-34343E768C4A}" destId="{CF173C1C-9F9A-45FD-BB3F-A960293EF5AB}" srcOrd="0" destOrd="0" presId="urn:microsoft.com/office/officeart/2005/8/layout/list1"/>
    <dgm:cxn modelId="{A44194FB-BC50-4EBE-9485-EB38EED28953}" type="presParOf" srcId="{DB8BD16B-FF4E-4520-A381-34343E768C4A}" destId="{2D0744A8-3314-49CA-AE89-707B586E0C01}" srcOrd="1" destOrd="0" presId="urn:microsoft.com/office/officeart/2005/8/layout/list1"/>
    <dgm:cxn modelId="{303C75B6-8369-4FD4-9C19-85EF1838B851}" type="presParOf" srcId="{85976E2C-49B5-4EE9-AF9F-BDDA529AA28D}" destId="{A7A439F6-BF93-4982-B14F-90E706DA8958}" srcOrd="9" destOrd="0" presId="urn:microsoft.com/office/officeart/2005/8/layout/list1"/>
    <dgm:cxn modelId="{E054B21C-FDFE-43DB-A5B9-DAC1088405A0}" type="presParOf" srcId="{85976E2C-49B5-4EE9-AF9F-BDDA529AA28D}" destId="{BF3558F3-481C-4847-87A4-D810DD44B8BA}" srcOrd="10" destOrd="0" presId="urn:microsoft.com/office/officeart/2005/8/layout/list1"/>
    <dgm:cxn modelId="{D5549884-EB0B-4E16-86CE-BAB7F5E56B80}" type="presParOf" srcId="{85976E2C-49B5-4EE9-AF9F-BDDA529AA28D}" destId="{4518571A-3FF6-4F97-861D-3E13C8610C26}" srcOrd="11" destOrd="0" presId="urn:microsoft.com/office/officeart/2005/8/layout/list1"/>
    <dgm:cxn modelId="{6D644B11-253A-4E85-9D3F-AFCE876EB125}" type="presParOf" srcId="{85976E2C-49B5-4EE9-AF9F-BDDA529AA28D}" destId="{EA917805-D921-42C8-A69B-A93835BF8366}" srcOrd="12" destOrd="0" presId="urn:microsoft.com/office/officeart/2005/8/layout/list1"/>
    <dgm:cxn modelId="{ADA9DBC8-AAA2-42A6-A764-DE92C73E1867}" type="presParOf" srcId="{EA917805-D921-42C8-A69B-A93835BF8366}" destId="{DEF39574-57FE-4B83-BD7C-33AA7876FE51}" srcOrd="0" destOrd="0" presId="urn:microsoft.com/office/officeart/2005/8/layout/list1"/>
    <dgm:cxn modelId="{C629C4DF-FDA6-47C8-822E-31BA5C660368}" type="presParOf" srcId="{EA917805-D921-42C8-A69B-A93835BF8366}" destId="{143B2117-2288-4450-B5EC-1C386ABD21D1}" srcOrd="1" destOrd="0" presId="urn:microsoft.com/office/officeart/2005/8/layout/list1"/>
    <dgm:cxn modelId="{ECB276BE-B911-4A22-BC37-1BF9A04995A3}" type="presParOf" srcId="{85976E2C-49B5-4EE9-AF9F-BDDA529AA28D}" destId="{74E3CB16-BAC9-461B-B4C0-F03522529230}" srcOrd="13" destOrd="0" presId="urn:microsoft.com/office/officeart/2005/8/layout/list1"/>
    <dgm:cxn modelId="{207FAF8C-6BC8-4134-AF27-E689CABACB3E}" type="presParOf" srcId="{85976E2C-49B5-4EE9-AF9F-BDDA529AA28D}" destId="{4AFDE39B-9DA6-4429-8781-FFCBECF687EB}" srcOrd="14" destOrd="0" presId="urn:microsoft.com/office/officeart/2005/8/layout/list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9144000" cy="6858000"/>
          </a:xfrm>
        </p:grpSpPr>
        <p:pic>
          <p:nvPicPr>
            <p:cNvPr id="5" name="Rectangle 6"/>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15"/>
            <p:cNvSpPr/>
            <p:nvPr userDrawn="1"/>
          </p:nvSpPr>
          <p:spPr>
            <a:xfrm>
              <a:off x="0" y="5184648"/>
              <a:ext cx="9144000" cy="1673352"/>
            </a:xfrm>
            <a:prstGeom prst="rect">
              <a:avLst/>
            </a:prstGeom>
            <a:gradFill flip="none" rotWithShape="1">
              <a:gsLst>
                <a:gs pos="39000">
                  <a:schemeClr val="accent5">
                    <a:alpha val="40000"/>
                  </a:schemeClr>
                </a:gs>
                <a:gs pos="0">
                  <a:schemeClr val="accent5">
                    <a:alpha val="90000"/>
                  </a:schemeClr>
                </a:gs>
                <a:gs pos="100000">
                  <a:schemeClr val="accent3">
                    <a:alpha val="40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Rectangle 13"/>
            <p:cNvSpPr/>
            <p:nvPr userDrawn="1"/>
          </p:nvSpPr>
          <p:spPr>
            <a:xfrm>
              <a:off x="0" y="5257800"/>
              <a:ext cx="9144000" cy="1600200"/>
            </a:xfrm>
            <a:prstGeom prst="rect">
              <a:avLst/>
            </a:prstGeom>
            <a:gradFill flip="none" rotWithShape="1">
              <a:gsLst>
                <a:gs pos="39000">
                  <a:schemeClr val="accent5">
                    <a:alpha val="25000"/>
                  </a:schemeClr>
                </a:gs>
                <a:gs pos="100000">
                  <a:schemeClr val="accent3">
                    <a:alpha val="25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Rectangle 18"/>
            <p:cNvSpPr/>
            <p:nvPr userDrawn="1"/>
          </p:nvSpPr>
          <p:spPr>
            <a:xfrm>
              <a:off x="0" y="3352800"/>
              <a:ext cx="9144000" cy="1827213"/>
            </a:xfrm>
            <a:prstGeom prst="rect">
              <a:avLst/>
            </a:prstGeom>
            <a:gradFill flip="none" rotWithShape="1">
              <a:gsLst>
                <a:gs pos="0">
                  <a:schemeClr val="bg1">
                    <a:alpha val="50000"/>
                  </a:schemeClr>
                </a:gs>
                <a:gs pos="100000">
                  <a:schemeClr val="bg1">
                    <a:alpha val="0"/>
                  </a:schemeClr>
                </a:gs>
              </a:gsLst>
              <a:lin ang="1620000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9" name="Straight Connector 10"/>
            <p:cNvCxnSpPr/>
            <p:nvPr/>
          </p:nvCxnSpPr>
          <p:spPr>
            <a:xfrm>
              <a:off x="0" y="5181600"/>
              <a:ext cx="9144000" cy="1588"/>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ctrTitle"/>
          </p:nvPr>
        </p:nvSpPr>
        <p:spPr>
          <a:xfrm>
            <a:off x="455676" y="3373031"/>
            <a:ext cx="8229600" cy="2043684"/>
          </a:xfrm>
          <a:noFill/>
        </p:spPr>
        <p:txBody>
          <a:bodyPr>
            <a:normAutofit/>
          </a:bodyPr>
          <a:lstStyle>
            <a:lvl1pPr algn="l" latinLnBrk="0">
              <a:lnSpc>
                <a:spcPct val="90000"/>
              </a:lnSpc>
              <a:spcBef>
                <a:spcPts val="0"/>
              </a:spcBef>
              <a:spcAft>
                <a:spcPts val="0"/>
              </a:spcAft>
              <a:defRPr lang="es-ES" sz="7000" kern="100" baseline="0">
                <a:solidFill>
                  <a:schemeClr val="tx2"/>
                </a:solidFill>
                <a:latin typeface="+mj-lt"/>
              </a:defRPr>
            </a:lvl1pPr>
          </a:lstStyle>
          <a:p>
            <a:r>
              <a:rPr lang="es-ES" smtClean="0"/>
              <a:t>Haga clic para modificar el estilo de título del patrón</a:t>
            </a:r>
            <a:endParaRPr lang="es-ES"/>
          </a:p>
        </p:txBody>
      </p:sp>
      <p:sp>
        <p:nvSpPr>
          <p:cNvPr id="13" name="Subtitle 12"/>
          <p:cNvSpPr>
            <a:spLocks noGrp="1"/>
          </p:cNvSpPr>
          <p:nvPr>
            <p:ph type="subTitle" idx="1"/>
          </p:nvPr>
        </p:nvSpPr>
        <p:spPr>
          <a:xfrm>
            <a:off x="566801" y="5429252"/>
            <a:ext cx="8129524" cy="757517"/>
          </a:xfrm>
        </p:spPr>
        <p:txBody>
          <a:bodyPr/>
          <a:lstStyle>
            <a:lvl1pPr marL="0" indent="0" algn="l" latinLnBrk="0">
              <a:buNone/>
              <a:defRPr lang="es-ES" sz="1600" kern="100" cap="all" spc="100" baseline="0">
                <a:solidFill>
                  <a:schemeClr val="bg1"/>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Rectangle 1"/>
          <p:cNvSpPr>
            <a:spLocks noGrp="1"/>
          </p:cNvSpPr>
          <p:nvPr>
            <p:ph type="title"/>
          </p:nvPr>
        </p:nvSpPr>
        <p:spPr>
          <a:xfrm>
            <a:off x="533400" y="457200"/>
            <a:ext cx="8077200" cy="1075426"/>
          </a:xfrm>
        </p:spPr>
        <p:txBody>
          <a:bodyPr/>
          <a:lstStyle/>
          <a:p>
            <a:r>
              <a:rPr lang="es-ES" smtClean="0"/>
              <a:t>Haga clic para modificar el estilo de título del patrón</a:t>
            </a:r>
            <a:endParaRPr lang="es-ES"/>
          </a:p>
        </p:txBody>
      </p:sp>
      <p:sp>
        <p:nvSpPr>
          <p:cNvPr id="3" name="Rectangle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lvl1pPr>
              <a:defRPr/>
            </a:lvl1pPr>
          </a:lstStyle>
          <a:p>
            <a:pPr>
              <a:defRPr/>
            </a:pPr>
            <a:fld id="{4BDBD0BA-0C0A-4CA8-8344-2D302C1F6421}" type="datetimeFigureOut">
              <a:rPr/>
              <a:pPr>
                <a:defRPr/>
              </a:pPr>
              <a:t>28/07/2010</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327E747C-9D02-46B4-A96D-0C1127464C69}" type="slidenum">
              <a:rPr/>
              <a:pPr>
                <a:def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cabezado de sección">
    <p:bg>
      <p:bgPr>
        <a:solidFill>
          <a:schemeClr val="bg1"/>
        </a:solidFill>
        <a:effectLst/>
      </p:bgPr>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6858000"/>
            <a:chOff x="0" y="0"/>
            <a:chExt cx="9144000" cy="6858000"/>
          </a:xfrm>
        </p:grpSpPr>
        <p:pic>
          <p:nvPicPr>
            <p:cNvPr id="5" name="Rectangle 6"/>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8"/>
            <p:cNvSpPr/>
            <p:nvPr userDrawn="1"/>
          </p:nvSpPr>
          <p:spPr>
            <a:xfrm>
              <a:off x="0" y="342900"/>
              <a:ext cx="9144000" cy="6172200"/>
            </a:xfrm>
            <a:prstGeom prst="rect">
              <a:avLst/>
            </a:prstGeom>
            <a:gradFill flip="none" rotWithShape="1">
              <a:gsLst>
                <a:gs pos="39000">
                  <a:schemeClr val="accent5">
                    <a:alpha val="40000"/>
                  </a:schemeClr>
                </a:gs>
                <a:gs pos="0">
                  <a:schemeClr val="accent5">
                    <a:alpha val="90000"/>
                  </a:schemeClr>
                </a:gs>
                <a:gs pos="100000">
                  <a:schemeClr val="accent3">
                    <a:alpha val="40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Rectangle 12"/>
            <p:cNvSpPr/>
            <p:nvPr userDrawn="1"/>
          </p:nvSpPr>
          <p:spPr>
            <a:xfrm>
              <a:off x="0" y="457200"/>
              <a:ext cx="9144000" cy="5943600"/>
            </a:xfrm>
            <a:prstGeom prst="rect">
              <a:avLst/>
            </a:prstGeom>
            <a:gradFill flip="none" rotWithShape="1">
              <a:gsLst>
                <a:gs pos="39000">
                  <a:schemeClr val="accent5">
                    <a:alpha val="25000"/>
                  </a:schemeClr>
                </a:gs>
                <a:gs pos="100000">
                  <a:schemeClr val="accent3">
                    <a:alpha val="25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8" name="Straight Connector 10"/>
            <p:cNvCxnSpPr/>
            <p:nvPr/>
          </p:nvCxnSpPr>
          <p:spPr>
            <a:xfrm>
              <a:off x="0" y="341313"/>
              <a:ext cx="9144000" cy="1587"/>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a:off x="0" y="6505575"/>
              <a:ext cx="9144000" cy="1588"/>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Rectangle 1"/>
          <p:cNvSpPr>
            <a:spLocks noGrp="1"/>
          </p:cNvSpPr>
          <p:nvPr>
            <p:ph type="title"/>
          </p:nvPr>
        </p:nvSpPr>
        <p:spPr>
          <a:xfrm>
            <a:off x="533402" y="3962402"/>
            <a:ext cx="8153399" cy="1371599"/>
          </a:xfrm>
        </p:spPr>
        <p:txBody>
          <a:bodyPr/>
          <a:lstStyle>
            <a:lvl1pPr algn="l" latinLnBrk="0">
              <a:defRPr lang="es-ES" sz="4000" b="0" cap="none" baseline="0">
                <a:solidFill>
                  <a:schemeClr val="bg1"/>
                </a:solidFill>
                <a:latin typeface="+mj-lt"/>
              </a:defRPr>
            </a:lvl1pPr>
          </a:lstStyle>
          <a:p>
            <a:r>
              <a:rPr lang="es-ES" smtClean="0"/>
              <a:t>Haga clic para modificar el estilo de título del patrón</a:t>
            </a:r>
            <a:endParaRPr lang="es-ES"/>
          </a:p>
        </p:txBody>
      </p:sp>
      <p:sp>
        <p:nvSpPr>
          <p:cNvPr id="3" name="Rectangle 2"/>
          <p:cNvSpPr>
            <a:spLocks noGrp="1"/>
          </p:cNvSpPr>
          <p:nvPr>
            <p:ph type="body" idx="1"/>
          </p:nvPr>
        </p:nvSpPr>
        <p:spPr>
          <a:xfrm>
            <a:off x="557276" y="5438776"/>
            <a:ext cx="8129524" cy="904875"/>
          </a:xfrm>
        </p:spPr>
        <p:txBody>
          <a:bodyPr/>
          <a:lstStyle>
            <a:lvl1pPr marL="0" indent="0" latinLnBrk="0">
              <a:buNone/>
              <a:defRPr lang="es-ES" sz="1400" cap="all" spc="100" baseline="0">
                <a:solidFill>
                  <a:schemeClr val="bg1"/>
                </a:solidFill>
              </a:defRPr>
            </a:lvl1pPr>
            <a:lvl2pPr marL="457200" indent="0">
              <a:buNone/>
              <a:defRPr lang="es-ES" sz="1800">
                <a:solidFill>
                  <a:schemeClr val="tx1">
                    <a:tint val="75000"/>
                  </a:schemeClr>
                </a:solidFill>
              </a:defRPr>
            </a:lvl2pPr>
            <a:lvl3pPr marL="914400" indent="0">
              <a:buNone/>
              <a:defRPr lang="es-ES" sz="1600">
                <a:solidFill>
                  <a:schemeClr val="tx1">
                    <a:tint val="75000"/>
                  </a:schemeClr>
                </a:solidFill>
              </a:defRPr>
            </a:lvl3pPr>
            <a:lvl4pPr marL="1371600" indent="0">
              <a:buNone/>
              <a:defRPr lang="es-ES" sz="1400">
                <a:solidFill>
                  <a:schemeClr val="tx1">
                    <a:tint val="75000"/>
                  </a:schemeClr>
                </a:solidFill>
              </a:defRPr>
            </a:lvl4pPr>
            <a:lvl5pPr marL="1828800" indent="0">
              <a:buNone/>
              <a:defRPr lang="es-ES" sz="1400">
                <a:solidFill>
                  <a:schemeClr val="tx1">
                    <a:tint val="75000"/>
                  </a:schemeClr>
                </a:solidFill>
              </a:defRPr>
            </a:lvl5pPr>
            <a:lvl6pPr marL="2286000" indent="0">
              <a:buNone/>
              <a:defRPr lang="es-ES" sz="1400">
                <a:solidFill>
                  <a:schemeClr val="tx1">
                    <a:tint val="75000"/>
                  </a:schemeClr>
                </a:solidFill>
              </a:defRPr>
            </a:lvl6pPr>
            <a:lvl7pPr marL="2743200" indent="0">
              <a:buNone/>
              <a:defRPr lang="es-ES" sz="1400">
                <a:solidFill>
                  <a:schemeClr val="tx1">
                    <a:tint val="75000"/>
                  </a:schemeClr>
                </a:solidFill>
              </a:defRPr>
            </a:lvl7pPr>
            <a:lvl8pPr marL="3200400" indent="0">
              <a:buNone/>
              <a:defRPr lang="es-ES" sz="1400">
                <a:solidFill>
                  <a:schemeClr val="tx1">
                    <a:tint val="75000"/>
                  </a:schemeClr>
                </a:solidFill>
              </a:defRPr>
            </a:lvl8pPr>
            <a:lvl9pPr marL="3657600" indent="0">
              <a:buNone/>
              <a:defRPr lang="es-ES" sz="1400">
                <a:solidFill>
                  <a:schemeClr val="tx1">
                    <a:tint val="75000"/>
                  </a:schemeClr>
                </a:solidFill>
              </a:defRPr>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ido d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p:cNvSpPr>
          <p:nvPr>
            <p:ph sz="half" idx="1"/>
          </p:nvPr>
        </p:nvSpPr>
        <p:spPr>
          <a:xfrm>
            <a:off x="533400" y="1600201"/>
            <a:ext cx="3962400" cy="4419600"/>
          </a:xfrm>
        </p:spPr>
        <p:txBody>
          <a:bodyPr/>
          <a:lstStyle>
            <a:lvl1pPr latinLnBrk="0">
              <a:defRPr lang="es-ES" sz="2800"/>
            </a:lvl1pPr>
            <a:lvl2pPr>
              <a:defRPr lang="es-ES" sz="2400"/>
            </a:lvl2pPr>
            <a:lvl3pPr>
              <a:defRPr lang="es-ES" sz="2000"/>
            </a:lvl3pPr>
            <a:lvl4pPr>
              <a:defRPr lang="es-ES" sz="1800"/>
            </a:lvl4pPr>
            <a:lvl5pPr>
              <a:defRPr lang="es-ES" sz="1800"/>
            </a:lvl5pPr>
            <a:lvl6pPr>
              <a:defRPr lang="es-ES" sz="1800"/>
            </a:lvl6pPr>
            <a:lvl7pPr>
              <a:defRPr lang="es-ES" sz="1800"/>
            </a:lvl7pPr>
            <a:lvl8pPr>
              <a:defRPr lang="es-ES" sz="1800"/>
            </a:lvl8pPr>
            <a:lvl9pPr>
              <a:defRPr lang="es-ES"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p:cNvSpPr>
          <p:nvPr>
            <p:ph sz="half" idx="2"/>
          </p:nvPr>
        </p:nvSpPr>
        <p:spPr>
          <a:xfrm>
            <a:off x="4648200" y="1600201"/>
            <a:ext cx="3962400" cy="4419600"/>
          </a:xfrm>
        </p:spPr>
        <p:txBody>
          <a:bodyPr/>
          <a:lstStyle>
            <a:lvl1pPr latinLnBrk="0">
              <a:defRPr lang="es-ES" sz="2800"/>
            </a:lvl1pPr>
            <a:lvl2pPr>
              <a:defRPr lang="es-ES" sz="2400"/>
            </a:lvl2pPr>
            <a:lvl3pPr>
              <a:defRPr lang="es-ES" sz="2000"/>
            </a:lvl3pPr>
            <a:lvl4pPr>
              <a:defRPr lang="es-ES" sz="1800"/>
            </a:lvl4pPr>
            <a:lvl5pPr>
              <a:defRPr lang="es-ES" sz="1800"/>
            </a:lvl5pPr>
            <a:lvl6pPr>
              <a:defRPr lang="es-ES" sz="1800"/>
            </a:lvl6pPr>
            <a:lvl7pPr>
              <a:defRPr lang="es-ES" sz="1800"/>
            </a:lvl7pPr>
            <a:lvl8pPr>
              <a:defRPr lang="es-ES" sz="1800"/>
            </a:lvl8pPr>
            <a:lvl9pPr>
              <a:defRPr lang="es-ES"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3"/>
          <p:cNvSpPr>
            <a:spLocks noGrp="1"/>
          </p:cNvSpPr>
          <p:nvPr>
            <p:ph type="dt" sz="half" idx="10"/>
          </p:nvPr>
        </p:nvSpPr>
        <p:spPr/>
        <p:txBody>
          <a:bodyPr/>
          <a:lstStyle>
            <a:lvl1pPr>
              <a:defRPr/>
            </a:lvl1pPr>
          </a:lstStyle>
          <a:p>
            <a:pPr>
              <a:defRPr/>
            </a:pPr>
            <a:fld id="{89B8D6AA-27A5-477D-8EC1-5ADD5AB8C44F}" type="datetimeFigureOut">
              <a:rPr/>
              <a:pPr>
                <a:defRPr/>
              </a:pPr>
              <a:t>28/07/2010</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DE5778A3-D592-4E4B-AB5C-634BAA56A24D}" type="slidenum">
              <a:rPr/>
              <a:pPr>
                <a:def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latinLnBrk="0">
              <a:defRPr lang="es-ES"/>
            </a:lvl1pPr>
          </a:lstStyle>
          <a:p>
            <a:r>
              <a:rPr lang="es-ES" smtClean="0"/>
              <a:t>Haga clic para modificar el estilo de título del patrón</a:t>
            </a:r>
            <a:endParaRPr lang="es-ES"/>
          </a:p>
        </p:txBody>
      </p:sp>
      <p:sp>
        <p:nvSpPr>
          <p:cNvPr id="3" name="Rectangle 2"/>
          <p:cNvSpPr>
            <a:spLocks noGrp="1"/>
          </p:cNvSpPr>
          <p:nvPr>
            <p:ph type="body" idx="1"/>
          </p:nvPr>
        </p:nvSpPr>
        <p:spPr>
          <a:xfrm>
            <a:off x="533400" y="1600201"/>
            <a:ext cx="3963988" cy="574675"/>
          </a:xfrm>
        </p:spPr>
        <p:txBody>
          <a:bodyPr anchor="b"/>
          <a:lstStyle>
            <a:lvl1pPr marL="0" indent="0" latinLnBrk="0">
              <a:buNone/>
              <a:defRPr lang="es-ES" sz="2400" b="1"/>
            </a:lvl1pPr>
            <a:lvl2pPr marL="457200" indent="0">
              <a:buNone/>
              <a:defRPr lang="es-ES" sz="2000" b="1"/>
            </a:lvl2pPr>
            <a:lvl3pPr marL="914400" indent="0">
              <a:buNone/>
              <a:defRPr lang="es-ES" sz="1800" b="1"/>
            </a:lvl3pPr>
            <a:lvl4pPr marL="1371600" indent="0">
              <a:buNone/>
              <a:defRPr lang="es-ES" sz="1600" b="1"/>
            </a:lvl4pPr>
            <a:lvl5pPr marL="1828800" indent="0">
              <a:buNone/>
              <a:defRPr lang="es-ES" sz="1600" b="1"/>
            </a:lvl5pPr>
            <a:lvl6pPr marL="2286000" indent="0">
              <a:buNone/>
              <a:defRPr lang="es-ES" sz="1600" b="1"/>
            </a:lvl6pPr>
            <a:lvl7pPr marL="2743200" indent="0">
              <a:buNone/>
              <a:defRPr lang="es-ES" sz="1600" b="1"/>
            </a:lvl7pPr>
            <a:lvl8pPr marL="3200400" indent="0">
              <a:buNone/>
              <a:defRPr lang="es-ES" sz="1600" b="1"/>
            </a:lvl8pPr>
            <a:lvl9pPr marL="3657600" indent="0">
              <a:buNone/>
              <a:defRPr lang="es-ES" sz="1600" b="1"/>
            </a:lvl9pPr>
          </a:lstStyle>
          <a:p>
            <a:pPr lvl="0"/>
            <a:r>
              <a:rPr lang="es-ES" smtClean="0"/>
              <a:t>Haga clic para modificar el estilo de texto del patrón</a:t>
            </a:r>
          </a:p>
        </p:txBody>
      </p:sp>
      <p:sp>
        <p:nvSpPr>
          <p:cNvPr id="4" name="Rectangle 3"/>
          <p:cNvSpPr>
            <a:spLocks noGrp="1"/>
          </p:cNvSpPr>
          <p:nvPr>
            <p:ph sz="half" idx="2"/>
          </p:nvPr>
        </p:nvSpPr>
        <p:spPr>
          <a:xfrm>
            <a:off x="533400" y="2174877"/>
            <a:ext cx="3963988" cy="3844925"/>
          </a:xfrm>
        </p:spPr>
        <p:txBody>
          <a:bodyPr/>
          <a:lstStyle>
            <a:lvl1pPr latinLnBrk="0">
              <a:defRPr lang="es-ES" sz="2400"/>
            </a:lvl1pPr>
            <a:lvl2pPr>
              <a:defRPr lang="es-ES" sz="2000"/>
            </a:lvl2pPr>
            <a:lvl3pPr>
              <a:defRPr lang="es-ES" sz="1800"/>
            </a:lvl3pPr>
            <a:lvl4pPr>
              <a:defRPr lang="es-ES" sz="1600"/>
            </a:lvl4pPr>
            <a:lvl5pPr>
              <a:defRPr lang="es-ES" sz="1600"/>
            </a:lvl5pPr>
            <a:lvl6pPr>
              <a:defRPr lang="es-ES" sz="1600"/>
            </a:lvl6pPr>
            <a:lvl7pPr>
              <a:defRPr lang="es-ES" sz="1600"/>
            </a:lvl7pPr>
            <a:lvl8pPr>
              <a:defRPr lang="es-ES" sz="1600"/>
            </a:lvl8pPr>
            <a:lvl9pPr>
              <a:defRPr lang="es-ES"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p:cNvSpPr>
          <p:nvPr>
            <p:ph type="body" sz="quarter" idx="3"/>
          </p:nvPr>
        </p:nvSpPr>
        <p:spPr>
          <a:xfrm>
            <a:off x="4645027" y="1600201"/>
            <a:ext cx="3965574" cy="574675"/>
          </a:xfrm>
        </p:spPr>
        <p:txBody>
          <a:bodyPr anchor="b"/>
          <a:lstStyle>
            <a:lvl1pPr marL="0" indent="0" latinLnBrk="0">
              <a:buNone/>
              <a:defRPr lang="es-ES" sz="2400" b="1"/>
            </a:lvl1pPr>
            <a:lvl2pPr marL="457200" indent="0">
              <a:buNone/>
              <a:defRPr lang="es-ES" sz="2000" b="1"/>
            </a:lvl2pPr>
            <a:lvl3pPr marL="914400" indent="0">
              <a:buNone/>
              <a:defRPr lang="es-ES" sz="1800" b="1"/>
            </a:lvl3pPr>
            <a:lvl4pPr marL="1371600" indent="0">
              <a:buNone/>
              <a:defRPr lang="es-ES" sz="1600" b="1"/>
            </a:lvl4pPr>
            <a:lvl5pPr marL="1828800" indent="0">
              <a:buNone/>
              <a:defRPr lang="es-ES" sz="1600" b="1"/>
            </a:lvl5pPr>
            <a:lvl6pPr marL="2286000" indent="0">
              <a:buNone/>
              <a:defRPr lang="es-ES" sz="1600" b="1"/>
            </a:lvl6pPr>
            <a:lvl7pPr marL="2743200" indent="0">
              <a:buNone/>
              <a:defRPr lang="es-ES" sz="1600" b="1"/>
            </a:lvl7pPr>
            <a:lvl8pPr marL="3200400" indent="0">
              <a:buNone/>
              <a:defRPr lang="es-ES" sz="1600" b="1"/>
            </a:lvl8pPr>
            <a:lvl9pPr marL="3657600" indent="0">
              <a:buNone/>
              <a:defRPr lang="es-ES" sz="1600" b="1"/>
            </a:lvl9pPr>
          </a:lstStyle>
          <a:p>
            <a:pPr lvl="0"/>
            <a:r>
              <a:rPr lang="es-ES" smtClean="0"/>
              <a:t>Haga clic para modificar el estilo de texto del patrón</a:t>
            </a:r>
          </a:p>
        </p:txBody>
      </p:sp>
      <p:sp>
        <p:nvSpPr>
          <p:cNvPr id="6" name="Rectangle 5"/>
          <p:cNvSpPr>
            <a:spLocks noGrp="1"/>
          </p:cNvSpPr>
          <p:nvPr>
            <p:ph sz="quarter" idx="4"/>
          </p:nvPr>
        </p:nvSpPr>
        <p:spPr>
          <a:xfrm>
            <a:off x="4645027" y="2174877"/>
            <a:ext cx="3965574" cy="3844925"/>
          </a:xfrm>
        </p:spPr>
        <p:txBody>
          <a:bodyPr/>
          <a:lstStyle>
            <a:lvl1pPr latinLnBrk="0">
              <a:defRPr lang="es-ES" sz="2400"/>
            </a:lvl1pPr>
            <a:lvl2pPr>
              <a:defRPr lang="es-ES" sz="2000"/>
            </a:lvl2pPr>
            <a:lvl3pPr>
              <a:defRPr lang="es-ES" sz="1800"/>
            </a:lvl3pPr>
            <a:lvl4pPr>
              <a:defRPr lang="es-ES" sz="1600"/>
            </a:lvl4pPr>
            <a:lvl5pPr>
              <a:defRPr lang="es-ES" sz="1600"/>
            </a:lvl5pPr>
            <a:lvl6pPr>
              <a:defRPr lang="es-ES" sz="1600"/>
            </a:lvl6pPr>
            <a:lvl7pPr>
              <a:defRPr lang="es-ES" sz="1600"/>
            </a:lvl7pPr>
            <a:lvl8pPr>
              <a:defRPr lang="es-ES" sz="1600"/>
            </a:lvl8pPr>
            <a:lvl9pPr>
              <a:defRPr lang="es-ES"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Date Placeholder 3"/>
          <p:cNvSpPr>
            <a:spLocks noGrp="1"/>
          </p:cNvSpPr>
          <p:nvPr>
            <p:ph type="dt" sz="half" idx="10"/>
          </p:nvPr>
        </p:nvSpPr>
        <p:spPr/>
        <p:txBody>
          <a:bodyPr/>
          <a:lstStyle>
            <a:lvl1pPr>
              <a:defRPr/>
            </a:lvl1pPr>
          </a:lstStyle>
          <a:p>
            <a:pPr>
              <a:defRPr/>
            </a:pPr>
            <a:fld id="{CFBFF1C6-D592-45DA-8BB0-E3446B24CEE5}" type="datetimeFigureOut">
              <a:rPr/>
              <a:pPr>
                <a:defRPr/>
              </a:pPr>
              <a:t>28/07/2010</a:t>
            </a:fld>
            <a:endParaRPr/>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a:lvl1pPr>
          </a:lstStyle>
          <a:p>
            <a:pPr>
              <a:defRPr/>
            </a:pPr>
            <a:fld id="{FD8C5ECE-A987-4659-826E-C1F1BA17BAD1}" type="slidenum">
              <a:rPr/>
              <a:pPr>
                <a:defRPr/>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títul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s-ES"/>
          </a:p>
        </p:txBody>
      </p:sp>
      <p:sp>
        <p:nvSpPr>
          <p:cNvPr id="3" name="Date Placeholder 3"/>
          <p:cNvSpPr>
            <a:spLocks noGrp="1"/>
          </p:cNvSpPr>
          <p:nvPr>
            <p:ph type="dt" sz="half" idx="10"/>
          </p:nvPr>
        </p:nvSpPr>
        <p:spPr/>
        <p:txBody>
          <a:bodyPr/>
          <a:lstStyle>
            <a:lvl1pPr>
              <a:defRPr/>
            </a:lvl1pPr>
          </a:lstStyle>
          <a:p>
            <a:pPr>
              <a:defRPr/>
            </a:pPr>
            <a:fld id="{4882FC18-56BE-4B60-B065-D4D7E7D5D279}" type="datetimeFigureOut">
              <a:rPr/>
              <a:pPr>
                <a:defRPr/>
              </a:pPr>
              <a:t>28/07/2010</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pPr>
              <a:defRPr/>
            </a:pPr>
            <a:fld id="{7805D8F4-BB85-4527-989E-4E9B330BA609}" type="slidenum">
              <a:rPr/>
              <a:pPr>
                <a:defRPr/>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Rectangle 1"/>
          <p:cNvSpPr>
            <a:spLocks noGrp="1"/>
          </p:cNvSpPr>
          <p:nvPr>
            <p:ph type="title"/>
          </p:nvPr>
        </p:nvSpPr>
        <p:spPr>
          <a:xfrm>
            <a:off x="533400" y="457200"/>
            <a:ext cx="2932114" cy="968375"/>
          </a:xfrm>
        </p:spPr>
        <p:txBody>
          <a:bodyPr/>
          <a:lstStyle>
            <a:lvl1pPr algn="l" latinLnBrk="0">
              <a:defRPr lang="es-ES" sz="2000" b="1">
                <a:latin typeface="+mn-lt"/>
              </a:defRPr>
            </a:lvl1pPr>
          </a:lstStyle>
          <a:p>
            <a:r>
              <a:rPr lang="es-ES" smtClean="0"/>
              <a:t>Haga clic para modificar el estilo de título del patrón</a:t>
            </a:r>
            <a:endParaRPr lang="es-ES"/>
          </a:p>
        </p:txBody>
      </p:sp>
      <p:sp>
        <p:nvSpPr>
          <p:cNvPr id="3" name="Rectangle 2"/>
          <p:cNvSpPr>
            <a:spLocks noGrp="1"/>
          </p:cNvSpPr>
          <p:nvPr>
            <p:ph idx="1"/>
          </p:nvPr>
        </p:nvSpPr>
        <p:spPr>
          <a:xfrm>
            <a:off x="3575050" y="457200"/>
            <a:ext cx="5035550" cy="5562602"/>
          </a:xfrm>
        </p:spPr>
        <p:txBody>
          <a:bodyPr/>
          <a:lstStyle>
            <a:lvl1pPr latinLnBrk="0">
              <a:defRPr lang="es-ES" sz="3200"/>
            </a:lvl1pPr>
            <a:lvl2pPr>
              <a:defRPr lang="es-ES" sz="2800"/>
            </a:lvl2pPr>
            <a:lvl3pPr>
              <a:defRPr lang="es-ES" sz="2400"/>
            </a:lvl3pPr>
            <a:lvl4pPr>
              <a:defRPr lang="es-ES" sz="2000"/>
            </a:lvl4pPr>
            <a:lvl5pPr>
              <a:defRPr lang="es-ES" sz="2000"/>
            </a:lvl5pPr>
            <a:lvl6pPr>
              <a:defRPr lang="es-ES" sz="2000"/>
            </a:lvl6pPr>
            <a:lvl7pPr>
              <a:defRPr lang="es-ES" sz="2000"/>
            </a:lvl7pPr>
            <a:lvl8pPr>
              <a:defRPr lang="es-ES" sz="2000"/>
            </a:lvl8pPr>
            <a:lvl9pPr>
              <a:defRPr lang="es-ES"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p:cNvSpPr>
          <p:nvPr>
            <p:ph type="body" sz="half" idx="2"/>
          </p:nvPr>
        </p:nvSpPr>
        <p:spPr>
          <a:xfrm>
            <a:off x="533400" y="1435101"/>
            <a:ext cx="2932114" cy="4584700"/>
          </a:xfrm>
        </p:spPr>
        <p:txBody>
          <a:bodyPr/>
          <a:lstStyle>
            <a:lvl1pPr marL="0" indent="0" latinLnBrk="0">
              <a:buNone/>
              <a:defRPr lang="es-ES" sz="1400"/>
            </a:lvl1pPr>
            <a:lvl2pPr marL="457200" indent="0">
              <a:buNone/>
              <a:defRPr lang="es-ES" sz="1200"/>
            </a:lvl2pPr>
            <a:lvl3pPr marL="914400" indent="0">
              <a:buNone/>
              <a:defRPr lang="es-ES" sz="1000"/>
            </a:lvl3pPr>
            <a:lvl4pPr marL="1371600" indent="0">
              <a:buNone/>
              <a:defRPr lang="es-ES" sz="900"/>
            </a:lvl4pPr>
            <a:lvl5pPr marL="1828800" indent="0">
              <a:buNone/>
              <a:defRPr lang="es-ES" sz="900"/>
            </a:lvl5pPr>
            <a:lvl6pPr marL="2286000" indent="0">
              <a:buNone/>
              <a:defRPr lang="es-ES" sz="900"/>
            </a:lvl6pPr>
            <a:lvl7pPr marL="2743200" indent="0">
              <a:buNone/>
              <a:defRPr lang="es-ES" sz="900"/>
            </a:lvl7pPr>
            <a:lvl8pPr marL="3200400" indent="0">
              <a:buNone/>
              <a:defRPr lang="es-ES" sz="900"/>
            </a:lvl8pPr>
            <a:lvl9pPr marL="3657600" indent="0">
              <a:buNone/>
              <a:defRPr lang="es-ES"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56D222C2-24D8-40D5-9DAE-53ADF7093A78}" type="datetimeFigureOut">
              <a:rPr/>
              <a:pPr>
                <a:defRPr/>
              </a:pPr>
              <a:t>28/07/2010</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EAEAD2C9-524F-48C2-9ECF-782E0BA7F29A}" type="slidenum">
              <a:rPr/>
              <a:pPr>
                <a:defRPr/>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Rectangle 1"/>
          <p:cNvSpPr>
            <a:spLocks noGrp="1"/>
          </p:cNvSpPr>
          <p:nvPr>
            <p:ph type="title"/>
          </p:nvPr>
        </p:nvSpPr>
        <p:spPr>
          <a:xfrm>
            <a:off x="1792288" y="4800600"/>
            <a:ext cx="5486400" cy="566738"/>
          </a:xfrm>
        </p:spPr>
        <p:txBody>
          <a:bodyPr/>
          <a:lstStyle>
            <a:lvl1pPr algn="l" latinLnBrk="0">
              <a:defRPr lang="es-ES" sz="2000" b="1">
                <a:latin typeface="+mn-lt"/>
              </a:defRPr>
            </a:lvl1pPr>
          </a:lstStyle>
          <a:p>
            <a:r>
              <a:rPr lang="es-ES" smtClean="0"/>
              <a:t>Haga clic para modificar el estilo de título del patrón</a:t>
            </a:r>
            <a:endParaRPr lang="es-ES"/>
          </a:p>
        </p:txBody>
      </p:sp>
      <p:sp>
        <p:nvSpPr>
          <p:cNvPr id="3" name="Rectangle 2"/>
          <p:cNvSpPr>
            <a:spLocks noGrp="1"/>
          </p:cNvSpPr>
          <p:nvPr>
            <p:ph type="pic" idx="1"/>
          </p:nvPr>
        </p:nvSpPr>
        <p:spPr>
          <a:xfrm>
            <a:off x="1792288" y="612775"/>
            <a:ext cx="5486400" cy="4114800"/>
          </a:xfrm>
        </p:spPr>
        <p:txBody>
          <a:bodyPr rtlCol="0">
            <a:normAutofit/>
          </a:bodyPr>
          <a:lstStyle>
            <a:lvl1pPr marL="0" indent="0" latinLnBrk="0">
              <a:buNone/>
              <a:defRPr lang="es-ES" sz="3200"/>
            </a:lvl1pPr>
            <a:lvl2pPr marL="457200" indent="0">
              <a:buNone/>
              <a:defRPr lang="es-ES" sz="2800"/>
            </a:lvl2pPr>
            <a:lvl3pPr marL="914400" indent="0">
              <a:buNone/>
              <a:defRPr lang="es-ES" sz="2400"/>
            </a:lvl3pPr>
            <a:lvl4pPr marL="1371600" indent="0">
              <a:buNone/>
              <a:defRPr lang="es-ES" sz="2000"/>
            </a:lvl4pPr>
            <a:lvl5pPr marL="1828800" indent="0">
              <a:buNone/>
              <a:defRPr lang="es-ES" sz="2000"/>
            </a:lvl5pPr>
            <a:lvl6pPr marL="2286000" indent="0">
              <a:buNone/>
              <a:defRPr lang="es-ES" sz="2000"/>
            </a:lvl6pPr>
            <a:lvl7pPr marL="2743200" indent="0">
              <a:buNone/>
              <a:defRPr lang="es-ES" sz="2000"/>
            </a:lvl7pPr>
            <a:lvl8pPr marL="3200400" indent="0">
              <a:buNone/>
              <a:defRPr lang="es-ES" sz="2000"/>
            </a:lvl8pPr>
            <a:lvl9pPr marL="3657600" indent="0">
              <a:buNone/>
              <a:defRPr lang="es-ES" sz="2000"/>
            </a:lvl9pPr>
          </a:lstStyle>
          <a:p>
            <a:pPr lvl="0"/>
            <a:r>
              <a:rPr lang="es-ES" noProof="0" smtClean="0"/>
              <a:t>Haga clic en el icono para agregar una imagen</a:t>
            </a:r>
            <a:endParaRPr lang="es-ES" noProof="0"/>
          </a:p>
        </p:txBody>
      </p:sp>
      <p:sp>
        <p:nvSpPr>
          <p:cNvPr id="4" name="Rectangle 3"/>
          <p:cNvSpPr>
            <a:spLocks noGrp="1"/>
          </p:cNvSpPr>
          <p:nvPr>
            <p:ph type="body" sz="half" idx="2"/>
          </p:nvPr>
        </p:nvSpPr>
        <p:spPr>
          <a:xfrm>
            <a:off x="1792288" y="5367338"/>
            <a:ext cx="5486400" cy="652462"/>
          </a:xfrm>
        </p:spPr>
        <p:txBody>
          <a:bodyPr/>
          <a:lstStyle>
            <a:lvl1pPr marL="0" indent="0" latinLnBrk="0">
              <a:buNone/>
              <a:defRPr lang="es-ES" sz="1400"/>
            </a:lvl1pPr>
            <a:lvl2pPr marL="457200" indent="0">
              <a:buNone/>
              <a:defRPr lang="es-ES" sz="1200"/>
            </a:lvl2pPr>
            <a:lvl3pPr marL="914400" indent="0">
              <a:buNone/>
              <a:defRPr lang="es-ES" sz="1000"/>
            </a:lvl3pPr>
            <a:lvl4pPr marL="1371600" indent="0">
              <a:buNone/>
              <a:defRPr lang="es-ES" sz="900"/>
            </a:lvl4pPr>
            <a:lvl5pPr marL="1828800" indent="0">
              <a:buNone/>
              <a:defRPr lang="es-ES" sz="900"/>
            </a:lvl5pPr>
            <a:lvl6pPr marL="2286000" indent="0">
              <a:buNone/>
              <a:defRPr lang="es-ES" sz="900"/>
            </a:lvl6pPr>
            <a:lvl7pPr marL="2743200" indent="0">
              <a:buNone/>
              <a:defRPr lang="es-ES" sz="900"/>
            </a:lvl7pPr>
            <a:lvl8pPr marL="3200400" indent="0">
              <a:buNone/>
              <a:defRPr lang="es-ES" sz="900"/>
            </a:lvl8pPr>
            <a:lvl9pPr marL="3657600" indent="0">
              <a:buNone/>
              <a:defRPr lang="es-ES"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D1652366-8F39-4CC5-A358-FF8D4DC2241C}" type="datetimeFigureOut">
              <a:rPr/>
              <a:pPr>
                <a:defRPr/>
              </a:pPr>
              <a:t>28/07/2010</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4EE23D1A-4936-46A0-891C-E788A2534769}" type="slidenum">
              <a:rPr/>
              <a:pPr>
                <a:defRPr/>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Rectangle 18"/>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grpSp>
        <p:nvGrpSpPr>
          <p:cNvPr id="1027" name="Group 19"/>
          <p:cNvGrpSpPr>
            <a:grpSpLocks/>
          </p:cNvGrpSpPr>
          <p:nvPr/>
        </p:nvGrpSpPr>
        <p:grpSpPr bwMode="auto">
          <a:xfrm>
            <a:off x="304800" y="0"/>
            <a:ext cx="8534400" cy="6861175"/>
            <a:chOff x="304800" y="0"/>
            <a:chExt cx="8534400" cy="6860650"/>
          </a:xfrm>
        </p:grpSpPr>
        <p:sp>
          <p:nvSpPr>
            <p:cNvPr id="21" name="Rectangle 20"/>
            <p:cNvSpPr/>
            <p:nvPr userDrawn="1"/>
          </p:nvSpPr>
          <p:spPr>
            <a:xfrm>
              <a:off x="457200" y="0"/>
              <a:ext cx="8229600" cy="6476504"/>
            </a:xfrm>
            <a:prstGeom prst="rect">
              <a:avLst/>
            </a:prstGeom>
            <a:gradFill flip="none" rotWithShape="1">
              <a:gsLst>
                <a:gs pos="0">
                  <a:schemeClr val="bg1">
                    <a:alpha val="50000"/>
                  </a:schemeClr>
                </a:gs>
                <a:gs pos="100000">
                  <a:schemeClr val="bg1">
                    <a:alpha val="0"/>
                  </a:schemeClr>
                </a:gs>
              </a:gsLst>
              <a:lin ang="10800000" scaled="1"/>
              <a:tileRect/>
            </a:gradFill>
            <a:ln w="254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Rectangle 21"/>
            <p:cNvSpPr/>
            <p:nvPr userDrawn="1"/>
          </p:nvSpPr>
          <p:spPr>
            <a:xfrm flipH="1">
              <a:off x="457200" y="380971"/>
              <a:ext cx="8229600" cy="6476504"/>
            </a:xfrm>
            <a:prstGeom prst="rect">
              <a:avLst/>
            </a:prstGeom>
            <a:gradFill flip="none" rotWithShape="1">
              <a:gsLst>
                <a:gs pos="0">
                  <a:schemeClr val="bg1">
                    <a:alpha val="50000"/>
                  </a:schemeClr>
                </a:gs>
                <a:gs pos="100000">
                  <a:schemeClr val="bg1">
                    <a:alpha val="0"/>
                  </a:schemeClr>
                </a:gs>
              </a:gsLst>
              <a:lin ang="10800000" scaled="1"/>
              <a:tileRect/>
            </a:gradFill>
            <a:ln w="254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Rectangle 22"/>
            <p:cNvSpPr/>
            <p:nvPr userDrawn="1"/>
          </p:nvSpPr>
          <p:spPr>
            <a:xfrm>
              <a:off x="8686800" y="0"/>
              <a:ext cx="152400" cy="6476504"/>
            </a:xfrm>
            <a:prstGeom prst="rect">
              <a:avLst/>
            </a:prstGeom>
            <a:solidFill>
              <a:schemeClr val="accent5"/>
            </a:solidFill>
            <a:ln w="254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4" name="Rectangle 23"/>
            <p:cNvSpPr/>
            <p:nvPr userDrawn="1"/>
          </p:nvSpPr>
          <p:spPr>
            <a:xfrm>
              <a:off x="304800" y="384146"/>
              <a:ext cx="152400" cy="6476504"/>
            </a:xfrm>
            <a:prstGeom prst="rect">
              <a:avLst/>
            </a:prstGeom>
            <a:solidFill>
              <a:schemeClr val="accent5"/>
            </a:solidFill>
            <a:ln w="254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Rectangle 24"/>
            <p:cNvSpPr/>
            <p:nvPr userDrawn="1"/>
          </p:nvSpPr>
          <p:spPr>
            <a:xfrm>
              <a:off x="457200" y="6476504"/>
              <a:ext cx="8382000" cy="76194"/>
            </a:xfrm>
            <a:prstGeom prst="rect">
              <a:avLst/>
            </a:prstGeom>
            <a:gradFill>
              <a:gsLst>
                <a:gs pos="0">
                  <a:schemeClr val="accent5"/>
                </a:gs>
                <a:gs pos="65000">
                  <a:schemeClr val="bg1">
                    <a:alpha val="0"/>
                  </a:schemeClr>
                </a:gs>
                <a:gs pos="100000">
                  <a:schemeClr val="bg1">
                    <a:alpha val="0"/>
                  </a:schemeClr>
                </a:gs>
              </a:gsLst>
              <a:lin ang="10800000" scaled="1"/>
            </a:gradFill>
            <a:ln w="254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6" name="Rectangle 25"/>
            <p:cNvSpPr/>
            <p:nvPr userDrawn="1"/>
          </p:nvSpPr>
          <p:spPr>
            <a:xfrm flipH="1">
              <a:off x="304800" y="311126"/>
              <a:ext cx="8382000" cy="76194"/>
            </a:xfrm>
            <a:prstGeom prst="rect">
              <a:avLst/>
            </a:prstGeom>
            <a:gradFill>
              <a:gsLst>
                <a:gs pos="0">
                  <a:schemeClr val="accent5"/>
                </a:gs>
                <a:gs pos="65000">
                  <a:schemeClr val="bg1">
                    <a:alpha val="0"/>
                  </a:schemeClr>
                </a:gs>
                <a:gs pos="100000">
                  <a:schemeClr val="bg1">
                    <a:alpha val="0"/>
                  </a:schemeClr>
                </a:gs>
              </a:gsLst>
              <a:lin ang="10800000" scaled="1"/>
            </a:gradFill>
            <a:ln w="254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sp>
        <p:nvSpPr>
          <p:cNvPr id="1028" name="Title Placeholder 1"/>
          <p:cNvSpPr>
            <a:spLocks noGrp="1"/>
          </p:cNvSpPr>
          <p:nvPr>
            <p:ph type="title"/>
          </p:nvPr>
        </p:nvSpPr>
        <p:spPr bwMode="auto">
          <a:xfrm>
            <a:off x="533400" y="457200"/>
            <a:ext cx="8077200" cy="10747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1029" name="Text Placeholder 2"/>
          <p:cNvSpPr>
            <a:spLocks noGrp="1"/>
          </p:cNvSpPr>
          <p:nvPr>
            <p:ph type="body" idx="1"/>
          </p:nvPr>
        </p:nvSpPr>
        <p:spPr bwMode="auto">
          <a:xfrm>
            <a:off x="533400" y="1600200"/>
            <a:ext cx="8077200" cy="441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los estilos de título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Date Placeholder 3"/>
          <p:cNvSpPr>
            <a:spLocks noGrp="1"/>
          </p:cNvSpPr>
          <p:nvPr>
            <p:ph type="dt" sz="half" idx="2"/>
          </p:nvPr>
        </p:nvSpPr>
        <p:spPr>
          <a:xfrm>
            <a:off x="533400" y="6103938"/>
            <a:ext cx="2133600" cy="365125"/>
          </a:xfrm>
          <a:prstGeom prst="rect">
            <a:avLst/>
          </a:prstGeom>
        </p:spPr>
        <p:txBody>
          <a:bodyPr vert="horz" rtlCol="0" anchor="ctr"/>
          <a:lstStyle>
            <a:lvl1pPr algn="l" fontAlgn="auto" latinLnBrk="0">
              <a:spcBef>
                <a:spcPts val="0"/>
              </a:spcBef>
              <a:spcAft>
                <a:spcPts val="0"/>
              </a:spcAft>
              <a:defRPr lang="es-ES" sz="1000">
                <a:solidFill>
                  <a:schemeClr val="tx2"/>
                </a:solidFill>
                <a:latin typeface="+mj-lt"/>
              </a:defRPr>
            </a:lvl1pPr>
          </a:lstStyle>
          <a:p>
            <a:pPr>
              <a:defRPr/>
            </a:pPr>
            <a:fld id="{8FD76A9D-DA97-494B-B37C-72606460D23C}" type="datetimeFigureOut">
              <a:rPr/>
              <a:pPr>
                <a:defRPr/>
              </a:pPr>
              <a:t>28/07/2010</a:t>
            </a:fld>
            <a:endParaRPr/>
          </a:p>
        </p:txBody>
      </p:sp>
      <p:sp>
        <p:nvSpPr>
          <p:cNvPr id="5" name="Footer Placeholder 4"/>
          <p:cNvSpPr>
            <a:spLocks noGrp="1"/>
          </p:cNvSpPr>
          <p:nvPr>
            <p:ph type="ftr" sz="quarter" idx="3"/>
          </p:nvPr>
        </p:nvSpPr>
        <p:spPr>
          <a:xfrm>
            <a:off x="3124200" y="6103938"/>
            <a:ext cx="2895600" cy="365125"/>
          </a:xfrm>
          <a:prstGeom prst="rect">
            <a:avLst/>
          </a:prstGeom>
        </p:spPr>
        <p:txBody>
          <a:bodyPr vert="horz" rtlCol="0" anchor="ctr"/>
          <a:lstStyle>
            <a:lvl1pPr algn="ctr" fontAlgn="auto" latinLnBrk="0">
              <a:spcBef>
                <a:spcPts val="0"/>
              </a:spcBef>
              <a:spcAft>
                <a:spcPts val="0"/>
              </a:spcAft>
              <a:defRPr lang="es-ES" sz="1000">
                <a:solidFill>
                  <a:schemeClr val="tx2"/>
                </a:solidFill>
                <a:latin typeface="+mj-lt"/>
              </a:defRPr>
            </a:lvl1pPr>
          </a:lstStyle>
          <a:p>
            <a:pPr>
              <a:defRPr/>
            </a:pPr>
            <a:endParaRPr/>
          </a:p>
        </p:txBody>
      </p:sp>
      <p:sp>
        <p:nvSpPr>
          <p:cNvPr id="6" name="Slide Number Placeholder 5"/>
          <p:cNvSpPr>
            <a:spLocks noGrp="1"/>
          </p:cNvSpPr>
          <p:nvPr>
            <p:ph type="sldNum" sz="quarter" idx="4"/>
          </p:nvPr>
        </p:nvSpPr>
        <p:spPr>
          <a:xfrm>
            <a:off x="6477000" y="6103938"/>
            <a:ext cx="2133600" cy="365125"/>
          </a:xfrm>
          <a:prstGeom prst="rect">
            <a:avLst/>
          </a:prstGeom>
        </p:spPr>
        <p:txBody>
          <a:bodyPr vert="horz" rtlCol="0" anchor="ctr"/>
          <a:lstStyle>
            <a:lvl1pPr algn="r" fontAlgn="auto" latinLnBrk="0">
              <a:spcBef>
                <a:spcPts val="0"/>
              </a:spcBef>
              <a:spcAft>
                <a:spcPts val="0"/>
              </a:spcAft>
              <a:defRPr lang="es-ES" sz="1000">
                <a:solidFill>
                  <a:schemeClr val="tx2"/>
                </a:solidFill>
                <a:latin typeface="+mj-lt"/>
              </a:defRPr>
            </a:lvl1pPr>
          </a:lstStyle>
          <a:p>
            <a:pPr>
              <a:defRPr/>
            </a:pPr>
            <a:fld id="{4BFAC51D-B0C4-408B-86D1-A261F771CA3A}" type="slidenum">
              <a:rPr/>
              <a:pPr>
                <a:defRPr/>
              </a:pPr>
              <a:t>‹Nº›</a:t>
            </a:fld>
            <a:endParaRPr/>
          </a:p>
        </p:txBody>
      </p:sp>
    </p:spTree>
  </p:cSld>
  <p:clrMap bg1="lt1" tx1="dk1" bg2="lt2" tx2="dk2" accent1="accent1" accent2="accent2" accent3="accent3" accent4="accent4" accent5="accent5" accent6="accent6" hlink="hlink" folHlink="folHlink"/>
  <p:sldLayoutIdLst>
    <p:sldLayoutId id="2147483778" r:id="rId1"/>
    <p:sldLayoutId id="2147483772" r:id="rId2"/>
    <p:sldLayoutId id="2147483779" r:id="rId3"/>
    <p:sldLayoutId id="2147483773" r:id="rId4"/>
    <p:sldLayoutId id="2147483774" r:id="rId5"/>
    <p:sldLayoutId id="2147483775" r:id="rId6"/>
    <p:sldLayoutId id="2147483780" r:id="rId7"/>
    <p:sldLayoutId id="2147483776" r:id="rId8"/>
    <p:sldLayoutId id="2147483777" r:id="rId9"/>
  </p:sldLayoutIdLst>
  <p:txStyles>
    <p:titleStyle>
      <a:lvl1pPr algn="l" rtl="0" eaLnBrk="0" fontAlgn="base" hangingPunct="0">
        <a:spcBef>
          <a:spcPct val="0"/>
        </a:spcBef>
        <a:spcAft>
          <a:spcPct val="0"/>
        </a:spcAft>
        <a:defRPr lang="es-ES"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Bookman Old Style" pitchFamily="18" charset="0"/>
        </a:defRPr>
      </a:lvl2pPr>
      <a:lvl3pPr algn="l" rtl="0" eaLnBrk="0" fontAlgn="base" hangingPunct="0">
        <a:spcBef>
          <a:spcPct val="0"/>
        </a:spcBef>
        <a:spcAft>
          <a:spcPct val="0"/>
        </a:spcAft>
        <a:defRPr sz="4000">
          <a:solidFill>
            <a:schemeClr val="tx2"/>
          </a:solidFill>
          <a:latin typeface="Bookman Old Style" pitchFamily="18" charset="0"/>
        </a:defRPr>
      </a:lvl3pPr>
      <a:lvl4pPr algn="l" rtl="0" eaLnBrk="0" fontAlgn="base" hangingPunct="0">
        <a:spcBef>
          <a:spcPct val="0"/>
        </a:spcBef>
        <a:spcAft>
          <a:spcPct val="0"/>
        </a:spcAft>
        <a:defRPr sz="4000">
          <a:solidFill>
            <a:schemeClr val="tx2"/>
          </a:solidFill>
          <a:latin typeface="Bookman Old Style" pitchFamily="18" charset="0"/>
        </a:defRPr>
      </a:lvl4pPr>
      <a:lvl5pPr algn="l" rtl="0" eaLnBrk="0" fontAlgn="base" hangingPunct="0">
        <a:spcBef>
          <a:spcPct val="0"/>
        </a:spcBef>
        <a:spcAft>
          <a:spcPct val="0"/>
        </a:spcAft>
        <a:defRPr sz="4000">
          <a:solidFill>
            <a:schemeClr val="tx2"/>
          </a:solidFill>
          <a:latin typeface="Bookman Old Style" pitchFamily="18" charset="0"/>
        </a:defRPr>
      </a:lvl5pPr>
      <a:lvl6pPr marL="457200" algn="l" rtl="0" fontAlgn="base">
        <a:spcBef>
          <a:spcPct val="0"/>
        </a:spcBef>
        <a:spcAft>
          <a:spcPct val="0"/>
        </a:spcAft>
        <a:defRPr sz="4000">
          <a:solidFill>
            <a:schemeClr val="tx2"/>
          </a:solidFill>
          <a:latin typeface="Bookman Old Style" pitchFamily="18" charset="0"/>
        </a:defRPr>
      </a:lvl6pPr>
      <a:lvl7pPr marL="914400" algn="l" rtl="0" fontAlgn="base">
        <a:spcBef>
          <a:spcPct val="0"/>
        </a:spcBef>
        <a:spcAft>
          <a:spcPct val="0"/>
        </a:spcAft>
        <a:defRPr sz="4000">
          <a:solidFill>
            <a:schemeClr val="tx2"/>
          </a:solidFill>
          <a:latin typeface="Bookman Old Style" pitchFamily="18" charset="0"/>
        </a:defRPr>
      </a:lvl7pPr>
      <a:lvl8pPr marL="1371600" algn="l" rtl="0" fontAlgn="base">
        <a:spcBef>
          <a:spcPct val="0"/>
        </a:spcBef>
        <a:spcAft>
          <a:spcPct val="0"/>
        </a:spcAft>
        <a:defRPr sz="4000">
          <a:solidFill>
            <a:schemeClr val="tx2"/>
          </a:solidFill>
          <a:latin typeface="Bookman Old Style" pitchFamily="18" charset="0"/>
        </a:defRPr>
      </a:lvl8pPr>
      <a:lvl9pPr marL="1828800" algn="l" rtl="0" fontAlgn="base">
        <a:spcBef>
          <a:spcPct val="0"/>
        </a:spcBef>
        <a:spcAft>
          <a:spcPct val="0"/>
        </a:spcAft>
        <a:defRPr sz="4000">
          <a:solidFill>
            <a:schemeClr val="tx2"/>
          </a:solidFill>
          <a:latin typeface="Bookman Old Style" pitchFamily="18" charset="0"/>
        </a:defRPr>
      </a:lvl9pPr>
    </p:titleStyle>
    <p:bodyStyle>
      <a:lvl1pPr marL="342900" indent="-342900" algn="l" rtl="0" eaLnBrk="0" fontAlgn="base" hangingPunct="0">
        <a:spcBef>
          <a:spcPct val="20000"/>
        </a:spcBef>
        <a:spcAft>
          <a:spcPct val="0"/>
        </a:spcAft>
        <a:buFont typeface="Arial" pitchFamily="34" charset="0"/>
        <a:buChar char="•"/>
        <a:defRPr lang="es-ES"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s-ES" sz="24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s-ES" sz="20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s-ES"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s-ES" kern="1200">
          <a:solidFill>
            <a:schemeClr val="tx2"/>
          </a:solidFill>
          <a:latin typeface="+mn-lt"/>
          <a:ea typeface="+mn-ea"/>
          <a:cs typeface="+mn-cs"/>
        </a:defRPr>
      </a:lvl5pPr>
      <a:lvl6pPr marL="2514600" indent="-228600" algn="l" rtl="0" eaLnBrk="1" latinLnBrk="0" hangingPunct="1">
        <a:spcBef>
          <a:spcPct val="20000"/>
        </a:spcBef>
        <a:buFont typeface="Arial"/>
        <a:buChar char="•"/>
        <a:defRPr lang="es-ES"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lang="es-ES"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lang="es-ES"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lang="es-ES" sz="2000" kern="1200">
          <a:solidFill>
            <a:schemeClr val="tx1"/>
          </a:solidFill>
          <a:latin typeface="+mn-lt"/>
          <a:ea typeface="+mn-ea"/>
          <a:cs typeface="+mn-cs"/>
        </a:defRPr>
      </a:lvl9pPr>
    </p:bodyStyle>
    <p:otherStyle>
      <a:lvl1pPr marL="0" algn="l" rtl="0" eaLnBrk="1" latinLnBrk="0" hangingPunct="1">
        <a:defRPr lang="es-ES" kern="1200">
          <a:solidFill>
            <a:schemeClr val="tx1"/>
          </a:solidFill>
          <a:latin typeface="+mn-lt"/>
          <a:ea typeface="+mn-ea"/>
          <a:cs typeface="+mn-cs"/>
        </a:defRPr>
      </a:lvl1pPr>
      <a:lvl2pPr marL="457200" algn="l" rtl="0" eaLnBrk="1" hangingPunct="1">
        <a:defRPr lang="es-ES" kern="1200">
          <a:solidFill>
            <a:schemeClr val="tx1"/>
          </a:solidFill>
          <a:latin typeface="+mn-lt"/>
          <a:ea typeface="+mn-ea"/>
          <a:cs typeface="+mn-cs"/>
        </a:defRPr>
      </a:lvl2pPr>
      <a:lvl3pPr marL="914400" algn="l" rtl="0" eaLnBrk="1" hangingPunct="1">
        <a:defRPr lang="es-ES" kern="1200">
          <a:solidFill>
            <a:schemeClr val="tx1"/>
          </a:solidFill>
          <a:latin typeface="+mn-lt"/>
          <a:ea typeface="+mn-ea"/>
          <a:cs typeface="+mn-cs"/>
        </a:defRPr>
      </a:lvl3pPr>
      <a:lvl4pPr marL="1371600" algn="l" rtl="0" eaLnBrk="1" hangingPunct="1">
        <a:defRPr lang="es-ES" kern="1200">
          <a:solidFill>
            <a:schemeClr val="tx1"/>
          </a:solidFill>
          <a:latin typeface="+mn-lt"/>
          <a:ea typeface="+mn-ea"/>
          <a:cs typeface="+mn-cs"/>
        </a:defRPr>
      </a:lvl4pPr>
      <a:lvl5pPr marL="1828800" algn="l" rtl="0" eaLnBrk="1" hangingPunct="1">
        <a:defRPr lang="es-ES" kern="1200">
          <a:solidFill>
            <a:schemeClr val="tx1"/>
          </a:solidFill>
          <a:latin typeface="+mn-lt"/>
          <a:ea typeface="+mn-ea"/>
          <a:cs typeface="+mn-cs"/>
        </a:defRPr>
      </a:lvl5pPr>
      <a:lvl6pPr marL="2286000" algn="l" rtl="0" eaLnBrk="1" hangingPunct="1">
        <a:defRPr lang="es-ES" kern="1200">
          <a:solidFill>
            <a:schemeClr val="tx1"/>
          </a:solidFill>
          <a:latin typeface="+mn-lt"/>
          <a:ea typeface="+mn-ea"/>
          <a:cs typeface="+mn-cs"/>
        </a:defRPr>
      </a:lvl6pPr>
      <a:lvl7pPr marL="2743200" algn="l" rtl="0" eaLnBrk="1" hangingPunct="1">
        <a:defRPr lang="es-ES" kern="1200">
          <a:solidFill>
            <a:schemeClr val="tx1"/>
          </a:solidFill>
          <a:latin typeface="+mn-lt"/>
          <a:ea typeface="+mn-ea"/>
          <a:cs typeface="+mn-cs"/>
        </a:defRPr>
      </a:lvl7pPr>
      <a:lvl8pPr marL="3200400" algn="l" rtl="0" eaLnBrk="1" hangingPunct="1">
        <a:defRPr lang="es-ES" kern="1200">
          <a:solidFill>
            <a:schemeClr val="tx1"/>
          </a:solidFill>
          <a:latin typeface="+mn-lt"/>
          <a:ea typeface="+mn-ea"/>
          <a:cs typeface="+mn-cs"/>
        </a:defRPr>
      </a:lvl8pPr>
      <a:lvl9pPr marL="3657600" algn="l" rtl="0" eaLnBrk="1" hangingPunct="1">
        <a:defRPr lang="es-ES"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ec/imgres?imgurl=http://www.aja.espol.edu.ec/Auspiciantes/fotos/1235610760logoEspol.JPG&amp;imgrefurl=http://www.aja.espol.edu.ec/cliente/Auspiciantes/Administrar.php&amp;usg=__x2teHa6gQLeX_MD28pUdpabXen8=&amp;h=177&amp;w=175&amp;sz=13&amp;hl=es&amp;start=19&amp;um=1&amp;tbnid=zgEiXSFTkylfJM:&amp;tbnh=101&amp;tbnw=100&amp;prev=/images?q=logo+espol&amp;ndsp=18&amp;hl=es&amp;rlz=1W1ADBF_es&amp;sa=N&amp;start=18&amp;um=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ec/imgres?imgurl=http://www.aja.espol.edu.ec/Auspiciantes/fotos/1235610760logoEspol.JPG&amp;imgrefurl=http://www.aja.espol.edu.ec/cliente/Auspiciantes/Administrar.php&amp;usg=__x2teHa6gQLeX_MD28pUdpabXen8=&amp;h=177&amp;w=175&amp;sz=13&amp;hl=es&amp;start=19&amp;um=1&amp;tbnid=zgEiXSFTkylfJM:&amp;tbnh=101&amp;tbnw=100&amp;prev=/images?q=logo+espol&amp;ndsp=18&amp;hl=es&amp;rlz=1W1ADBF_es&amp;sa=N&amp;start=18&amp;um=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75" y="1428750"/>
            <a:ext cx="8029575" cy="3155950"/>
          </a:xfrm>
        </p:spPr>
        <p:txBody>
          <a:bodyPr rtlCol="0"/>
          <a:lstStyle/>
          <a:p>
            <a:pPr algn="ctr" eaLnBrk="1" fontAlgn="auto" hangingPunct="1">
              <a:defRPr/>
            </a:pPr>
            <a:r>
              <a:rPr sz="2000" b="1" dirty="0">
                <a:solidFill>
                  <a:srgbClr val="002060"/>
                </a:solidFill>
                <a:latin typeface="Courier New" pitchFamily="49" charset="0"/>
                <a:cs typeface="Courier New" pitchFamily="49" charset="0"/>
              </a:rPr>
              <a:t>“ANÁLISIS Y CONTROL DEL CUMPLIMIENTO TRIBUTARIO EN EL EJERCICIO FISCAL 2008 DE UNA EMPRESA LOCALIZADA EN LA CIUDAD DE GUAYAQUIL QUE SE DEDICA A LA ELABORACIÓN, PRODUCCIÓN Y EXPORTACIÓN DE ACEITE DE PESCADO”</a:t>
            </a:r>
            <a:br>
              <a:rPr sz="2000" b="1" dirty="0">
                <a:solidFill>
                  <a:srgbClr val="002060"/>
                </a:solidFill>
                <a:latin typeface="Courier New" pitchFamily="49" charset="0"/>
                <a:cs typeface="Courier New" pitchFamily="49" charset="0"/>
              </a:rPr>
            </a:br>
            <a:endParaRPr sz="2000" b="1" dirty="0">
              <a:solidFill>
                <a:srgbClr val="002060"/>
              </a:solidFill>
              <a:latin typeface="Courier New" pitchFamily="49" charset="0"/>
              <a:cs typeface="Courier New" pitchFamily="49" charset="0"/>
            </a:endParaRPr>
          </a:p>
        </p:txBody>
      </p:sp>
      <p:sp>
        <p:nvSpPr>
          <p:cNvPr id="3" name="2 Subtítulo"/>
          <p:cNvSpPr>
            <a:spLocks noGrp="1"/>
          </p:cNvSpPr>
          <p:nvPr>
            <p:ph type="subTitle" idx="1"/>
          </p:nvPr>
        </p:nvSpPr>
        <p:spPr>
          <a:xfrm>
            <a:off x="500063" y="4214813"/>
            <a:ext cx="8129587" cy="2357437"/>
          </a:xfrm>
        </p:spPr>
        <p:txBody>
          <a:bodyPr rtlCol="0">
            <a:noAutofit/>
          </a:bodyPr>
          <a:lstStyle/>
          <a:p>
            <a:pPr algn="ctr" eaLnBrk="1" fontAlgn="auto" hangingPunct="1">
              <a:spcAft>
                <a:spcPts val="0"/>
              </a:spcAft>
              <a:buFont typeface="Arial"/>
              <a:buNone/>
              <a:defRPr/>
            </a:pPr>
            <a:r>
              <a:rPr lang="es-ES_tradnl" sz="1800" b="1" dirty="0" smtClean="0">
                <a:solidFill>
                  <a:srgbClr val="002060"/>
                </a:solidFill>
                <a:latin typeface="Courier New" pitchFamily="49" charset="0"/>
                <a:cs typeface="Courier New" pitchFamily="49" charset="0"/>
              </a:rPr>
              <a:t> </a:t>
            </a:r>
          </a:p>
          <a:p>
            <a:pPr algn="ctr" eaLnBrk="1" fontAlgn="auto" hangingPunct="1">
              <a:spcAft>
                <a:spcPts val="0"/>
              </a:spcAft>
              <a:buFont typeface="Arial"/>
              <a:buNone/>
              <a:defRPr/>
            </a:pPr>
            <a:r>
              <a:rPr lang="es-ES_tradnl" sz="1800" b="1" dirty="0" smtClean="0">
                <a:solidFill>
                  <a:srgbClr val="002060"/>
                </a:solidFill>
                <a:latin typeface="Courier New" pitchFamily="49" charset="0"/>
                <a:cs typeface="Courier New" pitchFamily="49" charset="0"/>
              </a:rPr>
              <a:t>Presentado por:</a:t>
            </a:r>
          </a:p>
          <a:p>
            <a:pPr algn="ctr" eaLnBrk="1" fontAlgn="auto" hangingPunct="1">
              <a:spcAft>
                <a:spcPts val="0"/>
              </a:spcAft>
              <a:buFont typeface="Arial"/>
              <a:buNone/>
              <a:defRPr/>
            </a:pPr>
            <a:r>
              <a:rPr lang="es-ES_tradnl" sz="1800" b="1" dirty="0" smtClean="0">
                <a:solidFill>
                  <a:srgbClr val="002060"/>
                </a:solidFill>
                <a:latin typeface="Courier New" pitchFamily="49" charset="0"/>
                <a:cs typeface="Courier New" pitchFamily="49" charset="0"/>
              </a:rPr>
              <a:t> </a:t>
            </a:r>
          </a:p>
          <a:p>
            <a:pPr algn="ctr" eaLnBrk="1" fontAlgn="auto" hangingPunct="1">
              <a:spcAft>
                <a:spcPts val="0"/>
              </a:spcAft>
              <a:buFont typeface="Arial"/>
              <a:buNone/>
              <a:defRPr/>
            </a:pPr>
            <a:r>
              <a:rPr lang="es-ES_tradnl" sz="1800" b="1" dirty="0" smtClean="0">
                <a:solidFill>
                  <a:srgbClr val="002060"/>
                </a:solidFill>
                <a:latin typeface="Courier New" pitchFamily="49" charset="0"/>
                <a:cs typeface="Courier New" pitchFamily="49" charset="0"/>
              </a:rPr>
              <a:t>PEDRO ALBERTO TIGRERO CASTRO</a:t>
            </a:r>
          </a:p>
          <a:p>
            <a:pPr algn="ctr" eaLnBrk="1" fontAlgn="auto" hangingPunct="1">
              <a:spcAft>
                <a:spcPts val="0"/>
              </a:spcAft>
              <a:buFont typeface="Arial"/>
              <a:buNone/>
              <a:defRPr/>
            </a:pPr>
            <a:r>
              <a:rPr lang="es-ES_tradnl" sz="1800" b="1" dirty="0" smtClean="0">
                <a:solidFill>
                  <a:srgbClr val="002060"/>
                </a:solidFill>
                <a:latin typeface="Courier New" pitchFamily="49" charset="0"/>
                <a:cs typeface="Courier New" pitchFamily="49" charset="0"/>
              </a:rPr>
              <a:t>JAVIER ANTONIO ORDÓÑEZ HIDALGO</a:t>
            </a:r>
          </a:p>
          <a:p>
            <a:pPr algn="ctr" eaLnBrk="1" fontAlgn="auto" hangingPunct="1">
              <a:spcAft>
                <a:spcPts val="0"/>
              </a:spcAft>
              <a:buFont typeface="Arial"/>
              <a:buNone/>
              <a:defRPr/>
            </a:pPr>
            <a:r>
              <a:rPr lang="es-ES_tradnl" sz="1800" b="1" dirty="0" smtClean="0">
                <a:solidFill>
                  <a:srgbClr val="002060"/>
                </a:solidFill>
                <a:latin typeface="Courier New" pitchFamily="49" charset="0"/>
                <a:cs typeface="Courier New" pitchFamily="49" charset="0"/>
              </a:rPr>
              <a:t>Director: </a:t>
            </a:r>
            <a:r>
              <a:rPr lang="es-ES_tradnl" sz="1800" b="1" dirty="0" err="1" smtClean="0">
                <a:solidFill>
                  <a:srgbClr val="002060"/>
                </a:solidFill>
                <a:latin typeface="Courier New" pitchFamily="49" charset="0"/>
                <a:cs typeface="Courier New" pitchFamily="49" charset="0"/>
              </a:rPr>
              <a:t>cpa</a:t>
            </a:r>
            <a:r>
              <a:rPr lang="es-ES_tradnl" sz="1800" b="1" dirty="0" smtClean="0">
                <a:solidFill>
                  <a:srgbClr val="002060"/>
                </a:solidFill>
                <a:latin typeface="Courier New" pitchFamily="49" charset="0"/>
                <a:cs typeface="Courier New" pitchFamily="49" charset="0"/>
              </a:rPr>
              <a:t>. Azucena torres negrete</a:t>
            </a:r>
          </a:p>
          <a:p>
            <a:pPr algn="ctr" eaLnBrk="1" fontAlgn="auto" hangingPunct="1">
              <a:spcAft>
                <a:spcPts val="0"/>
              </a:spcAft>
              <a:buFont typeface="Arial"/>
              <a:buNone/>
              <a:defRPr/>
            </a:pPr>
            <a:r>
              <a:rPr lang="es-ES_tradnl" sz="1800" b="1" dirty="0" smtClean="0">
                <a:solidFill>
                  <a:srgbClr val="002060"/>
                </a:solidFill>
                <a:latin typeface="Courier New" pitchFamily="49" charset="0"/>
                <a:cs typeface="Courier New" pitchFamily="49" charset="0"/>
              </a:rPr>
              <a:t>Guayaquil – ecuador</a:t>
            </a:r>
          </a:p>
          <a:p>
            <a:pPr algn="ctr" eaLnBrk="1" fontAlgn="auto" hangingPunct="1">
              <a:spcAft>
                <a:spcPts val="0"/>
              </a:spcAft>
              <a:buFont typeface="Arial"/>
              <a:buNone/>
              <a:defRPr/>
            </a:pPr>
            <a:r>
              <a:rPr lang="es-ES_tradnl" sz="1800" b="1" dirty="0" smtClean="0">
                <a:solidFill>
                  <a:srgbClr val="002060"/>
                </a:solidFill>
                <a:latin typeface="Courier New" pitchFamily="49" charset="0"/>
                <a:cs typeface="Courier New" pitchFamily="49" charset="0"/>
              </a:rPr>
              <a:t>año 2009</a:t>
            </a:r>
          </a:p>
          <a:p>
            <a:pPr algn="ctr" eaLnBrk="1" fontAlgn="auto" hangingPunct="1">
              <a:spcAft>
                <a:spcPts val="0"/>
              </a:spcAft>
              <a:buFont typeface="Arial"/>
              <a:buNone/>
              <a:defRPr/>
            </a:pPr>
            <a:endParaRPr lang="es-ES_tradnl" sz="1800" b="1" dirty="0">
              <a:solidFill>
                <a:srgbClr val="002060"/>
              </a:solidFill>
              <a:latin typeface="Courier New" pitchFamily="49" charset="0"/>
              <a:cs typeface="Courier New" pitchFamily="49" charset="0"/>
            </a:endParaRPr>
          </a:p>
        </p:txBody>
      </p:sp>
      <p:sp>
        <p:nvSpPr>
          <p:cNvPr id="5124" name="3 CuadroTexto"/>
          <p:cNvSpPr txBox="1">
            <a:spLocks noChangeArrowheads="1"/>
          </p:cNvSpPr>
          <p:nvPr/>
        </p:nvSpPr>
        <p:spPr bwMode="auto">
          <a:xfrm>
            <a:off x="1285875" y="214313"/>
            <a:ext cx="6643688" cy="923925"/>
          </a:xfrm>
          <a:prstGeom prst="rect">
            <a:avLst/>
          </a:prstGeom>
          <a:noFill/>
          <a:ln w="9525">
            <a:noFill/>
            <a:miter lim="800000"/>
            <a:headEnd/>
            <a:tailEnd/>
          </a:ln>
        </p:spPr>
        <p:txBody>
          <a:bodyPr>
            <a:spAutoFit/>
          </a:bodyPr>
          <a:lstStyle/>
          <a:p>
            <a:pPr algn="ctr">
              <a:tabLst>
                <a:tab pos="765175" algn="l"/>
                <a:tab pos="1052513" algn="l"/>
                <a:tab pos="3200400" algn="ctr"/>
              </a:tabLst>
            </a:pPr>
            <a:r>
              <a:rPr lang="es-ES" b="1">
                <a:solidFill>
                  <a:srgbClr val="002060"/>
                </a:solidFill>
                <a:latin typeface="Courier New" pitchFamily="49" charset="0"/>
                <a:cs typeface="Courier New" pitchFamily="49" charset="0"/>
              </a:rPr>
              <a:t> ESCUELA SUPERIOR POLITÉCNICA DEL LITORAL</a:t>
            </a:r>
          </a:p>
          <a:p>
            <a:pPr algn="ctr">
              <a:tabLst>
                <a:tab pos="765175" algn="l"/>
                <a:tab pos="1052513" algn="l"/>
                <a:tab pos="3200400" algn="ctr"/>
              </a:tabLst>
            </a:pPr>
            <a:r>
              <a:rPr lang="es-ES" b="1">
                <a:solidFill>
                  <a:srgbClr val="002060"/>
                </a:solidFill>
                <a:latin typeface="Courier New" pitchFamily="49" charset="0"/>
                <a:cs typeface="Courier New" pitchFamily="49" charset="0"/>
              </a:rPr>
              <a:t>INSTITUTO DE CIENCIAS MATEMÁTICAS</a:t>
            </a:r>
          </a:p>
          <a:p>
            <a:pPr algn="ctr">
              <a:tabLst>
                <a:tab pos="765175" algn="l"/>
                <a:tab pos="1052513" algn="l"/>
                <a:tab pos="3200400" algn="ctr"/>
              </a:tabLst>
            </a:pPr>
            <a:r>
              <a:rPr lang="es-ES" b="1">
                <a:solidFill>
                  <a:srgbClr val="002060"/>
                </a:solidFill>
                <a:latin typeface="Courier New" pitchFamily="49" charset="0"/>
                <a:cs typeface="Courier New" pitchFamily="49" charset="0"/>
              </a:rPr>
              <a:t>INGENIERÍA EN AUDITORÍA Y CONTROL DE GESTIÓN</a:t>
            </a:r>
          </a:p>
        </p:txBody>
      </p:sp>
      <p:sp>
        <p:nvSpPr>
          <p:cNvPr id="5125" name="4 CuadroTexto"/>
          <p:cNvSpPr txBox="1">
            <a:spLocks noChangeArrowheads="1"/>
          </p:cNvSpPr>
          <p:nvPr/>
        </p:nvSpPr>
        <p:spPr bwMode="auto">
          <a:xfrm>
            <a:off x="2286000" y="1428750"/>
            <a:ext cx="5000625" cy="1400175"/>
          </a:xfrm>
          <a:prstGeom prst="rect">
            <a:avLst/>
          </a:prstGeom>
          <a:noFill/>
          <a:ln w="9525">
            <a:noFill/>
            <a:miter lim="800000"/>
            <a:headEnd/>
            <a:tailEnd/>
          </a:ln>
        </p:spPr>
        <p:txBody>
          <a:bodyPr>
            <a:spAutoFit/>
          </a:bodyPr>
          <a:lstStyle/>
          <a:p>
            <a:pPr algn="ctr"/>
            <a:r>
              <a:rPr lang="es-ES" sz="1700" b="1">
                <a:solidFill>
                  <a:srgbClr val="002060"/>
                </a:solidFill>
                <a:latin typeface="Courier New" pitchFamily="49" charset="0"/>
                <a:cs typeface="Courier New" pitchFamily="49" charset="0"/>
              </a:rPr>
              <a:t>TESINA DE GRADO</a:t>
            </a:r>
          </a:p>
          <a:p>
            <a:pPr algn="ctr"/>
            <a:r>
              <a:rPr lang="es-ES" sz="1700" b="1">
                <a:solidFill>
                  <a:srgbClr val="002060"/>
                </a:solidFill>
                <a:latin typeface="Courier New" pitchFamily="49" charset="0"/>
                <a:cs typeface="Courier New" pitchFamily="49" charset="0"/>
              </a:rPr>
              <a:t>PREVIO A LA OBTENCIÓN DEL TÍTULO DE:</a:t>
            </a:r>
          </a:p>
          <a:p>
            <a:pPr algn="ctr"/>
            <a:r>
              <a:rPr lang="es-ES" sz="1700" b="1">
                <a:solidFill>
                  <a:srgbClr val="002060"/>
                </a:solidFill>
                <a:latin typeface="Courier New" pitchFamily="49" charset="0"/>
                <a:cs typeface="Courier New" pitchFamily="49" charset="0"/>
              </a:rPr>
              <a:t>AUDITOR  - CONTADOR PÚBLICO AUTORIZADO</a:t>
            </a:r>
          </a:p>
          <a:p>
            <a:endParaRPr lang="es-ES" sz="1700" b="1">
              <a:solidFill>
                <a:srgbClr val="002060"/>
              </a:solidFill>
              <a:latin typeface="Courier New" pitchFamily="49" charset="0"/>
              <a:cs typeface="Courier New" pitchFamily="49" charset="0"/>
            </a:endParaRPr>
          </a:p>
        </p:txBody>
      </p:sp>
      <p:pic>
        <p:nvPicPr>
          <p:cNvPr id="6" name="Picture 7" descr="http://tbn2.google.com/images?q=tbn:zgEiXSFTkylfJM:http://www.aja.espol.edu.ec/Auspiciantes/fotos/1235610760logoEspol.JPG">
            <a:hlinkClick r:id="rId2"/>
          </p:cNvPr>
          <p:cNvPicPr>
            <a:picLocks noChangeAspect="1" noChangeArrowheads="1"/>
          </p:cNvPicPr>
          <p:nvPr/>
        </p:nvPicPr>
        <p:blipFill>
          <a:blip r:embed="rId3" cstate="print"/>
          <a:srcRect/>
          <a:stretch>
            <a:fillRect/>
          </a:stretch>
        </p:blipFill>
        <p:spPr bwMode="auto">
          <a:xfrm>
            <a:off x="142844" y="214290"/>
            <a:ext cx="1285884" cy="13662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533400" y="457200"/>
            <a:ext cx="8077200" cy="1074738"/>
          </a:xfrm>
        </p:spPr>
        <p:txBody>
          <a:bodyPr/>
          <a:lstStyle/>
          <a:p>
            <a:pPr eaLnBrk="1" hangingPunct="1"/>
            <a:r>
              <a:rPr sz="2400" smtClean="0"/>
              <a:t>Ley Orgánica del Régimen de Tributario Interno y Reglamento a la Ley Orgánica del Régimen Tributario Interno</a:t>
            </a:r>
          </a:p>
        </p:txBody>
      </p:sp>
      <p:graphicFrame>
        <p:nvGraphicFramePr>
          <p:cNvPr id="5" name="3 Marcador de contenido"/>
          <p:cNvGraphicFramePr>
            <a:graphicFrameLocks noGrp="1"/>
          </p:cNvGraphicFramePr>
          <p:nvPr>
            <p:ph idx="1"/>
          </p:nvPr>
        </p:nvGraphicFramePr>
        <p:xfrm>
          <a:off x="533400" y="1600200"/>
          <a:ext cx="8077200" cy="4411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5A87ADFF-32BB-4D8E-A466-A82AFB879017}"/>
                                            </p:graphicEl>
                                          </p:spTgt>
                                        </p:tgtEl>
                                        <p:attrNameLst>
                                          <p:attrName>style.visibility</p:attrName>
                                        </p:attrNameLst>
                                      </p:cBhvr>
                                      <p:to>
                                        <p:strVal val="visible"/>
                                      </p:to>
                                    </p:set>
                                    <p:anim calcmode="lin" valueType="num">
                                      <p:cBhvr additive="base">
                                        <p:cTn id="7" dur="500" fill="hold"/>
                                        <p:tgtEl>
                                          <p:spTgt spid="5">
                                            <p:graphicEl>
                                              <a:dgm id="{5A87ADFF-32BB-4D8E-A466-A82AFB87901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5A87ADFF-32BB-4D8E-A466-A82AFB87901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8FF8304F-D009-4DF9-83A9-BD5246628362}"/>
                                            </p:graphicEl>
                                          </p:spTgt>
                                        </p:tgtEl>
                                        <p:attrNameLst>
                                          <p:attrName>style.visibility</p:attrName>
                                        </p:attrNameLst>
                                      </p:cBhvr>
                                      <p:to>
                                        <p:strVal val="visible"/>
                                      </p:to>
                                    </p:set>
                                    <p:anim calcmode="lin" valueType="num">
                                      <p:cBhvr additive="base">
                                        <p:cTn id="13" dur="500" fill="hold"/>
                                        <p:tgtEl>
                                          <p:spTgt spid="5">
                                            <p:graphicEl>
                                              <a:dgm id="{8FF8304F-D009-4DF9-83A9-BD524662836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8FF8304F-D009-4DF9-83A9-BD524662836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CB8A7423-8158-4EB5-AC0D-C908962658F8}"/>
                                            </p:graphicEl>
                                          </p:spTgt>
                                        </p:tgtEl>
                                        <p:attrNameLst>
                                          <p:attrName>style.visibility</p:attrName>
                                        </p:attrNameLst>
                                      </p:cBhvr>
                                      <p:to>
                                        <p:strVal val="visible"/>
                                      </p:to>
                                    </p:set>
                                    <p:anim calcmode="lin" valueType="num">
                                      <p:cBhvr additive="base">
                                        <p:cTn id="19" dur="500" fill="hold"/>
                                        <p:tgtEl>
                                          <p:spTgt spid="5">
                                            <p:graphicEl>
                                              <a:dgm id="{CB8A7423-8158-4EB5-AC0D-C908962658F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CB8A7423-8158-4EB5-AC0D-C908962658F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491A072D-6FC5-4AE3-9EC9-1B1E69B95945}"/>
                                            </p:graphicEl>
                                          </p:spTgt>
                                        </p:tgtEl>
                                        <p:attrNameLst>
                                          <p:attrName>style.visibility</p:attrName>
                                        </p:attrNameLst>
                                      </p:cBhvr>
                                      <p:to>
                                        <p:strVal val="visible"/>
                                      </p:to>
                                    </p:set>
                                    <p:anim calcmode="lin" valueType="num">
                                      <p:cBhvr additive="base">
                                        <p:cTn id="25" dur="500" fill="hold"/>
                                        <p:tgtEl>
                                          <p:spTgt spid="5">
                                            <p:graphicEl>
                                              <a:dgm id="{491A072D-6FC5-4AE3-9EC9-1B1E69B9594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491A072D-6FC5-4AE3-9EC9-1B1E69B95945}"/>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7A3ADE83-0491-4DE1-9556-2911B10B420A}"/>
                                            </p:graphicEl>
                                          </p:spTgt>
                                        </p:tgtEl>
                                        <p:attrNameLst>
                                          <p:attrName>style.visibility</p:attrName>
                                        </p:attrNameLst>
                                      </p:cBhvr>
                                      <p:to>
                                        <p:strVal val="visible"/>
                                      </p:to>
                                    </p:set>
                                    <p:anim calcmode="lin" valueType="num">
                                      <p:cBhvr additive="base">
                                        <p:cTn id="31" dur="500" fill="hold"/>
                                        <p:tgtEl>
                                          <p:spTgt spid="5">
                                            <p:graphicEl>
                                              <a:dgm id="{7A3ADE83-0491-4DE1-9556-2911B10B420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7A3ADE83-0491-4DE1-9556-2911B10B420A}"/>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44850CBF-E4DB-42EA-9BC3-87118FFC2488}"/>
                                            </p:graphicEl>
                                          </p:spTgt>
                                        </p:tgtEl>
                                        <p:attrNameLst>
                                          <p:attrName>style.visibility</p:attrName>
                                        </p:attrNameLst>
                                      </p:cBhvr>
                                      <p:to>
                                        <p:strVal val="visible"/>
                                      </p:to>
                                    </p:set>
                                    <p:anim calcmode="lin" valueType="num">
                                      <p:cBhvr additive="base">
                                        <p:cTn id="37" dur="500" fill="hold"/>
                                        <p:tgtEl>
                                          <p:spTgt spid="5">
                                            <p:graphicEl>
                                              <a:dgm id="{44850CBF-E4DB-42EA-9BC3-87118FFC248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44850CBF-E4DB-42EA-9BC3-87118FFC248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2500306"/>
            <a:ext cx="8215370" cy="1323439"/>
          </a:xfrm>
          <a:prstGeom prst="rect">
            <a:avLst/>
          </a:prstGeom>
          <a:noFill/>
        </p:spPr>
        <p:txBody>
          <a:bodyPr>
            <a:spAutoFit/>
          </a:bodyPr>
          <a:lstStyle/>
          <a:p>
            <a:pPr algn="ctr" fontAlgn="auto">
              <a:spcBef>
                <a:spcPts val="0"/>
              </a:spcBef>
              <a:spcAft>
                <a:spcPts val="0"/>
              </a:spcAft>
              <a:defRPr/>
            </a:pPr>
            <a:r>
              <a:rPr lang="es-E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CAPÍTULO II</a:t>
            </a:r>
          </a:p>
          <a:p>
            <a:pPr algn="ctr" fontAlgn="auto">
              <a:spcBef>
                <a:spcPts val="0"/>
              </a:spcBef>
              <a:spcAft>
                <a:spcPts val="0"/>
              </a:spcAft>
              <a:defRPr/>
            </a:pPr>
            <a:r>
              <a:rPr lang="es-E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CONOCIMIENTO DEL NEGOCIO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533400" y="457200"/>
            <a:ext cx="8077200" cy="1074738"/>
          </a:xfrm>
        </p:spPr>
        <p:txBody>
          <a:bodyPr/>
          <a:lstStyle/>
          <a:p>
            <a:pPr eaLnBrk="1" hangingPunct="1"/>
            <a:r>
              <a:rPr smtClean="0"/>
              <a:t>TIGANT S.A.</a:t>
            </a:r>
          </a:p>
        </p:txBody>
      </p:sp>
      <p:graphicFrame>
        <p:nvGraphicFramePr>
          <p:cNvPr id="6" name="5 Diagrama"/>
          <p:cNvGraphicFramePr/>
          <p:nvPr/>
        </p:nvGraphicFramePr>
        <p:xfrm>
          <a:off x="500034" y="1397000"/>
          <a:ext cx="821537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56CD0494-81E2-4DEF-B6AA-169997E7C1AB}"/>
                                            </p:graphicEl>
                                          </p:spTgt>
                                        </p:tgtEl>
                                        <p:attrNameLst>
                                          <p:attrName>style.visibility</p:attrName>
                                        </p:attrNameLst>
                                      </p:cBhvr>
                                      <p:to>
                                        <p:strVal val="visible"/>
                                      </p:to>
                                    </p:set>
                                    <p:animEffect transition="in" filter="wipe(down)">
                                      <p:cBhvr>
                                        <p:cTn id="7" dur="500"/>
                                        <p:tgtEl>
                                          <p:spTgt spid="6">
                                            <p:graphicEl>
                                              <a:dgm id="{56CD0494-81E2-4DEF-B6AA-169997E7C1AB}"/>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graphicEl>
                                              <a:dgm id="{C79E62EB-3FA4-4551-B7AD-0706AC834549}"/>
                                            </p:graphicEl>
                                          </p:spTgt>
                                        </p:tgtEl>
                                        <p:attrNameLst>
                                          <p:attrName>style.visibility</p:attrName>
                                        </p:attrNameLst>
                                      </p:cBhvr>
                                      <p:to>
                                        <p:strVal val="visible"/>
                                      </p:to>
                                    </p:set>
                                    <p:animEffect transition="in" filter="wipe(down)">
                                      <p:cBhvr>
                                        <p:cTn id="10" dur="500"/>
                                        <p:tgtEl>
                                          <p:spTgt spid="6">
                                            <p:graphicEl>
                                              <a:dgm id="{C79E62EB-3FA4-4551-B7AD-0706AC83454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graphicEl>
                                              <a:dgm id="{E63DCB96-06C8-4036-8A7C-714F55BD0485}"/>
                                            </p:graphicEl>
                                          </p:spTgt>
                                        </p:tgtEl>
                                        <p:attrNameLst>
                                          <p:attrName>style.visibility</p:attrName>
                                        </p:attrNameLst>
                                      </p:cBhvr>
                                      <p:to>
                                        <p:strVal val="visible"/>
                                      </p:to>
                                    </p:set>
                                    <p:animEffect transition="in" filter="wipe(down)">
                                      <p:cBhvr>
                                        <p:cTn id="15" dur="500"/>
                                        <p:tgtEl>
                                          <p:spTgt spid="6">
                                            <p:graphicEl>
                                              <a:dgm id="{E63DCB96-06C8-4036-8A7C-714F55BD048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graphicEl>
                                              <a:dgm id="{AED61CE4-C97D-4BCC-86E7-31DE8908F8C2}"/>
                                            </p:graphicEl>
                                          </p:spTgt>
                                        </p:tgtEl>
                                        <p:attrNameLst>
                                          <p:attrName>style.visibility</p:attrName>
                                        </p:attrNameLst>
                                      </p:cBhvr>
                                      <p:to>
                                        <p:strVal val="visible"/>
                                      </p:to>
                                    </p:set>
                                    <p:animEffect transition="in" filter="wipe(down)">
                                      <p:cBhvr>
                                        <p:cTn id="20" dur="500"/>
                                        <p:tgtEl>
                                          <p:spTgt spid="6">
                                            <p:graphicEl>
                                              <a:dgm id="{AED61CE4-C97D-4BCC-86E7-31DE8908F8C2}"/>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graphicEl>
                                              <a:dgm id="{718C0D2B-00D7-4D4F-98CF-7F937A6259B4}"/>
                                            </p:graphicEl>
                                          </p:spTgt>
                                        </p:tgtEl>
                                        <p:attrNameLst>
                                          <p:attrName>style.visibility</p:attrName>
                                        </p:attrNameLst>
                                      </p:cBhvr>
                                      <p:to>
                                        <p:strVal val="visible"/>
                                      </p:to>
                                    </p:set>
                                    <p:animEffect transition="in" filter="wipe(down)">
                                      <p:cBhvr>
                                        <p:cTn id="23" dur="500"/>
                                        <p:tgtEl>
                                          <p:spTgt spid="6">
                                            <p:graphicEl>
                                              <a:dgm id="{718C0D2B-00D7-4D4F-98CF-7F937A6259B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graphicEl>
                                              <a:dgm id="{FA8DE802-C629-4015-BA3B-8C85A3D6D690}"/>
                                            </p:graphicEl>
                                          </p:spTgt>
                                        </p:tgtEl>
                                        <p:attrNameLst>
                                          <p:attrName>style.visibility</p:attrName>
                                        </p:attrNameLst>
                                      </p:cBhvr>
                                      <p:to>
                                        <p:strVal val="visible"/>
                                      </p:to>
                                    </p:set>
                                    <p:animEffect transition="in" filter="wipe(down)">
                                      <p:cBhvr>
                                        <p:cTn id="28" dur="500"/>
                                        <p:tgtEl>
                                          <p:spTgt spid="6">
                                            <p:graphicEl>
                                              <a:dgm id="{FA8DE802-C629-4015-BA3B-8C85A3D6D690}"/>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graphicEl>
                                              <a:dgm id="{A0B52E30-635F-442E-9F9C-02FB9A78BD36}"/>
                                            </p:graphicEl>
                                          </p:spTgt>
                                        </p:tgtEl>
                                        <p:attrNameLst>
                                          <p:attrName>style.visibility</p:attrName>
                                        </p:attrNameLst>
                                      </p:cBhvr>
                                      <p:to>
                                        <p:strVal val="visible"/>
                                      </p:to>
                                    </p:set>
                                    <p:animEffect transition="in" filter="wipe(down)">
                                      <p:cBhvr>
                                        <p:cTn id="33" dur="500"/>
                                        <p:tgtEl>
                                          <p:spTgt spid="6">
                                            <p:graphicEl>
                                              <a:dgm id="{A0B52E30-635F-442E-9F9C-02FB9A78BD36}"/>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graphicEl>
                                              <a:dgm id="{94CCB3E0-C203-410F-A24E-E6E1D588BE80}"/>
                                            </p:graphicEl>
                                          </p:spTgt>
                                        </p:tgtEl>
                                        <p:attrNameLst>
                                          <p:attrName>style.visibility</p:attrName>
                                        </p:attrNameLst>
                                      </p:cBhvr>
                                      <p:to>
                                        <p:strVal val="visible"/>
                                      </p:to>
                                    </p:set>
                                    <p:animEffect transition="in" filter="wipe(down)">
                                      <p:cBhvr>
                                        <p:cTn id="36" dur="500"/>
                                        <p:tgtEl>
                                          <p:spTgt spid="6">
                                            <p:graphicEl>
                                              <a:dgm id="{94CCB3E0-C203-410F-A24E-E6E1D588BE80}"/>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graphicEl>
                                              <a:dgm id="{76642B85-BE2F-4B62-8245-630EA7FBC61B}"/>
                                            </p:graphicEl>
                                          </p:spTgt>
                                        </p:tgtEl>
                                        <p:attrNameLst>
                                          <p:attrName>style.visibility</p:attrName>
                                        </p:attrNameLst>
                                      </p:cBhvr>
                                      <p:to>
                                        <p:strVal val="visible"/>
                                      </p:to>
                                    </p:set>
                                    <p:animEffect transition="in" filter="wipe(down)">
                                      <p:cBhvr>
                                        <p:cTn id="41" dur="500"/>
                                        <p:tgtEl>
                                          <p:spTgt spid="6">
                                            <p:graphicEl>
                                              <a:dgm id="{76642B85-BE2F-4B62-8245-630EA7FBC6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28926" y="2643182"/>
            <a:ext cx="3655681"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s-ES" sz="5400" b="1" dirty="0">
                <a:ln w="50800"/>
                <a:solidFill>
                  <a:schemeClr val="bg1">
                    <a:shade val="50000"/>
                  </a:schemeClr>
                </a:solidFill>
                <a:latin typeface="+mn-lt"/>
              </a:rPr>
              <a:t>TIGANT S.A.</a:t>
            </a:r>
          </a:p>
        </p:txBody>
      </p:sp>
      <p:sp>
        <p:nvSpPr>
          <p:cNvPr id="5" name="4 Flecha abajo"/>
          <p:cNvSpPr/>
          <p:nvPr/>
        </p:nvSpPr>
        <p:spPr>
          <a:xfrm>
            <a:off x="4429125" y="3571875"/>
            <a:ext cx="500063" cy="85725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ES"/>
          </a:p>
        </p:txBody>
      </p:sp>
      <p:sp>
        <p:nvSpPr>
          <p:cNvPr id="6" name="5 Elipse"/>
          <p:cNvSpPr/>
          <p:nvPr/>
        </p:nvSpPr>
        <p:spPr>
          <a:xfrm>
            <a:off x="2357438" y="4572000"/>
            <a:ext cx="4643437" cy="1143000"/>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s-ES" dirty="0"/>
              <a:t>Se dedica a la elaboración y producción de aceite crudo de pescado</a:t>
            </a:r>
          </a:p>
        </p:txBody>
      </p:sp>
      <p:sp>
        <p:nvSpPr>
          <p:cNvPr id="8" name="7 Flecha abajo"/>
          <p:cNvSpPr/>
          <p:nvPr/>
        </p:nvSpPr>
        <p:spPr>
          <a:xfrm rot="13493166">
            <a:off x="6159500" y="1908175"/>
            <a:ext cx="500063" cy="85725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ES"/>
          </a:p>
        </p:txBody>
      </p:sp>
      <p:sp>
        <p:nvSpPr>
          <p:cNvPr id="9" name="8 Elipse"/>
          <p:cNvSpPr/>
          <p:nvPr/>
        </p:nvSpPr>
        <p:spPr>
          <a:xfrm>
            <a:off x="6286500" y="642938"/>
            <a:ext cx="2500313" cy="1143000"/>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s-ES" sz="1600" dirty="0"/>
              <a:t>Área financiera y contable se encuentra en Guayaquil</a:t>
            </a:r>
          </a:p>
        </p:txBody>
      </p:sp>
      <p:sp>
        <p:nvSpPr>
          <p:cNvPr id="11" name="10 Elipse"/>
          <p:cNvSpPr/>
          <p:nvPr/>
        </p:nvSpPr>
        <p:spPr>
          <a:xfrm>
            <a:off x="571500" y="571500"/>
            <a:ext cx="3500438" cy="1357313"/>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s-ES" sz="1200" dirty="0"/>
              <a:t>Los productos que producen son el aceite crudo de pescado, aceite semirefinado de pescado, aceite ácido de pescado y borra de saponificación</a:t>
            </a:r>
          </a:p>
        </p:txBody>
      </p:sp>
      <p:sp>
        <p:nvSpPr>
          <p:cNvPr id="12" name="11 Flecha abajo"/>
          <p:cNvSpPr/>
          <p:nvPr/>
        </p:nvSpPr>
        <p:spPr>
          <a:xfrm rot="7857887">
            <a:off x="2951956" y="1897857"/>
            <a:ext cx="500063" cy="85725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inta curvada hacia abajo"/>
          <p:cNvSpPr/>
          <p:nvPr/>
        </p:nvSpPr>
        <p:spPr>
          <a:xfrm>
            <a:off x="2857500" y="1143000"/>
            <a:ext cx="3071813" cy="114300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TIGANT S.A.</a:t>
            </a:r>
          </a:p>
        </p:txBody>
      </p:sp>
      <p:sp>
        <p:nvSpPr>
          <p:cNvPr id="9" name="8 Flecha curvada hacia la izquierda"/>
          <p:cNvSpPr/>
          <p:nvPr/>
        </p:nvSpPr>
        <p:spPr>
          <a:xfrm rot="19314600">
            <a:off x="6242050" y="969963"/>
            <a:ext cx="1511300" cy="13049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10" name="9 Flecha curvada hacia la derecha"/>
          <p:cNvSpPr/>
          <p:nvPr/>
        </p:nvSpPr>
        <p:spPr>
          <a:xfrm rot="3031124">
            <a:off x="915988" y="682625"/>
            <a:ext cx="1500188" cy="17859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12" name="11 Rectángulo redondeado"/>
          <p:cNvSpPr/>
          <p:nvPr/>
        </p:nvSpPr>
        <p:spPr>
          <a:xfrm>
            <a:off x="571500" y="2571750"/>
            <a:ext cx="3000375" cy="3214688"/>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b="1" dirty="0">
                <a:solidFill>
                  <a:schemeClr val="tx1"/>
                </a:solidFill>
              </a:rPr>
              <a:t>Misión</a:t>
            </a:r>
          </a:p>
          <a:p>
            <a:pPr fontAlgn="auto">
              <a:spcBef>
                <a:spcPts val="0"/>
              </a:spcBef>
              <a:spcAft>
                <a:spcPts val="0"/>
              </a:spcAft>
              <a:defRPr/>
            </a:pPr>
            <a:r>
              <a:rPr lang="es-EC" sz="1400" dirty="0">
                <a:solidFill>
                  <a:schemeClr val="tx1"/>
                </a:solidFill>
              </a:rPr>
              <a:t>Ser líderes en la industrialización del aceite de pescado mediante la conformación de alianzas estratégicas con nuestros clientes y proveedores.</a:t>
            </a:r>
            <a:endParaRPr lang="es-ES" sz="1400" dirty="0">
              <a:solidFill>
                <a:schemeClr val="tx1"/>
              </a:solidFill>
            </a:endParaRPr>
          </a:p>
          <a:p>
            <a:pPr fontAlgn="auto">
              <a:spcBef>
                <a:spcPts val="0"/>
              </a:spcBef>
              <a:spcAft>
                <a:spcPts val="0"/>
              </a:spcAft>
              <a:defRPr/>
            </a:pPr>
            <a:r>
              <a:rPr lang="es-EC" sz="1400" dirty="0">
                <a:solidFill>
                  <a:schemeClr val="tx1"/>
                </a:solidFill>
              </a:rPr>
              <a:t>Esta alianza se fortalece continuamente con el fin de proveerles siempre el mejor servicio global a lo más óptimos costos totales.</a:t>
            </a:r>
            <a:endParaRPr lang="es-ES" sz="1400" dirty="0">
              <a:solidFill>
                <a:schemeClr val="tx1"/>
              </a:solidFill>
            </a:endParaRPr>
          </a:p>
          <a:p>
            <a:pPr algn="ctr" fontAlgn="auto">
              <a:spcBef>
                <a:spcPts val="0"/>
              </a:spcBef>
              <a:spcAft>
                <a:spcPts val="0"/>
              </a:spcAft>
              <a:defRPr/>
            </a:pPr>
            <a:endParaRPr lang="es-ES" dirty="0">
              <a:solidFill>
                <a:schemeClr val="tx1"/>
              </a:solidFill>
            </a:endParaRPr>
          </a:p>
        </p:txBody>
      </p:sp>
      <p:sp>
        <p:nvSpPr>
          <p:cNvPr id="14" name="13 Rectángulo redondeado"/>
          <p:cNvSpPr/>
          <p:nvPr/>
        </p:nvSpPr>
        <p:spPr>
          <a:xfrm>
            <a:off x="5143500" y="2643188"/>
            <a:ext cx="3000375" cy="3214687"/>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b="1" dirty="0">
                <a:solidFill>
                  <a:schemeClr val="tx1"/>
                </a:solidFill>
              </a:rPr>
              <a:t>Visión</a:t>
            </a:r>
          </a:p>
          <a:p>
            <a:pPr algn="ctr" fontAlgn="auto">
              <a:spcBef>
                <a:spcPts val="0"/>
              </a:spcBef>
              <a:spcAft>
                <a:spcPts val="0"/>
              </a:spcAft>
              <a:defRPr/>
            </a:pPr>
            <a:r>
              <a:rPr lang="es-EC" sz="1400" dirty="0">
                <a:solidFill>
                  <a:schemeClr val="tx1"/>
                </a:solidFill>
              </a:rPr>
              <a:t>Convertirnos a corto plazo en el mejor proveedor de aceite semirefinado de pescado y manteniendo el mejor índice de satisfacción.</a:t>
            </a:r>
            <a:endParaRPr lang="es-ES" sz="14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457200"/>
            <a:ext cx="8077200" cy="1074738"/>
          </a:xfrm>
        </p:spPr>
        <p:txBody>
          <a:bodyPr rtlCol="0">
            <a:normAutofit fontScale="90000"/>
          </a:bodyPr>
          <a:lstStyle/>
          <a:p>
            <a:pPr eaLnBrk="1" fontAlgn="auto" hangingPunct="1">
              <a:spcAft>
                <a:spcPts val="0"/>
              </a:spcAft>
              <a:defRPr/>
            </a:pPr>
            <a:r>
              <a:rPr dirty="0" smtClean="0"/>
              <a:t>Resumen de Políticas Contables</a:t>
            </a:r>
            <a:endParaRPr dirty="0"/>
          </a:p>
        </p:txBody>
      </p:sp>
      <p:graphicFrame>
        <p:nvGraphicFramePr>
          <p:cNvPr id="4" name="3 Marcador de contenido"/>
          <p:cNvGraphicFramePr>
            <a:graphicFrameLocks noGrp="1"/>
          </p:cNvGraphicFramePr>
          <p:nvPr>
            <p:ph idx="1"/>
          </p:nvPr>
        </p:nvGraphicFramePr>
        <p:xfrm>
          <a:off x="533400" y="1600200"/>
          <a:ext cx="8077200" cy="4411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457200"/>
            <a:ext cx="8077200" cy="1074738"/>
          </a:xfrm>
        </p:spPr>
        <p:txBody>
          <a:bodyPr rtlCol="0">
            <a:normAutofit fontScale="90000"/>
          </a:bodyPr>
          <a:lstStyle/>
          <a:p>
            <a:pPr eaLnBrk="1" fontAlgn="auto" hangingPunct="1">
              <a:spcAft>
                <a:spcPts val="0"/>
              </a:spcAft>
              <a:defRPr/>
            </a:pPr>
            <a:r>
              <a:rPr b="1" dirty="0" smtClean="0"/>
              <a:t>Clientes de la Empresa</a:t>
            </a:r>
            <a:r>
              <a:rPr dirty="0" smtClean="0"/>
              <a:t/>
            </a:r>
            <a:br>
              <a:rPr dirty="0" smtClean="0"/>
            </a:br>
            <a:endParaRPr dirty="0"/>
          </a:p>
        </p:txBody>
      </p:sp>
      <p:sp>
        <p:nvSpPr>
          <p:cNvPr id="20483" name="2 Marcador de contenido"/>
          <p:cNvSpPr>
            <a:spLocks noGrp="1"/>
          </p:cNvSpPr>
          <p:nvPr>
            <p:ph idx="1"/>
          </p:nvPr>
        </p:nvSpPr>
        <p:spPr/>
        <p:txBody>
          <a:bodyPr/>
          <a:lstStyle/>
          <a:p>
            <a:pPr algn="just" eaLnBrk="1" hangingPunct="1">
              <a:buFont typeface="Arial" pitchFamily="34" charset="0"/>
              <a:buNone/>
            </a:pPr>
            <a:r>
              <a:rPr sz="1600" smtClean="0"/>
              <a:t>	TIGANT S.A. tiene como principal cliente a una empresa holandesa, empresa dedicada al procesamiento de aceite de pescado (atún) para la venta, la cual la vende para la elaboración de Omega 3</a:t>
            </a:r>
          </a:p>
        </p:txBody>
      </p:sp>
      <p:pic>
        <p:nvPicPr>
          <p:cNvPr id="20484" name="Gráfico 2"/>
          <p:cNvPicPr>
            <a:picLocks noChangeArrowheads="1"/>
          </p:cNvPicPr>
          <p:nvPr/>
        </p:nvPicPr>
        <p:blipFill>
          <a:blip r:embed="rId2"/>
          <a:srcRect/>
          <a:stretch>
            <a:fillRect/>
          </a:stretch>
        </p:blipFill>
        <p:spPr bwMode="auto">
          <a:xfrm>
            <a:off x="1714500" y="2714625"/>
            <a:ext cx="5129213" cy="275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533400" y="457200"/>
            <a:ext cx="8077200" cy="1074738"/>
          </a:xfrm>
        </p:spPr>
        <p:txBody>
          <a:bodyPr/>
          <a:lstStyle/>
          <a:p>
            <a:pPr eaLnBrk="1" hangingPunct="1"/>
            <a:r>
              <a:rPr b="1" smtClean="0"/>
              <a:t>Proveedores de la empresa</a:t>
            </a:r>
            <a:endParaRPr smtClean="0"/>
          </a:p>
        </p:txBody>
      </p:sp>
      <p:sp>
        <p:nvSpPr>
          <p:cNvPr id="21507" name="2 Marcador de contenido"/>
          <p:cNvSpPr>
            <a:spLocks noGrp="1"/>
          </p:cNvSpPr>
          <p:nvPr>
            <p:ph idx="1"/>
          </p:nvPr>
        </p:nvSpPr>
        <p:spPr/>
        <p:txBody>
          <a:bodyPr/>
          <a:lstStyle/>
          <a:p>
            <a:pPr algn="just" eaLnBrk="1" hangingPunct="1">
              <a:buFont typeface="Arial" pitchFamily="34" charset="0"/>
              <a:buNone/>
            </a:pPr>
            <a:r>
              <a:rPr sz="1600" smtClean="0"/>
              <a:t>	Los cuales proveen a la empresa con servicios de refinación de pescado y el alquilamiento de tanques de almacenamiento para el aceite crudo de pescado, también como repuestos para cualquier problema o reparación de los tanques</a:t>
            </a:r>
          </a:p>
        </p:txBody>
      </p:sp>
      <p:pic>
        <p:nvPicPr>
          <p:cNvPr id="21508" name="Gráfico 1"/>
          <p:cNvPicPr>
            <a:picLocks noChangeArrowheads="1"/>
          </p:cNvPicPr>
          <p:nvPr/>
        </p:nvPicPr>
        <p:blipFill>
          <a:blip r:embed="rId2"/>
          <a:srcRect/>
          <a:stretch>
            <a:fillRect/>
          </a:stretch>
        </p:blipFill>
        <p:spPr bwMode="auto">
          <a:xfrm>
            <a:off x="1428750" y="2786063"/>
            <a:ext cx="5462588" cy="2706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bartolomeborrego.files.wordpress.com/2007/12/declaraciones-tributarias.jpg"/>
          <p:cNvPicPr>
            <a:picLocks noChangeAspect="1" noChangeArrowheads="1"/>
          </p:cNvPicPr>
          <p:nvPr/>
        </p:nvPicPr>
        <p:blipFill>
          <a:blip r:embed="rId2"/>
          <a:srcRect/>
          <a:stretch>
            <a:fillRect/>
          </a:stretch>
        </p:blipFill>
        <p:spPr bwMode="auto">
          <a:xfrm>
            <a:off x="857250" y="1571625"/>
            <a:ext cx="1793875" cy="2022475"/>
          </a:xfrm>
          <a:prstGeom prst="rect">
            <a:avLst/>
          </a:prstGeom>
          <a:noFill/>
          <a:ln w="9525">
            <a:noFill/>
            <a:miter lim="800000"/>
            <a:headEnd/>
            <a:tailEnd/>
          </a:ln>
        </p:spPr>
      </p:pic>
      <p:sp>
        <p:nvSpPr>
          <p:cNvPr id="22531" name="1 Título"/>
          <p:cNvSpPr>
            <a:spLocks noGrp="1"/>
          </p:cNvSpPr>
          <p:nvPr>
            <p:ph type="title"/>
          </p:nvPr>
        </p:nvSpPr>
        <p:spPr>
          <a:xfrm>
            <a:off x="533400" y="457200"/>
            <a:ext cx="8077200" cy="1074738"/>
          </a:xfrm>
        </p:spPr>
        <p:txBody>
          <a:bodyPr/>
          <a:lstStyle/>
          <a:p>
            <a:pPr eaLnBrk="1" hangingPunct="1"/>
            <a:r>
              <a:rPr b="1" smtClean="0"/>
              <a:t>Historia Tributaria</a:t>
            </a:r>
          </a:p>
        </p:txBody>
      </p:sp>
      <p:sp>
        <p:nvSpPr>
          <p:cNvPr id="22532" name="2 Marcador de contenido"/>
          <p:cNvSpPr>
            <a:spLocks noGrp="1"/>
          </p:cNvSpPr>
          <p:nvPr>
            <p:ph idx="1"/>
          </p:nvPr>
        </p:nvSpPr>
        <p:spPr>
          <a:xfrm>
            <a:off x="2714625" y="1571625"/>
            <a:ext cx="5286375" cy="4411663"/>
          </a:xfrm>
        </p:spPr>
        <p:txBody>
          <a:bodyPr/>
          <a:lstStyle/>
          <a:p>
            <a:pPr algn="just" eaLnBrk="1" hangingPunct="1">
              <a:buFont typeface="Arial" pitchFamily="34" charset="0"/>
              <a:buNone/>
            </a:pPr>
            <a:r>
              <a:rPr smtClean="0"/>
              <a:t>	</a:t>
            </a:r>
            <a:r>
              <a:rPr sz="1600" smtClean="0"/>
              <a:t>TIGANT S.A., ha sido revisada desde el año 1995 hasta la fecha actual; es decir, hasta el año 2008. En sus revisiones de años  anteriores no presenta contingencias que merezcan ser citadas. Es decir, la compañía ha aplicado de acuerdo a la Ley del Régimen Tributario Interno y demás leyes tributarias la declaración, pago y deducción de sus impuestos.</a:t>
            </a:r>
          </a:p>
          <a:p>
            <a:pPr eaLnBrk="1" hangingPunct="1"/>
            <a:endParaRPr smtClean="0"/>
          </a:p>
        </p:txBody>
      </p:sp>
      <p:pic>
        <p:nvPicPr>
          <p:cNvPr id="22533" name="Picture 4" descr="http://actualicese.com/_ig/img/fotos/chequeo.jpg"/>
          <p:cNvPicPr>
            <a:picLocks noChangeAspect="1" noChangeArrowheads="1"/>
          </p:cNvPicPr>
          <p:nvPr/>
        </p:nvPicPr>
        <p:blipFill>
          <a:blip r:embed="rId3"/>
          <a:srcRect/>
          <a:stretch>
            <a:fillRect/>
          </a:stretch>
        </p:blipFill>
        <p:spPr bwMode="auto">
          <a:xfrm>
            <a:off x="5715000" y="4286250"/>
            <a:ext cx="2108200" cy="1149350"/>
          </a:xfrm>
          <a:prstGeom prst="rect">
            <a:avLst/>
          </a:prstGeom>
          <a:noFill/>
          <a:ln w="9525">
            <a:noFill/>
            <a:miter lim="800000"/>
            <a:headEnd/>
            <a:tailEnd/>
          </a:ln>
        </p:spPr>
      </p:pic>
      <p:sp>
        <p:nvSpPr>
          <p:cNvPr id="6" name="5 CuadroTexto"/>
          <p:cNvSpPr txBox="1"/>
          <p:nvPr/>
        </p:nvSpPr>
        <p:spPr>
          <a:xfrm>
            <a:off x="714375" y="4000500"/>
            <a:ext cx="3929063" cy="2308225"/>
          </a:xfrm>
          <a:prstGeom prst="rect">
            <a:avLst/>
          </a:prstGeom>
          <a:noFill/>
        </p:spPr>
        <p:txBody>
          <a:bodyPr>
            <a:spAutoFit/>
          </a:bodyPr>
          <a:lstStyle/>
          <a:p>
            <a:pPr algn="just" fontAlgn="auto">
              <a:spcBef>
                <a:spcPts val="0"/>
              </a:spcBef>
              <a:spcAft>
                <a:spcPts val="0"/>
              </a:spcAft>
              <a:defRPr/>
            </a:pPr>
            <a:r>
              <a:rPr lang="es-ES" dirty="0">
                <a:solidFill>
                  <a:schemeClr val="tx2">
                    <a:lumMod val="75000"/>
                  </a:schemeClr>
                </a:solidFill>
                <a:latin typeface="+mn-lt"/>
              </a:rPr>
              <a:t>La empresa por ser Contribuyente Especial está obligada a declarar mensualmente el Impuesto a la Renta, el Impuesto del Valor Agregado, las retenciones del IVA e Impuesto a la Renta, así mismo como los Anexos Transaccionales.</a:t>
            </a:r>
          </a:p>
          <a:p>
            <a:pPr algn="just" fontAlgn="auto">
              <a:spcBef>
                <a:spcPts val="0"/>
              </a:spcBef>
              <a:spcAft>
                <a:spcPts val="0"/>
              </a:spcAft>
              <a:defRPr/>
            </a:pPr>
            <a:endParaRPr lang="es-ES" dirty="0">
              <a:solidFill>
                <a:schemeClr val="tx2">
                  <a:lumMod val="75000"/>
                </a:schemeClr>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533400" y="457200"/>
            <a:ext cx="8077200" cy="1074738"/>
          </a:xfrm>
        </p:spPr>
        <p:txBody>
          <a:bodyPr/>
          <a:lstStyle/>
          <a:p>
            <a:pPr eaLnBrk="1" hangingPunct="1"/>
            <a:r>
              <a:rPr b="1" smtClean="0"/>
              <a:t>Pasado Fiscal</a:t>
            </a:r>
          </a:p>
        </p:txBody>
      </p:sp>
      <p:sp>
        <p:nvSpPr>
          <p:cNvPr id="3" name="2 Marcador de contenido"/>
          <p:cNvSpPr>
            <a:spLocks noGrp="1"/>
          </p:cNvSpPr>
          <p:nvPr>
            <p:ph idx="1"/>
          </p:nvPr>
        </p:nvSpPr>
        <p:spPr/>
        <p:txBody>
          <a:bodyPr rtlCol="0">
            <a:normAutofit/>
          </a:bodyPr>
          <a:lstStyle/>
          <a:p>
            <a:pPr eaLnBrk="1" fontAlgn="auto" hangingPunct="1">
              <a:spcAft>
                <a:spcPts val="0"/>
              </a:spcAft>
              <a:buFont typeface="Arial"/>
              <a:buNone/>
              <a:defRPr/>
            </a:pPr>
            <a:r>
              <a:rPr sz="2400" dirty="0" smtClean="0"/>
              <a:t>	</a:t>
            </a:r>
            <a:r>
              <a:rPr sz="2400" dirty="0" smtClean="0">
                <a:solidFill>
                  <a:schemeClr val="accent4">
                    <a:lumMod val="75000"/>
                  </a:schemeClr>
                </a:solidFill>
              </a:rPr>
              <a:t>TIGANT S.A. no cuenta con un pasado fiscal, por ser contribuyente especial y cada año hace un informe tributario al SRI que es elaborado por la empresa y revisado por la empresa auditora para entregarlo al SRI.</a:t>
            </a:r>
          </a:p>
          <a:p>
            <a:pPr eaLnBrk="1" fontAlgn="auto" hangingPunct="1">
              <a:spcAft>
                <a:spcPts val="0"/>
              </a:spcAft>
              <a:buFont typeface="Arial"/>
              <a:buChar char="•"/>
              <a:defRPr/>
            </a:pPr>
            <a:endParaRPr dirty="0"/>
          </a:p>
        </p:txBody>
      </p:sp>
      <p:pic>
        <p:nvPicPr>
          <p:cNvPr id="23556" name="Picture 2" descr="http://www.cnnexpansion.com/media/2009/02/12/dinero-en-el-matrimonio.jpg"/>
          <p:cNvPicPr>
            <a:picLocks noChangeAspect="1" noChangeArrowheads="1"/>
          </p:cNvPicPr>
          <p:nvPr/>
        </p:nvPicPr>
        <p:blipFill>
          <a:blip r:embed="rId2"/>
          <a:srcRect/>
          <a:stretch>
            <a:fillRect/>
          </a:stretch>
        </p:blipFill>
        <p:spPr bwMode="auto">
          <a:xfrm>
            <a:off x="3357563" y="3571875"/>
            <a:ext cx="22860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500063" y="0"/>
            <a:ext cx="8077200" cy="1074738"/>
          </a:xfrm>
        </p:spPr>
        <p:txBody>
          <a:bodyPr/>
          <a:lstStyle/>
          <a:p>
            <a:pPr eaLnBrk="1" hangingPunct="1"/>
            <a:r>
              <a:rPr smtClean="0">
                <a:latin typeface="Algerian" pitchFamily="82" charset="0"/>
              </a:rPr>
              <a:t>RESUMEN</a:t>
            </a:r>
          </a:p>
        </p:txBody>
      </p:sp>
      <p:graphicFrame>
        <p:nvGraphicFramePr>
          <p:cNvPr id="4" name="3 Marcador de contenido"/>
          <p:cNvGraphicFramePr>
            <a:graphicFrameLocks noGrp="1"/>
          </p:cNvGraphicFramePr>
          <p:nvPr>
            <p:ph idx="1"/>
          </p:nvPr>
        </p:nvGraphicFramePr>
        <p:xfrm>
          <a:off x="500034" y="1071546"/>
          <a:ext cx="8077200" cy="4411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13 Grupo"/>
          <p:cNvGrpSpPr/>
          <p:nvPr/>
        </p:nvGrpSpPr>
        <p:grpSpPr>
          <a:xfrm>
            <a:off x="2857488" y="4786322"/>
            <a:ext cx="3447635" cy="1863405"/>
            <a:chOff x="4357695" y="2357440"/>
            <a:chExt cx="3447635" cy="1863405"/>
          </a:xfrm>
          <a:scene3d>
            <a:camera prst="orthographicFront"/>
            <a:lightRig rig="flat" dir="t"/>
          </a:scene3d>
        </p:grpSpPr>
        <p:sp>
          <p:nvSpPr>
            <p:cNvPr id="15" name="14 Rectángulo redondeado"/>
            <p:cNvSpPr/>
            <p:nvPr/>
          </p:nvSpPr>
          <p:spPr>
            <a:xfrm>
              <a:off x="4357695" y="2357440"/>
              <a:ext cx="3447635" cy="1863405"/>
            </a:xfrm>
            <a:prstGeom prst="roundRect">
              <a:avLst/>
            </a:prstGeom>
            <a:sp3d prstMaterial="dkEdge">
              <a:bevelT w="8200" h="38100"/>
            </a:sp3d>
          </p:spPr>
          <p:style>
            <a:lnRef idx="0">
              <a:schemeClr val="lt1">
                <a:hueOff val="0"/>
                <a:satOff val="0"/>
                <a:lumOff val="0"/>
                <a:alphaOff val="0"/>
              </a:schemeClr>
            </a:lnRef>
            <a:fillRef idx="2">
              <a:schemeClr val="accent3">
                <a:hueOff val="14156691"/>
                <a:satOff val="-59106"/>
                <a:lumOff val="1176"/>
                <a:alphaOff val="0"/>
              </a:schemeClr>
            </a:fillRef>
            <a:effectRef idx="1">
              <a:schemeClr val="accent3">
                <a:hueOff val="14156691"/>
                <a:satOff val="-59106"/>
                <a:lumOff val="1176"/>
                <a:alphaOff val="0"/>
              </a:schemeClr>
            </a:effectRef>
            <a:fontRef idx="minor">
              <a:schemeClr val="dk1"/>
            </a:fontRef>
          </p:style>
        </p:sp>
        <p:sp>
          <p:nvSpPr>
            <p:cNvPr id="16" name="15 Rectángulo"/>
            <p:cNvSpPr/>
            <p:nvPr/>
          </p:nvSpPr>
          <p:spPr>
            <a:xfrm>
              <a:off x="4448659" y="2448404"/>
              <a:ext cx="3265707" cy="1681477"/>
            </a:xfrm>
            <a:prstGeom prst="rect">
              <a:avLst/>
            </a:prstGeom>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algn="ctr" defTabSz="622300" fontAlgn="auto">
                <a:lnSpc>
                  <a:spcPct val="90000"/>
                </a:lnSpc>
                <a:spcAft>
                  <a:spcPct val="35000"/>
                </a:spcAft>
                <a:defRPr/>
              </a:pPr>
              <a:r>
                <a:rPr lang="es-ES" sz="1400" dirty="0"/>
                <a:t>Capítulo V</a:t>
              </a:r>
            </a:p>
            <a:p>
              <a:pPr algn="ctr" defTabSz="622300" fontAlgn="auto">
                <a:lnSpc>
                  <a:spcPct val="90000"/>
                </a:lnSpc>
                <a:spcAft>
                  <a:spcPct val="35000"/>
                </a:spcAft>
                <a:defRPr/>
              </a:pPr>
              <a:r>
                <a:rPr lang="es-ES" sz="1400" dirty="0"/>
                <a:t>Comprende de las conclusiones y recomendaciones de la auditoría</a:t>
              </a:r>
            </a:p>
          </p:txBody>
        </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4C41568-5F12-4FB7-A87C-882358084E3B}"/>
                                            </p:graphicEl>
                                          </p:spTgt>
                                        </p:tgtEl>
                                        <p:attrNameLst>
                                          <p:attrName>style.visibility</p:attrName>
                                        </p:attrNameLst>
                                      </p:cBhvr>
                                      <p:to>
                                        <p:strVal val="visible"/>
                                      </p:to>
                                    </p:set>
                                    <p:animEffect transition="in" filter="fade">
                                      <p:cBhvr>
                                        <p:cTn id="7" dur="2000"/>
                                        <p:tgtEl>
                                          <p:spTgt spid="4">
                                            <p:graphicEl>
                                              <a:dgm id="{C4C41568-5F12-4FB7-A87C-882358084E3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C6BE265-A259-40BA-8A31-07D78ECDAF3D}"/>
                                            </p:graphicEl>
                                          </p:spTgt>
                                        </p:tgtEl>
                                        <p:attrNameLst>
                                          <p:attrName>style.visibility</p:attrName>
                                        </p:attrNameLst>
                                      </p:cBhvr>
                                      <p:to>
                                        <p:strVal val="visible"/>
                                      </p:to>
                                    </p:set>
                                    <p:animEffect transition="in" filter="fade">
                                      <p:cBhvr>
                                        <p:cTn id="12" dur="2000"/>
                                        <p:tgtEl>
                                          <p:spTgt spid="4">
                                            <p:graphicEl>
                                              <a:dgm id="{FC6BE265-A259-40BA-8A31-07D78ECDAF3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1CDFEC07-988C-4A5F-AB44-71B10866A8F8}"/>
                                            </p:graphicEl>
                                          </p:spTgt>
                                        </p:tgtEl>
                                        <p:attrNameLst>
                                          <p:attrName>style.visibility</p:attrName>
                                        </p:attrNameLst>
                                      </p:cBhvr>
                                      <p:to>
                                        <p:strVal val="visible"/>
                                      </p:to>
                                    </p:set>
                                    <p:animEffect transition="in" filter="fade">
                                      <p:cBhvr>
                                        <p:cTn id="17" dur="2000"/>
                                        <p:tgtEl>
                                          <p:spTgt spid="4">
                                            <p:graphicEl>
                                              <a:dgm id="{1CDFEC07-988C-4A5F-AB44-71B10866A8F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BAE2FC85-63D9-45F4-8A59-CA63BAB5CBD7}"/>
                                            </p:graphicEl>
                                          </p:spTgt>
                                        </p:tgtEl>
                                        <p:attrNameLst>
                                          <p:attrName>style.visibility</p:attrName>
                                        </p:attrNameLst>
                                      </p:cBhvr>
                                      <p:to>
                                        <p:strVal val="visible"/>
                                      </p:to>
                                    </p:set>
                                    <p:animEffect transition="in" filter="fade">
                                      <p:cBhvr>
                                        <p:cTn id="22" dur="2000"/>
                                        <p:tgtEl>
                                          <p:spTgt spid="4">
                                            <p:graphicEl>
                                              <a:dgm id="{BAE2FC85-63D9-45F4-8A59-CA63BAB5CBD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C2E1A5BD-B5AB-4009-A847-66DED1051FE0}"/>
                                            </p:graphicEl>
                                          </p:spTgt>
                                        </p:tgtEl>
                                        <p:attrNameLst>
                                          <p:attrName>style.visibility</p:attrName>
                                        </p:attrNameLst>
                                      </p:cBhvr>
                                      <p:to>
                                        <p:strVal val="visible"/>
                                      </p:to>
                                    </p:set>
                                    <p:animEffect transition="in" filter="fade">
                                      <p:cBhvr>
                                        <p:cTn id="27" dur="2000"/>
                                        <p:tgtEl>
                                          <p:spTgt spid="4">
                                            <p:graphicEl>
                                              <a:dgm id="{C2E1A5BD-B5AB-4009-A847-66DED1051FE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5400000">
            <a:off x="5893603" y="2893215"/>
            <a:ext cx="5429288" cy="785818"/>
          </a:xfrm>
        </p:spPr>
        <p:style>
          <a:lnRef idx="1">
            <a:schemeClr val="accent4"/>
          </a:lnRef>
          <a:fillRef idx="2">
            <a:schemeClr val="accent4"/>
          </a:fillRef>
          <a:effectRef idx="1">
            <a:schemeClr val="accent4"/>
          </a:effectRef>
          <a:fontRef idx="minor">
            <a:schemeClr val="dk1"/>
          </a:fontRef>
        </p:style>
        <p:txBody>
          <a:bodyPr rtlCol="0">
            <a:normAutofit/>
          </a:bodyPr>
          <a:lstStyle/>
          <a:p>
            <a:pPr eaLnBrk="1" fontAlgn="auto" hangingPunct="1">
              <a:spcAft>
                <a:spcPts val="0"/>
              </a:spcAft>
              <a:defRPr/>
            </a:pPr>
            <a:r>
              <a:rP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Análisis de Riesgos</a:t>
            </a:r>
            <a:endParaRP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579" name="3 CuadroTexto"/>
          <p:cNvSpPr txBox="1">
            <a:spLocks noChangeArrowheads="1"/>
          </p:cNvSpPr>
          <p:nvPr/>
        </p:nvSpPr>
        <p:spPr bwMode="auto">
          <a:xfrm>
            <a:off x="1071563" y="714375"/>
            <a:ext cx="3071812" cy="369888"/>
          </a:xfrm>
          <a:prstGeom prst="rect">
            <a:avLst/>
          </a:prstGeom>
          <a:noFill/>
          <a:ln w="9525">
            <a:noFill/>
            <a:miter lim="800000"/>
            <a:headEnd/>
            <a:tailEnd/>
          </a:ln>
        </p:spPr>
        <p:txBody>
          <a:bodyPr>
            <a:spAutoFit/>
          </a:bodyPr>
          <a:lstStyle/>
          <a:p>
            <a:r>
              <a:rPr lang="es-ES" b="1">
                <a:solidFill>
                  <a:srgbClr val="002060"/>
                </a:solidFill>
                <a:latin typeface="Segoe Condensed"/>
              </a:rPr>
              <a:t>RIESGO INHERENTE</a:t>
            </a:r>
          </a:p>
        </p:txBody>
      </p:sp>
      <p:graphicFrame>
        <p:nvGraphicFramePr>
          <p:cNvPr id="5" name="4 Tabla"/>
          <p:cNvGraphicFramePr>
            <a:graphicFrameLocks noGrp="1"/>
          </p:cNvGraphicFramePr>
          <p:nvPr/>
        </p:nvGraphicFramePr>
        <p:xfrm>
          <a:off x="3286125" y="1143000"/>
          <a:ext cx="4522788" cy="4064000"/>
        </p:xfrm>
        <a:graphic>
          <a:graphicData uri="http://schemas.openxmlformats.org/drawingml/2006/table">
            <a:tbl>
              <a:tblPr/>
              <a:tblGrid>
                <a:gridCol w="1201460"/>
                <a:gridCol w="1217587"/>
                <a:gridCol w="2104034"/>
              </a:tblGrid>
              <a:tr h="232229">
                <a:tc>
                  <a:txBody>
                    <a:bodyPr/>
                    <a:lstStyle/>
                    <a:p>
                      <a:pPr algn="ctr">
                        <a:lnSpc>
                          <a:spcPct val="150000"/>
                        </a:lnSpc>
                        <a:spcAft>
                          <a:spcPts val="0"/>
                        </a:spcAft>
                      </a:pPr>
                      <a:r>
                        <a:rPr lang="es-ES" sz="1000" b="1" dirty="0">
                          <a:solidFill>
                            <a:srgbClr val="FFFFFF"/>
                          </a:solidFill>
                          <a:latin typeface="Calibri"/>
                          <a:ea typeface="Calibri"/>
                          <a:cs typeface="Times New Roman"/>
                        </a:rPr>
                        <a:t>CUENTA</a:t>
                      </a:r>
                      <a:endParaRPr lang="es-ES" sz="900" dirty="0">
                        <a:latin typeface="Calibri"/>
                        <a:ea typeface="Calibri"/>
                        <a:cs typeface="Times New Roman"/>
                      </a:endParaRPr>
                    </a:p>
                  </a:txBody>
                  <a:tcPr marL="58057" marR="580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S" sz="1000" b="1" dirty="0">
                          <a:solidFill>
                            <a:srgbClr val="FFFFFF"/>
                          </a:solidFill>
                          <a:latin typeface="Calibri"/>
                          <a:ea typeface="Calibri"/>
                          <a:cs typeface="Times New Roman"/>
                        </a:rPr>
                        <a:t>RIESGO INHERENTE</a:t>
                      </a:r>
                      <a:endParaRPr lang="es-ES" sz="900" dirty="0">
                        <a:latin typeface="Calibri"/>
                        <a:ea typeface="Calibri"/>
                        <a:cs typeface="Times New Roman"/>
                      </a:endParaRPr>
                    </a:p>
                  </a:txBody>
                  <a:tcPr marL="58057" marR="580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S" sz="1000" b="1">
                          <a:solidFill>
                            <a:srgbClr val="FFFFFF"/>
                          </a:solidFill>
                          <a:latin typeface="Calibri"/>
                          <a:ea typeface="Calibri"/>
                          <a:cs typeface="Times New Roman"/>
                        </a:rPr>
                        <a:t>ANÁLISIS</a:t>
                      </a:r>
                      <a:endParaRPr lang="es-ES" sz="900">
                        <a:latin typeface="Calibri"/>
                        <a:ea typeface="Calibri"/>
                        <a:cs typeface="Times New Roman"/>
                      </a:endParaRPr>
                    </a:p>
                  </a:txBody>
                  <a:tcPr marL="58057" marR="580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r>
              <a:tr h="464457">
                <a:tc>
                  <a:txBody>
                    <a:bodyPr/>
                    <a:lstStyle/>
                    <a:p>
                      <a:pPr>
                        <a:lnSpc>
                          <a:spcPct val="150000"/>
                        </a:lnSpc>
                        <a:spcAft>
                          <a:spcPts val="0"/>
                        </a:spcAft>
                      </a:pPr>
                      <a:r>
                        <a:rPr lang="es-ES" sz="900" b="1">
                          <a:solidFill>
                            <a:srgbClr val="FFFFFF"/>
                          </a:solidFill>
                          <a:latin typeface="Calibri"/>
                          <a:ea typeface="Calibri"/>
                          <a:cs typeface="Times New Roman"/>
                        </a:rPr>
                        <a:t>Cuentas por cobrar</a:t>
                      </a:r>
                      <a:endParaRPr lang="es-ES" sz="900">
                        <a:latin typeface="Calibri"/>
                        <a:ea typeface="Calibri"/>
                        <a:cs typeface="Times New Roman"/>
                      </a:endParaRPr>
                    </a:p>
                  </a:txBody>
                  <a:tcPr marL="58057" marR="58057"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S" sz="1000">
                          <a:latin typeface="Calibri"/>
                          <a:ea typeface="Calibri"/>
                          <a:cs typeface="Times New Roman"/>
                        </a:rPr>
                        <a:t>Muy alto</a:t>
                      </a:r>
                      <a:endParaRPr lang="es-ES" sz="900">
                        <a:latin typeface="Calibri"/>
                        <a:ea typeface="Calibri"/>
                        <a:cs typeface="Times New Roman"/>
                      </a:endParaRPr>
                    </a:p>
                  </a:txBody>
                  <a:tcPr marL="58057" marR="58057"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50000"/>
                        </a:lnSpc>
                        <a:spcAft>
                          <a:spcPts val="0"/>
                        </a:spcAft>
                      </a:pPr>
                      <a:r>
                        <a:rPr lang="es-ES" sz="1000">
                          <a:latin typeface="Calibri"/>
                          <a:ea typeface="Calibri"/>
                          <a:cs typeface="Times New Roman"/>
                        </a:rPr>
                        <a:t>Cuenta muy propensa a fraude,  lo que incrementa el riesgo inherente</a:t>
                      </a:r>
                      <a:endParaRPr lang="es-ES" sz="900">
                        <a:latin typeface="Calibri"/>
                        <a:ea typeface="Calibri"/>
                        <a:cs typeface="Times New Roman"/>
                      </a:endParaRPr>
                    </a:p>
                  </a:txBody>
                  <a:tcPr marL="58057" marR="580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464457">
                <a:tc>
                  <a:txBody>
                    <a:bodyPr/>
                    <a:lstStyle/>
                    <a:p>
                      <a:pPr>
                        <a:lnSpc>
                          <a:spcPct val="150000"/>
                        </a:lnSpc>
                        <a:spcAft>
                          <a:spcPts val="0"/>
                        </a:spcAft>
                      </a:pPr>
                      <a:r>
                        <a:rPr lang="es-ES" sz="900" b="1">
                          <a:solidFill>
                            <a:srgbClr val="FFFFFF"/>
                          </a:solidFill>
                          <a:latin typeface="Calibri"/>
                          <a:ea typeface="Calibri"/>
                          <a:cs typeface="Times New Roman"/>
                        </a:rPr>
                        <a:t>Depreciación P.P.E.</a:t>
                      </a:r>
                      <a:endParaRPr lang="es-ES" sz="900">
                        <a:latin typeface="Calibri"/>
                        <a:ea typeface="Calibri"/>
                        <a:cs typeface="Times New Roman"/>
                      </a:endParaRPr>
                    </a:p>
                  </a:txBody>
                  <a:tcPr marL="58057" marR="58057"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S" sz="1000">
                          <a:latin typeface="Calibri"/>
                          <a:ea typeface="Calibri"/>
                          <a:cs typeface="Times New Roman"/>
                        </a:rPr>
                        <a:t>Muy bajo</a:t>
                      </a:r>
                      <a:endParaRPr lang="es-ES" sz="900">
                        <a:latin typeface="Calibri"/>
                        <a:ea typeface="Calibri"/>
                        <a:cs typeface="Times New Roman"/>
                      </a:endParaRPr>
                    </a:p>
                  </a:txBody>
                  <a:tcPr marL="58057" marR="58057"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50000"/>
                        </a:lnSpc>
                        <a:spcAft>
                          <a:spcPts val="0"/>
                        </a:spcAft>
                      </a:pPr>
                      <a:r>
                        <a:rPr lang="es-ES" sz="1000">
                          <a:latin typeface="Calibri"/>
                          <a:ea typeface="Calibri"/>
                          <a:cs typeface="Times New Roman"/>
                        </a:rPr>
                        <a:t>Por usar el método de línea recta tiene un riesgo inherente bajo</a:t>
                      </a:r>
                      <a:endParaRPr lang="es-ES" sz="900">
                        <a:latin typeface="Calibri"/>
                        <a:ea typeface="Calibri"/>
                        <a:cs typeface="Times New Roman"/>
                      </a:endParaRPr>
                    </a:p>
                  </a:txBody>
                  <a:tcPr marL="58057" marR="580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r h="464457">
                <a:tc>
                  <a:txBody>
                    <a:bodyPr/>
                    <a:lstStyle/>
                    <a:p>
                      <a:pPr>
                        <a:lnSpc>
                          <a:spcPct val="150000"/>
                        </a:lnSpc>
                        <a:spcAft>
                          <a:spcPts val="0"/>
                        </a:spcAft>
                      </a:pPr>
                      <a:r>
                        <a:rPr lang="es-ES" sz="900" b="1">
                          <a:solidFill>
                            <a:srgbClr val="FFFFFF"/>
                          </a:solidFill>
                          <a:latin typeface="Calibri"/>
                          <a:ea typeface="Calibri"/>
                          <a:cs typeface="Times New Roman"/>
                        </a:rPr>
                        <a:t>Inventario</a:t>
                      </a:r>
                      <a:endParaRPr lang="es-ES" sz="900">
                        <a:latin typeface="Calibri"/>
                        <a:ea typeface="Calibri"/>
                        <a:cs typeface="Times New Roman"/>
                      </a:endParaRPr>
                    </a:p>
                  </a:txBody>
                  <a:tcPr marL="58057" marR="58057"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S" sz="1000">
                          <a:latin typeface="Calibri"/>
                          <a:ea typeface="Calibri"/>
                          <a:cs typeface="Times New Roman"/>
                        </a:rPr>
                        <a:t>Muy bajo</a:t>
                      </a:r>
                      <a:endParaRPr lang="es-ES" sz="900">
                        <a:latin typeface="Calibri"/>
                        <a:ea typeface="Calibri"/>
                        <a:cs typeface="Times New Roman"/>
                      </a:endParaRPr>
                    </a:p>
                  </a:txBody>
                  <a:tcPr marL="58057" marR="58057"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50000"/>
                        </a:lnSpc>
                        <a:spcAft>
                          <a:spcPts val="0"/>
                        </a:spcAft>
                      </a:pPr>
                      <a:r>
                        <a:rPr lang="es-ES" sz="1000">
                          <a:latin typeface="Calibri"/>
                          <a:ea typeface="Calibri"/>
                          <a:cs typeface="Times New Roman"/>
                        </a:rPr>
                        <a:t>Es realizado a diario y físicamente lo que reduce el riesgo</a:t>
                      </a:r>
                      <a:endParaRPr lang="es-ES" sz="900">
                        <a:latin typeface="Calibri"/>
                        <a:ea typeface="Calibri"/>
                        <a:cs typeface="Times New Roman"/>
                      </a:endParaRPr>
                    </a:p>
                  </a:txBody>
                  <a:tcPr marL="58057" marR="580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464457">
                <a:tc>
                  <a:txBody>
                    <a:bodyPr/>
                    <a:lstStyle/>
                    <a:p>
                      <a:pPr>
                        <a:lnSpc>
                          <a:spcPct val="150000"/>
                        </a:lnSpc>
                        <a:spcAft>
                          <a:spcPts val="0"/>
                        </a:spcAft>
                      </a:pPr>
                      <a:r>
                        <a:rPr lang="es-ES" sz="900" b="1">
                          <a:solidFill>
                            <a:srgbClr val="FFFFFF"/>
                          </a:solidFill>
                          <a:latin typeface="Calibri"/>
                          <a:ea typeface="Calibri"/>
                          <a:cs typeface="Times New Roman"/>
                        </a:rPr>
                        <a:t>Costo de Venta</a:t>
                      </a:r>
                      <a:endParaRPr lang="es-ES" sz="900">
                        <a:latin typeface="Calibri"/>
                        <a:ea typeface="Calibri"/>
                        <a:cs typeface="Times New Roman"/>
                      </a:endParaRPr>
                    </a:p>
                  </a:txBody>
                  <a:tcPr marL="58057" marR="58057"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S" sz="1000">
                          <a:latin typeface="Calibri"/>
                          <a:ea typeface="Calibri"/>
                          <a:cs typeface="Times New Roman"/>
                        </a:rPr>
                        <a:t>Muy alto</a:t>
                      </a:r>
                      <a:endParaRPr lang="es-ES" sz="900">
                        <a:latin typeface="Calibri"/>
                        <a:ea typeface="Calibri"/>
                        <a:cs typeface="Times New Roman"/>
                      </a:endParaRPr>
                    </a:p>
                  </a:txBody>
                  <a:tcPr marL="58057" marR="58057"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50000"/>
                        </a:lnSpc>
                        <a:spcAft>
                          <a:spcPts val="0"/>
                        </a:spcAft>
                      </a:pPr>
                      <a:r>
                        <a:rPr lang="es-ES" sz="1000">
                          <a:latin typeface="Calibri"/>
                          <a:ea typeface="Calibri"/>
                          <a:cs typeface="Times New Roman"/>
                        </a:rPr>
                        <a:t>La empresa posee un alto volumen de productos</a:t>
                      </a:r>
                      <a:endParaRPr lang="es-ES" sz="900">
                        <a:latin typeface="Calibri"/>
                        <a:ea typeface="Calibri"/>
                        <a:cs typeface="Times New Roman"/>
                      </a:endParaRPr>
                    </a:p>
                  </a:txBody>
                  <a:tcPr marL="58057" marR="580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r h="638629">
                <a:tc>
                  <a:txBody>
                    <a:bodyPr/>
                    <a:lstStyle/>
                    <a:p>
                      <a:pPr>
                        <a:lnSpc>
                          <a:spcPct val="150000"/>
                        </a:lnSpc>
                        <a:spcAft>
                          <a:spcPts val="0"/>
                        </a:spcAft>
                      </a:pPr>
                      <a:r>
                        <a:rPr lang="es-ES" sz="900" b="1">
                          <a:solidFill>
                            <a:srgbClr val="FFFFFF"/>
                          </a:solidFill>
                          <a:latin typeface="Calibri"/>
                          <a:ea typeface="Calibri"/>
                          <a:cs typeface="Times New Roman"/>
                        </a:rPr>
                        <a:t>Estimación y Caducidad del Inventario</a:t>
                      </a:r>
                      <a:endParaRPr lang="es-ES" sz="900">
                        <a:latin typeface="Calibri"/>
                        <a:ea typeface="Calibri"/>
                        <a:cs typeface="Times New Roman"/>
                      </a:endParaRPr>
                    </a:p>
                  </a:txBody>
                  <a:tcPr marL="58057" marR="58057"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S" sz="1000">
                          <a:latin typeface="Calibri"/>
                          <a:ea typeface="Calibri"/>
                          <a:cs typeface="Times New Roman"/>
                        </a:rPr>
                        <a:t>Muy alto</a:t>
                      </a:r>
                      <a:endParaRPr lang="es-ES" sz="900">
                        <a:latin typeface="Calibri"/>
                        <a:ea typeface="Calibri"/>
                        <a:cs typeface="Times New Roman"/>
                      </a:endParaRPr>
                    </a:p>
                  </a:txBody>
                  <a:tcPr marL="58057" marR="58057"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50000"/>
                        </a:lnSpc>
                        <a:spcAft>
                          <a:spcPts val="0"/>
                        </a:spcAft>
                      </a:pPr>
                      <a:r>
                        <a:rPr lang="es-ES" sz="1000">
                          <a:latin typeface="Calibri"/>
                          <a:ea typeface="Calibri"/>
                          <a:cs typeface="Times New Roman"/>
                        </a:rPr>
                        <a:t>Cuenta relacionada con riesgo de fraude, lo que aumenta el riesgo</a:t>
                      </a:r>
                      <a:endParaRPr lang="es-ES" sz="900">
                        <a:latin typeface="Calibri"/>
                        <a:ea typeface="Calibri"/>
                        <a:cs typeface="Times New Roman"/>
                      </a:endParaRPr>
                    </a:p>
                  </a:txBody>
                  <a:tcPr marL="58057" marR="580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638629">
                <a:tc>
                  <a:txBody>
                    <a:bodyPr/>
                    <a:lstStyle/>
                    <a:p>
                      <a:pPr>
                        <a:lnSpc>
                          <a:spcPct val="150000"/>
                        </a:lnSpc>
                        <a:spcAft>
                          <a:spcPts val="0"/>
                        </a:spcAft>
                      </a:pPr>
                      <a:r>
                        <a:rPr lang="es-ES" sz="900" b="1">
                          <a:solidFill>
                            <a:srgbClr val="FFFFFF"/>
                          </a:solidFill>
                          <a:latin typeface="Calibri"/>
                          <a:ea typeface="Calibri"/>
                          <a:cs typeface="Times New Roman"/>
                        </a:rPr>
                        <a:t>Impuestos y Cuentas de Gasto Relacionadas</a:t>
                      </a:r>
                      <a:endParaRPr lang="es-ES" sz="900">
                        <a:latin typeface="Calibri"/>
                        <a:ea typeface="Calibri"/>
                        <a:cs typeface="Times New Roman"/>
                      </a:endParaRPr>
                    </a:p>
                  </a:txBody>
                  <a:tcPr marL="58057" marR="58057"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S" sz="1000">
                          <a:latin typeface="Calibri"/>
                          <a:ea typeface="Calibri"/>
                          <a:cs typeface="Times New Roman"/>
                        </a:rPr>
                        <a:t>Muy bajo</a:t>
                      </a:r>
                      <a:endParaRPr lang="es-ES" sz="900">
                        <a:latin typeface="Calibri"/>
                        <a:ea typeface="Calibri"/>
                        <a:cs typeface="Times New Roman"/>
                      </a:endParaRPr>
                    </a:p>
                  </a:txBody>
                  <a:tcPr marL="58057" marR="58057"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50000"/>
                        </a:lnSpc>
                        <a:spcAft>
                          <a:spcPts val="0"/>
                        </a:spcAft>
                      </a:pPr>
                      <a:r>
                        <a:rPr lang="es-ES" sz="1000">
                          <a:latin typeface="Calibri"/>
                          <a:ea typeface="Calibri"/>
                          <a:cs typeface="Times New Roman"/>
                        </a:rPr>
                        <a:t>Las transacciones son sencillas y dentro de lo establecido por la ley</a:t>
                      </a:r>
                      <a:endParaRPr lang="es-ES" sz="900">
                        <a:latin typeface="Calibri"/>
                        <a:ea typeface="Calibri"/>
                        <a:cs typeface="Times New Roman"/>
                      </a:endParaRPr>
                    </a:p>
                  </a:txBody>
                  <a:tcPr marL="58057" marR="580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r h="464457">
                <a:tc>
                  <a:txBody>
                    <a:bodyPr/>
                    <a:lstStyle/>
                    <a:p>
                      <a:pPr>
                        <a:lnSpc>
                          <a:spcPct val="150000"/>
                        </a:lnSpc>
                        <a:spcAft>
                          <a:spcPts val="0"/>
                        </a:spcAft>
                      </a:pPr>
                      <a:r>
                        <a:rPr lang="es-ES" sz="900" b="1">
                          <a:solidFill>
                            <a:srgbClr val="FFFFFF"/>
                          </a:solidFill>
                          <a:latin typeface="Calibri"/>
                          <a:ea typeface="Calibri"/>
                          <a:cs typeface="Times New Roman"/>
                        </a:rPr>
                        <a:t>Nómina</a:t>
                      </a:r>
                      <a:endParaRPr lang="es-ES" sz="900">
                        <a:latin typeface="Calibri"/>
                        <a:ea typeface="Calibri"/>
                        <a:cs typeface="Times New Roman"/>
                      </a:endParaRPr>
                    </a:p>
                  </a:txBody>
                  <a:tcPr marL="58057" marR="58057"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S" sz="1000">
                          <a:latin typeface="Calibri"/>
                          <a:ea typeface="Calibri"/>
                          <a:cs typeface="Times New Roman"/>
                        </a:rPr>
                        <a:t>Muy bajo</a:t>
                      </a:r>
                      <a:endParaRPr lang="es-ES" sz="900">
                        <a:latin typeface="Calibri"/>
                        <a:ea typeface="Calibri"/>
                        <a:cs typeface="Times New Roman"/>
                      </a:endParaRPr>
                    </a:p>
                  </a:txBody>
                  <a:tcPr marL="58057" marR="58057"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50000"/>
                        </a:lnSpc>
                        <a:spcAft>
                          <a:spcPts val="0"/>
                        </a:spcAft>
                      </a:pPr>
                      <a:r>
                        <a:rPr lang="es-ES" sz="1000">
                          <a:latin typeface="Calibri"/>
                          <a:ea typeface="Calibri"/>
                          <a:cs typeface="Times New Roman"/>
                        </a:rPr>
                        <a:t>Todo se realiza dentro de lo establecido por la ley</a:t>
                      </a:r>
                      <a:endParaRPr lang="es-ES" sz="900">
                        <a:latin typeface="Calibri"/>
                        <a:ea typeface="Calibri"/>
                        <a:cs typeface="Times New Roman"/>
                      </a:endParaRPr>
                    </a:p>
                  </a:txBody>
                  <a:tcPr marL="58057" marR="580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32229">
                <a:tc>
                  <a:txBody>
                    <a:bodyPr/>
                    <a:lstStyle/>
                    <a:p>
                      <a:pPr>
                        <a:lnSpc>
                          <a:spcPct val="150000"/>
                        </a:lnSpc>
                        <a:spcAft>
                          <a:spcPts val="0"/>
                        </a:spcAft>
                      </a:pPr>
                      <a:r>
                        <a:rPr lang="es-ES" sz="900" b="1">
                          <a:solidFill>
                            <a:srgbClr val="FFFFFF"/>
                          </a:solidFill>
                          <a:latin typeface="Calibri"/>
                          <a:ea typeface="Calibri"/>
                          <a:cs typeface="Times New Roman"/>
                        </a:rPr>
                        <a:t>Gastos Financieros</a:t>
                      </a:r>
                      <a:endParaRPr lang="es-ES" sz="900">
                        <a:latin typeface="Calibri"/>
                        <a:ea typeface="Calibri"/>
                        <a:cs typeface="Times New Roman"/>
                      </a:endParaRPr>
                    </a:p>
                  </a:txBody>
                  <a:tcPr marL="58057" marR="58057"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lnSpc>
                          <a:spcPct val="150000"/>
                        </a:lnSpc>
                        <a:spcAft>
                          <a:spcPts val="0"/>
                        </a:spcAft>
                      </a:pPr>
                      <a:r>
                        <a:rPr lang="es-ES" sz="1000">
                          <a:latin typeface="Calibri"/>
                          <a:ea typeface="Calibri"/>
                          <a:cs typeface="Times New Roman"/>
                        </a:rPr>
                        <a:t>Muy bajo</a:t>
                      </a:r>
                      <a:endParaRPr lang="es-ES" sz="900">
                        <a:latin typeface="Calibri"/>
                        <a:ea typeface="Calibri"/>
                        <a:cs typeface="Times New Roman"/>
                      </a:endParaRPr>
                    </a:p>
                  </a:txBody>
                  <a:tcPr marL="58057" marR="58057"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c>
                  <a:txBody>
                    <a:bodyPr/>
                    <a:lstStyle/>
                    <a:p>
                      <a:pPr algn="ctr">
                        <a:lnSpc>
                          <a:spcPct val="150000"/>
                        </a:lnSpc>
                        <a:spcAft>
                          <a:spcPts val="0"/>
                        </a:spcAft>
                      </a:pPr>
                      <a:r>
                        <a:rPr lang="es-ES" sz="1000" dirty="0">
                          <a:latin typeface="Calibri"/>
                          <a:ea typeface="Calibri"/>
                          <a:cs typeface="Times New Roman"/>
                        </a:rPr>
                        <a:t>Transacciones normales en el año</a:t>
                      </a:r>
                      <a:endParaRPr lang="es-ES" sz="900" dirty="0">
                        <a:latin typeface="Calibri"/>
                        <a:ea typeface="Calibri"/>
                        <a:cs typeface="Times New Roman"/>
                      </a:endParaRPr>
                    </a:p>
                  </a:txBody>
                  <a:tcPr marL="58057" marR="5805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4D0"/>
                    </a:solidFill>
                  </a:tcPr>
                </a:tc>
              </a:tr>
            </a:tbl>
          </a:graphicData>
        </a:graphic>
      </p:graphicFrame>
      <p:sp>
        <p:nvSpPr>
          <p:cNvPr id="6" name="5 CuadroTexto"/>
          <p:cNvSpPr txBox="1"/>
          <p:nvPr/>
        </p:nvSpPr>
        <p:spPr>
          <a:xfrm>
            <a:off x="428625" y="1357313"/>
            <a:ext cx="2857500" cy="4246562"/>
          </a:xfrm>
          <a:prstGeom prst="rect">
            <a:avLst/>
          </a:prstGeom>
          <a:noFill/>
        </p:spPr>
        <p:txBody>
          <a:bodyPr>
            <a:spAutoFit/>
          </a:bodyPr>
          <a:lstStyle/>
          <a:p>
            <a:pPr fontAlgn="auto">
              <a:spcBef>
                <a:spcPts val="0"/>
              </a:spcBef>
              <a:spcAft>
                <a:spcPts val="0"/>
              </a:spcAft>
              <a:defRPr/>
            </a:pPr>
            <a:r>
              <a:rPr lang="es-ES" dirty="0">
                <a:solidFill>
                  <a:schemeClr val="tx2">
                    <a:lumMod val="75000"/>
                  </a:schemeClr>
                </a:solidFill>
                <a:latin typeface="+mn-lt"/>
              </a:rPr>
              <a:t>La operación de la empresa es que recibe el pedido del producto por parte del cliente y este pedido es pagado anticipadamente. Este hecho aumenta el riesgo de la operación ya que la empresa debe tener mucho cuidado en la producción, desde el inicio hasta la entrega del producto al cliente.</a:t>
            </a:r>
          </a:p>
          <a:p>
            <a:pPr fontAlgn="auto">
              <a:spcBef>
                <a:spcPts val="0"/>
              </a:spcBef>
              <a:spcAft>
                <a:spcPts val="0"/>
              </a:spcAft>
              <a:defRPr/>
            </a:pPr>
            <a:r>
              <a:rPr lang="es-ES" dirty="0">
                <a:solidFill>
                  <a:schemeClr val="tx2">
                    <a:lumMod val="75000"/>
                  </a:schemeClr>
                </a:solidFill>
                <a:latin typeface="+mn-lt"/>
              </a:rPr>
              <a:t> </a:t>
            </a:r>
          </a:p>
          <a:p>
            <a:pPr fontAlgn="auto">
              <a:spcBef>
                <a:spcPts val="0"/>
              </a:spcBef>
              <a:spcAft>
                <a:spcPts val="0"/>
              </a:spcAft>
              <a:defRPr/>
            </a:pPr>
            <a:endParaRPr lang="es-ES" dirty="0">
              <a:solidFill>
                <a:schemeClr val="tx2">
                  <a:lumMod val="75000"/>
                </a:schemeClr>
              </a:solidFill>
              <a:latin typeface="+mn-lt"/>
            </a:endParaRPr>
          </a:p>
        </p:txBody>
      </p:sp>
      <p:sp>
        <p:nvSpPr>
          <p:cNvPr id="7" name="6 CuadroTexto"/>
          <p:cNvSpPr txBox="1"/>
          <p:nvPr/>
        </p:nvSpPr>
        <p:spPr>
          <a:xfrm>
            <a:off x="1143000" y="5380038"/>
            <a:ext cx="6143625" cy="1477962"/>
          </a:xfrm>
          <a:prstGeom prst="rect">
            <a:avLst/>
          </a:prstGeom>
          <a:noFill/>
        </p:spPr>
        <p:txBody>
          <a:bodyPr>
            <a:spAutoFit/>
          </a:bodyPr>
          <a:lstStyle/>
          <a:p>
            <a:pPr algn="just" fontAlgn="auto">
              <a:spcBef>
                <a:spcPts val="0"/>
              </a:spcBef>
              <a:spcAft>
                <a:spcPts val="0"/>
              </a:spcAft>
              <a:defRPr/>
            </a:pPr>
            <a:r>
              <a:rPr lang="es-ES" dirty="0">
                <a:solidFill>
                  <a:schemeClr val="tx2">
                    <a:lumMod val="75000"/>
                  </a:schemeClr>
                </a:solidFill>
                <a:latin typeface="+mn-lt"/>
              </a:rPr>
              <a:t>La empresa no realiza provisión para las cuentas incobrables por la razón expuesta anteriormente (el cliente paga por anticipado el pedido), por tanto esta aseveración no aparece en la evaluación de riesgo.</a:t>
            </a:r>
          </a:p>
          <a:p>
            <a:pPr fontAlgn="auto">
              <a:spcBef>
                <a:spcPts val="0"/>
              </a:spcBef>
              <a:spcAft>
                <a:spcPts val="0"/>
              </a:spcAft>
              <a:defRPr/>
            </a:pPr>
            <a:endParaRPr lang="es-ES" dirty="0">
              <a:solidFill>
                <a:schemeClr val="tx2">
                  <a:lumMod val="75000"/>
                </a:schemeClr>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 y="571500"/>
            <a:ext cx="2895600" cy="460375"/>
          </a:xfrm>
        </p:spPr>
        <p:txBody>
          <a:bodyPr rtlCol="0">
            <a:normAutofit/>
          </a:bodyPr>
          <a:lstStyle/>
          <a:p>
            <a:pPr eaLnBrk="1" fontAlgn="auto" hangingPunct="1">
              <a:spcAft>
                <a:spcPts val="0"/>
              </a:spcAft>
              <a:defRPr/>
            </a:pPr>
            <a:r>
              <a:rPr sz="1800" b="1" dirty="0" smtClean="0">
                <a:solidFill>
                  <a:srgbClr val="002060"/>
                </a:solidFill>
                <a:latin typeface="+mn-lt"/>
              </a:rPr>
              <a:t>RIESGO DE CONTROL</a:t>
            </a:r>
            <a:endParaRPr sz="1800" b="1" dirty="0">
              <a:solidFill>
                <a:srgbClr val="002060"/>
              </a:solidFill>
              <a:latin typeface="+mn-lt"/>
            </a:endParaRPr>
          </a:p>
        </p:txBody>
      </p:sp>
      <p:sp>
        <p:nvSpPr>
          <p:cNvPr id="5" name="1 Título"/>
          <p:cNvSpPr txBox="1">
            <a:spLocks/>
          </p:cNvSpPr>
          <p:nvPr/>
        </p:nvSpPr>
        <p:spPr>
          <a:xfrm rot="5400000">
            <a:off x="5893603" y="2893215"/>
            <a:ext cx="5429288" cy="785818"/>
          </a:xfrm>
          <a:prstGeom prst="rect">
            <a:avLst/>
          </a:prstGeom>
        </p:spPr>
        <p:style>
          <a:lnRef idx="1">
            <a:schemeClr val="accent4"/>
          </a:lnRef>
          <a:fillRef idx="2">
            <a:schemeClr val="accent4"/>
          </a:fillRef>
          <a:effectRef idx="1">
            <a:schemeClr val="accent4"/>
          </a:effectRef>
          <a:fontRef idx="minor">
            <a:schemeClr val="dk1"/>
          </a:fontRef>
        </p:style>
        <p:txBody>
          <a:bodyPr anchor="b">
            <a:normAutofit/>
          </a:bodyPr>
          <a:lstStyle/>
          <a:p>
            <a:pPr fontAlgn="auto">
              <a:spcAft>
                <a:spcPts val="0"/>
              </a:spcAft>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Análisis de Riesgos</a:t>
            </a:r>
          </a:p>
        </p:txBody>
      </p:sp>
      <p:graphicFrame>
        <p:nvGraphicFramePr>
          <p:cNvPr id="6" name="5 Tabla"/>
          <p:cNvGraphicFramePr>
            <a:graphicFrameLocks noGrp="1"/>
          </p:cNvGraphicFramePr>
          <p:nvPr/>
        </p:nvGraphicFramePr>
        <p:xfrm>
          <a:off x="2571750" y="1428750"/>
          <a:ext cx="3695700" cy="4160838"/>
        </p:xfrm>
        <a:graphic>
          <a:graphicData uri="http://schemas.openxmlformats.org/drawingml/2006/table">
            <a:tbl>
              <a:tblPr/>
              <a:tblGrid>
                <a:gridCol w="981738"/>
                <a:gridCol w="994916"/>
                <a:gridCol w="1719249"/>
              </a:tblGrid>
              <a:tr h="173946">
                <a:tc>
                  <a:txBody>
                    <a:bodyPr/>
                    <a:lstStyle/>
                    <a:p>
                      <a:pPr algn="ctr">
                        <a:lnSpc>
                          <a:spcPct val="150000"/>
                        </a:lnSpc>
                        <a:spcAft>
                          <a:spcPts val="0"/>
                        </a:spcAft>
                      </a:pPr>
                      <a:r>
                        <a:rPr lang="es-ES" sz="800" b="1" dirty="0">
                          <a:solidFill>
                            <a:srgbClr val="FFFFFF"/>
                          </a:solidFill>
                          <a:latin typeface="Calibri"/>
                          <a:ea typeface="Calibri"/>
                          <a:cs typeface="Times New Roman"/>
                        </a:rPr>
                        <a:t>CUENTA</a:t>
                      </a:r>
                      <a:endParaRPr lang="es-ES" sz="800" dirty="0">
                        <a:latin typeface="Calibri"/>
                        <a:ea typeface="Calibri"/>
                        <a:cs typeface="Times New Roman"/>
                      </a:endParaRPr>
                    </a:p>
                  </a:txBody>
                  <a:tcPr marL="47440" marR="474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lnSpc>
                          <a:spcPct val="150000"/>
                        </a:lnSpc>
                        <a:spcAft>
                          <a:spcPts val="0"/>
                        </a:spcAft>
                      </a:pPr>
                      <a:r>
                        <a:rPr lang="es-ES" sz="800" b="1">
                          <a:solidFill>
                            <a:srgbClr val="FFFFFF"/>
                          </a:solidFill>
                          <a:latin typeface="Calibri"/>
                          <a:ea typeface="Calibri"/>
                          <a:cs typeface="Times New Roman"/>
                        </a:rPr>
                        <a:t>RIESGO DE CONTROL</a:t>
                      </a:r>
                      <a:endParaRPr lang="es-ES" sz="800">
                        <a:latin typeface="Calibri"/>
                        <a:ea typeface="Calibri"/>
                        <a:cs typeface="Times New Roman"/>
                      </a:endParaRPr>
                    </a:p>
                  </a:txBody>
                  <a:tcPr marL="47440" marR="474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lnSpc>
                          <a:spcPct val="150000"/>
                        </a:lnSpc>
                        <a:spcAft>
                          <a:spcPts val="0"/>
                        </a:spcAft>
                      </a:pPr>
                      <a:r>
                        <a:rPr lang="es-ES" sz="800" b="1">
                          <a:solidFill>
                            <a:srgbClr val="FFFFFF"/>
                          </a:solidFill>
                          <a:latin typeface="Calibri"/>
                          <a:ea typeface="Calibri"/>
                          <a:cs typeface="Times New Roman"/>
                        </a:rPr>
                        <a:t>ANÁLISIS</a:t>
                      </a:r>
                      <a:endParaRPr lang="es-ES" sz="800">
                        <a:latin typeface="Calibri"/>
                        <a:ea typeface="Calibri"/>
                        <a:cs typeface="Times New Roman"/>
                      </a:endParaRPr>
                    </a:p>
                  </a:txBody>
                  <a:tcPr marL="47440" marR="474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r>
              <a:tr h="474397">
                <a:tc>
                  <a:txBody>
                    <a:bodyPr/>
                    <a:lstStyle/>
                    <a:p>
                      <a:pPr>
                        <a:lnSpc>
                          <a:spcPct val="150000"/>
                        </a:lnSpc>
                        <a:spcAft>
                          <a:spcPts val="0"/>
                        </a:spcAft>
                      </a:pPr>
                      <a:r>
                        <a:rPr lang="es-ES" sz="800" b="1">
                          <a:solidFill>
                            <a:srgbClr val="FFFFFF"/>
                          </a:solidFill>
                          <a:latin typeface="Calibri"/>
                          <a:ea typeface="Calibri"/>
                          <a:cs typeface="Times New Roman"/>
                        </a:rPr>
                        <a:t>Cuentas por cobrar</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a:lnSpc>
                          <a:spcPct val="150000"/>
                        </a:lnSpc>
                        <a:spcAft>
                          <a:spcPts val="0"/>
                        </a:spcAft>
                      </a:pPr>
                      <a:r>
                        <a:rPr lang="es-ES" sz="700" dirty="0">
                          <a:latin typeface="Calibri"/>
                          <a:ea typeface="Calibri"/>
                          <a:cs typeface="Times New Roman"/>
                        </a:rPr>
                        <a:t>Moderado</a:t>
                      </a:r>
                      <a:endParaRPr lang="es-ES" sz="800" dirty="0">
                        <a:latin typeface="Calibri"/>
                        <a:ea typeface="Calibri"/>
                        <a:cs typeface="Times New Roman"/>
                      </a:endParaRPr>
                    </a:p>
                  </a:txBody>
                  <a:tcPr marL="47440" marR="4744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lnSpc>
                          <a:spcPct val="150000"/>
                        </a:lnSpc>
                        <a:spcAft>
                          <a:spcPts val="0"/>
                        </a:spcAft>
                      </a:pPr>
                      <a:r>
                        <a:rPr lang="es-ES" sz="700">
                          <a:latin typeface="Calibri"/>
                          <a:ea typeface="Calibri"/>
                          <a:cs typeface="Times New Roman"/>
                        </a:rPr>
                        <a:t>Los controles identificados no parecen ser muy efectivos por lo que se tomará una estrategia sustantiva</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474397">
                <a:tc>
                  <a:txBody>
                    <a:bodyPr/>
                    <a:lstStyle/>
                    <a:p>
                      <a:pPr>
                        <a:lnSpc>
                          <a:spcPct val="150000"/>
                        </a:lnSpc>
                        <a:spcAft>
                          <a:spcPts val="0"/>
                        </a:spcAft>
                      </a:pPr>
                      <a:r>
                        <a:rPr lang="es-ES" sz="800" b="1">
                          <a:solidFill>
                            <a:srgbClr val="FFFFFF"/>
                          </a:solidFill>
                          <a:latin typeface="Calibri"/>
                          <a:ea typeface="Calibri"/>
                          <a:cs typeface="Times New Roman"/>
                        </a:rPr>
                        <a:t>Depreciación P.P.E.</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a:lnSpc>
                          <a:spcPct val="150000"/>
                        </a:lnSpc>
                        <a:spcAft>
                          <a:spcPts val="0"/>
                        </a:spcAft>
                      </a:pPr>
                      <a:r>
                        <a:rPr lang="es-ES" sz="700">
                          <a:latin typeface="Calibri"/>
                          <a:ea typeface="Calibri"/>
                          <a:cs typeface="Times New Roman"/>
                        </a:rPr>
                        <a:t>Moderado</a:t>
                      </a:r>
                      <a:endParaRPr lang="es-ES" sz="800">
                        <a:latin typeface="Calibri"/>
                        <a:ea typeface="Calibri"/>
                        <a:cs typeface="Times New Roman"/>
                      </a:endParaRPr>
                    </a:p>
                  </a:txBody>
                  <a:tcPr marL="47440" marR="4744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c>
                  <a:txBody>
                    <a:bodyPr/>
                    <a:lstStyle/>
                    <a:p>
                      <a:pPr algn="ctr">
                        <a:lnSpc>
                          <a:spcPct val="150000"/>
                        </a:lnSpc>
                        <a:spcAft>
                          <a:spcPts val="0"/>
                        </a:spcAft>
                      </a:pPr>
                      <a:r>
                        <a:rPr lang="es-ES" sz="700">
                          <a:latin typeface="Calibri"/>
                          <a:ea typeface="Calibri"/>
                          <a:cs typeface="Times New Roman"/>
                        </a:rPr>
                        <a:t>Los controles identificados no parecen ser muy efectivos por lo que se tomará una estrategia sustantiva</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r>
              <a:tr h="474397">
                <a:tc>
                  <a:txBody>
                    <a:bodyPr/>
                    <a:lstStyle/>
                    <a:p>
                      <a:pPr>
                        <a:lnSpc>
                          <a:spcPct val="150000"/>
                        </a:lnSpc>
                        <a:spcAft>
                          <a:spcPts val="0"/>
                        </a:spcAft>
                      </a:pPr>
                      <a:r>
                        <a:rPr lang="es-ES" sz="800" b="1">
                          <a:solidFill>
                            <a:srgbClr val="FFFFFF"/>
                          </a:solidFill>
                          <a:latin typeface="Calibri"/>
                          <a:ea typeface="Calibri"/>
                          <a:cs typeface="Times New Roman"/>
                        </a:rPr>
                        <a:t>Inventario</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a:lnSpc>
                          <a:spcPct val="150000"/>
                        </a:lnSpc>
                        <a:spcAft>
                          <a:spcPts val="0"/>
                        </a:spcAft>
                      </a:pPr>
                      <a:r>
                        <a:rPr lang="es-ES" sz="700">
                          <a:latin typeface="Calibri"/>
                          <a:ea typeface="Calibri"/>
                          <a:cs typeface="Times New Roman"/>
                        </a:rPr>
                        <a:t>Moderado</a:t>
                      </a:r>
                      <a:endParaRPr lang="es-ES" sz="800">
                        <a:latin typeface="Calibri"/>
                        <a:ea typeface="Calibri"/>
                        <a:cs typeface="Times New Roman"/>
                      </a:endParaRPr>
                    </a:p>
                  </a:txBody>
                  <a:tcPr marL="47440" marR="4744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lnSpc>
                          <a:spcPct val="150000"/>
                        </a:lnSpc>
                        <a:spcAft>
                          <a:spcPts val="0"/>
                        </a:spcAft>
                      </a:pPr>
                      <a:r>
                        <a:rPr lang="es-ES" sz="700">
                          <a:latin typeface="Calibri"/>
                          <a:ea typeface="Calibri"/>
                          <a:cs typeface="Times New Roman"/>
                        </a:rPr>
                        <a:t>Los controles identificados no parecen ser muy efectivos por lo que se tomará una estrategia sustantiva</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474397">
                <a:tc>
                  <a:txBody>
                    <a:bodyPr/>
                    <a:lstStyle/>
                    <a:p>
                      <a:pPr>
                        <a:lnSpc>
                          <a:spcPct val="150000"/>
                        </a:lnSpc>
                        <a:spcAft>
                          <a:spcPts val="0"/>
                        </a:spcAft>
                      </a:pPr>
                      <a:r>
                        <a:rPr lang="es-ES" sz="800" b="1">
                          <a:solidFill>
                            <a:srgbClr val="FFFFFF"/>
                          </a:solidFill>
                          <a:latin typeface="Calibri"/>
                          <a:ea typeface="Calibri"/>
                          <a:cs typeface="Times New Roman"/>
                        </a:rPr>
                        <a:t>Costo de Venta</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a:lnSpc>
                          <a:spcPct val="150000"/>
                        </a:lnSpc>
                        <a:spcAft>
                          <a:spcPts val="0"/>
                        </a:spcAft>
                      </a:pPr>
                      <a:r>
                        <a:rPr lang="es-ES" sz="700">
                          <a:latin typeface="Calibri"/>
                          <a:ea typeface="Calibri"/>
                          <a:cs typeface="Times New Roman"/>
                        </a:rPr>
                        <a:t>Moderado</a:t>
                      </a:r>
                      <a:endParaRPr lang="es-ES" sz="800">
                        <a:latin typeface="Calibri"/>
                        <a:ea typeface="Calibri"/>
                        <a:cs typeface="Times New Roman"/>
                      </a:endParaRPr>
                    </a:p>
                  </a:txBody>
                  <a:tcPr marL="47440" marR="4744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c>
                  <a:txBody>
                    <a:bodyPr/>
                    <a:lstStyle/>
                    <a:p>
                      <a:pPr algn="ctr">
                        <a:lnSpc>
                          <a:spcPct val="150000"/>
                        </a:lnSpc>
                        <a:spcAft>
                          <a:spcPts val="0"/>
                        </a:spcAft>
                      </a:pPr>
                      <a:r>
                        <a:rPr lang="es-ES" sz="700">
                          <a:latin typeface="Calibri"/>
                          <a:ea typeface="Calibri"/>
                          <a:cs typeface="Times New Roman"/>
                        </a:rPr>
                        <a:t>Los controles identificados no parecen ser muy efectivos por lo que se tomará una estrategia sustantiva</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r>
              <a:tr h="521837">
                <a:tc>
                  <a:txBody>
                    <a:bodyPr/>
                    <a:lstStyle/>
                    <a:p>
                      <a:pPr>
                        <a:lnSpc>
                          <a:spcPct val="150000"/>
                        </a:lnSpc>
                        <a:spcAft>
                          <a:spcPts val="0"/>
                        </a:spcAft>
                      </a:pPr>
                      <a:r>
                        <a:rPr lang="es-ES" sz="800" b="1">
                          <a:solidFill>
                            <a:srgbClr val="FFFFFF"/>
                          </a:solidFill>
                          <a:latin typeface="Calibri"/>
                          <a:ea typeface="Calibri"/>
                          <a:cs typeface="Times New Roman"/>
                        </a:rPr>
                        <a:t>Estimación y Caducidad del Inventario</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a:lnSpc>
                          <a:spcPct val="150000"/>
                        </a:lnSpc>
                        <a:spcAft>
                          <a:spcPts val="0"/>
                        </a:spcAft>
                      </a:pPr>
                      <a:r>
                        <a:rPr lang="es-ES" sz="700">
                          <a:latin typeface="Calibri"/>
                          <a:ea typeface="Calibri"/>
                          <a:cs typeface="Times New Roman"/>
                        </a:rPr>
                        <a:t>Moderado</a:t>
                      </a:r>
                      <a:endParaRPr lang="es-ES" sz="800">
                        <a:latin typeface="Calibri"/>
                        <a:ea typeface="Calibri"/>
                        <a:cs typeface="Times New Roman"/>
                      </a:endParaRPr>
                    </a:p>
                  </a:txBody>
                  <a:tcPr marL="47440" marR="4744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lnSpc>
                          <a:spcPct val="150000"/>
                        </a:lnSpc>
                        <a:spcAft>
                          <a:spcPts val="0"/>
                        </a:spcAft>
                      </a:pPr>
                      <a:r>
                        <a:rPr lang="es-ES" sz="700">
                          <a:latin typeface="Calibri"/>
                          <a:ea typeface="Calibri"/>
                          <a:cs typeface="Times New Roman"/>
                        </a:rPr>
                        <a:t>Los controles identificados no parecen ser muy efectivos por lo que se tomará una estrategia sustantiva</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521837">
                <a:tc>
                  <a:txBody>
                    <a:bodyPr/>
                    <a:lstStyle/>
                    <a:p>
                      <a:pPr>
                        <a:lnSpc>
                          <a:spcPct val="150000"/>
                        </a:lnSpc>
                        <a:spcAft>
                          <a:spcPts val="0"/>
                        </a:spcAft>
                      </a:pPr>
                      <a:r>
                        <a:rPr lang="es-ES" sz="800" b="1">
                          <a:solidFill>
                            <a:srgbClr val="FFFFFF"/>
                          </a:solidFill>
                          <a:latin typeface="Calibri"/>
                          <a:ea typeface="Calibri"/>
                          <a:cs typeface="Times New Roman"/>
                        </a:rPr>
                        <a:t>Impuestos y Cuentas de Gasto Relacionadas</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a:lnSpc>
                          <a:spcPct val="150000"/>
                        </a:lnSpc>
                        <a:spcAft>
                          <a:spcPts val="0"/>
                        </a:spcAft>
                      </a:pPr>
                      <a:r>
                        <a:rPr lang="es-ES" sz="700">
                          <a:latin typeface="Calibri"/>
                          <a:ea typeface="Calibri"/>
                          <a:cs typeface="Times New Roman"/>
                        </a:rPr>
                        <a:t>Moderado</a:t>
                      </a:r>
                      <a:endParaRPr lang="es-ES" sz="800">
                        <a:latin typeface="Calibri"/>
                        <a:ea typeface="Calibri"/>
                        <a:cs typeface="Times New Roman"/>
                      </a:endParaRPr>
                    </a:p>
                  </a:txBody>
                  <a:tcPr marL="47440" marR="4744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c>
                  <a:txBody>
                    <a:bodyPr/>
                    <a:lstStyle/>
                    <a:p>
                      <a:pPr algn="ctr">
                        <a:lnSpc>
                          <a:spcPct val="150000"/>
                        </a:lnSpc>
                        <a:spcAft>
                          <a:spcPts val="0"/>
                        </a:spcAft>
                      </a:pPr>
                      <a:r>
                        <a:rPr lang="es-ES" sz="700">
                          <a:latin typeface="Calibri"/>
                          <a:ea typeface="Calibri"/>
                          <a:cs typeface="Times New Roman"/>
                        </a:rPr>
                        <a:t>Los controles identificados no parecen ser muy efectivos por lo que se tomará una estrategia sustantiva</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r>
              <a:tr h="474397">
                <a:tc>
                  <a:txBody>
                    <a:bodyPr/>
                    <a:lstStyle/>
                    <a:p>
                      <a:pPr>
                        <a:lnSpc>
                          <a:spcPct val="150000"/>
                        </a:lnSpc>
                        <a:spcAft>
                          <a:spcPts val="0"/>
                        </a:spcAft>
                      </a:pPr>
                      <a:r>
                        <a:rPr lang="es-ES" sz="800" b="1">
                          <a:solidFill>
                            <a:srgbClr val="FFFFFF"/>
                          </a:solidFill>
                          <a:latin typeface="Calibri"/>
                          <a:ea typeface="Calibri"/>
                          <a:cs typeface="Times New Roman"/>
                        </a:rPr>
                        <a:t>Nómina</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a:lnSpc>
                          <a:spcPct val="150000"/>
                        </a:lnSpc>
                        <a:spcAft>
                          <a:spcPts val="0"/>
                        </a:spcAft>
                      </a:pPr>
                      <a:r>
                        <a:rPr lang="es-ES" sz="700">
                          <a:latin typeface="Calibri"/>
                          <a:ea typeface="Calibri"/>
                          <a:cs typeface="Times New Roman"/>
                        </a:rPr>
                        <a:t>Moderado</a:t>
                      </a:r>
                      <a:endParaRPr lang="es-ES" sz="800">
                        <a:latin typeface="Calibri"/>
                        <a:ea typeface="Calibri"/>
                        <a:cs typeface="Times New Roman"/>
                      </a:endParaRPr>
                    </a:p>
                  </a:txBody>
                  <a:tcPr marL="47440" marR="4744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lnSpc>
                          <a:spcPct val="150000"/>
                        </a:lnSpc>
                        <a:spcAft>
                          <a:spcPts val="0"/>
                        </a:spcAft>
                      </a:pPr>
                      <a:r>
                        <a:rPr lang="es-ES" sz="700">
                          <a:latin typeface="Calibri"/>
                          <a:ea typeface="Calibri"/>
                          <a:cs typeface="Times New Roman"/>
                        </a:rPr>
                        <a:t>Los controles identificados no parecen ser muy efectivos por lo que se tomará una estrategia sustantiva</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474397">
                <a:tc>
                  <a:txBody>
                    <a:bodyPr/>
                    <a:lstStyle/>
                    <a:p>
                      <a:pPr>
                        <a:lnSpc>
                          <a:spcPct val="150000"/>
                        </a:lnSpc>
                        <a:spcAft>
                          <a:spcPts val="0"/>
                        </a:spcAft>
                      </a:pPr>
                      <a:r>
                        <a:rPr lang="es-ES" sz="800" b="1">
                          <a:solidFill>
                            <a:srgbClr val="FFFFFF"/>
                          </a:solidFill>
                          <a:latin typeface="Calibri"/>
                          <a:ea typeface="Calibri"/>
                          <a:cs typeface="Times New Roman"/>
                        </a:rPr>
                        <a:t>Gastos Financieros</a:t>
                      </a:r>
                      <a:endParaRPr lang="es-ES" sz="80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a:lnSpc>
                          <a:spcPct val="150000"/>
                        </a:lnSpc>
                        <a:spcAft>
                          <a:spcPts val="0"/>
                        </a:spcAft>
                      </a:pPr>
                      <a:r>
                        <a:rPr lang="es-ES" sz="700">
                          <a:latin typeface="Calibri"/>
                          <a:ea typeface="Calibri"/>
                          <a:cs typeface="Times New Roman"/>
                        </a:rPr>
                        <a:t>Moderado</a:t>
                      </a:r>
                      <a:endParaRPr lang="es-ES" sz="800">
                        <a:latin typeface="Calibri"/>
                        <a:ea typeface="Calibri"/>
                        <a:cs typeface="Times New Roman"/>
                      </a:endParaRPr>
                    </a:p>
                  </a:txBody>
                  <a:tcPr marL="47440" marR="4744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c>
                  <a:txBody>
                    <a:bodyPr/>
                    <a:lstStyle/>
                    <a:p>
                      <a:pPr algn="ctr">
                        <a:lnSpc>
                          <a:spcPct val="150000"/>
                        </a:lnSpc>
                        <a:spcAft>
                          <a:spcPts val="0"/>
                        </a:spcAft>
                      </a:pPr>
                      <a:r>
                        <a:rPr lang="es-ES" sz="700" dirty="0">
                          <a:latin typeface="Calibri"/>
                          <a:ea typeface="Calibri"/>
                          <a:cs typeface="Times New Roman"/>
                        </a:rPr>
                        <a:t>Los controles identificados no parecen ser muy efectivos por lo que se tomará una estrategia sustantiva</a:t>
                      </a:r>
                      <a:endParaRPr lang="es-ES" sz="800" dirty="0">
                        <a:latin typeface="Calibri"/>
                        <a:ea typeface="Calibri"/>
                        <a:cs typeface="Times New Roman"/>
                      </a:endParaRPr>
                    </a:p>
                  </a:txBody>
                  <a:tcPr marL="47440" marR="4744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571500"/>
            <a:ext cx="2752725" cy="357188"/>
          </a:xfrm>
        </p:spPr>
        <p:txBody>
          <a:bodyPr rtlCol="0">
            <a:normAutofit fontScale="90000"/>
          </a:bodyPr>
          <a:lstStyle/>
          <a:p>
            <a:pPr eaLnBrk="1" fontAlgn="auto" hangingPunct="1">
              <a:spcAft>
                <a:spcPts val="0"/>
              </a:spcAft>
              <a:defRPr/>
            </a:pPr>
            <a:r>
              <a:rPr sz="1800" b="1" dirty="0" smtClean="0">
                <a:solidFill>
                  <a:srgbClr val="002060"/>
                </a:solidFill>
                <a:latin typeface="+mn-lt"/>
              </a:rPr>
              <a:t>RIESGO COMBINADO</a:t>
            </a:r>
            <a:endParaRPr sz="1800" b="1" dirty="0">
              <a:solidFill>
                <a:srgbClr val="002060"/>
              </a:solidFill>
              <a:latin typeface="+mn-lt"/>
            </a:endParaRPr>
          </a:p>
        </p:txBody>
      </p:sp>
      <p:sp>
        <p:nvSpPr>
          <p:cNvPr id="4" name="1 Título"/>
          <p:cNvSpPr txBox="1">
            <a:spLocks/>
          </p:cNvSpPr>
          <p:nvPr/>
        </p:nvSpPr>
        <p:spPr>
          <a:xfrm rot="5400000">
            <a:off x="5893603" y="2893215"/>
            <a:ext cx="5429288" cy="785818"/>
          </a:xfrm>
          <a:prstGeom prst="rect">
            <a:avLst/>
          </a:prstGeom>
        </p:spPr>
        <p:style>
          <a:lnRef idx="1">
            <a:schemeClr val="accent4"/>
          </a:lnRef>
          <a:fillRef idx="2">
            <a:schemeClr val="accent4"/>
          </a:fillRef>
          <a:effectRef idx="1">
            <a:schemeClr val="accent4"/>
          </a:effectRef>
          <a:fontRef idx="minor">
            <a:schemeClr val="dk1"/>
          </a:fontRef>
        </p:style>
        <p:txBody>
          <a:bodyPr anchor="b">
            <a:normAutofit/>
          </a:bodyPr>
          <a:lstStyle/>
          <a:p>
            <a:pPr fontAlgn="auto">
              <a:spcAft>
                <a:spcPts val="0"/>
              </a:spcAft>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Análisis de Riesgos</a:t>
            </a:r>
          </a:p>
        </p:txBody>
      </p:sp>
      <p:graphicFrame>
        <p:nvGraphicFramePr>
          <p:cNvPr id="5" name="4 Tabla"/>
          <p:cNvGraphicFramePr>
            <a:graphicFrameLocks noGrp="1"/>
          </p:cNvGraphicFramePr>
          <p:nvPr/>
        </p:nvGraphicFramePr>
        <p:xfrm>
          <a:off x="3214688" y="1143000"/>
          <a:ext cx="4019550" cy="4573588"/>
        </p:xfrm>
        <a:graphic>
          <a:graphicData uri="http://schemas.openxmlformats.org/drawingml/2006/table">
            <a:tbl>
              <a:tblPr/>
              <a:tblGrid>
                <a:gridCol w="689728"/>
                <a:gridCol w="529274"/>
                <a:gridCol w="448369"/>
                <a:gridCol w="576732"/>
                <a:gridCol w="766113"/>
                <a:gridCol w="1009732"/>
              </a:tblGrid>
              <a:tr h="564386">
                <a:tc>
                  <a:txBody>
                    <a:bodyPr/>
                    <a:lstStyle/>
                    <a:p>
                      <a:pPr algn="ctr">
                        <a:lnSpc>
                          <a:spcPct val="150000"/>
                        </a:lnSpc>
                        <a:spcAft>
                          <a:spcPts val="0"/>
                        </a:spcAft>
                      </a:pPr>
                      <a:r>
                        <a:rPr lang="es-ES" sz="500" b="1">
                          <a:solidFill>
                            <a:srgbClr val="FFFFFF"/>
                          </a:solidFill>
                          <a:latin typeface="Calibri"/>
                          <a:ea typeface="Calibri"/>
                          <a:cs typeface="Arial"/>
                        </a:rPr>
                        <a:t>CUENTA</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algn="ctr">
                        <a:lnSpc>
                          <a:spcPct val="150000"/>
                        </a:lnSpc>
                        <a:spcAft>
                          <a:spcPts val="0"/>
                        </a:spcAft>
                      </a:pPr>
                      <a:endParaRPr lang="es-ES" sz="600">
                        <a:latin typeface="Calibri"/>
                        <a:ea typeface="Calibri"/>
                        <a:cs typeface="Times New Roman"/>
                      </a:endParaRPr>
                    </a:p>
                    <a:p>
                      <a:pPr algn="ctr">
                        <a:lnSpc>
                          <a:spcPct val="150000"/>
                        </a:lnSpc>
                        <a:spcAft>
                          <a:spcPts val="0"/>
                        </a:spcAft>
                      </a:pPr>
                      <a:r>
                        <a:rPr lang="es-ES" sz="500" b="1">
                          <a:solidFill>
                            <a:srgbClr val="FFFFFF"/>
                          </a:solidFill>
                          <a:latin typeface="Calibri"/>
                          <a:ea typeface="Calibri"/>
                          <a:cs typeface="Arial"/>
                        </a:rPr>
                        <a:t>RIESGO</a:t>
                      </a:r>
                      <a:endParaRPr lang="es-ES" sz="600">
                        <a:latin typeface="Calibri"/>
                        <a:ea typeface="Calibri"/>
                        <a:cs typeface="Times New Roman"/>
                      </a:endParaRPr>
                    </a:p>
                    <a:p>
                      <a:pPr algn="ctr">
                        <a:lnSpc>
                          <a:spcPct val="150000"/>
                        </a:lnSpc>
                        <a:spcAft>
                          <a:spcPts val="0"/>
                        </a:spcAft>
                      </a:pPr>
                      <a:r>
                        <a:rPr lang="es-ES" sz="500" b="1">
                          <a:solidFill>
                            <a:srgbClr val="FFFFFF"/>
                          </a:solidFill>
                          <a:latin typeface="Calibri"/>
                          <a:ea typeface="Calibri"/>
                          <a:cs typeface="Arial"/>
                        </a:rPr>
                        <a:t>INHERENTE</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algn="ctr">
                        <a:lnSpc>
                          <a:spcPct val="150000"/>
                        </a:lnSpc>
                        <a:spcAft>
                          <a:spcPts val="0"/>
                        </a:spcAft>
                      </a:pPr>
                      <a:endParaRPr lang="es-ES" sz="600">
                        <a:latin typeface="Calibri"/>
                        <a:ea typeface="Calibri"/>
                        <a:cs typeface="Times New Roman"/>
                      </a:endParaRPr>
                    </a:p>
                    <a:p>
                      <a:pPr algn="ctr">
                        <a:lnSpc>
                          <a:spcPct val="150000"/>
                        </a:lnSpc>
                        <a:spcAft>
                          <a:spcPts val="0"/>
                        </a:spcAft>
                      </a:pPr>
                      <a:r>
                        <a:rPr lang="es-ES" sz="500" b="1">
                          <a:solidFill>
                            <a:srgbClr val="FFFFFF"/>
                          </a:solidFill>
                          <a:latin typeface="Calibri"/>
                          <a:ea typeface="Calibri"/>
                          <a:cs typeface="Arial"/>
                        </a:rPr>
                        <a:t>RIESGO</a:t>
                      </a:r>
                      <a:endParaRPr lang="es-ES" sz="600">
                        <a:latin typeface="Calibri"/>
                        <a:ea typeface="Calibri"/>
                        <a:cs typeface="Times New Roman"/>
                      </a:endParaRPr>
                    </a:p>
                    <a:p>
                      <a:pPr algn="ctr">
                        <a:lnSpc>
                          <a:spcPct val="150000"/>
                        </a:lnSpc>
                        <a:spcAft>
                          <a:spcPts val="0"/>
                        </a:spcAft>
                      </a:pPr>
                      <a:r>
                        <a:rPr lang="es-ES" sz="500" b="1">
                          <a:solidFill>
                            <a:srgbClr val="FFFFFF"/>
                          </a:solidFill>
                          <a:latin typeface="Calibri"/>
                          <a:ea typeface="Calibri"/>
                          <a:cs typeface="Arial"/>
                        </a:rPr>
                        <a:t>DE CONTROL</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algn="ctr">
                        <a:lnSpc>
                          <a:spcPct val="150000"/>
                        </a:lnSpc>
                        <a:spcAft>
                          <a:spcPts val="0"/>
                        </a:spcAft>
                      </a:pPr>
                      <a:endParaRPr lang="es-ES" sz="600">
                        <a:latin typeface="Calibri"/>
                        <a:ea typeface="Calibri"/>
                        <a:cs typeface="Times New Roman"/>
                      </a:endParaRPr>
                    </a:p>
                    <a:p>
                      <a:pPr algn="ctr">
                        <a:lnSpc>
                          <a:spcPct val="150000"/>
                        </a:lnSpc>
                        <a:spcAft>
                          <a:spcPts val="0"/>
                        </a:spcAft>
                      </a:pPr>
                      <a:r>
                        <a:rPr lang="es-ES" sz="500" b="1">
                          <a:solidFill>
                            <a:srgbClr val="FFFFFF"/>
                          </a:solidFill>
                          <a:latin typeface="Calibri"/>
                          <a:ea typeface="Calibri"/>
                          <a:cs typeface="Arial"/>
                        </a:rPr>
                        <a:t>RIESGO COMBINADO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algn="ctr">
                        <a:lnSpc>
                          <a:spcPct val="150000"/>
                        </a:lnSpc>
                        <a:spcAft>
                          <a:spcPts val="0"/>
                        </a:spcAft>
                      </a:pPr>
                      <a:endParaRPr lang="es-ES" sz="600">
                        <a:latin typeface="Calibri"/>
                        <a:ea typeface="Calibri"/>
                        <a:cs typeface="Times New Roman"/>
                      </a:endParaRPr>
                    </a:p>
                    <a:p>
                      <a:pPr algn="ctr">
                        <a:lnSpc>
                          <a:spcPct val="150000"/>
                        </a:lnSpc>
                        <a:spcAft>
                          <a:spcPts val="0"/>
                        </a:spcAft>
                      </a:pPr>
                      <a:r>
                        <a:rPr lang="es-ES" sz="500" b="1">
                          <a:solidFill>
                            <a:srgbClr val="FFFFFF"/>
                          </a:solidFill>
                          <a:latin typeface="Calibri"/>
                          <a:ea typeface="Calibri"/>
                          <a:cs typeface="Arial"/>
                        </a:rPr>
                        <a:t>ANÁLISIS</a:t>
                      </a:r>
                      <a:endParaRPr lang="es-ES" sz="600">
                        <a:latin typeface="Calibri"/>
                        <a:ea typeface="Calibri"/>
                        <a:cs typeface="Times New Roman"/>
                      </a:endParaRPr>
                    </a:p>
                    <a:p>
                      <a:pPr algn="ctr">
                        <a:lnSpc>
                          <a:spcPct val="150000"/>
                        </a:lnSpc>
                        <a:spcAft>
                          <a:spcPts val="0"/>
                        </a:spcAft>
                      </a:pPr>
                      <a:r>
                        <a:rPr lang="es-ES" sz="500" b="1">
                          <a:solidFill>
                            <a:srgbClr val="FFFFFF"/>
                          </a:solidFill>
                          <a:latin typeface="Calibri"/>
                          <a:ea typeface="Calibri"/>
                          <a:cs typeface="Arial"/>
                        </a:rPr>
                        <a:t>R. INHERENTE</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algn="ctr">
                        <a:lnSpc>
                          <a:spcPct val="150000"/>
                        </a:lnSpc>
                        <a:spcAft>
                          <a:spcPts val="0"/>
                        </a:spcAft>
                      </a:pPr>
                      <a:endParaRPr lang="es-ES" sz="600">
                        <a:latin typeface="Calibri"/>
                        <a:ea typeface="Calibri"/>
                        <a:cs typeface="Times New Roman"/>
                      </a:endParaRPr>
                    </a:p>
                    <a:p>
                      <a:pPr algn="ctr">
                        <a:lnSpc>
                          <a:spcPct val="150000"/>
                        </a:lnSpc>
                        <a:spcAft>
                          <a:spcPts val="0"/>
                        </a:spcAft>
                      </a:pPr>
                      <a:r>
                        <a:rPr lang="es-ES" sz="500" b="1">
                          <a:solidFill>
                            <a:srgbClr val="FFFFFF"/>
                          </a:solidFill>
                          <a:latin typeface="Calibri"/>
                          <a:ea typeface="Calibri"/>
                          <a:cs typeface="Arial"/>
                        </a:rPr>
                        <a:t>ANÁLISIS R. DE CONTROL</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r>
              <a:tr h="475272">
                <a:tc>
                  <a:txBody>
                    <a:bodyPr/>
                    <a:lstStyle/>
                    <a:p>
                      <a:pPr algn="just">
                        <a:lnSpc>
                          <a:spcPct val="150000"/>
                        </a:lnSpc>
                        <a:spcAft>
                          <a:spcPts val="0"/>
                        </a:spcAft>
                      </a:pPr>
                      <a:r>
                        <a:rPr lang="es-ES" sz="600" b="1">
                          <a:solidFill>
                            <a:srgbClr val="FFFFFF"/>
                          </a:solidFill>
                          <a:latin typeface="Calibri"/>
                          <a:ea typeface="Calibri"/>
                          <a:cs typeface="Arial"/>
                        </a:rPr>
                        <a:t>Cuentas por Cobrar</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 sz="500">
                          <a:latin typeface="Calibri"/>
                          <a:ea typeface="Calibri"/>
                          <a:cs typeface="Times New Roman"/>
                        </a:rPr>
                        <a:t>Muy alto</a:t>
                      </a:r>
                      <a:endParaRPr lang="es-ES" sz="600">
                        <a:latin typeface="Calibri"/>
                        <a:ea typeface="Calibri"/>
                        <a:cs typeface="Times New Roman"/>
                      </a:endParaRPr>
                    </a:p>
                  </a:txBody>
                  <a:tcPr marL="40371" marR="40371"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Moderado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Moderado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Cuenta muy propensa a fraude,  lo que incrementa el riesgo inherente</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Los controles no parecen efectivos por lo que se tomará una estrategia sustantiva</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378454">
                <a:tc>
                  <a:txBody>
                    <a:bodyPr/>
                    <a:lstStyle/>
                    <a:p>
                      <a:pPr algn="just">
                        <a:lnSpc>
                          <a:spcPct val="150000"/>
                        </a:lnSpc>
                        <a:spcAft>
                          <a:spcPts val="0"/>
                        </a:spcAft>
                      </a:pPr>
                      <a:r>
                        <a:rPr lang="es-ES" sz="600" b="1">
                          <a:solidFill>
                            <a:srgbClr val="FFFFFF"/>
                          </a:solidFill>
                          <a:latin typeface="Calibri"/>
                          <a:ea typeface="Calibri"/>
                          <a:cs typeface="Times New Roman"/>
                        </a:rPr>
                        <a:t>Provisión C x C</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 sz="500">
                          <a:latin typeface="Calibri"/>
                          <a:ea typeface="Calibri"/>
                          <a:cs typeface="Times New Roman"/>
                        </a:rPr>
                        <a:t>Muy alto</a:t>
                      </a:r>
                      <a:endParaRPr lang="es-ES" sz="600">
                        <a:latin typeface="Calibri"/>
                        <a:ea typeface="Calibri"/>
                        <a:cs typeface="Times New Roman"/>
                      </a:endParaRPr>
                    </a:p>
                  </a:txBody>
                  <a:tcPr marL="40371" marR="40371"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500">
                          <a:latin typeface="Calibri"/>
                          <a:ea typeface="Calibri"/>
                          <a:cs typeface="Times New Roman"/>
                        </a:rPr>
                        <a:t>Moderado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500">
                          <a:latin typeface="Calibri"/>
                          <a:ea typeface="Calibri"/>
                          <a:cs typeface="Times New Roman"/>
                        </a:rPr>
                        <a:t>Moderado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500">
                          <a:latin typeface="Calibri"/>
                          <a:ea typeface="Calibri"/>
                          <a:cs typeface="Times New Roman"/>
                        </a:rPr>
                        <a:t>Por ser una cuenta de estimación tiene un riesgo inherente alto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500">
                          <a:latin typeface="Calibri"/>
                          <a:ea typeface="Calibri"/>
                          <a:cs typeface="Times New Roman"/>
                        </a:rPr>
                        <a:t>Los controles no parecen efectivos por lo que se tomará una estrategia sustantiva</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378454">
                <a:tc>
                  <a:txBody>
                    <a:bodyPr/>
                    <a:lstStyle/>
                    <a:p>
                      <a:pPr algn="just">
                        <a:lnSpc>
                          <a:spcPct val="150000"/>
                        </a:lnSpc>
                        <a:spcAft>
                          <a:spcPts val="0"/>
                        </a:spcAft>
                      </a:pPr>
                      <a:r>
                        <a:rPr lang="es-ES" sz="600" b="1">
                          <a:solidFill>
                            <a:srgbClr val="FFFFFF"/>
                          </a:solidFill>
                          <a:latin typeface="Calibri"/>
                          <a:ea typeface="Calibri"/>
                          <a:cs typeface="Times New Roman"/>
                        </a:rPr>
                        <a:t>Depreciación P.P.E.</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 sz="500">
                          <a:latin typeface="Calibri"/>
                          <a:ea typeface="Calibri"/>
                          <a:cs typeface="Times New Roman"/>
                        </a:rPr>
                        <a:t>Muy alto</a:t>
                      </a:r>
                      <a:endParaRPr lang="es-ES" sz="600">
                        <a:latin typeface="Calibri"/>
                        <a:ea typeface="Calibri"/>
                        <a:cs typeface="Times New Roman"/>
                      </a:endParaRPr>
                    </a:p>
                  </a:txBody>
                  <a:tcPr marL="40371" marR="40371"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Moderado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Moderado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Es realizado a diario y físicamente lo que reduce el riesgo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Los controles no parecen efectivos por lo que se tomará una estrategia sustantiva</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378454">
                <a:tc>
                  <a:txBody>
                    <a:bodyPr/>
                    <a:lstStyle/>
                    <a:p>
                      <a:pPr algn="just">
                        <a:lnSpc>
                          <a:spcPct val="150000"/>
                        </a:lnSpc>
                        <a:spcAft>
                          <a:spcPts val="0"/>
                        </a:spcAft>
                      </a:pPr>
                      <a:r>
                        <a:rPr lang="es-ES" sz="600" b="1">
                          <a:solidFill>
                            <a:srgbClr val="FFFFFF"/>
                          </a:solidFill>
                          <a:latin typeface="Calibri"/>
                          <a:ea typeface="Calibri"/>
                          <a:cs typeface="Times New Roman"/>
                        </a:rPr>
                        <a:t>Inventario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 sz="500">
                          <a:latin typeface="Calibri"/>
                          <a:ea typeface="Calibri"/>
                          <a:cs typeface="Times New Roman"/>
                        </a:rPr>
                        <a:t>Muy bajo</a:t>
                      </a:r>
                      <a:endParaRPr lang="es-ES" sz="600">
                        <a:latin typeface="Calibri"/>
                        <a:ea typeface="Calibri"/>
                        <a:cs typeface="Times New Roman"/>
                      </a:endParaRPr>
                    </a:p>
                  </a:txBody>
                  <a:tcPr marL="40371" marR="40371"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500">
                          <a:latin typeface="Calibri"/>
                          <a:ea typeface="Calibri"/>
                          <a:cs typeface="Times New Roman"/>
                        </a:rPr>
                        <a:t>Moderado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500">
                          <a:latin typeface="Calibri"/>
                          <a:ea typeface="Calibri"/>
                          <a:cs typeface="Arial"/>
                        </a:rPr>
                        <a:t>Bajo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500">
                          <a:latin typeface="Calibri"/>
                          <a:ea typeface="Calibri"/>
                          <a:cs typeface="Times New Roman"/>
                        </a:rPr>
                        <a:t>La empresa posee un alto volumen de productos</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500">
                          <a:latin typeface="Calibri"/>
                          <a:ea typeface="Calibri"/>
                          <a:cs typeface="Times New Roman"/>
                        </a:rPr>
                        <a:t>Los controles no parecen efectivos por lo que se tomará una estrategia sustantiva</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475272">
                <a:tc>
                  <a:txBody>
                    <a:bodyPr/>
                    <a:lstStyle/>
                    <a:p>
                      <a:pPr algn="just">
                        <a:lnSpc>
                          <a:spcPct val="150000"/>
                        </a:lnSpc>
                        <a:spcAft>
                          <a:spcPts val="0"/>
                        </a:spcAft>
                      </a:pPr>
                      <a:r>
                        <a:rPr lang="es-ES" sz="600" b="1">
                          <a:solidFill>
                            <a:srgbClr val="FFFFFF"/>
                          </a:solidFill>
                          <a:latin typeface="Calibri"/>
                          <a:ea typeface="Calibri"/>
                          <a:cs typeface="Times New Roman"/>
                        </a:rPr>
                        <a:t>Costo de Venta</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 sz="500">
                          <a:latin typeface="Calibri"/>
                          <a:ea typeface="Calibri"/>
                          <a:cs typeface="Times New Roman"/>
                        </a:rPr>
                        <a:t>Muy alto</a:t>
                      </a:r>
                      <a:endParaRPr lang="es-ES" sz="600">
                        <a:latin typeface="Calibri"/>
                        <a:ea typeface="Calibri"/>
                        <a:cs typeface="Times New Roman"/>
                      </a:endParaRPr>
                    </a:p>
                  </a:txBody>
                  <a:tcPr marL="40371" marR="40371"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Moderado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Moderado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Cuenta relacionada con riesgo de fraude, lo que aumenta el riesgo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Los controles no parecen efectivos por lo que se tomará una estrategia sustantiva</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475272">
                <a:tc>
                  <a:txBody>
                    <a:bodyPr/>
                    <a:lstStyle/>
                    <a:p>
                      <a:pPr algn="just">
                        <a:lnSpc>
                          <a:spcPct val="150000"/>
                        </a:lnSpc>
                        <a:spcAft>
                          <a:spcPts val="0"/>
                        </a:spcAft>
                      </a:pPr>
                      <a:r>
                        <a:rPr lang="es-ES" sz="600" b="1">
                          <a:solidFill>
                            <a:srgbClr val="FFFFFF"/>
                          </a:solidFill>
                          <a:latin typeface="Calibri"/>
                          <a:ea typeface="Calibri"/>
                          <a:cs typeface="Times New Roman"/>
                        </a:rPr>
                        <a:t>Estimación y Obsolescencia de Inventario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50000"/>
                        </a:lnSpc>
                        <a:spcAft>
                          <a:spcPts val="0"/>
                        </a:spcAft>
                      </a:pPr>
                      <a:endParaRPr lang="es-ES" sz="500">
                        <a:latin typeface="Calibri"/>
                        <a:ea typeface="Calibri"/>
                        <a:cs typeface="Times New Roman"/>
                      </a:endParaRPr>
                    </a:p>
                    <a:p>
                      <a:pPr algn="ctr">
                        <a:lnSpc>
                          <a:spcPct val="150000"/>
                        </a:lnSpc>
                        <a:spcAft>
                          <a:spcPts val="0"/>
                        </a:spcAft>
                      </a:pPr>
                      <a:r>
                        <a:rPr lang="es-ES" sz="500">
                          <a:latin typeface="Calibri"/>
                          <a:ea typeface="Calibri"/>
                          <a:cs typeface="Times New Roman"/>
                        </a:rPr>
                        <a:t>Muy alto</a:t>
                      </a:r>
                      <a:endParaRPr lang="es-ES" sz="600">
                        <a:latin typeface="Calibri"/>
                        <a:ea typeface="Calibri"/>
                        <a:cs typeface="Times New Roman"/>
                      </a:endParaRPr>
                    </a:p>
                  </a:txBody>
                  <a:tcPr marL="40371" marR="40371"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endParaRPr lang="es-ES" sz="500">
                        <a:latin typeface="Calibri"/>
                        <a:ea typeface="Calibri"/>
                        <a:cs typeface="Times New Roman"/>
                      </a:endParaRPr>
                    </a:p>
                    <a:p>
                      <a:pPr algn="ctr">
                        <a:lnSpc>
                          <a:spcPct val="150000"/>
                        </a:lnSpc>
                        <a:spcAft>
                          <a:spcPts val="0"/>
                        </a:spcAft>
                      </a:pPr>
                      <a:r>
                        <a:rPr lang="es-ES" sz="500">
                          <a:latin typeface="Calibri"/>
                          <a:ea typeface="Calibri"/>
                          <a:cs typeface="Times New Roman"/>
                        </a:rPr>
                        <a:t>Moderado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endParaRPr lang="es-ES" sz="500">
                        <a:latin typeface="Calibri"/>
                        <a:ea typeface="Calibri"/>
                        <a:cs typeface="Times New Roman"/>
                      </a:endParaRPr>
                    </a:p>
                    <a:p>
                      <a:pPr algn="ctr">
                        <a:lnSpc>
                          <a:spcPct val="150000"/>
                        </a:lnSpc>
                        <a:spcAft>
                          <a:spcPts val="0"/>
                        </a:spcAft>
                      </a:pPr>
                      <a:r>
                        <a:rPr lang="es-ES" sz="500">
                          <a:latin typeface="Calibri"/>
                          <a:ea typeface="Calibri"/>
                          <a:cs typeface="Times New Roman"/>
                        </a:rPr>
                        <a:t>Moderado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500">
                          <a:latin typeface="Calibri"/>
                          <a:ea typeface="Calibri"/>
                          <a:cs typeface="Times New Roman"/>
                        </a:rPr>
                        <a:t>Las transacciones son sencillas y dentro de lo establecido por la ley</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500">
                          <a:latin typeface="Calibri"/>
                          <a:ea typeface="Calibri"/>
                          <a:cs typeface="Times New Roman"/>
                        </a:rPr>
                        <a:t>Los controles no parecen efectivos por lo que se tomará una estrategia sustantiva</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594090">
                <a:tc>
                  <a:txBody>
                    <a:bodyPr/>
                    <a:lstStyle/>
                    <a:p>
                      <a:pPr algn="just">
                        <a:lnSpc>
                          <a:spcPct val="150000"/>
                        </a:lnSpc>
                        <a:spcAft>
                          <a:spcPts val="0"/>
                        </a:spcAft>
                      </a:pPr>
                      <a:r>
                        <a:rPr lang="es-ES" sz="600" b="1">
                          <a:solidFill>
                            <a:srgbClr val="FFFFFF"/>
                          </a:solidFill>
                          <a:latin typeface="Calibri"/>
                          <a:ea typeface="Calibri"/>
                          <a:cs typeface="Times New Roman"/>
                        </a:rPr>
                        <a:t>Impuestos y Cuentas de Gasto Relacionadas</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50000"/>
                        </a:lnSpc>
                        <a:spcAft>
                          <a:spcPts val="0"/>
                        </a:spcAft>
                      </a:pPr>
                      <a:endParaRPr lang="es-ES" sz="500">
                        <a:latin typeface="Calibri"/>
                        <a:ea typeface="Calibri"/>
                        <a:cs typeface="Times New Roman"/>
                      </a:endParaRPr>
                    </a:p>
                    <a:p>
                      <a:pPr algn="ctr">
                        <a:lnSpc>
                          <a:spcPct val="150000"/>
                        </a:lnSpc>
                        <a:spcAft>
                          <a:spcPts val="0"/>
                        </a:spcAft>
                      </a:pPr>
                      <a:r>
                        <a:rPr lang="es-ES" sz="500">
                          <a:latin typeface="Calibri"/>
                          <a:ea typeface="Calibri"/>
                          <a:cs typeface="Times New Roman"/>
                        </a:rPr>
                        <a:t>Muy bajo</a:t>
                      </a:r>
                      <a:endParaRPr lang="es-ES" sz="600">
                        <a:latin typeface="Calibri"/>
                        <a:ea typeface="Calibri"/>
                        <a:cs typeface="Times New Roman"/>
                      </a:endParaRPr>
                    </a:p>
                  </a:txBody>
                  <a:tcPr marL="40371" marR="40371"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endParaRPr lang="es-ES" sz="500">
                        <a:latin typeface="Calibri"/>
                        <a:ea typeface="Calibri"/>
                        <a:cs typeface="Times New Roman"/>
                      </a:endParaRPr>
                    </a:p>
                    <a:p>
                      <a:pPr algn="ctr">
                        <a:lnSpc>
                          <a:spcPct val="150000"/>
                        </a:lnSpc>
                        <a:spcAft>
                          <a:spcPts val="0"/>
                        </a:spcAft>
                      </a:pPr>
                      <a:r>
                        <a:rPr lang="es-ES" sz="500">
                          <a:latin typeface="Calibri"/>
                          <a:ea typeface="Calibri"/>
                          <a:cs typeface="Times New Roman"/>
                        </a:rPr>
                        <a:t>Moderado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endParaRPr lang="es-ES" sz="500">
                        <a:latin typeface="Calibri"/>
                        <a:ea typeface="Calibri"/>
                        <a:cs typeface="Times New Roman"/>
                      </a:endParaRPr>
                    </a:p>
                    <a:p>
                      <a:pPr algn="ctr">
                        <a:lnSpc>
                          <a:spcPct val="150000"/>
                        </a:lnSpc>
                        <a:spcAft>
                          <a:spcPts val="0"/>
                        </a:spcAft>
                      </a:pPr>
                      <a:r>
                        <a:rPr lang="es-ES" sz="500">
                          <a:latin typeface="Calibri"/>
                          <a:ea typeface="Calibri"/>
                          <a:cs typeface="Times New Roman"/>
                        </a:rPr>
                        <a:t>Bajo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Todo se realiza dentro de lo establecido por la ley</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Los controles no parecen efectivos por lo que se tomará una estrategia sustantiva</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378454">
                <a:tc>
                  <a:txBody>
                    <a:bodyPr/>
                    <a:lstStyle/>
                    <a:p>
                      <a:pPr algn="just">
                        <a:lnSpc>
                          <a:spcPct val="150000"/>
                        </a:lnSpc>
                        <a:spcAft>
                          <a:spcPts val="0"/>
                        </a:spcAft>
                      </a:pPr>
                      <a:r>
                        <a:rPr lang="es-ES" sz="600" b="1">
                          <a:solidFill>
                            <a:srgbClr val="FFFFFF"/>
                          </a:solidFill>
                          <a:latin typeface="Calibri"/>
                          <a:ea typeface="Calibri"/>
                          <a:cs typeface="Times New Roman"/>
                        </a:rPr>
                        <a:t>Nómina</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 sz="500">
                          <a:latin typeface="Calibri"/>
                          <a:ea typeface="Calibri"/>
                          <a:cs typeface="Times New Roman"/>
                        </a:rPr>
                        <a:t>Muy bajo</a:t>
                      </a:r>
                      <a:endParaRPr lang="es-ES" sz="600">
                        <a:latin typeface="Calibri"/>
                        <a:ea typeface="Calibri"/>
                        <a:cs typeface="Times New Roman"/>
                      </a:endParaRPr>
                    </a:p>
                  </a:txBody>
                  <a:tcPr marL="40371" marR="40371"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500">
                          <a:latin typeface="Calibri"/>
                          <a:ea typeface="Calibri"/>
                          <a:cs typeface="Times New Roman"/>
                        </a:rPr>
                        <a:t>Moderado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500">
                          <a:latin typeface="Calibri"/>
                          <a:ea typeface="Calibri"/>
                          <a:cs typeface="Times New Roman"/>
                        </a:rPr>
                        <a:t>Muy bajo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500">
                          <a:latin typeface="Calibri"/>
                          <a:ea typeface="Calibri"/>
                          <a:cs typeface="Times New Roman"/>
                        </a:rPr>
                        <a:t>Transacciones normales en el año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a:lnSpc>
                          <a:spcPct val="150000"/>
                        </a:lnSpc>
                        <a:spcAft>
                          <a:spcPts val="0"/>
                        </a:spcAft>
                      </a:pPr>
                      <a:r>
                        <a:rPr lang="es-ES" sz="500">
                          <a:latin typeface="Calibri"/>
                          <a:ea typeface="Calibri"/>
                          <a:cs typeface="Times New Roman"/>
                        </a:rPr>
                        <a:t>Los controles no parecen efectivos por lo que se tomará una estrategia sustantiva</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475272">
                <a:tc>
                  <a:txBody>
                    <a:bodyPr/>
                    <a:lstStyle/>
                    <a:p>
                      <a:pPr algn="just">
                        <a:lnSpc>
                          <a:spcPct val="150000"/>
                        </a:lnSpc>
                        <a:spcAft>
                          <a:spcPts val="0"/>
                        </a:spcAft>
                      </a:pPr>
                      <a:r>
                        <a:rPr lang="es-ES" sz="600" b="1">
                          <a:solidFill>
                            <a:srgbClr val="FFFFFF"/>
                          </a:solidFill>
                          <a:latin typeface="Calibri"/>
                          <a:ea typeface="Calibri"/>
                          <a:cs typeface="Times New Roman"/>
                        </a:rPr>
                        <a:t>Gastos Financieros</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 sz="500">
                          <a:latin typeface="Calibri"/>
                          <a:ea typeface="Calibri"/>
                          <a:cs typeface="Times New Roman"/>
                        </a:rPr>
                        <a:t>Muy bajo</a:t>
                      </a:r>
                      <a:endParaRPr lang="es-ES" sz="600">
                        <a:latin typeface="Calibri"/>
                        <a:ea typeface="Calibri"/>
                        <a:cs typeface="Times New Roman"/>
                      </a:endParaRPr>
                    </a:p>
                  </a:txBody>
                  <a:tcPr marL="40371" marR="40371"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Moderado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Muy bajo</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a:latin typeface="Calibri"/>
                          <a:ea typeface="Calibri"/>
                          <a:cs typeface="Times New Roman"/>
                        </a:rPr>
                        <a:t>Cuenta muy propensa a fraude,  lo que incrementa el riesgo inherente</a:t>
                      </a:r>
                      <a:endParaRPr lang="es-ES" sz="60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a:lnSpc>
                          <a:spcPct val="150000"/>
                        </a:lnSpc>
                        <a:spcAft>
                          <a:spcPts val="0"/>
                        </a:spcAft>
                      </a:pPr>
                      <a:r>
                        <a:rPr lang="es-ES" sz="500" dirty="0">
                          <a:latin typeface="Calibri"/>
                          <a:ea typeface="Calibri"/>
                          <a:cs typeface="Times New Roman"/>
                        </a:rPr>
                        <a:t>Los controles no parecen efectivos por lo que se tomará una estrategia sustantiva</a:t>
                      </a:r>
                      <a:endParaRPr lang="es-ES" sz="600" dirty="0">
                        <a:latin typeface="Calibri"/>
                        <a:ea typeface="Calibri"/>
                        <a:cs typeface="Times New Roman"/>
                      </a:endParaRPr>
                    </a:p>
                  </a:txBody>
                  <a:tcPr marL="40371" marR="4037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bl>
          </a:graphicData>
        </a:graphic>
      </p:graphicFrame>
      <p:sp>
        <p:nvSpPr>
          <p:cNvPr id="26708" name="6 CuadroTexto"/>
          <p:cNvSpPr txBox="1">
            <a:spLocks noChangeArrowheads="1"/>
          </p:cNvSpPr>
          <p:nvPr/>
        </p:nvSpPr>
        <p:spPr bwMode="auto">
          <a:xfrm>
            <a:off x="785813" y="1857375"/>
            <a:ext cx="2214562" cy="3416300"/>
          </a:xfrm>
          <a:prstGeom prst="rect">
            <a:avLst/>
          </a:prstGeom>
          <a:noFill/>
          <a:ln w="9525">
            <a:noFill/>
            <a:miter lim="800000"/>
            <a:headEnd/>
            <a:tailEnd/>
          </a:ln>
        </p:spPr>
        <p:txBody>
          <a:bodyPr>
            <a:spAutoFit/>
          </a:bodyPr>
          <a:lstStyle/>
          <a:p>
            <a:r>
              <a:rPr lang="es-ES">
                <a:solidFill>
                  <a:schemeClr val="accent2"/>
                </a:solidFill>
                <a:latin typeface="Segoe Condensed"/>
              </a:rPr>
              <a:t>En la matriz que se muestra a continuación se resume la intersección del Riesgo Inherente con el Riesgo de Control quedando así el Riesgo Combinado con su respectivo análisis.</a:t>
            </a:r>
          </a:p>
          <a:p>
            <a:endParaRPr lang="es-ES">
              <a:solidFill>
                <a:schemeClr val="accent2"/>
              </a:solidFill>
              <a:latin typeface="Segoe Condense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ages01.olx.com.pe/ui/2/65/18/f_36485718_6.jpeg"/>
          <p:cNvPicPr>
            <a:picLocks noChangeAspect="1" noChangeArrowheads="1"/>
          </p:cNvPicPr>
          <p:nvPr/>
        </p:nvPicPr>
        <p:blipFill>
          <a:blip r:embed="rId2"/>
          <a:srcRect/>
          <a:stretch>
            <a:fillRect/>
          </a:stretch>
        </p:blipFill>
        <p:spPr bwMode="auto">
          <a:xfrm>
            <a:off x="6215063" y="4929188"/>
            <a:ext cx="2663825" cy="1563687"/>
          </a:xfrm>
          <a:prstGeom prst="rect">
            <a:avLst/>
          </a:prstGeom>
          <a:noFill/>
          <a:ln w="9525">
            <a:noFill/>
            <a:miter lim="800000"/>
            <a:headEnd/>
            <a:tailEnd/>
          </a:ln>
        </p:spPr>
      </p:pic>
      <p:sp>
        <p:nvSpPr>
          <p:cNvPr id="27651" name="1 Título"/>
          <p:cNvSpPr>
            <a:spLocks noGrp="1"/>
          </p:cNvSpPr>
          <p:nvPr>
            <p:ph type="title"/>
          </p:nvPr>
        </p:nvSpPr>
        <p:spPr>
          <a:xfrm>
            <a:off x="533400" y="457200"/>
            <a:ext cx="8077200" cy="685800"/>
          </a:xfrm>
        </p:spPr>
        <p:txBody>
          <a:bodyPr/>
          <a:lstStyle/>
          <a:p>
            <a:pPr eaLnBrk="1" hangingPunct="1"/>
            <a:r>
              <a:rPr sz="2400" b="1" smtClean="0">
                <a:solidFill>
                  <a:schemeClr val="accent2"/>
                </a:solidFill>
              </a:rPr>
              <a:t>Controles Internos Tributarios a Probar</a:t>
            </a:r>
            <a:endParaRPr sz="2400" smtClean="0">
              <a:solidFill>
                <a:schemeClr val="accent2"/>
              </a:solidFill>
            </a:endParaRPr>
          </a:p>
        </p:txBody>
      </p:sp>
      <p:sp>
        <p:nvSpPr>
          <p:cNvPr id="27652" name="2 Marcador de contenido"/>
          <p:cNvSpPr>
            <a:spLocks noGrp="1"/>
          </p:cNvSpPr>
          <p:nvPr>
            <p:ph idx="1"/>
          </p:nvPr>
        </p:nvSpPr>
        <p:spPr>
          <a:xfrm>
            <a:off x="428625" y="1285875"/>
            <a:ext cx="8077200" cy="4411663"/>
          </a:xfrm>
        </p:spPr>
        <p:txBody>
          <a:bodyPr/>
          <a:lstStyle/>
          <a:p>
            <a:pPr algn="just" eaLnBrk="1" hangingPunct="1">
              <a:buFont typeface="Arial" pitchFamily="34" charset="0"/>
              <a:buNone/>
            </a:pPr>
            <a:r>
              <a:rPr smtClean="0"/>
              <a:t>	</a:t>
            </a:r>
            <a:r>
              <a:rPr sz="1600" smtClean="0"/>
              <a:t>Hemos considerado pertinente probar determinados Controles Tributarios a fin de constatar que el Control Interno garantice que las operaciones que realiza la empresa se lleven a cabo con normalidad desde su inicio hasta su final.</a:t>
            </a:r>
          </a:p>
          <a:p>
            <a:pPr algn="just" eaLnBrk="1" hangingPunct="1">
              <a:buFont typeface="Arial" pitchFamily="34" charset="0"/>
              <a:buNone/>
            </a:pPr>
            <a:r>
              <a:rPr sz="1600" smtClean="0"/>
              <a:t> </a:t>
            </a:r>
          </a:p>
          <a:p>
            <a:pPr algn="just" eaLnBrk="1" hangingPunct="1">
              <a:buFont typeface="Arial" pitchFamily="34" charset="0"/>
              <a:buNone/>
            </a:pPr>
            <a:r>
              <a:rPr sz="1600" smtClean="0"/>
              <a:t>Entre los controles tenemos los siguientes:</a:t>
            </a:r>
          </a:p>
          <a:p>
            <a:pPr algn="just" eaLnBrk="1" hangingPunct="1">
              <a:buFont typeface="Arial" pitchFamily="34" charset="0"/>
              <a:buNone/>
            </a:pPr>
            <a:r>
              <a:rPr sz="1600" smtClean="0"/>
              <a:t> </a:t>
            </a:r>
          </a:p>
          <a:p>
            <a:pPr algn="just" eaLnBrk="1" hangingPunct="1">
              <a:buFont typeface="Symbol" pitchFamily="18" charset="2"/>
              <a:buChar char=""/>
            </a:pPr>
            <a:r>
              <a:rPr sz="1600" smtClean="0"/>
              <a:t>Control de Operaciones Inusitadas</a:t>
            </a:r>
          </a:p>
          <a:p>
            <a:pPr algn="just" eaLnBrk="1" hangingPunct="1">
              <a:buFont typeface="Symbol" pitchFamily="18" charset="2"/>
              <a:buChar char=""/>
            </a:pPr>
            <a:r>
              <a:rPr sz="1600" smtClean="0"/>
              <a:t>Control de operaciones con compañías relacionadas y paraísos fiscales (Precios de Transferencia)</a:t>
            </a:r>
          </a:p>
          <a:p>
            <a:pPr algn="just" eaLnBrk="1" hangingPunct="1">
              <a:buFont typeface="Symbol" pitchFamily="18" charset="2"/>
              <a:buChar char=""/>
            </a:pPr>
            <a:r>
              <a:rPr sz="1600" smtClean="0"/>
              <a:t>Respaldo en Base legal (Leyes, Reglamentos, Resoluciones, etc.)</a:t>
            </a:r>
          </a:p>
          <a:p>
            <a:pPr algn="just" eaLnBrk="1" hangingPunct="1">
              <a:buFont typeface="Symbol" pitchFamily="18" charset="2"/>
              <a:buChar char=""/>
            </a:pPr>
            <a:r>
              <a:rPr sz="1600" smtClean="0"/>
              <a:t>Manejo de un Sistema Contable adecuado (Base Informática)</a:t>
            </a:r>
          </a:p>
          <a:p>
            <a:pPr algn="just" eaLnBrk="1" hangingPunct="1">
              <a:buFont typeface="Symbol" pitchFamily="18" charset="2"/>
              <a:buChar char=""/>
            </a:pPr>
            <a:r>
              <a:rPr sz="1600" smtClean="0"/>
              <a:t>Comunicación adecuada con terceros (SRI, Superintendencia de Compañías y Bancos, IESS, etc.)</a:t>
            </a:r>
          </a:p>
          <a:p>
            <a:pPr algn="just" eaLnBrk="1" hangingPunct="1">
              <a:buFont typeface="Symbol" pitchFamily="18" charset="2"/>
              <a:buChar char=""/>
            </a:pPr>
            <a:r>
              <a:rPr sz="1600" smtClean="0"/>
              <a:t>Presentación correcta de procesos administrativos fiscales</a:t>
            </a:r>
          </a:p>
          <a:p>
            <a:pPr eaLnBrk="1" hangingPunct="1"/>
            <a:endParaRP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533400" y="457200"/>
            <a:ext cx="8077200" cy="685800"/>
          </a:xfrm>
        </p:spPr>
        <p:txBody>
          <a:bodyPr/>
          <a:lstStyle/>
          <a:p>
            <a:pPr eaLnBrk="1" hangingPunct="1"/>
            <a:r>
              <a:rPr sz="2400" b="1" smtClean="0">
                <a:solidFill>
                  <a:srgbClr val="0070C0"/>
                </a:solidFill>
              </a:rPr>
              <a:t>Evaluación sobre el manejo de Sistema Contable</a:t>
            </a:r>
          </a:p>
        </p:txBody>
      </p:sp>
      <p:graphicFrame>
        <p:nvGraphicFramePr>
          <p:cNvPr id="4" name="3 Marcador de contenido"/>
          <p:cNvGraphicFramePr>
            <a:graphicFrameLocks noGrp="1"/>
          </p:cNvGraphicFramePr>
          <p:nvPr>
            <p:ph idx="1"/>
          </p:nvPr>
        </p:nvGraphicFramePr>
        <p:xfrm>
          <a:off x="642938" y="1428750"/>
          <a:ext cx="7572375" cy="4714875"/>
        </p:xfrm>
        <a:graphic>
          <a:graphicData uri="http://schemas.openxmlformats.org/drawingml/2006/table">
            <a:tbl>
              <a:tblPr/>
              <a:tblGrid>
                <a:gridCol w="1512989"/>
                <a:gridCol w="2546587"/>
                <a:gridCol w="656070"/>
                <a:gridCol w="656070"/>
                <a:gridCol w="2200712"/>
              </a:tblGrid>
              <a:tr h="170260">
                <a:tc>
                  <a:txBody>
                    <a:bodyPr/>
                    <a:lstStyle/>
                    <a:p>
                      <a:pPr algn="ctr">
                        <a:lnSpc>
                          <a:spcPct val="150000"/>
                        </a:lnSpc>
                        <a:spcAft>
                          <a:spcPts val="0"/>
                        </a:spcAft>
                      </a:pPr>
                      <a:r>
                        <a:rPr lang="es-ES" sz="700" b="1" dirty="0">
                          <a:latin typeface="Arial"/>
                          <a:ea typeface="Calibri"/>
                          <a:cs typeface="Times New Roman"/>
                        </a:rPr>
                        <a:t>ÁREAS</a:t>
                      </a:r>
                      <a:endParaRPr lang="es-ES" sz="700" dirty="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b="1">
                          <a:latin typeface="Arial"/>
                          <a:ea typeface="Calibri"/>
                          <a:cs typeface="Times New Roman"/>
                        </a:rPr>
                        <a:t>PROCEDIMIENTO</a:t>
                      </a: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b="1">
                          <a:latin typeface="Arial"/>
                          <a:ea typeface="Calibri"/>
                          <a:cs typeface="Times New Roman"/>
                        </a:rPr>
                        <a:t>SI</a:t>
                      </a: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b="1">
                          <a:latin typeface="Arial"/>
                          <a:ea typeface="Calibri"/>
                          <a:cs typeface="Times New Roman"/>
                        </a:rPr>
                        <a:t>NO</a:t>
                      </a: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b="1">
                          <a:latin typeface="Arial"/>
                          <a:ea typeface="Calibri"/>
                          <a:cs typeface="Times New Roman"/>
                        </a:rPr>
                        <a:t>OBSERVACIÓN</a:t>
                      </a: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519">
                <a:tc>
                  <a:txBody>
                    <a:bodyPr/>
                    <a:lstStyle/>
                    <a:p>
                      <a:pPr algn="ctr">
                        <a:lnSpc>
                          <a:spcPct val="150000"/>
                        </a:lnSpc>
                        <a:spcAft>
                          <a:spcPts val="0"/>
                        </a:spcAft>
                      </a:pPr>
                      <a:r>
                        <a:rPr lang="es-ES" sz="700" b="1">
                          <a:latin typeface="Calibri"/>
                          <a:ea typeface="Calibri"/>
                          <a:cs typeface="Times New Roman"/>
                        </a:rPr>
                        <a:t>Caja</a:t>
                      </a: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700" dirty="0">
                          <a:latin typeface="Calibri"/>
                          <a:ea typeface="Calibri"/>
                          <a:cs typeface="Times New Roman"/>
                        </a:rPr>
                        <a:t>¿Los 30 de cada mes se reciben retenciones  y se procede a contabilizar las mismas?</a:t>
                      </a: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Wingdings"/>
                        <a:buChar char=""/>
                      </a:pPr>
                      <a:r>
                        <a:rPr lang="es-ES" sz="700" dirty="0" smtClean="0">
                          <a:latin typeface="Calibri"/>
                          <a:ea typeface="Calibri"/>
                          <a:cs typeface="Times New Roman"/>
                        </a:rPr>
                        <a:t>x</a:t>
                      </a:r>
                      <a:endParaRPr lang="es-ES" sz="700" dirty="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5">
                <a:tc>
                  <a:txBody>
                    <a:bodyPr/>
                    <a:lstStyle/>
                    <a:p>
                      <a:pPr algn="ctr">
                        <a:lnSpc>
                          <a:spcPct val="150000"/>
                        </a:lnSpc>
                        <a:spcAft>
                          <a:spcPts val="0"/>
                        </a:spcAft>
                      </a:pPr>
                      <a:r>
                        <a:rPr lang="es-ES" sz="700" b="1">
                          <a:latin typeface="Calibri"/>
                          <a:ea typeface="Calibri"/>
                          <a:cs typeface="Times New Roman"/>
                        </a:rPr>
                        <a:t>Facturación</a:t>
                      </a: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700">
                          <a:latin typeface="Calibri"/>
                          <a:ea typeface="Calibri"/>
                          <a:cs typeface="Times New Roman"/>
                        </a:rPr>
                        <a:t>¿El personal  realiza esta actividad hasta el 31 de cada mes o los primeros días del siguiente mes?</a:t>
                      </a: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Wingdings"/>
                        <a:buChar char=""/>
                      </a:pPr>
                      <a:r>
                        <a:rPr lang="es-ES" sz="700" dirty="0" smtClean="0">
                          <a:latin typeface="Calibri"/>
                          <a:ea typeface="Calibri"/>
                          <a:cs typeface="Times New Roman"/>
                        </a:rPr>
                        <a:t>x</a:t>
                      </a:r>
                      <a:endParaRPr lang="es-ES" sz="700" dirty="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5">
                <a:tc>
                  <a:txBody>
                    <a:bodyPr/>
                    <a:lstStyle/>
                    <a:p>
                      <a:pPr algn="ctr">
                        <a:lnSpc>
                          <a:spcPct val="150000"/>
                        </a:lnSpc>
                        <a:spcAft>
                          <a:spcPts val="0"/>
                        </a:spcAft>
                      </a:pPr>
                      <a:r>
                        <a:rPr lang="es-ES" sz="700" b="1">
                          <a:latin typeface="Calibri"/>
                          <a:ea typeface="Calibri"/>
                          <a:cs typeface="Times New Roman"/>
                        </a:rPr>
                        <a:t>Exportaciones</a:t>
                      </a: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700">
                          <a:latin typeface="Calibri"/>
                          <a:ea typeface="Calibri"/>
                          <a:cs typeface="Times New Roman"/>
                        </a:rPr>
                        <a:t>¿Se registran adecuadamente las exportaciones anotando el respectivo egreso de bodega del inventario?</a:t>
                      </a: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Wingdings"/>
                        <a:buChar char=""/>
                      </a:pPr>
                      <a:r>
                        <a:rPr lang="es-ES" sz="700" dirty="0" smtClean="0">
                          <a:latin typeface="Calibri"/>
                          <a:ea typeface="Calibri"/>
                          <a:cs typeface="Times New Roman"/>
                        </a:rPr>
                        <a:t>x</a:t>
                      </a:r>
                      <a:endParaRPr lang="es-ES" sz="700" dirty="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5">
                <a:tc>
                  <a:txBody>
                    <a:bodyPr/>
                    <a:lstStyle/>
                    <a:p>
                      <a:pPr algn="ctr">
                        <a:lnSpc>
                          <a:spcPct val="150000"/>
                        </a:lnSpc>
                        <a:spcAft>
                          <a:spcPts val="0"/>
                        </a:spcAft>
                      </a:pPr>
                      <a:r>
                        <a:rPr lang="es-ES" sz="700" b="1">
                          <a:latin typeface="Calibri"/>
                          <a:ea typeface="Calibri"/>
                          <a:cs typeface="Times New Roman"/>
                        </a:rPr>
                        <a:t>Contabilidad</a:t>
                      </a: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700">
                          <a:latin typeface="Calibri"/>
                          <a:ea typeface="Calibri"/>
                          <a:cs typeface="Times New Roman"/>
                        </a:rPr>
                        <a:t>¿El contador o asistente contable sólo recibe facturas hasta el 31 de cada mes de sus proveedores y son debidamente  registradas?</a:t>
                      </a: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Wingdings"/>
                        <a:buChar char=""/>
                      </a:pPr>
                      <a:r>
                        <a:rPr lang="es-ES" sz="700" dirty="0" smtClean="0">
                          <a:latin typeface="Calibri"/>
                          <a:ea typeface="Calibri"/>
                          <a:cs typeface="Times New Roman"/>
                        </a:rPr>
                        <a:t>x</a:t>
                      </a:r>
                      <a:endParaRPr lang="es-ES" sz="700" dirty="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3">
                <a:tc>
                  <a:txBody>
                    <a:bodyPr/>
                    <a:lstStyle/>
                    <a:p>
                      <a:pPr algn="ctr">
                        <a:lnSpc>
                          <a:spcPct val="150000"/>
                        </a:lnSpc>
                        <a:spcAft>
                          <a:spcPts val="0"/>
                        </a:spcAft>
                      </a:pPr>
                      <a:r>
                        <a:rPr lang="es-ES" sz="700" b="1">
                          <a:latin typeface="Calibri"/>
                          <a:ea typeface="Calibri"/>
                          <a:cs typeface="Times New Roman"/>
                        </a:rPr>
                        <a:t>Amortizaciones y Depreciaciones</a:t>
                      </a: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700">
                          <a:latin typeface="Calibri"/>
                          <a:ea typeface="Calibri"/>
                          <a:cs typeface="Times New Roman"/>
                        </a:rPr>
                        <a:t>¿El contador registra estos conceptos a fines de cada mes?</a:t>
                      </a: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Wingdings"/>
                        <a:buChar char=""/>
                      </a:pPr>
                      <a:r>
                        <a:rPr lang="es-ES" sz="700" dirty="0" smtClean="0">
                          <a:latin typeface="Calibri"/>
                          <a:ea typeface="Calibri"/>
                          <a:cs typeface="Times New Roman"/>
                        </a:rPr>
                        <a:t>x</a:t>
                      </a:r>
                      <a:endParaRPr lang="es-ES" sz="700" dirty="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5">
                <a:tc>
                  <a:txBody>
                    <a:bodyPr/>
                    <a:lstStyle/>
                    <a:p>
                      <a:pPr algn="ctr">
                        <a:lnSpc>
                          <a:spcPct val="150000"/>
                        </a:lnSpc>
                        <a:spcAft>
                          <a:spcPts val="0"/>
                        </a:spcAft>
                      </a:pPr>
                      <a:r>
                        <a:rPr lang="es-ES" sz="700" b="1">
                          <a:latin typeface="Calibri"/>
                          <a:ea typeface="Calibri"/>
                          <a:cs typeface="Times New Roman"/>
                        </a:rPr>
                        <a:t>Nómina</a:t>
                      </a: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700">
                          <a:latin typeface="Calibri"/>
                          <a:ea typeface="Calibri"/>
                          <a:cs typeface="Times New Roman"/>
                        </a:rPr>
                        <a:t>¿El contador realiza el registro de nómina cada viernes, con lo cual queda registrada y cerrada esta opción de roles?</a:t>
                      </a: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Wingdings"/>
                        <a:buChar char=""/>
                      </a:pPr>
                      <a:r>
                        <a:rPr lang="es-ES" sz="700" dirty="0" smtClean="0">
                          <a:latin typeface="Calibri"/>
                          <a:ea typeface="Calibri"/>
                          <a:cs typeface="Times New Roman"/>
                        </a:rPr>
                        <a:t>x</a:t>
                      </a:r>
                      <a:endParaRPr lang="es-ES" sz="700" dirty="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700">
                          <a:latin typeface="Calibri"/>
                          <a:ea typeface="Calibri"/>
                          <a:cs typeface="Times New Roman"/>
                        </a:rPr>
                        <a:t>El contador realiza esta actividad a fines de cada mes con cada empleado, lo que no quita eficiencia a la acción</a:t>
                      </a: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5">
                <a:tc>
                  <a:txBody>
                    <a:bodyPr/>
                    <a:lstStyle/>
                    <a:p>
                      <a:pPr algn="ctr">
                        <a:lnSpc>
                          <a:spcPct val="150000"/>
                        </a:lnSpc>
                        <a:spcAft>
                          <a:spcPts val="0"/>
                        </a:spcAft>
                      </a:pPr>
                      <a:r>
                        <a:rPr lang="es-ES" sz="700" b="1">
                          <a:latin typeface="Calibri"/>
                          <a:ea typeface="Calibri"/>
                          <a:cs typeface="Times New Roman"/>
                        </a:rPr>
                        <a:t>Conciliaciones Bancarias</a:t>
                      </a: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700">
                          <a:latin typeface="Calibri"/>
                          <a:ea typeface="Calibri"/>
                          <a:cs typeface="Times New Roman"/>
                        </a:rPr>
                        <a:t>¿La asistente contable realiza semanalmente las conciliaciones bancarias de los bancos que poseen?</a:t>
                      </a: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dirty="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Wingdings"/>
                        <a:buChar char=""/>
                      </a:pPr>
                      <a:r>
                        <a:rPr lang="es-ES" sz="700" dirty="0" smtClean="0">
                          <a:latin typeface="Calibri"/>
                          <a:ea typeface="Calibri"/>
                          <a:cs typeface="Times New Roman"/>
                        </a:rPr>
                        <a:t>x</a:t>
                      </a:r>
                      <a:endParaRPr lang="es-ES" sz="700" dirty="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700">
                          <a:latin typeface="Calibri"/>
                          <a:ea typeface="Calibri"/>
                          <a:cs typeface="Times New Roman"/>
                        </a:rPr>
                        <a:t>Lo realizan mensualmente a partir de los estados financieros que le llegan de los bancos</a:t>
                      </a: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779">
                <a:tc>
                  <a:txBody>
                    <a:bodyPr/>
                    <a:lstStyle/>
                    <a:p>
                      <a:pPr algn="ctr">
                        <a:lnSpc>
                          <a:spcPct val="150000"/>
                        </a:lnSpc>
                        <a:spcAft>
                          <a:spcPts val="0"/>
                        </a:spcAft>
                      </a:pPr>
                      <a:r>
                        <a:rPr lang="es-ES" sz="700" b="1">
                          <a:latin typeface="Calibri"/>
                          <a:ea typeface="Calibri"/>
                          <a:cs typeface="Times New Roman"/>
                        </a:rPr>
                        <a:t>Transacciones con Relacionadas</a:t>
                      </a: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700">
                          <a:latin typeface="Calibri"/>
                          <a:ea typeface="Calibri"/>
                          <a:cs typeface="Times New Roman"/>
                        </a:rPr>
                        <a:t>¿La compañía no realiza algún tipo de procedimiento de confirmación de saldos por cobrar y/o pagar con compañías relacionadas?</a:t>
                      </a: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Wingdings"/>
                        <a:buChar char=""/>
                      </a:pPr>
                      <a:r>
                        <a:rPr lang="es-ES" sz="700" dirty="0" smtClean="0">
                          <a:latin typeface="Calibri"/>
                          <a:ea typeface="Calibri"/>
                          <a:cs typeface="Times New Roman"/>
                        </a:rPr>
                        <a:t>x</a:t>
                      </a:r>
                      <a:endParaRPr lang="es-ES" sz="700" dirty="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700">
                          <a:latin typeface="Calibri"/>
                          <a:ea typeface="Calibri"/>
                          <a:cs typeface="Times New Roman"/>
                        </a:rPr>
                        <a:t>Lo realiza cada mes </a:t>
                      </a: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519">
                <a:tc>
                  <a:txBody>
                    <a:bodyPr/>
                    <a:lstStyle/>
                    <a:p>
                      <a:pPr algn="ctr">
                        <a:lnSpc>
                          <a:spcPct val="150000"/>
                        </a:lnSpc>
                        <a:spcAft>
                          <a:spcPts val="0"/>
                        </a:spcAft>
                      </a:pPr>
                      <a:r>
                        <a:rPr lang="es-ES" sz="700" b="1">
                          <a:latin typeface="Calibri"/>
                          <a:ea typeface="Calibri"/>
                          <a:cs typeface="Times New Roman"/>
                        </a:rPr>
                        <a:t>Declaración de Impuestos</a:t>
                      </a: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700">
                          <a:latin typeface="Calibri"/>
                          <a:ea typeface="Calibri"/>
                          <a:cs typeface="Times New Roman"/>
                        </a:rPr>
                        <a:t>¿Son declarados los impuestos en las fechas correctas cada mes?</a:t>
                      </a: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Wingdings"/>
                        <a:buChar char=""/>
                      </a:pPr>
                      <a:r>
                        <a:rPr lang="es-ES" sz="700" dirty="0" smtClean="0">
                          <a:latin typeface="Calibri"/>
                          <a:ea typeface="Calibri"/>
                          <a:cs typeface="Times New Roman"/>
                        </a:rPr>
                        <a:t>x</a:t>
                      </a:r>
                      <a:endParaRPr lang="es-ES" sz="700" dirty="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700">
                          <a:latin typeface="Calibri"/>
                          <a:ea typeface="Calibri"/>
                          <a:cs typeface="Times New Roman"/>
                        </a:rPr>
                        <a:t>Si, aunque a veces hay correcciones y se hacen declaraciones sustitutivas</a:t>
                      </a: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25">
                <a:tc>
                  <a:txBody>
                    <a:bodyPr/>
                    <a:lstStyle/>
                    <a:p>
                      <a:pPr algn="ctr">
                        <a:lnSpc>
                          <a:spcPct val="150000"/>
                        </a:lnSpc>
                        <a:spcAft>
                          <a:spcPts val="0"/>
                        </a:spcAft>
                      </a:pPr>
                      <a:r>
                        <a:rPr lang="es-ES" sz="700" b="1">
                          <a:latin typeface="Calibri"/>
                          <a:ea typeface="Calibri"/>
                          <a:cs typeface="Times New Roman"/>
                        </a:rPr>
                        <a:t>Costo de Ventas</a:t>
                      </a: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700">
                          <a:latin typeface="Calibri"/>
                          <a:ea typeface="Calibri"/>
                          <a:cs typeface="Times New Roman"/>
                        </a:rPr>
                        <a:t>¿El contador mensualmente registra el  costo de venta por la diferencia resultante de: COSTO DE VENTAS=SI + COMPRAS – SF?</a:t>
                      </a: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Wingdings"/>
                        <a:buChar char=""/>
                      </a:pPr>
                      <a:r>
                        <a:rPr lang="es-ES" sz="700" dirty="0" smtClean="0">
                          <a:latin typeface="Calibri"/>
                          <a:ea typeface="Calibri"/>
                          <a:cs typeface="Times New Roman"/>
                        </a:rPr>
                        <a:t>x</a:t>
                      </a:r>
                      <a:endParaRPr lang="es-ES" sz="700" dirty="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700" dirty="0">
                        <a:latin typeface="Calibri"/>
                        <a:ea typeface="Calibri"/>
                        <a:cs typeface="Times New Roman"/>
                      </a:endParaRPr>
                    </a:p>
                  </a:txBody>
                  <a:tcPr marL="42971" marR="42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2500306"/>
            <a:ext cx="8215370" cy="1323439"/>
          </a:xfrm>
          <a:prstGeom prst="rect">
            <a:avLst/>
          </a:prstGeom>
          <a:noFill/>
        </p:spPr>
        <p:txBody>
          <a:bodyPr>
            <a:spAutoFit/>
          </a:bodyPr>
          <a:lstStyle/>
          <a:p>
            <a:pPr algn="ctr" fontAlgn="auto">
              <a:spcBef>
                <a:spcPts val="0"/>
              </a:spcBef>
              <a:spcAft>
                <a:spcPts val="0"/>
              </a:spcAft>
              <a:defRPr/>
            </a:pPr>
            <a:r>
              <a:rPr lang="es-E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CAPÍTULO III</a:t>
            </a:r>
          </a:p>
          <a:p>
            <a:pPr algn="ctr" fontAlgn="auto">
              <a:spcBef>
                <a:spcPts val="0"/>
              </a:spcBef>
              <a:spcAft>
                <a:spcPts val="0"/>
              </a:spcAft>
              <a:defRPr/>
            </a:pPr>
            <a:r>
              <a:rPr lang="es-E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EJECUCIÓN DE LA AUDITORÍA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533400" y="457200"/>
            <a:ext cx="3824288" cy="685800"/>
          </a:xfrm>
        </p:spPr>
        <p:txBody>
          <a:bodyPr/>
          <a:lstStyle/>
          <a:p>
            <a:pPr eaLnBrk="1" hangingPunct="1"/>
            <a:r>
              <a:rPr sz="2000" b="1" smtClean="0">
                <a:solidFill>
                  <a:srgbClr val="0070C0"/>
                </a:solidFill>
              </a:rPr>
              <a:t>PRUEBAS DE AUDITORÍA</a:t>
            </a:r>
          </a:p>
        </p:txBody>
      </p:sp>
      <p:sp>
        <p:nvSpPr>
          <p:cNvPr id="30723" name="2 Marcador de contenido"/>
          <p:cNvSpPr>
            <a:spLocks noGrp="1"/>
          </p:cNvSpPr>
          <p:nvPr>
            <p:ph idx="1"/>
          </p:nvPr>
        </p:nvSpPr>
        <p:spPr>
          <a:xfrm>
            <a:off x="533400" y="1214438"/>
            <a:ext cx="8077200" cy="4797425"/>
          </a:xfrm>
        </p:spPr>
        <p:txBody>
          <a:bodyPr/>
          <a:lstStyle/>
          <a:p>
            <a:pPr eaLnBrk="1" hangingPunct="1">
              <a:buFont typeface="Arial" pitchFamily="34" charset="0"/>
              <a:buNone/>
            </a:pPr>
            <a:r>
              <a:rPr smtClean="0"/>
              <a:t>	</a:t>
            </a:r>
            <a:r>
              <a:rPr sz="2400" smtClean="0"/>
              <a:t>Para la realización de nuestra auditoría llevaremos a cabo pruebas sustantivas, entre las principales pruebas se encuentran:</a:t>
            </a:r>
          </a:p>
          <a:p>
            <a:pPr lvl="3" eaLnBrk="1" hangingPunct="1">
              <a:buFont typeface="Wingdings" pitchFamily="2" charset="2"/>
              <a:buChar char="v"/>
            </a:pPr>
            <a:r>
              <a:rPr smtClean="0"/>
              <a:t>	Prueba de Costo de Venta</a:t>
            </a:r>
          </a:p>
          <a:p>
            <a:pPr lvl="3" eaLnBrk="1" hangingPunct="1">
              <a:buFont typeface="Wingdings" pitchFamily="2" charset="2"/>
              <a:buChar char="v"/>
            </a:pPr>
            <a:r>
              <a:rPr smtClean="0"/>
              <a:t>	Prueba de Gastos</a:t>
            </a:r>
          </a:p>
          <a:p>
            <a:pPr lvl="3" eaLnBrk="1" hangingPunct="1">
              <a:buFont typeface="Wingdings" pitchFamily="2" charset="2"/>
              <a:buChar char="v"/>
            </a:pPr>
            <a:r>
              <a:rPr smtClean="0"/>
              <a:t>	Prueba de IVA</a:t>
            </a:r>
          </a:p>
          <a:p>
            <a:pPr lvl="3" eaLnBrk="1" hangingPunct="1">
              <a:buFont typeface="Wingdings" pitchFamily="2" charset="2"/>
              <a:buChar char="v"/>
            </a:pPr>
            <a:r>
              <a:rPr smtClean="0"/>
              <a:t>	Prueba de Impuesto a la Renta</a:t>
            </a:r>
          </a:p>
          <a:p>
            <a:pPr lvl="3" eaLnBrk="1" hangingPunct="1">
              <a:buFont typeface="Wingdings" pitchFamily="2" charset="2"/>
              <a:buChar char="v"/>
            </a:pPr>
            <a:r>
              <a:rPr smtClean="0"/>
              <a:t>	Prueba de Retenciones</a:t>
            </a:r>
          </a:p>
          <a:p>
            <a:pPr lvl="3" eaLnBrk="1" hangingPunct="1">
              <a:buFont typeface="Wingdings" pitchFamily="2" charset="2"/>
              <a:buChar char="v"/>
            </a:pPr>
            <a:r>
              <a:rPr smtClean="0"/>
              <a:t>	Prueba de consistencias entre declaraciones</a:t>
            </a:r>
          </a:p>
          <a:p>
            <a:pPr lvl="3" eaLnBrk="1" hangingPunct="1">
              <a:buFont typeface="Wingdings" pitchFamily="2" charset="2"/>
              <a:buChar char="v"/>
            </a:pPr>
            <a:r>
              <a:rPr smtClean="0"/>
              <a:t>	Prueba de Nómina</a:t>
            </a:r>
          </a:p>
        </p:txBody>
      </p:sp>
      <p:pic>
        <p:nvPicPr>
          <p:cNvPr id="30724" name="Picture 2" descr="http://www.fiscalizacion.es/wp-content/uploads/2008/03/j0315542.jpg"/>
          <p:cNvPicPr>
            <a:picLocks noChangeAspect="1" noChangeArrowheads="1"/>
          </p:cNvPicPr>
          <p:nvPr/>
        </p:nvPicPr>
        <p:blipFill>
          <a:blip r:embed="rId2"/>
          <a:srcRect/>
          <a:stretch>
            <a:fillRect/>
          </a:stretch>
        </p:blipFill>
        <p:spPr bwMode="auto">
          <a:xfrm>
            <a:off x="6643688" y="2928938"/>
            <a:ext cx="1371600" cy="993775"/>
          </a:xfrm>
          <a:prstGeom prst="rect">
            <a:avLst/>
          </a:prstGeom>
          <a:noFill/>
          <a:ln w="9525">
            <a:noFill/>
            <a:miter lim="800000"/>
            <a:headEnd/>
            <a:tailEnd/>
          </a:ln>
        </p:spPr>
      </p:pic>
      <p:pic>
        <p:nvPicPr>
          <p:cNvPr id="30725" name="Picture 4" descr="http://hysintegrar.com/imagenes/sion_nomina_09p.jpg"/>
          <p:cNvPicPr>
            <a:picLocks noChangeAspect="1" noChangeArrowheads="1"/>
          </p:cNvPicPr>
          <p:nvPr/>
        </p:nvPicPr>
        <p:blipFill>
          <a:blip r:embed="rId3"/>
          <a:srcRect/>
          <a:stretch>
            <a:fillRect/>
          </a:stretch>
        </p:blipFill>
        <p:spPr bwMode="auto">
          <a:xfrm>
            <a:off x="714375" y="4786313"/>
            <a:ext cx="2865438" cy="16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a:xfrm>
            <a:off x="533400" y="457200"/>
            <a:ext cx="8077200" cy="1074738"/>
          </a:xfrm>
        </p:spPr>
        <p:txBody>
          <a:bodyPr/>
          <a:lstStyle/>
          <a:p>
            <a:pPr eaLnBrk="1" hangingPunct="1"/>
            <a:r>
              <a:rPr b="1" smtClean="0"/>
              <a:t>Prueba de Gastos</a:t>
            </a:r>
          </a:p>
        </p:txBody>
      </p:sp>
      <p:sp>
        <p:nvSpPr>
          <p:cNvPr id="31747" name="2 Marcador de contenido"/>
          <p:cNvSpPr>
            <a:spLocks noGrp="1"/>
          </p:cNvSpPr>
          <p:nvPr>
            <p:ph idx="1"/>
          </p:nvPr>
        </p:nvSpPr>
        <p:spPr/>
        <p:txBody>
          <a:bodyPr/>
          <a:lstStyle/>
          <a:p>
            <a:pPr eaLnBrk="1" hangingPunct="1"/>
            <a:r>
              <a:rPr smtClean="0"/>
              <a:t>Gastos de Gestión </a:t>
            </a:r>
          </a:p>
          <a:p>
            <a:pPr eaLnBrk="1" hangingPunct="1"/>
            <a:endParaRPr smtClean="0"/>
          </a:p>
        </p:txBody>
      </p:sp>
      <p:graphicFrame>
        <p:nvGraphicFramePr>
          <p:cNvPr id="4" name="3 Tabla"/>
          <p:cNvGraphicFramePr>
            <a:graphicFrameLocks noGrp="1"/>
          </p:cNvGraphicFramePr>
          <p:nvPr/>
        </p:nvGraphicFramePr>
        <p:xfrm>
          <a:off x="3071813" y="2214563"/>
          <a:ext cx="5408612" cy="4064000"/>
        </p:xfrm>
        <a:graphic>
          <a:graphicData uri="http://schemas.openxmlformats.org/drawingml/2006/table">
            <a:tbl>
              <a:tblPr/>
              <a:tblGrid>
                <a:gridCol w="4316468"/>
                <a:gridCol w="1092204"/>
              </a:tblGrid>
              <a:tr h="213444">
                <a:tc>
                  <a:txBody>
                    <a:bodyPr/>
                    <a:lstStyle/>
                    <a:p>
                      <a:pPr>
                        <a:lnSpc>
                          <a:spcPct val="115000"/>
                        </a:lnSpc>
                        <a:spcAft>
                          <a:spcPts val="0"/>
                        </a:spcAft>
                      </a:pPr>
                      <a:r>
                        <a:rPr lang="es-ES" sz="1200" b="1" dirty="0">
                          <a:latin typeface="Arial"/>
                          <a:ea typeface="Times New Roman"/>
                          <a:cs typeface="Times New Roman"/>
                        </a:rPr>
                        <a:t>TIGANT  S.A.</a:t>
                      </a:r>
                      <a:endParaRPr lang="es-ES" sz="1000" dirty="0">
                        <a:latin typeface="Calibri"/>
                        <a:ea typeface="Calibri"/>
                        <a:cs typeface="Times New Roman"/>
                      </a:endParaRPr>
                    </a:p>
                  </a:txBody>
                  <a:tcPr marL="41642" marR="41642" marT="0" marB="0" anchor="b">
                    <a:lnL>
                      <a:noFill/>
                    </a:lnL>
                    <a:lnR>
                      <a:noFill/>
                    </a:lnR>
                    <a:lnT>
                      <a:noFill/>
                    </a:lnT>
                    <a:lnB>
                      <a:noFill/>
                    </a:lnB>
                  </a:tcPr>
                </a:tc>
                <a:tc>
                  <a:txBody>
                    <a:bodyPr/>
                    <a:lstStyle/>
                    <a:p>
                      <a:endParaRPr lang="es-ES" sz="900">
                        <a:latin typeface="Calibri"/>
                      </a:endParaRPr>
                    </a:p>
                  </a:txBody>
                  <a:tcPr marL="41642" marR="41642" marT="0" marB="0" anchor="b">
                    <a:lnL>
                      <a:noFill/>
                    </a:lnL>
                    <a:lnR>
                      <a:noFill/>
                    </a:lnR>
                    <a:lnT>
                      <a:noFill/>
                    </a:lnT>
                    <a:lnB>
                      <a:noFill/>
                    </a:lnB>
                  </a:tcPr>
                </a:tc>
              </a:tr>
              <a:tr h="213444">
                <a:tc>
                  <a:txBody>
                    <a:bodyPr/>
                    <a:lstStyle/>
                    <a:p>
                      <a:pPr>
                        <a:lnSpc>
                          <a:spcPct val="115000"/>
                        </a:lnSpc>
                        <a:spcAft>
                          <a:spcPts val="0"/>
                        </a:spcAft>
                      </a:pPr>
                      <a:r>
                        <a:rPr lang="es-ES" sz="1200" b="1">
                          <a:latin typeface="Arial"/>
                          <a:ea typeface="Times New Roman"/>
                          <a:cs typeface="Times New Roman"/>
                        </a:rPr>
                        <a:t>Año fiscal 2008</a:t>
                      </a:r>
                      <a:endParaRPr lang="es-ES" sz="1000">
                        <a:latin typeface="Calibri"/>
                        <a:ea typeface="Calibri"/>
                        <a:cs typeface="Times New Roman"/>
                      </a:endParaRPr>
                    </a:p>
                  </a:txBody>
                  <a:tcPr marL="41642" marR="41642" marT="0" marB="0" anchor="b">
                    <a:lnL>
                      <a:noFill/>
                    </a:lnL>
                    <a:lnR>
                      <a:noFill/>
                    </a:lnR>
                    <a:lnT>
                      <a:noFill/>
                    </a:lnT>
                    <a:lnB>
                      <a:noFill/>
                    </a:lnB>
                  </a:tcPr>
                </a:tc>
                <a:tc>
                  <a:txBody>
                    <a:bodyPr/>
                    <a:lstStyle/>
                    <a:p>
                      <a:endParaRPr lang="es-ES" sz="900">
                        <a:latin typeface="Calibri"/>
                      </a:endParaRPr>
                    </a:p>
                  </a:txBody>
                  <a:tcPr marL="41642" marR="41642" marT="0" marB="0" anchor="b">
                    <a:lnL>
                      <a:noFill/>
                    </a:lnL>
                    <a:lnR>
                      <a:noFill/>
                    </a:lnR>
                    <a:lnT>
                      <a:noFill/>
                    </a:lnT>
                    <a:lnB>
                      <a:noFill/>
                    </a:lnB>
                  </a:tcPr>
                </a:tc>
              </a:tr>
              <a:tr h="213444">
                <a:tc>
                  <a:txBody>
                    <a:bodyPr/>
                    <a:lstStyle/>
                    <a:p>
                      <a:pPr>
                        <a:lnSpc>
                          <a:spcPct val="115000"/>
                        </a:lnSpc>
                        <a:spcAft>
                          <a:spcPts val="0"/>
                        </a:spcAft>
                      </a:pPr>
                      <a:r>
                        <a:rPr lang="es-ES" sz="1200" b="1" dirty="0">
                          <a:latin typeface="Arial"/>
                          <a:ea typeface="Times New Roman"/>
                          <a:cs typeface="Times New Roman"/>
                        </a:rPr>
                        <a:t>(En US Dólares)</a:t>
                      </a:r>
                      <a:endParaRPr lang="es-ES" sz="1000" dirty="0">
                        <a:latin typeface="Calibri"/>
                        <a:ea typeface="Calibri"/>
                        <a:cs typeface="Times New Roman"/>
                      </a:endParaRPr>
                    </a:p>
                  </a:txBody>
                  <a:tcPr marL="41642" marR="41642" marT="0" marB="0" anchor="b">
                    <a:lnL>
                      <a:noFill/>
                    </a:lnL>
                    <a:lnR>
                      <a:noFill/>
                    </a:lnR>
                    <a:lnT>
                      <a:noFill/>
                    </a:lnT>
                    <a:lnB>
                      <a:noFill/>
                    </a:lnB>
                  </a:tcPr>
                </a:tc>
                <a:tc>
                  <a:txBody>
                    <a:bodyPr/>
                    <a:lstStyle/>
                    <a:p>
                      <a:endParaRPr lang="es-ES" sz="900">
                        <a:latin typeface="Calibri"/>
                      </a:endParaRPr>
                    </a:p>
                  </a:txBody>
                  <a:tcPr marL="41642" marR="41642" marT="0" marB="0" anchor="b">
                    <a:lnL>
                      <a:noFill/>
                    </a:lnL>
                    <a:lnR>
                      <a:noFill/>
                    </a:lnR>
                    <a:lnT>
                      <a:noFill/>
                    </a:lnT>
                    <a:lnB>
                      <a:noFill/>
                    </a:lnB>
                  </a:tcPr>
                </a:tc>
              </a:tr>
              <a:tr h="197025">
                <a:tc>
                  <a:txBody>
                    <a:bodyPr/>
                    <a:lstStyle/>
                    <a:p>
                      <a:pPr>
                        <a:lnSpc>
                          <a:spcPct val="115000"/>
                        </a:lnSpc>
                        <a:spcAft>
                          <a:spcPts val="0"/>
                        </a:spcAft>
                      </a:pPr>
                      <a:r>
                        <a:rPr lang="es-ES" sz="1100" b="1">
                          <a:latin typeface="Arial"/>
                          <a:ea typeface="Times New Roman"/>
                          <a:cs typeface="Times New Roman"/>
                        </a:rPr>
                        <a:t>PRUEBA DE LOS GASTOS DE GESTIÓN </a:t>
                      </a:r>
                      <a:endParaRPr lang="es-ES" sz="1000">
                        <a:latin typeface="Calibri"/>
                        <a:ea typeface="Calibri"/>
                        <a:cs typeface="Times New Roman"/>
                      </a:endParaRPr>
                    </a:p>
                  </a:txBody>
                  <a:tcPr marL="41642" marR="41642" marT="0" marB="0" anchor="b">
                    <a:lnL>
                      <a:noFill/>
                    </a:lnL>
                    <a:lnR>
                      <a:noFill/>
                    </a:lnR>
                    <a:lnT>
                      <a:noFill/>
                    </a:lnT>
                    <a:lnB>
                      <a:noFill/>
                    </a:lnB>
                  </a:tcPr>
                </a:tc>
                <a:tc>
                  <a:txBody>
                    <a:bodyPr/>
                    <a:lstStyle/>
                    <a:p>
                      <a:endParaRPr lang="es-ES" sz="900">
                        <a:latin typeface="Calibri"/>
                      </a:endParaRPr>
                    </a:p>
                  </a:txBody>
                  <a:tcPr marL="41642" marR="41642" marT="0" marB="0" anchor="b">
                    <a:lnL>
                      <a:noFill/>
                    </a:lnL>
                    <a:lnR>
                      <a:noFill/>
                    </a:lnR>
                    <a:lnT>
                      <a:noFill/>
                    </a:lnT>
                    <a:lnB>
                      <a:noFill/>
                    </a:lnB>
                  </a:tcPr>
                </a:tc>
              </a:tr>
              <a:tr h="151695">
                <a:tc>
                  <a:txBody>
                    <a:bodyPr/>
                    <a:lstStyle/>
                    <a:p>
                      <a:endParaRPr lang="es-ES" sz="900">
                        <a:latin typeface="Calibri"/>
                      </a:endParaRPr>
                    </a:p>
                  </a:txBody>
                  <a:tcPr marL="41642" marR="416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900">
                        <a:latin typeface="Calibri"/>
                      </a:endParaRPr>
                    </a:p>
                  </a:txBody>
                  <a:tcPr marL="41642" marR="41642" marT="0" marB="0" anchor="b">
                    <a:lnL>
                      <a:noFill/>
                    </a:lnL>
                    <a:lnR>
                      <a:noFill/>
                    </a:lnR>
                    <a:lnT>
                      <a:noFill/>
                    </a:lnT>
                    <a:lnB w="12700" cap="flat" cmpd="sng" algn="ctr">
                      <a:solidFill>
                        <a:srgbClr val="000000"/>
                      </a:solidFill>
                      <a:prstDash val="solid"/>
                      <a:round/>
                      <a:headEnd type="none" w="med" len="med"/>
                      <a:tailEnd type="none" w="med" len="med"/>
                    </a:lnB>
                  </a:tcPr>
                </a:tc>
              </a:tr>
              <a:tr h="164188">
                <a:tc>
                  <a:txBody>
                    <a:bodyPr/>
                    <a:lstStyle/>
                    <a:p>
                      <a:pPr algn="ctr">
                        <a:lnSpc>
                          <a:spcPct val="115000"/>
                        </a:lnSpc>
                        <a:spcAft>
                          <a:spcPts val="0"/>
                        </a:spcAft>
                      </a:pPr>
                      <a:r>
                        <a:rPr lang="es-ES" sz="900" b="1">
                          <a:latin typeface="Arial"/>
                          <a:ea typeface="Times New Roman"/>
                          <a:cs typeface="Times New Roman"/>
                        </a:rPr>
                        <a:t>Descripción</a:t>
                      </a:r>
                      <a:endParaRPr lang="es-ES" sz="1000">
                        <a:latin typeface="Calibri"/>
                        <a:ea typeface="Calibri"/>
                        <a:cs typeface="Times New Roman"/>
                      </a:endParaRPr>
                    </a:p>
                  </a:txBody>
                  <a:tcPr marL="41642" marR="41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a:ea typeface="Times New Roman"/>
                          <a:cs typeface="Times New Roman"/>
                        </a:rPr>
                        <a:t>Valor</a:t>
                      </a:r>
                      <a:endParaRPr lang="es-ES" sz="1000">
                        <a:latin typeface="Calibri"/>
                        <a:ea typeface="Calibri"/>
                        <a:cs typeface="Times New Roman"/>
                      </a:endParaRPr>
                    </a:p>
                  </a:txBody>
                  <a:tcPr marL="41642" marR="41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695">
                <a:tc>
                  <a:txBody>
                    <a:bodyPr/>
                    <a:lstStyle/>
                    <a:p>
                      <a:endParaRPr lang="es-ES" sz="900">
                        <a:latin typeface="Calibri"/>
                      </a:endParaRPr>
                    </a:p>
                  </a:txBody>
                  <a:tcPr marL="41642" marR="416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900">
                        <a:latin typeface="Calibri"/>
                      </a:endParaRPr>
                    </a:p>
                  </a:txBody>
                  <a:tcPr marL="41642" marR="41642" marT="0" marB="0" anchor="b">
                    <a:lnL>
                      <a:noFill/>
                    </a:lnL>
                    <a:lnR>
                      <a:noFill/>
                    </a:lnR>
                    <a:lnT w="12700" cap="flat" cmpd="sng" algn="ctr">
                      <a:solidFill>
                        <a:srgbClr val="000000"/>
                      </a:solidFill>
                      <a:prstDash val="solid"/>
                      <a:round/>
                      <a:headEnd type="none" w="med" len="med"/>
                      <a:tailEnd type="none" w="med" len="med"/>
                    </a:lnT>
                    <a:lnB>
                      <a:noFill/>
                    </a:lnB>
                  </a:tcPr>
                </a:tc>
              </a:tr>
              <a:tr h="164188">
                <a:tc>
                  <a:txBody>
                    <a:bodyPr/>
                    <a:lstStyle/>
                    <a:p>
                      <a:pPr algn="just">
                        <a:lnSpc>
                          <a:spcPct val="115000"/>
                        </a:lnSpc>
                        <a:spcAft>
                          <a:spcPts val="0"/>
                        </a:spcAft>
                      </a:pPr>
                      <a:r>
                        <a:rPr lang="es-ES" sz="900">
                          <a:solidFill>
                            <a:srgbClr val="000000"/>
                          </a:solidFill>
                          <a:latin typeface="Arial"/>
                          <a:ea typeface="Times New Roman"/>
                          <a:cs typeface="Times New Roman"/>
                        </a:rPr>
                        <a:t>Total Gastos de Administración</a:t>
                      </a:r>
                      <a:endParaRPr lang="es-ES" sz="1000">
                        <a:latin typeface="Calibri"/>
                        <a:ea typeface="Calibri"/>
                        <a:cs typeface="Times New Roman"/>
                      </a:endParaRPr>
                    </a:p>
                  </a:txBody>
                  <a:tcPr marL="41642" marR="41642" marT="0" marB="0">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236.564,54</a:t>
                      </a:r>
                      <a:endParaRPr lang="es-ES" sz="1000">
                        <a:latin typeface="Calibri"/>
                        <a:ea typeface="Calibri"/>
                        <a:cs typeface="Times New Roman"/>
                      </a:endParaRPr>
                    </a:p>
                  </a:txBody>
                  <a:tcPr marL="41642" marR="41642" marT="0" marB="0" anchor="b">
                    <a:lnL>
                      <a:noFill/>
                    </a:lnL>
                    <a:lnR>
                      <a:noFill/>
                    </a:lnR>
                    <a:lnT>
                      <a:noFill/>
                    </a:lnT>
                    <a:lnB>
                      <a:noFill/>
                    </a:lnB>
                  </a:tcPr>
                </a:tc>
              </a:tr>
              <a:tr h="164188">
                <a:tc>
                  <a:txBody>
                    <a:bodyPr/>
                    <a:lstStyle/>
                    <a:p>
                      <a:pPr algn="just">
                        <a:lnSpc>
                          <a:spcPct val="115000"/>
                        </a:lnSpc>
                        <a:spcAft>
                          <a:spcPts val="0"/>
                        </a:spcAft>
                      </a:pPr>
                      <a:r>
                        <a:rPr lang="es-ES" sz="900">
                          <a:solidFill>
                            <a:srgbClr val="000000"/>
                          </a:solidFill>
                          <a:latin typeface="Arial"/>
                          <a:ea typeface="Times New Roman"/>
                          <a:cs typeface="Times New Roman"/>
                        </a:rPr>
                        <a:t>Total Gastos de Ventas</a:t>
                      </a:r>
                      <a:endParaRPr lang="es-ES" sz="1000">
                        <a:latin typeface="Calibri"/>
                        <a:ea typeface="Calibri"/>
                        <a:cs typeface="Times New Roman"/>
                      </a:endParaRPr>
                    </a:p>
                  </a:txBody>
                  <a:tcPr marL="41642" marR="41642" marT="0" marB="0">
                    <a:lnL>
                      <a:noFill/>
                    </a:lnL>
                    <a:lnR>
                      <a:noFill/>
                    </a:lnR>
                    <a:lnT>
                      <a:noFill/>
                    </a:lnT>
                    <a:lnB>
                      <a:noFill/>
                    </a:lnB>
                  </a:tcPr>
                </a:tc>
                <a:tc>
                  <a:txBody>
                    <a:bodyPr/>
                    <a:lstStyle/>
                    <a:p>
                      <a:pPr algn="r">
                        <a:lnSpc>
                          <a:spcPct val="115000"/>
                        </a:lnSpc>
                        <a:spcAft>
                          <a:spcPts val="0"/>
                        </a:spcAft>
                      </a:pPr>
                      <a:r>
                        <a:rPr lang="es-ES" sz="900">
                          <a:latin typeface="Arial"/>
                          <a:ea typeface="Times New Roman"/>
                          <a:cs typeface="Times New Roman"/>
                        </a:rPr>
                        <a:t>26.865,30</a:t>
                      </a:r>
                      <a:endParaRPr lang="es-ES" sz="1000">
                        <a:latin typeface="Calibri"/>
                        <a:ea typeface="Calibri"/>
                        <a:cs typeface="Times New Roman"/>
                      </a:endParaRPr>
                    </a:p>
                  </a:txBody>
                  <a:tcPr marL="41642" marR="41642" marT="0" marB="0" anchor="b">
                    <a:lnL>
                      <a:noFill/>
                    </a:lnL>
                    <a:lnR>
                      <a:noFill/>
                    </a:lnR>
                    <a:lnT>
                      <a:noFill/>
                    </a:lnT>
                    <a:lnB>
                      <a:noFill/>
                    </a:lnB>
                  </a:tcPr>
                </a:tc>
              </a:tr>
              <a:tr h="164188">
                <a:tc>
                  <a:txBody>
                    <a:bodyPr/>
                    <a:lstStyle/>
                    <a:p>
                      <a:pPr algn="just">
                        <a:lnSpc>
                          <a:spcPct val="115000"/>
                        </a:lnSpc>
                        <a:spcAft>
                          <a:spcPts val="0"/>
                        </a:spcAft>
                      </a:pPr>
                      <a:r>
                        <a:rPr lang="es-ES" sz="900">
                          <a:solidFill>
                            <a:srgbClr val="000000"/>
                          </a:solidFill>
                          <a:latin typeface="Arial"/>
                          <a:ea typeface="Times New Roman"/>
                          <a:cs typeface="Times New Roman"/>
                        </a:rPr>
                        <a:t>(-) Valor de gastos de gestión durante el ejercicio actual</a:t>
                      </a:r>
                      <a:endParaRPr lang="es-ES" sz="1000">
                        <a:latin typeface="Calibri"/>
                        <a:ea typeface="Calibri"/>
                        <a:cs typeface="Times New Roman"/>
                      </a:endParaRPr>
                    </a:p>
                  </a:txBody>
                  <a:tcPr marL="41642" marR="4164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0,00</a:t>
                      </a:r>
                      <a:endParaRPr lang="es-ES" sz="1000">
                        <a:latin typeface="Calibri"/>
                        <a:ea typeface="Calibri"/>
                        <a:cs typeface="Times New Roman"/>
                      </a:endParaRPr>
                    </a:p>
                  </a:txBody>
                  <a:tcPr marL="41642" marR="41642" marT="0" marB="0" anchor="b">
                    <a:lnL>
                      <a:noFill/>
                    </a:lnL>
                    <a:lnR>
                      <a:noFill/>
                    </a:lnR>
                    <a:lnT>
                      <a:noFill/>
                    </a:lnT>
                    <a:lnB w="12700" cap="flat" cmpd="sng" algn="ctr">
                      <a:solidFill>
                        <a:srgbClr val="000000"/>
                      </a:solidFill>
                      <a:prstDash val="solid"/>
                      <a:round/>
                      <a:headEnd type="none" w="med" len="med"/>
                      <a:tailEnd type="none" w="med" len="med"/>
                    </a:lnB>
                  </a:tcPr>
                </a:tc>
              </a:tr>
              <a:tr h="328375">
                <a:tc>
                  <a:txBody>
                    <a:bodyPr/>
                    <a:lstStyle/>
                    <a:p>
                      <a:pPr algn="just">
                        <a:lnSpc>
                          <a:spcPct val="115000"/>
                        </a:lnSpc>
                        <a:spcAft>
                          <a:spcPts val="0"/>
                        </a:spcAft>
                      </a:pPr>
                      <a:r>
                        <a:rPr lang="es-ES" sz="900">
                          <a:solidFill>
                            <a:srgbClr val="000000"/>
                          </a:solidFill>
                          <a:latin typeface="Arial"/>
                          <a:ea typeface="Times New Roman"/>
                          <a:cs typeface="Times New Roman"/>
                        </a:rPr>
                        <a:t>Total Gastos Generales (Base para el Cálculo del Máximo de </a:t>
                      </a:r>
                      <a:br>
                        <a:rPr lang="es-ES" sz="900">
                          <a:solidFill>
                            <a:srgbClr val="000000"/>
                          </a:solidFill>
                          <a:latin typeface="Arial"/>
                          <a:ea typeface="Times New Roman"/>
                          <a:cs typeface="Times New Roman"/>
                        </a:rPr>
                      </a:br>
                      <a:r>
                        <a:rPr lang="es-ES" sz="900">
                          <a:solidFill>
                            <a:srgbClr val="000000"/>
                          </a:solidFill>
                          <a:latin typeface="Arial"/>
                          <a:ea typeface="Times New Roman"/>
                          <a:cs typeface="Times New Roman"/>
                        </a:rPr>
                        <a:t>Gastos de Gestión Deducibles)</a:t>
                      </a:r>
                      <a:endParaRPr lang="es-ES" sz="1000">
                        <a:latin typeface="Calibri"/>
                        <a:ea typeface="Calibri"/>
                        <a:cs typeface="Times New Roman"/>
                      </a:endParaRPr>
                    </a:p>
                  </a:txBody>
                  <a:tcPr marL="41642" marR="4164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900">
                          <a:latin typeface="Arial"/>
                          <a:ea typeface="Times New Roman"/>
                          <a:cs typeface="Times New Roman"/>
                        </a:rPr>
                        <a:t>263.429,84</a:t>
                      </a:r>
                      <a:endParaRPr lang="es-ES" sz="1000">
                        <a:latin typeface="Calibri"/>
                        <a:ea typeface="Calibri"/>
                        <a:cs typeface="Times New Roman"/>
                      </a:endParaRPr>
                    </a:p>
                  </a:txBody>
                  <a:tcPr marL="41642" marR="41642" marT="0" marB="0" anchor="b">
                    <a:lnL>
                      <a:noFill/>
                    </a:lnL>
                    <a:lnR>
                      <a:noFill/>
                    </a:lnR>
                    <a:lnT w="12700" cap="flat" cmpd="sng" algn="ctr">
                      <a:solidFill>
                        <a:srgbClr val="000000"/>
                      </a:solidFill>
                      <a:prstDash val="solid"/>
                      <a:round/>
                      <a:headEnd type="none" w="med" len="med"/>
                      <a:tailEnd type="none" w="med" len="med"/>
                    </a:lnT>
                    <a:lnB>
                      <a:noFill/>
                    </a:lnB>
                  </a:tcPr>
                </a:tc>
              </a:tr>
              <a:tr h="164188">
                <a:tc>
                  <a:txBody>
                    <a:bodyPr/>
                    <a:lstStyle/>
                    <a:p>
                      <a:pPr algn="just">
                        <a:lnSpc>
                          <a:spcPct val="115000"/>
                        </a:lnSpc>
                        <a:spcAft>
                          <a:spcPts val="0"/>
                        </a:spcAft>
                      </a:pPr>
                      <a:r>
                        <a:rPr lang="es-ES" sz="900">
                          <a:solidFill>
                            <a:srgbClr val="000000"/>
                          </a:solidFill>
                          <a:latin typeface="Arial"/>
                          <a:ea typeface="Times New Roman"/>
                          <a:cs typeface="Times New Roman"/>
                        </a:rPr>
                        <a:t>Porcentaje de deducción Máximo</a:t>
                      </a:r>
                      <a:endParaRPr lang="es-ES" sz="1000">
                        <a:latin typeface="Calibri"/>
                        <a:ea typeface="Calibri"/>
                        <a:cs typeface="Times New Roman"/>
                      </a:endParaRPr>
                    </a:p>
                  </a:txBody>
                  <a:tcPr marL="41642" marR="4164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latin typeface="Arial"/>
                          <a:ea typeface="Times New Roman"/>
                          <a:cs typeface="Times New Roman"/>
                        </a:rPr>
                        <a:t>2,00%</a:t>
                      </a:r>
                      <a:endParaRPr lang="es-ES" sz="1000">
                        <a:latin typeface="Calibri"/>
                        <a:ea typeface="Calibri"/>
                        <a:cs typeface="Times New Roman"/>
                      </a:endParaRPr>
                    </a:p>
                  </a:txBody>
                  <a:tcPr marL="41642" marR="41642" marT="0" marB="0" anchor="b">
                    <a:lnL>
                      <a:noFill/>
                    </a:lnL>
                    <a:lnR>
                      <a:noFill/>
                    </a:lnR>
                    <a:lnT>
                      <a:noFill/>
                    </a:lnT>
                    <a:lnB w="12700" cap="flat" cmpd="sng" algn="ctr">
                      <a:solidFill>
                        <a:srgbClr val="000000"/>
                      </a:solidFill>
                      <a:prstDash val="solid"/>
                      <a:round/>
                      <a:headEnd type="none" w="med" len="med"/>
                      <a:tailEnd type="none" w="med" len="med"/>
                    </a:lnB>
                  </a:tcPr>
                </a:tc>
              </a:tr>
              <a:tr h="164188">
                <a:tc>
                  <a:txBody>
                    <a:bodyPr/>
                    <a:lstStyle/>
                    <a:p>
                      <a:pPr algn="just">
                        <a:lnSpc>
                          <a:spcPct val="115000"/>
                        </a:lnSpc>
                        <a:spcAft>
                          <a:spcPts val="0"/>
                        </a:spcAft>
                      </a:pPr>
                      <a:r>
                        <a:rPr lang="es-ES" sz="900">
                          <a:solidFill>
                            <a:srgbClr val="000000"/>
                          </a:solidFill>
                          <a:latin typeface="Arial"/>
                          <a:ea typeface="Times New Roman"/>
                          <a:cs typeface="Times New Roman"/>
                        </a:rPr>
                        <a:t>Máximo de Gastos de Gestión deducibles según Auditor (2%)</a:t>
                      </a:r>
                      <a:endParaRPr lang="es-ES" sz="1000">
                        <a:latin typeface="Calibri"/>
                        <a:ea typeface="Calibri"/>
                        <a:cs typeface="Times New Roman"/>
                      </a:endParaRPr>
                    </a:p>
                  </a:txBody>
                  <a:tcPr marL="41642" marR="41642"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latin typeface="Arial"/>
                          <a:ea typeface="Times New Roman"/>
                          <a:cs typeface="Times New Roman"/>
                        </a:rPr>
                        <a:t>5.268,60</a:t>
                      </a:r>
                      <a:endParaRPr lang="es-ES" sz="1000">
                        <a:latin typeface="Calibri"/>
                        <a:ea typeface="Calibri"/>
                        <a:cs typeface="Times New Roman"/>
                      </a:endParaRPr>
                    </a:p>
                  </a:txBody>
                  <a:tcPr marL="41642" marR="41642"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60618">
                <a:tc>
                  <a:txBody>
                    <a:bodyPr/>
                    <a:lstStyle/>
                    <a:p>
                      <a:endParaRPr lang="es-ES" sz="900">
                        <a:latin typeface="Calibri"/>
                      </a:endParaRPr>
                    </a:p>
                  </a:txBody>
                  <a:tcPr marL="41642" marR="41642" marT="0" marB="0">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s-ES" sz="900">
                        <a:latin typeface="Calibri"/>
                      </a:endParaRPr>
                    </a:p>
                  </a:txBody>
                  <a:tcPr marL="41642" marR="41642" marT="0" marB="0" anchor="b">
                    <a:lnL>
                      <a:noFill/>
                    </a:lnL>
                    <a:lnR>
                      <a:noFill/>
                    </a:lnR>
                    <a:lnT w="28575" cap="flat" cmpd="dbl" algn="ctr">
                      <a:solidFill>
                        <a:srgbClr val="000000"/>
                      </a:solidFill>
                      <a:prstDash val="solid"/>
                      <a:round/>
                      <a:headEnd type="none" w="med" len="med"/>
                      <a:tailEnd type="none" w="med" len="med"/>
                    </a:lnT>
                    <a:lnB>
                      <a:noFill/>
                    </a:lnB>
                  </a:tcPr>
                </a:tc>
              </a:tr>
              <a:tr h="151695">
                <a:tc>
                  <a:txBody>
                    <a:bodyPr/>
                    <a:lstStyle/>
                    <a:p>
                      <a:endParaRPr lang="es-ES" sz="900">
                        <a:latin typeface="Calibri"/>
                      </a:endParaRPr>
                    </a:p>
                  </a:txBody>
                  <a:tcPr marL="41642" marR="41642" marT="0" marB="0">
                    <a:lnL>
                      <a:noFill/>
                    </a:lnL>
                    <a:lnR>
                      <a:noFill/>
                    </a:lnR>
                    <a:lnT>
                      <a:noFill/>
                    </a:lnT>
                    <a:lnB>
                      <a:noFill/>
                    </a:lnB>
                  </a:tcPr>
                </a:tc>
                <a:tc>
                  <a:txBody>
                    <a:bodyPr/>
                    <a:lstStyle/>
                    <a:p>
                      <a:endParaRPr lang="es-ES" sz="900">
                        <a:latin typeface="Calibri"/>
                      </a:endParaRPr>
                    </a:p>
                  </a:txBody>
                  <a:tcPr marL="41642" marR="41642" marT="0" marB="0" anchor="b">
                    <a:lnL>
                      <a:noFill/>
                    </a:lnL>
                    <a:lnR>
                      <a:noFill/>
                    </a:lnR>
                    <a:lnT>
                      <a:noFill/>
                    </a:lnT>
                    <a:lnB>
                      <a:noFill/>
                    </a:lnB>
                  </a:tcPr>
                </a:tc>
              </a:tr>
              <a:tr h="164188">
                <a:tc>
                  <a:txBody>
                    <a:bodyPr/>
                    <a:lstStyle/>
                    <a:p>
                      <a:pPr algn="just">
                        <a:lnSpc>
                          <a:spcPct val="115000"/>
                        </a:lnSpc>
                        <a:spcAft>
                          <a:spcPts val="0"/>
                        </a:spcAft>
                      </a:pPr>
                      <a:r>
                        <a:rPr lang="es-ES" sz="900">
                          <a:solidFill>
                            <a:srgbClr val="000000"/>
                          </a:solidFill>
                          <a:latin typeface="Arial"/>
                          <a:ea typeface="Times New Roman"/>
                          <a:cs typeface="Times New Roman"/>
                        </a:rPr>
                        <a:t>Gastos de Gestión deducibles tomados para el cálculo de Impuesto a la Renta</a:t>
                      </a:r>
                      <a:endParaRPr lang="es-ES" sz="1000">
                        <a:latin typeface="Calibri"/>
                        <a:ea typeface="Calibri"/>
                        <a:cs typeface="Times New Roman"/>
                      </a:endParaRPr>
                    </a:p>
                  </a:txBody>
                  <a:tcPr marL="41642" marR="41642" marT="0" marB="0">
                    <a:lnL>
                      <a:noFill/>
                    </a:lnL>
                    <a:lnR>
                      <a:noFill/>
                    </a:lnR>
                    <a:lnT>
                      <a:noFill/>
                    </a:lnT>
                    <a:lnB>
                      <a:noFill/>
                    </a:lnB>
                  </a:tcPr>
                </a:tc>
                <a:tc>
                  <a:txBody>
                    <a:bodyPr/>
                    <a:lstStyle/>
                    <a:p>
                      <a:pPr algn="r">
                        <a:lnSpc>
                          <a:spcPct val="115000"/>
                        </a:lnSpc>
                        <a:spcAft>
                          <a:spcPts val="0"/>
                        </a:spcAft>
                      </a:pPr>
                      <a:r>
                        <a:rPr lang="es-ES" sz="900">
                          <a:solidFill>
                            <a:srgbClr val="000000"/>
                          </a:solidFill>
                          <a:latin typeface="Arial"/>
                          <a:ea typeface="Times New Roman"/>
                          <a:cs typeface="Times New Roman"/>
                        </a:rPr>
                        <a:t>5.268,60</a:t>
                      </a:r>
                      <a:endParaRPr lang="es-ES" sz="1000">
                        <a:latin typeface="Calibri"/>
                        <a:ea typeface="Calibri"/>
                        <a:cs typeface="Times New Roman"/>
                      </a:endParaRPr>
                    </a:p>
                  </a:txBody>
                  <a:tcPr marL="41642" marR="41642" marT="0" marB="0" anchor="b">
                    <a:lnL>
                      <a:noFill/>
                    </a:lnL>
                    <a:lnR>
                      <a:noFill/>
                    </a:lnR>
                    <a:lnT>
                      <a:noFill/>
                    </a:lnT>
                    <a:lnB>
                      <a:noFill/>
                    </a:lnB>
                  </a:tcPr>
                </a:tc>
              </a:tr>
              <a:tr h="164188">
                <a:tc>
                  <a:txBody>
                    <a:bodyPr/>
                    <a:lstStyle/>
                    <a:p>
                      <a:pPr algn="just">
                        <a:lnSpc>
                          <a:spcPct val="115000"/>
                        </a:lnSpc>
                        <a:spcAft>
                          <a:spcPts val="0"/>
                        </a:spcAft>
                      </a:pPr>
                      <a:r>
                        <a:rPr lang="es-ES" sz="900">
                          <a:solidFill>
                            <a:srgbClr val="000000"/>
                          </a:solidFill>
                          <a:latin typeface="Arial"/>
                          <a:ea typeface="Times New Roman"/>
                          <a:cs typeface="Times New Roman"/>
                        </a:rPr>
                        <a:t>Gastos de Gestión no deducibles </a:t>
                      </a:r>
                      <a:r>
                        <a:rPr lang="es-ES" sz="900" b="1">
                          <a:solidFill>
                            <a:srgbClr val="000000"/>
                          </a:solidFill>
                          <a:latin typeface="Arial"/>
                          <a:ea typeface="Times New Roman"/>
                          <a:cs typeface="Times New Roman"/>
                        </a:rPr>
                        <a:t>(b)</a:t>
                      </a:r>
                      <a:endParaRPr lang="es-ES" sz="1000">
                        <a:latin typeface="Calibri"/>
                        <a:ea typeface="Calibri"/>
                        <a:cs typeface="Times New Roman"/>
                      </a:endParaRPr>
                    </a:p>
                  </a:txBody>
                  <a:tcPr marL="41642" marR="4164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latin typeface="Arial"/>
                          <a:ea typeface="Times New Roman"/>
                          <a:cs typeface="Times New Roman"/>
                        </a:rPr>
                        <a:t>0,00</a:t>
                      </a:r>
                      <a:endParaRPr lang="es-ES" sz="1000">
                        <a:latin typeface="Calibri"/>
                        <a:ea typeface="Calibri"/>
                        <a:cs typeface="Times New Roman"/>
                      </a:endParaRPr>
                    </a:p>
                  </a:txBody>
                  <a:tcPr marL="41642" marR="41642" marT="0" marB="0" anchor="b">
                    <a:lnL>
                      <a:noFill/>
                    </a:lnL>
                    <a:lnR>
                      <a:noFill/>
                    </a:lnR>
                    <a:lnT>
                      <a:noFill/>
                    </a:lnT>
                    <a:lnB w="12700" cap="flat" cmpd="sng" algn="ctr">
                      <a:solidFill>
                        <a:srgbClr val="000000"/>
                      </a:solidFill>
                      <a:prstDash val="solid"/>
                      <a:round/>
                      <a:headEnd type="none" w="med" len="med"/>
                      <a:tailEnd type="none" w="med" len="med"/>
                    </a:lnB>
                  </a:tcPr>
                </a:tc>
              </a:tr>
              <a:tr h="164188">
                <a:tc>
                  <a:txBody>
                    <a:bodyPr/>
                    <a:lstStyle/>
                    <a:p>
                      <a:pPr algn="just">
                        <a:lnSpc>
                          <a:spcPct val="115000"/>
                        </a:lnSpc>
                        <a:spcAft>
                          <a:spcPts val="0"/>
                        </a:spcAft>
                      </a:pPr>
                      <a:r>
                        <a:rPr lang="es-ES" sz="900">
                          <a:solidFill>
                            <a:srgbClr val="000000"/>
                          </a:solidFill>
                          <a:latin typeface="Arial"/>
                          <a:ea typeface="Times New Roman"/>
                          <a:cs typeface="Times New Roman"/>
                        </a:rPr>
                        <a:t>Gastos de Gestión durante el ejercicio</a:t>
                      </a:r>
                      <a:endParaRPr lang="es-ES" sz="1000">
                        <a:latin typeface="Calibri"/>
                        <a:ea typeface="Calibri"/>
                        <a:cs typeface="Times New Roman"/>
                      </a:endParaRPr>
                    </a:p>
                  </a:txBody>
                  <a:tcPr marL="41642" marR="41642"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latin typeface="Arial"/>
                          <a:ea typeface="Times New Roman"/>
                          <a:cs typeface="Times New Roman"/>
                        </a:rPr>
                        <a:t>5.268,60</a:t>
                      </a:r>
                      <a:endParaRPr lang="es-ES" sz="1000">
                        <a:latin typeface="Calibri"/>
                        <a:ea typeface="Calibri"/>
                        <a:cs typeface="Times New Roman"/>
                      </a:endParaRPr>
                    </a:p>
                  </a:txBody>
                  <a:tcPr marL="41642" marR="41642"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60618">
                <a:tc>
                  <a:txBody>
                    <a:bodyPr/>
                    <a:lstStyle/>
                    <a:p>
                      <a:endParaRPr lang="es-ES" sz="900">
                        <a:latin typeface="Calibri"/>
                      </a:endParaRPr>
                    </a:p>
                  </a:txBody>
                  <a:tcPr marL="41642" marR="41642" marT="0" marB="0">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s-ES" sz="900">
                        <a:latin typeface="Calibri"/>
                      </a:endParaRPr>
                    </a:p>
                  </a:txBody>
                  <a:tcPr marL="41642" marR="41642" marT="0" marB="0">
                    <a:lnL>
                      <a:noFill/>
                    </a:lnL>
                    <a:lnR>
                      <a:noFill/>
                    </a:lnR>
                    <a:lnT w="28575" cap="flat" cmpd="dbl" algn="ctr">
                      <a:solidFill>
                        <a:srgbClr val="000000"/>
                      </a:solidFill>
                      <a:prstDash val="solid"/>
                      <a:round/>
                      <a:headEnd type="none" w="med" len="med"/>
                      <a:tailEnd type="none" w="med" len="med"/>
                    </a:lnT>
                    <a:lnB>
                      <a:noFill/>
                    </a:lnB>
                  </a:tcPr>
                </a:tc>
              </a:tr>
              <a:tr h="151695">
                <a:tc>
                  <a:txBody>
                    <a:bodyPr/>
                    <a:lstStyle/>
                    <a:p>
                      <a:endParaRPr lang="es-ES" sz="900">
                        <a:latin typeface="Calibri"/>
                      </a:endParaRPr>
                    </a:p>
                  </a:txBody>
                  <a:tcPr marL="41642" marR="41642" marT="0" marB="0">
                    <a:lnL>
                      <a:noFill/>
                    </a:lnL>
                    <a:lnR>
                      <a:noFill/>
                    </a:lnR>
                    <a:lnT>
                      <a:noFill/>
                    </a:lnT>
                    <a:lnB>
                      <a:noFill/>
                    </a:lnB>
                  </a:tcPr>
                </a:tc>
                <a:tc>
                  <a:txBody>
                    <a:bodyPr/>
                    <a:lstStyle/>
                    <a:p>
                      <a:endParaRPr lang="es-ES" sz="900">
                        <a:latin typeface="Calibri"/>
                      </a:endParaRPr>
                    </a:p>
                  </a:txBody>
                  <a:tcPr marL="41642" marR="41642" marT="0" marB="0">
                    <a:lnL>
                      <a:noFill/>
                    </a:lnL>
                    <a:lnR>
                      <a:noFill/>
                    </a:lnR>
                    <a:lnT>
                      <a:noFill/>
                    </a:lnT>
                    <a:lnB>
                      <a:noFill/>
                    </a:lnB>
                  </a:tcPr>
                </a:tc>
              </a:tr>
              <a:tr h="164188">
                <a:tc>
                  <a:txBody>
                    <a:bodyPr/>
                    <a:lstStyle/>
                    <a:p>
                      <a:pPr algn="just">
                        <a:lnSpc>
                          <a:spcPct val="115000"/>
                        </a:lnSpc>
                        <a:spcAft>
                          <a:spcPts val="0"/>
                        </a:spcAft>
                      </a:pPr>
                      <a:r>
                        <a:rPr lang="es-ES" sz="900">
                          <a:solidFill>
                            <a:srgbClr val="000000"/>
                          </a:solidFill>
                          <a:latin typeface="Arial"/>
                          <a:ea typeface="Times New Roman"/>
                          <a:cs typeface="Times New Roman"/>
                        </a:rPr>
                        <a:t>Máximo Gastos de Gestión deducibles (2%)</a:t>
                      </a:r>
                      <a:endParaRPr lang="es-ES" sz="1000">
                        <a:latin typeface="Calibri"/>
                        <a:ea typeface="Calibri"/>
                        <a:cs typeface="Times New Roman"/>
                      </a:endParaRPr>
                    </a:p>
                  </a:txBody>
                  <a:tcPr marL="41642" marR="41642" marT="0" marB="0">
                    <a:lnL>
                      <a:noFill/>
                    </a:lnL>
                    <a:lnR>
                      <a:noFill/>
                    </a:lnR>
                    <a:lnT>
                      <a:noFill/>
                    </a:lnT>
                    <a:lnB>
                      <a:noFill/>
                    </a:lnB>
                  </a:tcPr>
                </a:tc>
                <a:tc>
                  <a:txBody>
                    <a:bodyPr/>
                    <a:lstStyle/>
                    <a:p>
                      <a:pPr algn="r">
                        <a:lnSpc>
                          <a:spcPct val="115000"/>
                        </a:lnSpc>
                        <a:spcAft>
                          <a:spcPts val="0"/>
                        </a:spcAft>
                      </a:pPr>
                      <a:r>
                        <a:rPr lang="es-ES" sz="900">
                          <a:solidFill>
                            <a:srgbClr val="000000"/>
                          </a:solidFill>
                          <a:latin typeface="Arial"/>
                          <a:ea typeface="Times New Roman"/>
                          <a:cs typeface="Times New Roman"/>
                        </a:rPr>
                        <a:t>5.268,60</a:t>
                      </a:r>
                      <a:endParaRPr lang="es-ES" sz="1000">
                        <a:latin typeface="Calibri"/>
                        <a:ea typeface="Calibri"/>
                        <a:cs typeface="Times New Roman"/>
                      </a:endParaRPr>
                    </a:p>
                  </a:txBody>
                  <a:tcPr marL="41642" marR="41642" marT="0" marB="0" anchor="b">
                    <a:lnL>
                      <a:noFill/>
                    </a:lnL>
                    <a:lnR>
                      <a:noFill/>
                    </a:lnR>
                    <a:lnT>
                      <a:noFill/>
                    </a:lnT>
                    <a:lnB>
                      <a:noFill/>
                    </a:lnB>
                  </a:tcPr>
                </a:tc>
              </a:tr>
              <a:tr h="164188">
                <a:tc>
                  <a:txBody>
                    <a:bodyPr/>
                    <a:lstStyle/>
                    <a:p>
                      <a:pPr algn="just">
                        <a:lnSpc>
                          <a:spcPct val="115000"/>
                        </a:lnSpc>
                        <a:spcAft>
                          <a:spcPts val="0"/>
                        </a:spcAft>
                      </a:pPr>
                      <a:r>
                        <a:rPr lang="es-ES" sz="900">
                          <a:solidFill>
                            <a:srgbClr val="000000"/>
                          </a:solidFill>
                          <a:latin typeface="Arial"/>
                          <a:ea typeface="Times New Roman"/>
                          <a:cs typeface="Times New Roman"/>
                        </a:rPr>
                        <a:t>Diferencia - Exceso de Gastos Deducibles </a:t>
                      </a:r>
                      <a:r>
                        <a:rPr lang="es-ES" sz="900" b="1">
                          <a:solidFill>
                            <a:srgbClr val="000000"/>
                          </a:solidFill>
                          <a:latin typeface="Arial"/>
                          <a:ea typeface="Times New Roman"/>
                          <a:cs typeface="Times New Roman"/>
                        </a:rPr>
                        <a:t>(c)</a:t>
                      </a:r>
                      <a:endParaRPr lang="es-ES" sz="1000">
                        <a:latin typeface="Calibri"/>
                        <a:ea typeface="Calibri"/>
                        <a:cs typeface="Times New Roman"/>
                      </a:endParaRPr>
                    </a:p>
                  </a:txBody>
                  <a:tcPr marL="41642" marR="4164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latin typeface="Arial"/>
                          <a:ea typeface="Times New Roman"/>
                          <a:cs typeface="Times New Roman"/>
                        </a:rPr>
                        <a:t>0,00</a:t>
                      </a:r>
                      <a:endParaRPr lang="es-ES" sz="1000">
                        <a:latin typeface="Calibri"/>
                        <a:ea typeface="Calibri"/>
                        <a:cs typeface="Times New Roman"/>
                      </a:endParaRPr>
                    </a:p>
                  </a:txBody>
                  <a:tcPr marL="41642" marR="41642" marT="0" marB="0">
                    <a:lnL>
                      <a:noFill/>
                    </a:lnL>
                    <a:lnR>
                      <a:noFill/>
                    </a:lnR>
                    <a:lnT>
                      <a:noFill/>
                    </a:lnT>
                    <a:lnB w="12700" cap="flat" cmpd="sng" algn="ctr">
                      <a:solidFill>
                        <a:srgbClr val="000000"/>
                      </a:solidFill>
                      <a:prstDash val="solid"/>
                      <a:round/>
                      <a:headEnd type="none" w="med" len="med"/>
                      <a:tailEnd type="none" w="med" len="med"/>
                    </a:lnB>
                  </a:tcPr>
                </a:tc>
              </a:tr>
              <a:tr h="164188">
                <a:tc>
                  <a:txBody>
                    <a:bodyPr/>
                    <a:lstStyle/>
                    <a:p>
                      <a:pPr algn="just">
                        <a:lnSpc>
                          <a:spcPct val="115000"/>
                        </a:lnSpc>
                        <a:spcAft>
                          <a:spcPts val="0"/>
                        </a:spcAft>
                      </a:pPr>
                      <a:r>
                        <a:rPr lang="es-ES" sz="900" dirty="0">
                          <a:solidFill>
                            <a:srgbClr val="000000"/>
                          </a:solidFill>
                          <a:latin typeface="Arial"/>
                          <a:ea typeface="Times New Roman"/>
                          <a:cs typeface="Times New Roman"/>
                        </a:rPr>
                        <a:t>Gastos de Gestión deducibles tomados para el cálculo de Impuesto a la Renta</a:t>
                      </a:r>
                      <a:endParaRPr lang="es-ES" sz="1000" dirty="0">
                        <a:latin typeface="Calibri"/>
                        <a:ea typeface="Calibri"/>
                        <a:cs typeface="Times New Roman"/>
                      </a:endParaRPr>
                    </a:p>
                  </a:txBody>
                  <a:tcPr marL="41642" marR="41642"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a:solidFill>
                            <a:srgbClr val="000000"/>
                          </a:solidFill>
                          <a:latin typeface="Arial"/>
                          <a:ea typeface="Times New Roman"/>
                          <a:cs typeface="Times New Roman"/>
                        </a:rPr>
                        <a:t>5.268,60</a:t>
                      </a:r>
                      <a:endParaRPr lang="es-ES" sz="1000" dirty="0">
                        <a:latin typeface="Calibri"/>
                        <a:ea typeface="Calibri"/>
                        <a:cs typeface="Times New Roman"/>
                      </a:endParaRPr>
                    </a:p>
                  </a:txBody>
                  <a:tcPr marL="41642" marR="41642"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785813" y="2643188"/>
            <a:ext cx="2000250" cy="3140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s-ES" dirty="0"/>
              <a:t>La prueba de gastos de gestión no muestra ninguna anomalía  y no hay gastos no deducibles debido a que son los mismos mostrados en el estado de resultado.</a:t>
            </a:r>
          </a:p>
        </p:txBody>
      </p:sp>
      <p:pic>
        <p:nvPicPr>
          <p:cNvPr id="31808" name="Picture 4" descr="http://www.turisport.com.uy/images/imagencorporativa.jpg"/>
          <p:cNvPicPr>
            <a:picLocks noChangeAspect="1" noChangeArrowheads="1"/>
          </p:cNvPicPr>
          <p:nvPr/>
        </p:nvPicPr>
        <p:blipFill>
          <a:blip r:embed="rId2"/>
          <a:srcRect/>
          <a:stretch>
            <a:fillRect/>
          </a:stretch>
        </p:blipFill>
        <p:spPr bwMode="auto">
          <a:xfrm>
            <a:off x="5500688" y="642938"/>
            <a:ext cx="2936875" cy="195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533400" y="457200"/>
            <a:ext cx="8077200" cy="1074738"/>
          </a:xfrm>
        </p:spPr>
        <p:txBody>
          <a:bodyPr/>
          <a:lstStyle/>
          <a:p>
            <a:pPr eaLnBrk="1" hangingPunct="1"/>
            <a:r>
              <a:rPr b="1" smtClean="0"/>
              <a:t>Prueba de Gastos</a:t>
            </a:r>
          </a:p>
        </p:txBody>
      </p:sp>
      <p:sp>
        <p:nvSpPr>
          <p:cNvPr id="32771" name="2 Marcador de contenido"/>
          <p:cNvSpPr>
            <a:spLocks noGrp="1"/>
          </p:cNvSpPr>
          <p:nvPr>
            <p:ph idx="1"/>
          </p:nvPr>
        </p:nvSpPr>
        <p:spPr/>
        <p:txBody>
          <a:bodyPr/>
          <a:lstStyle/>
          <a:p>
            <a:pPr eaLnBrk="1" hangingPunct="1"/>
            <a:r>
              <a:rPr smtClean="0"/>
              <a:t>Gastos de Viaje</a:t>
            </a:r>
          </a:p>
        </p:txBody>
      </p:sp>
      <p:pic>
        <p:nvPicPr>
          <p:cNvPr id="32772" name="Picture 2" descr="http://allimevoy.es/wp-content/uploads/2009/03/vuelos-2dbaratos-2d3-small.jpg"/>
          <p:cNvPicPr>
            <a:picLocks noChangeAspect="1" noChangeArrowheads="1"/>
          </p:cNvPicPr>
          <p:nvPr/>
        </p:nvPicPr>
        <p:blipFill>
          <a:blip r:embed="rId2"/>
          <a:srcRect/>
          <a:stretch>
            <a:fillRect/>
          </a:stretch>
        </p:blipFill>
        <p:spPr bwMode="auto">
          <a:xfrm>
            <a:off x="6215063" y="500063"/>
            <a:ext cx="2374900" cy="1422400"/>
          </a:xfrm>
          <a:prstGeom prst="rect">
            <a:avLst/>
          </a:prstGeom>
          <a:noFill/>
          <a:ln w="9525">
            <a:noFill/>
            <a:miter lim="800000"/>
            <a:headEnd/>
            <a:tailEnd/>
          </a:ln>
        </p:spPr>
      </p:pic>
      <p:graphicFrame>
        <p:nvGraphicFramePr>
          <p:cNvPr id="5" name="4 Tabla"/>
          <p:cNvGraphicFramePr>
            <a:graphicFrameLocks noGrp="1"/>
          </p:cNvGraphicFramePr>
          <p:nvPr/>
        </p:nvGraphicFramePr>
        <p:xfrm>
          <a:off x="3500438" y="2071688"/>
          <a:ext cx="4997450" cy="4064000"/>
        </p:xfrm>
        <a:graphic>
          <a:graphicData uri="http://schemas.openxmlformats.org/drawingml/2006/table">
            <a:tbl>
              <a:tblPr/>
              <a:tblGrid>
                <a:gridCol w="3938684"/>
                <a:gridCol w="1058646"/>
              </a:tblGrid>
              <a:tr h="211494">
                <a:tc>
                  <a:txBody>
                    <a:bodyPr/>
                    <a:lstStyle/>
                    <a:p>
                      <a:pPr>
                        <a:lnSpc>
                          <a:spcPct val="115000"/>
                        </a:lnSpc>
                        <a:spcAft>
                          <a:spcPts val="0"/>
                        </a:spcAft>
                      </a:pPr>
                      <a:r>
                        <a:rPr lang="es-ES" sz="1200" b="1">
                          <a:latin typeface="Arial"/>
                          <a:ea typeface="Times New Roman"/>
                          <a:cs typeface="Times New Roman"/>
                        </a:rPr>
                        <a:t>TIGANT S.A.</a:t>
                      </a:r>
                      <a:endParaRPr lang="es-ES" sz="1000">
                        <a:latin typeface="Calibri"/>
                        <a:ea typeface="Calibri"/>
                        <a:cs typeface="Times New Roman"/>
                      </a:endParaRPr>
                    </a:p>
                  </a:txBody>
                  <a:tcPr marL="41261" marR="41261" marT="0" marB="0" anchor="b">
                    <a:lnL>
                      <a:noFill/>
                    </a:lnL>
                    <a:lnR>
                      <a:noFill/>
                    </a:lnR>
                    <a:lnT>
                      <a:noFill/>
                    </a:lnT>
                    <a:lnB>
                      <a:noFill/>
                    </a:lnB>
                  </a:tcPr>
                </a:tc>
                <a:tc>
                  <a:txBody>
                    <a:bodyPr/>
                    <a:lstStyle/>
                    <a:p>
                      <a:endParaRPr lang="es-ES" sz="900">
                        <a:latin typeface="Calibri"/>
                      </a:endParaRPr>
                    </a:p>
                  </a:txBody>
                  <a:tcPr marL="41261" marR="41261" marT="0" marB="0" anchor="b">
                    <a:lnL>
                      <a:noFill/>
                    </a:lnL>
                    <a:lnR>
                      <a:noFill/>
                    </a:lnR>
                    <a:lnT>
                      <a:noFill/>
                    </a:lnT>
                    <a:lnB>
                      <a:noFill/>
                    </a:lnB>
                  </a:tcPr>
                </a:tc>
              </a:tr>
              <a:tr h="211494">
                <a:tc>
                  <a:txBody>
                    <a:bodyPr/>
                    <a:lstStyle/>
                    <a:p>
                      <a:pPr>
                        <a:lnSpc>
                          <a:spcPct val="115000"/>
                        </a:lnSpc>
                        <a:spcAft>
                          <a:spcPts val="0"/>
                        </a:spcAft>
                      </a:pPr>
                      <a:r>
                        <a:rPr lang="es-ES" sz="1200" b="1">
                          <a:latin typeface="Arial"/>
                          <a:ea typeface="Times New Roman"/>
                          <a:cs typeface="Times New Roman"/>
                        </a:rPr>
                        <a:t>Año fiscal 2008</a:t>
                      </a:r>
                      <a:endParaRPr lang="es-ES" sz="1000">
                        <a:latin typeface="Calibri"/>
                        <a:ea typeface="Calibri"/>
                        <a:cs typeface="Times New Roman"/>
                      </a:endParaRPr>
                    </a:p>
                  </a:txBody>
                  <a:tcPr marL="41261" marR="41261" marT="0" marB="0" anchor="b">
                    <a:lnL>
                      <a:noFill/>
                    </a:lnL>
                    <a:lnR>
                      <a:noFill/>
                    </a:lnR>
                    <a:lnT>
                      <a:noFill/>
                    </a:lnT>
                    <a:lnB>
                      <a:noFill/>
                    </a:lnB>
                  </a:tcPr>
                </a:tc>
                <a:tc>
                  <a:txBody>
                    <a:bodyPr/>
                    <a:lstStyle/>
                    <a:p>
                      <a:endParaRPr lang="es-ES" sz="900">
                        <a:latin typeface="Calibri"/>
                      </a:endParaRPr>
                    </a:p>
                  </a:txBody>
                  <a:tcPr marL="41261" marR="41261" marT="0" marB="0" anchor="b">
                    <a:lnL>
                      <a:noFill/>
                    </a:lnL>
                    <a:lnR>
                      <a:noFill/>
                    </a:lnR>
                    <a:lnT>
                      <a:noFill/>
                    </a:lnT>
                    <a:lnB>
                      <a:noFill/>
                    </a:lnB>
                  </a:tcPr>
                </a:tc>
              </a:tr>
              <a:tr h="211494">
                <a:tc>
                  <a:txBody>
                    <a:bodyPr/>
                    <a:lstStyle/>
                    <a:p>
                      <a:pPr>
                        <a:lnSpc>
                          <a:spcPct val="115000"/>
                        </a:lnSpc>
                        <a:spcAft>
                          <a:spcPts val="0"/>
                        </a:spcAft>
                      </a:pPr>
                      <a:r>
                        <a:rPr lang="es-ES" sz="1200" b="1">
                          <a:latin typeface="Arial"/>
                          <a:ea typeface="Times New Roman"/>
                          <a:cs typeface="Times New Roman"/>
                        </a:rPr>
                        <a:t>(En US Dólares)</a:t>
                      </a:r>
                      <a:endParaRPr lang="es-ES" sz="1000">
                        <a:latin typeface="Calibri"/>
                        <a:ea typeface="Calibri"/>
                        <a:cs typeface="Times New Roman"/>
                      </a:endParaRPr>
                    </a:p>
                  </a:txBody>
                  <a:tcPr marL="41261" marR="41261" marT="0" marB="0" anchor="b">
                    <a:lnL>
                      <a:noFill/>
                    </a:lnL>
                    <a:lnR>
                      <a:noFill/>
                    </a:lnR>
                    <a:lnT>
                      <a:noFill/>
                    </a:lnT>
                    <a:lnB>
                      <a:noFill/>
                    </a:lnB>
                  </a:tcPr>
                </a:tc>
                <a:tc>
                  <a:txBody>
                    <a:bodyPr/>
                    <a:lstStyle/>
                    <a:p>
                      <a:endParaRPr lang="es-ES" sz="900">
                        <a:latin typeface="Calibri"/>
                      </a:endParaRPr>
                    </a:p>
                  </a:txBody>
                  <a:tcPr marL="41261" marR="41261" marT="0" marB="0" anchor="b">
                    <a:lnL>
                      <a:noFill/>
                    </a:lnL>
                    <a:lnR>
                      <a:noFill/>
                    </a:lnR>
                    <a:lnT>
                      <a:noFill/>
                    </a:lnT>
                    <a:lnB>
                      <a:noFill/>
                    </a:lnB>
                  </a:tcPr>
                </a:tc>
              </a:tr>
              <a:tr h="195225">
                <a:tc>
                  <a:txBody>
                    <a:bodyPr/>
                    <a:lstStyle/>
                    <a:p>
                      <a:pPr>
                        <a:lnSpc>
                          <a:spcPct val="115000"/>
                        </a:lnSpc>
                        <a:spcAft>
                          <a:spcPts val="0"/>
                        </a:spcAft>
                      </a:pPr>
                      <a:r>
                        <a:rPr lang="es-ES" sz="1100" b="1">
                          <a:latin typeface="Arial"/>
                          <a:ea typeface="Times New Roman"/>
                          <a:cs typeface="Times New Roman"/>
                        </a:rPr>
                        <a:t>PRUEBA DE LOS GASTOS DE VIAJE </a:t>
                      </a:r>
                      <a:endParaRPr lang="es-ES" sz="1000">
                        <a:latin typeface="Calibri"/>
                        <a:ea typeface="Calibri"/>
                        <a:cs typeface="Times New Roman"/>
                      </a:endParaRPr>
                    </a:p>
                  </a:txBody>
                  <a:tcPr marL="41261" marR="4126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900">
                        <a:latin typeface="Calibri"/>
                      </a:endParaRPr>
                    </a:p>
                  </a:txBody>
                  <a:tcPr marL="41261" marR="41261" marT="0" marB="0" anchor="b">
                    <a:lnL>
                      <a:noFill/>
                    </a:lnL>
                    <a:lnR>
                      <a:noFill/>
                    </a:lnR>
                    <a:lnT>
                      <a:noFill/>
                    </a:lnT>
                    <a:lnB w="12700" cap="flat" cmpd="sng" algn="ctr">
                      <a:solidFill>
                        <a:srgbClr val="000000"/>
                      </a:solidFill>
                      <a:prstDash val="solid"/>
                      <a:round/>
                      <a:headEnd type="none" w="med" len="med"/>
                      <a:tailEnd type="none" w="med" len="med"/>
                    </a:lnB>
                  </a:tcPr>
                </a:tc>
              </a:tr>
              <a:tr h="162687">
                <a:tc>
                  <a:txBody>
                    <a:bodyPr/>
                    <a:lstStyle/>
                    <a:p>
                      <a:pPr algn="ctr">
                        <a:lnSpc>
                          <a:spcPct val="115000"/>
                        </a:lnSpc>
                        <a:spcAft>
                          <a:spcPts val="0"/>
                        </a:spcAft>
                      </a:pPr>
                      <a:r>
                        <a:rPr lang="es-ES" sz="900" b="1">
                          <a:latin typeface="Arial"/>
                          <a:ea typeface="Times New Roman"/>
                          <a:cs typeface="Times New Roman"/>
                        </a:rPr>
                        <a:t>Descripción</a:t>
                      </a:r>
                      <a:endParaRPr lang="es-ES" sz="1000">
                        <a:latin typeface="Calibri"/>
                        <a:ea typeface="Calibri"/>
                        <a:cs typeface="Times New Roman"/>
                      </a:endParaRPr>
                    </a:p>
                  </a:txBody>
                  <a:tcPr marL="41261" marR="41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a:latin typeface="Arial"/>
                          <a:ea typeface="Times New Roman"/>
                          <a:cs typeface="Times New Roman"/>
                        </a:rPr>
                        <a:t>Valor</a:t>
                      </a:r>
                      <a:endParaRPr lang="es-ES" sz="1000">
                        <a:latin typeface="Calibri"/>
                        <a:ea typeface="Calibri"/>
                        <a:cs typeface="Times New Roman"/>
                      </a:endParaRPr>
                    </a:p>
                  </a:txBody>
                  <a:tcPr marL="41261" marR="41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309">
                <a:tc>
                  <a:txBody>
                    <a:bodyPr/>
                    <a:lstStyle/>
                    <a:p>
                      <a:endParaRPr lang="es-ES" sz="900">
                        <a:latin typeface="Calibri"/>
                      </a:endParaRPr>
                    </a:p>
                  </a:txBody>
                  <a:tcPr marL="41261" marR="4126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900">
                        <a:latin typeface="Calibri"/>
                      </a:endParaRPr>
                    </a:p>
                  </a:txBody>
                  <a:tcPr marL="41261" marR="41261" marT="0" marB="0" anchor="b">
                    <a:lnL>
                      <a:noFill/>
                    </a:lnL>
                    <a:lnR>
                      <a:noFill/>
                    </a:lnR>
                    <a:lnT w="12700" cap="flat" cmpd="sng" algn="ctr">
                      <a:solidFill>
                        <a:srgbClr val="000000"/>
                      </a:solidFill>
                      <a:prstDash val="solid"/>
                      <a:round/>
                      <a:headEnd type="none" w="med" len="med"/>
                      <a:tailEnd type="none" w="med" len="med"/>
                    </a:lnT>
                    <a:lnB>
                      <a:noFill/>
                    </a:lnB>
                  </a:tcPr>
                </a:tc>
              </a:tr>
              <a:tr h="162687">
                <a:tc>
                  <a:txBody>
                    <a:bodyPr/>
                    <a:lstStyle/>
                    <a:p>
                      <a:pPr algn="just">
                        <a:lnSpc>
                          <a:spcPct val="115000"/>
                        </a:lnSpc>
                        <a:spcAft>
                          <a:spcPts val="0"/>
                        </a:spcAft>
                      </a:pPr>
                      <a:r>
                        <a:rPr lang="es-ES" sz="900" b="1" u="sng">
                          <a:solidFill>
                            <a:srgbClr val="000000"/>
                          </a:solidFill>
                          <a:latin typeface="Arial"/>
                          <a:ea typeface="Times New Roman"/>
                          <a:cs typeface="Times New Roman"/>
                        </a:rPr>
                        <a:t>Ingresos Gravados:</a:t>
                      </a:r>
                      <a:endParaRPr lang="es-ES" sz="1000">
                        <a:latin typeface="Calibri"/>
                        <a:ea typeface="Calibri"/>
                        <a:cs typeface="Times New Roman"/>
                      </a:endParaRPr>
                    </a:p>
                  </a:txBody>
                  <a:tcPr marL="41261" marR="41261" marT="0" marB="0">
                    <a:lnL>
                      <a:noFill/>
                    </a:lnL>
                    <a:lnR>
                      <a:noFill/>
                    </a:lnR>
                    <a:lnT>
                      <a:noFill/>
                    </a:lnT>
                    <a:lnB>
                      <a:noFill/>
                    </a:lnB>
                  </a:tcPr>
                </a:tc>
                <a:tc>
                  <a:txBody>
                    <a:bodyPr/>
                    <a:lstStyle/>
                    <a:p>
                      <a:endParaRPr lang="es-ES" sz="900">
                        <a:latin typeface="Calibri"/>
                      </a:endParaRPr>
                    </a:p>
                  </a:txBody>
                  <a:tcPr marL="41261" marR="41261" marT="0" marB="0" anchor="b">
                    <a:lnL>
                      <a:noFill/>
                    </a:lnL>
                    <a:lnR>
                      <a:noFill/>
                    </a:lnR>
                    <a:lnT>
                      <a:noFill/>
                    </a:lnT>
                    <a:lnB>
                      <a:noFill/>
                    </a:lnB>
                  </a:tcPr>
                </a:tc>
              </a:tr>
              <a:tr h="162687">
                <a:tc>
                  <a:txBody>
                    <a:bodyPr/>
                    <a:lstStyle/>
                    <a:p>
                      <a:pPr algn="just">
                        <a:lnSpc>
                          <a:spcPct val="115000"/>
                        </a:lnSpc>
                        <a:spcAft>
                          <a:spcPts val="0"/>
                        </a:spcAft>
                      </a:pPr>
                      <a:r>
                        <a:rPr lang="es-ES" sz="900">
                          <a:solidFill>
                            <a:srgbClr val="000000"/>
                          </a:solidFill>
                          <a:latin typeface="Arial"/>
                          <a:ea typeface="Times New Roman"/>
                          <a:cs typeface="Times New Roman"/>
                        </a:rPr>
                        <a:t>Total Ingresos</a:t>
                      </a:r>
                      <a:endParaRPr lang="es-ES" sz="1000">
                        <a:latin typeface="Calibri"/>
                        <a:ea typeface="Calibri"/>
                        <a:cs typeface="Times New Roman"/>
                      </a:endParaRPr>
                    </a:p>
                  </a:txBody>
                  <a:tcPr marL="41261" marR="41261" marT="0" marB="0">
                    <a:lnL>
                      <a:noFill/>
                    </a:lnL>
                    <a:lnR>
                      <a:noFill/>
                    </a:lnR>
                    <a:lnT>
                      <a:noFill/>
                    </a:lnT>
                    <a:lnB>
                      <a:noFill/>
                    </a:lnB>
                  </a:tcPr>
                </a:tc>
                <a:tc>
                  <a:txBody>
                    <a:bodyPr/>
                    <a:lstStyle/>
                    <a:p>
                      <a:pPr algn="r">
                        <a:lnSpc>
                          <a:spcPct val="115000"/>
                        </a:lnSpc>
                        <a:spcAft>
                          <a:spcPts val="0"/>
                        </a:spcAft>
                      </a:pPr>
                      <a:r>
                        <a:rPr lang="es-ES" sz="900">
                          <a:solidFill>
                            <a:srgbClr val="000000"/>
                          </a:solidFill>
                          <a:latin typeface="Arial"/>
                          <a:ea typeface="Times New Roman"/>
                          <a:cs typeface="Times New Roman"/>
                        </a:rPr>
                        <a:t>1.687.705,90</a:t>
                      </a:r>
                      <a:endParaRPr lang="es-ES" sz="1000">
                        <a:latin typeface="Calibri"/>
                        <a:ea typeface="Calibri"/>
                        <a:cs typeface="Times New Roman"/>
                      </a:endParaRPr>
                    </a:p>
                  </a:txBody>
                  <a:tcPr marL="41261" marR="41261" marT="0" marB="0" anchor="b">
                    <a:lnL>
                      <a:noFill/>
                    </a:lnL>
                    <a:lnR>
                      <a:noFill/>
                    </a:lnR>
                    <a:lnT>
                      <a:noFill/>
                    </a:lnT>
                    <a:lnB>
                      <a:noFill/>
                    </a:lnB>
                  </a:tcPr>
                </a:tc>
              </a:tr>
              <a:tr h="162687">
                <a:tc>
                  <a:txBody>
                    <a:bodyPr/>
                    <a:lstStyle/>
                    <a:p>
                      <a:pPr algn="just">
                        <a:lnSpc>
                          <a:spcPct val="115000"/>
                        </a:lnSpc>
                        <a:spcAft>
                          <a:spcPts val="0"/>
                        </a:spcAft>
                      </a:pPr>
                      <a:r>
                        <a:rPr lang="es-ES" sz="900">
                          <a:solidFill>
                            <a:srgbClr val="000000"/>
                          </a:solidFill>
                          <a:latin typeface="Arial"/>
                          <a:ea typeface="Times New Roman"/>
                          <a:cs typeface="Times New Roman"/>
                        </a:rPr>
                        <a:t>(-) Dividendos Percibidos en Efectivo</a:t>
                      </a:r>
                      <a:endParaRPr lang="es-ES" sz="1000">
                        <a:latin typeface="Calibri"/>
                        <a:ea typeface="Calibri"/>
                        <a:cs typeface="Times New Roman"/>
                      </a:endParaRPr>
                    </a:p>
                  </a:txBody>
                  <a:tcPr marL="41261" marR="41261" marT="0" marB="0">
                    <a:lnL>
                      <a:noFill/>
                    </a:lnL>
                    <a:lnR>
                      <a:noFill/>
                    </a:lnR>
                    <a:lnT>
                      <a:noFill/>
                    </a:lnT>
                    <a:lnB>
                      <a:noFill/>
                    </a:lnB>
                  </a:tcPr>
                </a:tc>
                <a:tc>
                  <a:txBody>
                    <a:bodyPr/>
                    <a:lstStyle/>
                    <a:p>
                      <a:pPr algn="r">
                        <a:lnSpc>
                          <a:spcPct val="115000"/>
                        </a:lnSpc>
                        <a:spcAft>
                          <a:spcPts val="0"/>
                        </a:spcAft>
                      </a:pPr>
                      <a:r>
                        <a:rPr lang="es-ES" sz="900">
                          <a:solidFill>
                            <a:srgbClr val="000000"/>
                          </a:solidFill>
                          <a:latin typeface="Arial"/>
                          <a:ea typeface="Times New Roman"/>
                          <a:cs typeface="Times New Roman"/>
                        </a:rPr>
                        <a:t>0,00</a:t>
                      </a:r>
                      <a:endParaRPr lang="es-ES" sz="1000">
                        <a:latin typeface="Calibri"/>
                        <a:ea typeface="Calibri"/>
                        <a:cs typeface="Times New Roman"/>
                      </a:endParaRPr>
                    </a:p>
                  </a:txBody>
                  <a:tcPr marL="41261" marR="41261" marT="0" marB="0" anchor="b">
                    <a:lnL>
                      <a:noFill/>
                    </a:lnL>
                    <a:lnR>
                      <a:noFill/>
                    </a:lnR>
                    <a:lnT>
                      <a:noFill/>
                    </a:lnT>
                    <a:lnB>
                      <a:noFill/>
                    </a:lnB>
                  </a:tcPr>
                </a:tc>
              </a:tr>
              <a:tr h="162687">
                <a:tc>
                  <a:txBody>
                    <a:bodyPr/>
                    <a:lstStyle/>
                    <a:p>
                      <a:pPr algn="just">
                        <a:lnSpc>
                          <a:spcPct val="115000"/>
                        </a:lnSpc>
                        <a:spcAft>
                          <a:spcPts val="0"/>
                        </a:spcAft>
                      </a:pPr>
                      <a:r>
                        <a:rPr lang="es-ES" sz="900">
                          <a:solidFill>
                            <a:srgbClr val="000000"/>
                          </a:solidFill>
                          <a:latin typeface="Arial"/>
                          <a:ea typeface="Times New Roman"/>
                          <a:cs typeface="Times New Roman"/>
                        </a:rPr>
                        <a:t>(-) Otras Rentas Exentas y No Gravadas</a:t>
                      </a:r>
                      <a:endParaRPr lang="es-ES" sz="1000">
                        <a:latin typeface="Calibri"/>
                        <a:ea typeface="Calibri"/>
                        <a:cs typeface="Times New Roman"/>
                      </a:endParaRPr>
                    </a:p>
                  </a:txBody>
                  <a:tcPr marL="41261" marR="41261" marT="0" marB="0">
                    <a:lnL>
                      <a:noFill/>
                    </a:lnL>
                    <a:lnR>
                      <a:noFill/>
                    </a:lnR>
                    <a:lnT>
                      <a:noFill/>
                    </a:lnT>
                    <a:lnB>
                      <a:noFill/>
                    </a:lnB>
                  </a:tcPr>
                </a:tc>
                <a:tc>
                  <a:txBody>
                    <a:bodyPr/>
                    <a:lstStyle/>
                    <a:p>
                      <a:pPr algn="r">
                        <a:lnSpc>
                          <a:spcPct val="115000"/>
                        </a:lnSpc>
                        <a:spcAft>
                          <a:spcPts val="0"/>
                        </a:spcAft>
                      </a:pPr>
                      <a:r>
                        <a:rPr lang="es-ES" sz="900">
                          <a:solidFill>
                            <a:srgbClr val="000000"/>
                          </a:solidFill>
                          <a:latin typeface="Arial"/>
                          <a:ea typeface="Times New Roman"/>
                          <a:cs typeface="Times New Roman"/>
                        </a:rPr>
                        <a:t>0,00</a:t>
                      </a:r>
                      <a:endParaRPr lang="es-ES" sz="1000">
                        <a:latin typeface="Calibri"/>
                        <a:ea typeface="Calibri"/>
                        <a:cs typeface="Times New Roman"/>
                      </a:endParaRPr>
                    </a:p>
                  </a:txBody>
                  <a:tcPr marL="41261" marR="41261" marT="0" marB="0" anchor="b">
                    <a:lnL>
                      <a:noFill/>
                    </a:lnL>
                    <a:lnR>
                      <a:noFill/>
                    </a:lnR>
                    <a:lnT>
                      <a:noFill/>
                    </a:lnT>
                    <a:lnB>
                      <a:noFill/>
                    </a:lnB>
                  </a:tcPr>
                </a:tc>
              </a:tr>
              <a:tr h="162687">
                <a:tc>
                  <a:txBody>
                    <a:bodyPr/>
                    <a:lstStyle/>
                    <a:p>
                      <a:pPr algn="just">
                        <a:lnSpc>
                          <a:spcPct val="115000"/>
                        </a:lnSpc>
                        <a:spcAft>
                          <a:spcPts val="0"/>
                        </a:spcAft>
                      </a:pPr>
                      <a:r>
                        <a:rPr lang="es-ES" sz="900">
                          <a:solidFill>
                            <a:srgbClr val="000000"/>
                          </a:solidFill>
                          <a:latin typeface="Arial"/>
                          <a:ea typeface="Times New Roman"/>
                          <a:cs typeface="Times New Roman"/>
                        </a:rPr>
                        <a:t> </a:t>
                      </a:r>
                      <a:endParaRPr lang="es-ES" sz="1000">
                        <a:latin typeface="Calibri"/>
                        <a:ea typeface="Calibri"/>
                        <a:cs typeface="Times New Roman"/>
                      </a:endParaRPr>
                    </a:p>
                  </a:txBody>
                  <a:tcPr marL="41261" marR="412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latin typeface="Arial"/>
                          <a:ea typeface="Times New Roman"/>
                          <a:cs typeface="Times New Roman"/>
                        </a:rPr>
                        <a:t> </a:t>
                      </a:r>
                      <a:endParaRPr lang="es-ES" sz="1000">
                        <a:latin typeface="Calibri"/>
                        <a:ea typeface="Calibri"/>
                        <a:cs typeface="Times New Roman"/>
                      </a:endParaRPr>
                    </a:p>
                  </a:txBody>
                  <a:tcPr marL="41261" marR="41261" marT="0" marB="0" anchor="b">
                    <a:lnL>
                      <a:noFill/>
                    </a:lnL>
                    <a:lnR>
                      <a:noFill/>
                    </a:lnR>
                    <a:lnT>
                      <a:noFill/>
                    </a:lnT>
                    <a:lnB w="12700" cap="flat" cmpd="sng" algn="ctr">
                      <a:solidFill>
                        <a:srgbClr val="000000"/>
                      </a:solidFill>
                      <a:prstDash val="solid"/>
                      <a:round/>
                      <a:headEnd type="none" w="med" len="med"/>
                      <a:tailEnd type="none" w="med" len="med"/>
                    </a:lnB>
                  </a:tcPr>
                </a:tc>
              </a:tr>
              <a:tr h="162687">
                <a:tc>
                  <a:txBody>
                    <a:bodyPr/>
                    <a:lstStyle/>
                    <a:p>
                      <a:pPr algn="just">
                        <a:lnSpc>
                          <a:spcPct val="115000"/>
                        </a:lnSpc>
                        <a:spcAft>
                          <a:spcPts val="0"/>
                        </a:spcAft>
                      </a:pPr>
                      <a:r>
                        <a:rPr lang="es-ES" sz="900">
                          <a:solidFill>
                            <a:srgbClr val="000000"/>
                          </a:solidFill>
                          <a:latin typeface="Arial"/>
                          <a:ea typeface="Times New Roman"/>
                          <a:cs typeface="Times New Roman"/>
                        </a:rPr>
                        <a:t>Total ingresos gravados</a:t>
                      </a:r>
                      <a:endParaRPr lang="es-ES" sz="1000">
                        <a:latin typeface="Calibri"/>
                        <a:ea typeface="Calibri"/>
                        <a:cs typeface="Times New Roman"/>
                      </a:endParaRPr>
                    </a:p>
                  </a:txBody>
                  <a:tcPr marL="41261" marR="412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900">
                          <a:solidFill>
                            <a:srgbClr val="000000"/>
                          </a:solidFill>
                          <a:latin typeface="Arial"/>
                          <a:ea typeface="Times New Roman"/>
                          <a:cs typeface="Times New Roman"/>
                        </a:rPr>
                        <a:t>1.687.705,90</a:t>
                      </a:r>
                      <a:endParaRPr lang="es-ES" sz="1000">
                        <a:latin typeface="Calibri"/>
                        <a:ea typeface="Calibri"/>
                        <a:cs typeface="Times New Roman"/>
                      </a:endParaRPr>
                    </a:p>
                  </a:txBody>
                  <a:tcPr marL="41261" marR="41261" marT="0" marB="0" anchor="b">
                    <a:lnL>
                      <a:noFill/>
                    </a:lnL>
                    <a:lnR>
                      <a:noFill/>
                    </a:lnR>
                    <a:lnT w="12700" cap="flat" cmpd="sng" algn="ctr">
                      <a:solidFill>
                        <a:srgbClr val="000000"/>
                      </a:solidFill>
                      <a:prstDash val="solid"/>
                      <a:round/>
                      <a:headEnd type="none" w="med" len="med"/>
                      <a:tailEnd type="none" w="med" len="med"/>
                    </a:lnT>
                    <a:lnB>
                      <a:noFill/>
                    </a:lnB>
                  </a:tcPr>
                </a:tc>
              </a:tr>
              <a:tr h="162687">
                <a:tc>
                  <a:txBody>
                    <a:bodyPr/>
                    <a:lstStyle/>
                    <a:p>
                      <a:pPr algn="just">
                        <a:lnSpc>
                          <a:spcPct val="115000"/>
                        </a:lnSpc>
                        <a:spcAft>
                          <a:spcPts val="0"/>
                        </a:spcAft>
                      </a:pPr>
                      <a:r>
                        <a:rPr lang="es-ES" sz="900">
                          <a:solidFill>
                            <a:srgbClr val="000000"/>
                          </a:solidFill>
                          <a:latin typeface="Arial"/>
                          <a:ea typeface="Times New Roman"/>
                          <a:cs typeface="Times New Roman"/>
                        </a:rPr>
                        <a:t>Porcentaje de deducción Máximo</a:t>
                      </a:r>
                      <a:endParaRPr lang="es-ES" sz="1000">
                        <a:latin typeface="Calibri"/>
                        <a:ea typeface="Calibri"/>
                        <a:cs typeface="Times New Roman"/>
                      </a:endParaRPr>
                    </a:p>
                  </a:txBody>
                  <a:tcPr marL="41261" marR="412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latin typeface="Arial"/>
                          <a:ea typeface="Times New Roman"/>
                          <a:cs typeface="Times New Roman"/>
                        </a:rPr>
                        <a:t>3,00%</a:t>
                      </a:r>
                      <a:endParaRPr lang="es-ES" sz="1000">
                        <a:latin typeface="Calibri"/>
                        <a:ea typeface="Calibri"/>
                        <a:cs typeface="Times New Roman"/>
                      </a:endParaRPr>
                    </a:p>
                  </a:txBody>
                  <a:tcPr marL="41261" marR="41261" marT="0" marB="0" anchor="b">
                    <a:lnL>
                      <a:noFill/>
                    </a:lnL>
                    <a:lnR>
                      <a:noFill/>
                    </a:lnR>
                    <a:lnT>
                      <a:noFill/>
                    </a:lnT>
                    <a:lnB w="12700" cap="flat" cmpd="sng" algn="ctr">
                      <a:solidFill>
                        <a:srgbClr val="000000"/>
                      </a:solidFill>
                      <a:prstDash val="solid"/>
                      <a:round/>
                      <a:headEnd type="none" w="med" len="med"/>
                      <a:tailEnd type="none" w="med" len="med"/>
                    </a:lnB>
                  </a:tcPr>
                </a:tc>
              </a:tr>
              <a:tr h="162687">
                <a:tc>
                  <a:txBody>
                    <a:bodyPr/>
                    <a:lstStyle/>
                    <a:p>
                      <a:pPr algn="just">
                        <a:lnSpc>
                          <a:spcPct val="115000"/>
                        </a:lnSpc>
                        <a:spcAft>
                          <a:spcPts val="0"/>
                        </a:spcAft>
                      </a:pPr>
                      <a:r>
                        <a:rPr lang="es-ES" sz="900">
                          <a:solidFill>
                            <a:srgbClr val="000000"/>
                          </a:solidFill>
                          <a:latin typeface="Arial"/>
                          <a:ea typeface="Times New Roman"/>
                          <a:cs typeface="Times New Roman"/>
                        </a:rPr>
                        <a:t>Máximo de Gastos de viaje deducibles según Auditor (3%)</a:t>
                      </a:r>
                      <a:endParaRPr lang="es-ES" sz="1000">
                        <a:latin typeface="Calibri"/>
                        <a:ea typeface="Calibri"/>
                        <a:cs typeface="Times New Roman"/>
                      </a:endParaRPr>
                    </a:p>
                  </a:txBody>
                  <a:tcPr marL="41261" marR="41261"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latin typeface="Arial"/>
                          <a:ea typeface="Times New Roman"/>
                          <a:cs typeface="Times New Roman"/>
                        </a:rPr>
                        <a:t>50.631,18</a:t>
                      </a:r>
                      <a:endParaRPr lang="es-ES" sz="1000">
                        <a:latin typeface="Calibri"/>
                        <a:ea typeface="Calibri"/>
                        <a:cs typeface="Times New Roman"/>
                      </a:endParaRPr>
                    </a:p>
                  </a:txBody>
                  <a:tcPr marL="41261" marR="41261"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59151">
                <a:tc>
                  <a:txBody>
                    <a:bodyPr/>
                    <a:lstStyle/>
                    <a:p>
                      <a:endParaRPr lang="es-ES" sz="900">
                        <a:latin typeface="Calibri"/>
                      </a:endParaRPr>
                    </a:p>
                  </a:txBody>
                  <a:tcPr marL="41261" marR="41261" marT="0" marB="0">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s-ES" sz="900">
                        <a:latin typeface="Calibri"/>
                      </a:endParaRPr>
                    </a:p>
                  </a:txBody>
                  <a:tcPr marL="41261" marR="41261" marT="0" marB="0" anchor="b">
                    <a:lnL>
                      <a:noFill/>
                    </a:lnL>
                    <a:lnR>
                      <a:noFill/>
                    </a:lnR>
                    <a:lnT w="28575" cap="flat" cmpd="dbl" algn="ctr">
                      <a:solidFill>
                        <a:srgbClr val="000000"/>
                      </a:solidFill>
                      <a:prstDash val="solid"/>
                      <a:round/>
                      <a:headEnd type="none" w="med" len="med"/>
                      <a:tailEnd type="none" w="med" len="med"/>
                    </a:lnT>
                    <a:lnB>
                      <a:noFill/>
                    </a:lnB>
                  </a:tcPr>
                </a:tc>
              </a:tr>
              <a:tr h="325375">
                <a:tc>
                  <a:txBody>
                    <a:bodyPr/>
                    <a:lstStyle/>
                    <a:p>
                      <a:pPr algn="just">
                        <a:lnSpc>
                          <a:spcPct val="115000"/>
                        </a:lnSpc>
                        <a:spcAft>
                          <a:spcPts val="0"/>
                        </a:spcAft>
                      </a:pPr>
                      <a:r>
                        <a:rPr lang="es-ES" sz="900">
                          <a:solidFill>
                            <a:srgbClr val="000000"/>
                          </a:solidFill>
                          <a:latin typeface="Arial"/>
                          <a:ea typeface="Times New Roman"/>
                          <a:cs typeface="Times New Roman"/>
                        </a:rPr>
                        <a:t>Gastos de viaje deducibles tomados para el cálculo de Impuesto a la Renta</a:t>
                      </a:r>
                      <a:endParaRPr lang="es-ES" sz="1000">
                        <a:latin typeface="Calibri"/>
                        <a:ea typeface="Calibri"/>
                        <a:cs typeface="Times New Roman"/>
                      </a:endParaRPr>
                    </a:p>
                  </a:txBody>
                  <a:tcPr marL="41261" marR="41261" marT="0" marB="0">
                    <a:lnL>
                      <a:noFill/>
                    </a:lnL>
                    <a:lnR>
                      <a:noFill/>
                    </a:lnR>
                    <a:lnT>
                      <a:noFill/>
                    </a:lnT>
                    <a:lnB>
                      <a:noFill/>
                    </a:lnB>
                  </a:tcPr>
                </a:tc>
                <a:tc>
                  <a:txBody>
                    <a:bodyPr/>
                    <a:lstStyle/>
                    <a:p>
                      <a:pPr algn="r">
                        <a:lnSpc>
                          <a:spcPct val="115000"/>
                        </a:lnSpc>
                        <a:spcAft>
                          <a:spcPts val="0"/>
                        </a:spcAft>
                      </a:pPr>
                      <a:r>
                        <a:rPr lang="es-ES" sz="900">
                          <a:solidFill>
                            <a:srgbClr val="000000"/>
                          </a:solidFill>
                          <a:latin typeface="Arial"/>
                          <a:ea typeface="Times New Roman"/>
                          <a:cs typeface="Times New Roman"/>
                        </a:rPr>
                        <a:t>0,00</a:t>
                      </a:r>
                      <a:endParaRPr lang="es-ES" sz="1000">
                        <a:latin typeface="Calibri"/>
                        <a:ea typeface="Calibri"/>
                        <a:cs typeface="Times New Roman"/>
                      </a:endParaRPr>
                    </a:p>
                  </a:txBody>
                  <a:tcPr marL="41261" marR="41261" marT="0" marB="0" anchor="ctr">
                    <a:lnL>
                      <a:noFill/>
                    </a:lnL>
                    <a:lnR>
                      <a:noFill/>
                    </a:lnR>
                    <a:lnT>
                      <a:noFill/>
                    </a:lnT>
                    <a:lnB>
                      <a:noFill/>
                    </a:lnB>
                  </a:tcPr>
                </a:tc>
              </a:tr>
              <a:tr h="162687">
                <a:tc>
                  <a:txBody>
                    <a:bodyPr/>
                    <a:lstStyle/>
                    <a:p>
                      <a:pPr algn="just">
                        <a:lnSpc>
                          <a:spcPct val="115000"/>
                        </a:lnSpc>
                        <a:spcAft>
                          <a:spcPts val="0"/>
                        </a:spcAft>
                      </a:pPr>
                      <a:r>
                        <a:rPr lang="es-ES" sz="900">
                          <a:solidFill>
                            <a:srgbClr val="000000"/>
                          </a:solidFill>
                          <a:latin typeface="Arial"/>
                          <a:ea typeface="Times New Roman"/>
                          <a:cs typeface="Times New Roman"/>
                        </a:rPr>
                        <a:t>Gastos de viaje no deducibles </a:t>
                      </a:r>
                      <a:r>
                        <a:rPr lang="es-ES" sz="900" b="1">
                          <a:solidFill>
                            <a:srgbClr val="000000"/>
                          </a:solidFill>
                          <a:latin typeface="Arial"/>
                          <a:ea typeface="Times New Roman"/>
                          <a:cs typeface="Times New Roman"/>
                        </a:rPr>
                        <a:t>(b)</a:t>
                      </a:r>
                      <a:endParaRPr lang="es-ES" sz="1000">
                        <a:latin typeface="Calibri"/>
                        <a:ea typeface="Calibri"/>
                        <a:cs typeface="Times New Roman"/>
                      </a:endParaRPr>
                    </a:p>
                  </a:txBody>
                  <a:tcPr marL="41261" marR="412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latin typeface="Arial"/>
                          <a:ea typeface="Times New Roman"/>
                          <a:cs typeface="Times New Roman"/>
                        </a:rPr>
                        <a:t>0,00</a:t>
                      </a:r>
                      <a:endParaRPr lang="es-ES" sz="1000">
                        <a:latin typeface="Calibri"/>
                        <a:ea typeface="Calibri"/>
                        <a:cs typeface="Times New Roman"/>
                      </a:endParaRPr>
                    </a:p>
                  </a:txBody>
                  <a:tcPr marL="41261" marR="41261" marT="0" marB="0" anchor="b">
                    <a:lnL>
                      <a:noFill/>
                    </a:lnL>
                    <a:lnR>
                      <a:noFill/>
                    </a:lnR>
                    <a:lnT>
                      <a:noFill/>
                    </a:lnT>
                    <a:lnB w="12700" cap="flat" cmpd="sng" algn="ctr">
                      <a:solidFill>
                        <a:srgbClr val="000000"/>
                      </a:solidFill>
                      <a:prstDash val="solid"/>
                      <a:round/>
                      <a:headEnd type="none" w="med" len="med"/>
                      <a:tailEnd type="none" w="med" len="med"/>
                    </a:lnB>
                  </a:tcPr>
                </a:tc>
              </a:tr>
              <a:tr h="162687">
                <a:tc>
                  <a:txBody>
                    <a:bodyPr/>
                    <a:lstStyle/>
                    <a:p>
                      <a:pPr algn="just">
                        <a:lnSpc>
                          <a:spcPct val="115000"/>
                        </a:lnSpc>
                        <a:spcAft>
                          <a:spcPts val="0"/>
                        </a:spcAft>
                      </a:pPr>
                      <a:r>
                        <a:rPr lang="es-ES" sz="900">
                          <a:solidFill>
                            <a:srgbClr val="000000"/>
                          </a:solidFill>
                          <a:latin typeface="Arial"/>
                          <a:ea typeface="Times New Roman"/>
                          <a:cs typeface="Times New Roman"/>
                        </a:rPr>
                        <a:t>Gastos de viaje durante el ejercicio</a:t>
                      </a:r>
                      <a:endParaRPr lang="es-ES" sz="1000">
                        <a:latin typeface="Calibri"/>
                        <a:ea typeface="Calibri"/>
                        <a:cs typeface="Times New Roman"/>
                      </a:endParaRPr>
                    </a:p>
                  </a:txBody>
                  <a:tcPr marL="41261" marR="41261"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latin typeface="Arial"/>
                          <a:ea typeface="Times New Roman"/>
                          <a:cs typeface="Times New Roman"/>
                        </a:rPr>
                        <a:t>0,00</a:t>
                      </a:r>
                      <a:endParaRPr lang="es-ES" sz="1000">
                        <a:latin typeface="Calibri"/>
                        <a:ea typeface="Calibri"/>
                        <a:cs typeface="Times New Roman"/>
                      </a:endParaRPr>
                    </a:p>
                  </a:txBody>
                  <a:tcPr marL="41261" marR="41261"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59151">
                <a:tc>
                  <a:txBody>
                    <a:bodyPr/>
                    <a:lstStyle/>
                    <a:p>
                      <a:endParaRPr lang="es-ES" sz="900">
                        <a:latin typeface="Calibri"/>
                      </a:endParaRPr>
                    </a:p>
                  </a:txBody>
                  <a:tcPr marL="41261" marR="41261" marT="0" marB="0">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s-ES" sz="900">
                        <a:latin typeface="Calibri"/>
                      </a:endParaRPr>
                    </a:p>
                  </a:txBody>
                  <a:tcPr marL="41261" marR="41261" marT="0" marB="0" anchor="b">
                    <a:lnL>
                      <a:noFill/>
                    </a:lnL>
                    <a:lnR>
                      <a:noFill/>
                    </a:lnR>
                    <a:lnT w="28575" cap="flat" cmpd="dbl" algn="ctr">
                      <a:solidFill>
                        <a:srgbClr val="000000"/>
                      </a:solidFill>
                      <a:prstDash val="solid"/>
                      <a:round/>
                      <a:headEnd type="none" w="med" len="med"/>
                      <a:tailEnd type="none" w="med" len="med"/>
                    </a:lnT>
                    <a:lnB>
                      <a:noFill/>
                    </a:lnB>
                  </a:tcPr>
                </a:tc>
              </a:tr>
              <a:tr h="162687">
                <a:tc>
                  <a:txBody>
                    <a:bodyPr/>
                    <a:lstStyle/>
                    <a:p>
                      <a:pPr algn="just">
                        <a:lnSpc>
                          <a:spcPct val="115000"/>
                        </a:lnSpc>
                        <a:spcAft>
                          <a:spcPts val="0"/>
                        </a:spcAft>
                      </a:pPr>
                      <a:r>
                        <a:rPr lang="es-ES" sz="900">
                          <a:solidFill>
                            <a:srgbClr val="000000"/>
                          </a:solidFill>
                          <a:latin typeface="Arial"/>
                          <a:ea typeface="Times New Roman"/>
                          <a:cs typeface="Times New Roman"/>
                        </a:rPr>
                        <a:t>Máximo Gastos de viaje deducibles (3%)</a:t>
                      </a:r>
                      <a:endParaRPr lang="es-ES" sz="1000">
                        <a:latin typeface="Calibri"/>
                        <a:ea typeface="Calibri"/>
                        <a:cs typeface="Times New Roman"/>
                      </a:endParaRPr>
                    </a:p>
                  </a:txBody>
                  <a:tcPr marL="41261" marR="41261" marT="0" marB="0">
                    <a:lnL>
                      <a:noFill/>
                    </a:lnL>
                    <a:lnR>
                      <a:noFill/>
                    </a:lnR>
                    <a:lnT>
                      <a:noFill/>
                    </a:lnT>
                    <a:lnB>
                      <a:noFill/>
                    </a:lnB>
                  </a:tcPr>
                </a:tc>
                <a:tc>
                  <a:txBody>
                    <a:bodyPr/>
                    <a:lstStyle/>
                    <a:p>
                      <a:pPr algn="r">
                        <a:lnSpc>
                          <a:spcPct val="115000"/>
                        </a:lnSpc>
                        <a:spcAft>
                          <a:spcPts val="0"/>
                        </a:spcAft>
                      </a:pPr>
                      <a:r>
                        <a:rPr lang="es-ES" sz="900">
                          <a:solidFill>
                            <a:srgbClr val="000000"/>
                          </a:solidFill>
                          <a:latin typeface="Arial"/>
                          <a:ea typeface="Times New Roman"/>
                          <a:cs typeface="Times New Roman"/>
                        </a:rPr>
                        <a:t>50.631,18</a:t>
                      </a:r>
                      <a:endParaRPr lang="es-ES" sz="1000">
                        <a:latin typeface="Calibri"/>
                        <a:ea typeface="Calibri"/>
                        <a:cs typeface="Times New Roman"/>
                      </a:endParaRPr>
                    </a:p>
                  </a:txBody>
                  <a:tcPr marL="41261" marR="41261" marT="0" marB="0" anchor="b">
                    <a:lnL>
                      <a:noFill/>
                    </a:lnL>
                    <a:lnR>
                      <a:noFill/>
                    </a:lnR>
                    <a:lnT>
                      <a:noFill/>
                    </a:lnT>
                    <a:lnB>
                      <a:noFill/>
                    </a:lnB>
                  </a:tcPr>
                </a:tc>
              </a:tr>
              <a:tr h="162687">
                <a:tc>
                  <a:txBody>
                    <a:bodyPr/>
                    <a:lstStyle/>
                    <a:p>
                      <a:pPr algn="just">
                        <a:lnSpc>
                          <a:spcPct val="115000"/>
                        </a:lnSpc>
                        <a:spcAft>
                          <a:spcPts val="0"/>
                        </a:spcAft>
                      </a:pPr>
                      <a:r>
                        <a:rPr lang="es-ES" sz="900">
                          <a:solidFill>
                            <a:srgbClr val="000000"/>
                          </a:solidFill>
                          <a:latin typeface="Arial"/>
                          <a:ea typeface="Times New Roman"/>
                          <a:cs typeface="Times New Roman"/>
                        </a:rPr>
                        <a:t>Diferencia - Exceso de Gastos Deducibles </a:t>
                      </a:r>
                      <a:r>
                        <a:rPr lang="es-ES" sz="900" b="1">
                          <a:solidFill>
                            <a:srgbClr val="000000"/>
                          </a:solidFill>
                          <a:latin typeface="Arial"/>
                          <a:ea typeface="Times New Roman"/>
                          <a:cs typeface="Times New Roman"/>
                        </a:rPr>
                        <a:t>(d)</a:t>
                      </a:r>
                      <a:endParaRPr lang="es-ES" sz="1000">
                        <a:latin typeface="Calibri"/>
                        <a:ea typeface="Calibri"/>
                        <a:cs typeface="Times New Roman"/>
                      </a:endParaRPr>
                    </a:p>
                  </a:txBody>
                  <a:tcPr marL="41261" marR="412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b="1">
                          <a:solidFill>
                            <a:srgbClr val="000000"/>
                          </a:solidFill>
                          <a:latin typeface="Arial"/>
                          <a:ea typeface="Times New Roman"/>
                          <a:cs typeface="Times New Roman"/>
                        </a:rPr>
                        <a:t>0,00</a:t>
                      </a:r>
                      <a:endParaRPr lang="es-ES" sz="1000">
                        <a:latin typeface="Calibri"/>
                        <a:ea typeface="Calibri"/>
                        <a:cs typeface="Times New Roman"/>
                      </a:endParaRPr>
                    </a:p>
                  </a:txBody>
                  <a:tcPr marL="41261" marR="41261" marT="0" marB="0">
                    <a:lnL>
                      <a:noFill/>
                    </a:lnL>
                    <a:lnR>
                      <a:noFill/>
                    </a:lnR>
                    <a:lnT>
                      <a:noFill/>
                    </a:lnT>
                    <a:lnB w="12700" cap="flat" cmpd="sng" algn="ctr">
                      <a:solidFill>
                        <a:srgbClr val="000000"/>
                      </a:solidFill>
                      <a:prstDash val="solid"/>
                      <a:round/>
                      <a:headEnd type="none" w="med" len="med"/>
                      <a:tailEnd type="none" w="med" len="med"/>
                    </a:lnB>
                  </a:tcPr>
                </a:tc>
              </a:tr>
              <a:tr h="325375">
                <a:tc>
                  <a:txBody>
                    <a:bodyPr/>
                    <a:lstStyle/>
                    <a:p>
                      <a:pPr algn="just">
                        <a:lnSpc>
                          <a:spcPct val="115000"/>
                        </a:lnSpc>
                        <a:spcAft>
                          <a:spcPts val="0"/>
                        </a:spcAft>
                      </a:pPr>
                      <a:r>
                        <a:rPr lang="es-ES" sz="900">
                          <a:solidFill>
                            <a:srgbClr val="000000"/>
                          </a:solidFill>
                          <a:latin typeface="Arial"/>
                          <a:ea typeface="Times New Roman"/>
                          <a:cs typeface="Times New Roman"/>
                        </a:rPr>
                        <a:t>Gastos de viaje deducibles tomados para el cálculo de Impuesto a la Renta</a:t>
                      </a:r>
                      <a:endParaRPr lang="es-ES" sz="1000">
                        <a:latin typeface="Calibri"/>
                        <a:ea typeface="Calibri"/>
                        <a:cs typeface="Times New Roman"/>
                      </a:endParaRPr>
                    </a:p>
                  </a:txBody>
                  <a:tcPr marL="41261" marR="41261"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a:solidFill>
                            <a:srgbClr val="000000"/>
                          </a:solidFill>
                          <a:latin typeface="Arial"/>
                          <a:ea typeface="Times New Roman"/>
                          <a:cs typeface="Times New Roman"/>
                        </a:rPr>
                        <a:t>0,00</a:t>
                      </a:r>
                      <a:endParaRPr lang="es-ES" sz="1000" dirty="0">
                        <a:latin typeface="Calibri"/>
                        <a:ea typeface="Calibri"/>
                        <a:cs typeface="Times New Roman"/>
                      </a:endParaRPr>
                    </a:p>
                  </a:txBody>
                  <a:tcPr marL="41261" marR="41261"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6" name="5 CuadroTexto"/>
          <p:cNvSpPr txBox="1"/>
          <p:nvPr/>
        </p:nvSpPr>
        <p:spPr>
          <a:xfrm>
            <a:off x="785813" y="2643188"/>
            <a:ext cx="2000250" cy="3140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s-ES" dirty="0"/>
              <a:t>La prueba de gastos de viaje no muestra ninguna anomalía  y no hay gastos no deducibles debido a que son los mismos mostrados en el estado de resultado.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533400" y="457200"/>
            <a:ext cx="8077200" cy="1074738"/>
          </a:xfrm>
        </p:spPr>
        <p:txBody>
          <a:bodyPr/>
          <a:lstStyle/>
          <a:p>
            <a:pPr eaLnBrk="1" hangingPunct="1"/>
            <a:r>
              <a:rPr b="1" smtClean="0">
                <a:solidFill>
                  <a:srgbClr val="0070C0"/>
                </a:solidFill>
              </a:rPr>
              <a:t>Prueba del IVA</a:t>
            </a:r>
          </a:p>
        </p:txBody>
      </p:sp>
      <p:pic>
        <p:nvPicPr>
          <p:cNvPr id="33795" name="Picture 2"/>
          <p:cNvPicPr>
            <a:picLocks noChangeAspect="1" noChangeArrowheads="1"/>
          </p:cNvPicPr>
          <p:nvPr/>
        </p:nvPicPr>
        <p:blipFill>
          <a:blip r:embed="rId2"/>
          <a:srcRect l="2116" t="26735" r="6183" b="20868"/>
          <a:stretch>
            <a:fillRect/>
          </a:stretch>
        </p:blipFill>
        <p:spPr bwMode="auto">
          <a:xfrm>
            <a:off x="714375" y="1571625"/>
            <a:ext cx="7896225" cy="4797425"/>
          </a:xfrm>
          <a:prstGeom prst="rect">
            <a:avLst/>
          </a:prstGeom>
          <a:noFill/>
          <a:ln w="9525">
            <a:noFill/>
            <a:miter lim="800000"/>
            <a:headEnd/>
            <a:tailEnd/>
          </a:ln>
        </p:spPr>
      </p:pic>
      <p:pic>
        <p:nvPicPr>
          <p:cNvPr id="33796" name="Picture 4" descr="http://www.actualicese.com/_ig/img/fotos/spa/pantallas_IVA.jpg"/>
          <p:cNvPicPr>
            <a:picLocks noChangeAspect="1" noChangeArrowheads="1"/>
          </p:cNvPicPr>
          <p:nvPr/>
        </p:nvPicPr>
        <p:blipFill>
          <a:blip r:embed="rId3"/>
          <a:srcRect/>
          <a:stretch>
            <a:fillRect/>
          </a:stretch>
        </p:blipFill>
        <p:spPr bwMode="auto">
          <a:xfrm>
            <a:off x="6858000" y="214313"/>
            <a:ext cx="1535113" cy="127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57158" y="785794"/>
          <a:ext cx="8501122" cy="5297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8D79FFF2-1EF6-41F3-B69E-068CB21E7633}"/>
                                            </p:graphicEl>
                                          </p:spTgt>
                                        </p:tgtEl>
                                        <p:attrNameLst>
                                          <p:attrName>style.visibility</p:attrName>
                                        </p:attrNameLst>
                                      </p:cBhvr>
                                      <p:to>
                                        <p:strVal val="visible"/>
                                      </p:to>
                                    </p:set>
                                    <p:animEffect transition="in" filter="wipe(down)">
                                      <p:cBhvr>
                                        <p:cTn id="7" dur="500"/>
                                        <p:tgtEl>
                                          <p:spTgt spid="4">
                                            <p:graphicEl>
                                              <a:dgm id="{8D79FFF2-1EF6-41F3-B69E-068CB21E763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37FFF545-D7C6-4CAC-98B1-DD5AF924FE62}"/>
                                            </p:graphicEl>
                                          </p:spTgt>
                                        </p:tgtEl>
                                        <p:attrNameLst>
                                          <p:attrName>style.visibility</p:attrName>
                                        </p:attrNameLst>
                                      </p:cBhvr>
                                      <p:to>
                                        <p:strVal val="visible"/>
                                      </p:to>
                                    </p:set>
                                    <p:animEffect transition="in" filter="wipe(down)">
                                      <p:cBhvr>
                                        <p:cTn id="12" dur="500"/>
                                        <p:tgtEl>
                                          <p:spTgt spid="4">
                                            <p:graphicEl>
                                              <a:dgm id="{37FFF545-D7C6-4CAC-98B1-DD5AF924FE62}"/>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F66F186E-21B7-4483-9C69-B96C05B02484}"/>
                                            </p:graphicEl>
                                          </p:spTgt>
                                        </p:tgtEl>
                                        <p:attrNameLst>
                                          <p:attrName>style.visibility</p:attrName>
                                        </p:attrNameLst>
                                      </p:cBhvr>
                                      <p:to>
                                        <p:strVal val="visible"/>
                                      </p:to>
                                    </p:set>
                                    <p:animEffect transition="in" filter="wipe(down)">
                                      <p:cBhvr>
                                        <p:cTn id="15" dur="500"/>
                                        <p:tgtEl>
                                          <p:spTgt spid="4">
                                            <p:graphicEl>
                                              <a:dgm id="{F66F186E-21B7-4483-9C69-B96C05B0248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B399CBD9-F1BE-48D1-87F6-7C7CA42727E1}"/>
                                            </p:graphicEl>
                                          </p:spTgt>
                                        </p:tgtEl>
                                        <p:attrNameLst>
                                          <p:attrName>style.visibility</p:attrName>
                                        </p:attrNameLst>
                                      </p:cBhvr>
                                      <p:to>
                                        <p:strVal val="visible"/>
                                      </p:to>
                                    </p:set>
                                    <p:animEffect transition="in" filter="wipe(down)">
                                      <p:cBhvr>
                                        <p:cTn id="20" dur="500"/>
                                        <p:tgtEl>
                                          <p:spTgt spid="4">
                                            <p:graphicEl>
                                              <a:dgm id="{B399CBD9-F1BE-48D1-87F6-7C7CA42727E1}"/>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56695921-1CF4-4F66-90B0-375AEB19A3B2}"/>
                                            </p:graphicEl>
                                          </p:spTgt>
                                        </p:tgtEl>
                                        <p:attrNameLst>
                                          <p:attrName>style.visibility</p:attrName>
                                        </p:attrNameLst>
                                      </p:cBhvr>
                                      <p:to>
                                        <p:strVal val="visible"/>
                                      </p:to>
                                    </p:set>
                                    <p:animEffect transition="in" filter="wipe(down)">
                                      <p:cBhvr>
                                        <p:cTn id="23" dur="500"/>
                                        <p:tgtEl>
                                          <p:spTgt spid="4">
                                            <p:graphicEl>
                                              <a:dgm id="{56695921-1CF4-4F66-90B0-375AEB19A3B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DD3C9F73-FF8F-4409-B0DC-70BDAD61A185}"/>
                                            </p:graphicEl>
                                          </p:spTgt>
                                        </p:tgtEl>
                                        <p:attrNameLst>
                                          <p:attrName>style.visibility</p:attrName>
                                        </p:attrNameLst>
                                      </p:cBhvr>
                                      <p:to>
                                        <p:strVal val="visible"/>
                                      </p:to>
                                    </p:set>
                                    <p:animEffect transition="in" filter="wipe(down)">
                                      <p:cBhvr>
                                        <p:cTn id="28" dur="500"/>
                                        <p:tgtEl>
                                          <p:spTgt spid="4">
                                            <p:graphicEl>
                                              <a:dgm id="{DD3C9F73-FF8F-4409-B0DC-70BDAD61A185}"/>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B1D46D2E-95E3-4866-AF7F-58657895EA5E}"/>
                                            </p:graphicEl>
                                          </p:spTgt>
                                        </p:tgtEl>
                                        <p:attrNameLst>
                                          <p:attrName>style.visibility</p:attrName>
                                        </p:attrNameLst>
                                      </p:cBhvr>
                                      <p:to>
                                        <p:strVal val="visible"/>
                                      </p:to>
                                    </p:set>
                                    <p:animEffect transition="in" filter="wipe(down)">
                                      <p:cBhvr>
                                        <p:cTn id="31" dur="500"/>
                                        <p:tgtEl>
                                          <p:spTgt spid="4">
                                            <p:graphicEl>
                                              <a:dgm id="{B1D46D2E-95E3-4866-AF7F-58657895EA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533400" y="457200"/>
            <a:ext cx="8077200" cy="1074738"/>
          </a:xfrm>
        </p:spPr>
        <p:txBody>
          <a:bodyPr/>
          <a:lstStyle/>
          <a:p>
            <a:pPr eaLnBrk="1" hangingPunct="1"/>
            <a:r>
              <a:rPr b="1" smtClean="0">
                <a:solidFill>
                  <a:srgbClr val="0070C0"/>
                </a:solidFill>
              </a:rPr>
              <a:t>Prueba del IVA</a:t>
            </a:r>
          </a:p>
        </p:txBody>
      </p:sp>
      <p:pic>
        <p:nvPicPr>
          <p:cNvPr id="34819" name="Picture 16"/>
          <p:cNvPicPr>
            <a:picLocks noChangeAspect="1" noChangeArrowheads="1"/>
          </p:cNvPicPr>
          <p:nvPr/>
        </p:nvPicPr>
        <p:blipFill>
          <a:blip r:embed="rId2"/>
          <a:srcRect l="2116" t="26735" r="66170" b="62337"/>
          <a:stretch>
            <a:fillRect/>
          </a:stretch>
        </p:blipFill>
        <p:spPr bwMode="auto">
          <a:xfrm>
            <a:off x="928688" y="1571625"/>
            <a:ext cx="2730500" cy="1044575"/>
          </a:xfrm>
          <a:prstGeom prst="rect">
            <a:avLst/>
          </a:prstGeom>
          <a:noFill/>
          <a:ln w="9525">
            <a:noFill/>
            <a:miter lim="800000"/>
            <a:headEnd/>
            <a:tailEnd/>
          </a:ln>
        </p:spPr>
      </p:pic>
      <p:grpSp>
        <p:nvGrpSpPr>
          <p:cNvPr id="34820" name="Group 17"/>
          <p:cNvGrpSpPr>
            <a:grpSpLocks/>
          </p:cNvGrpSpPr>
          <p:nvPr/>
        </p:nvGrpSpPr>
        <p:grpSpPr bwMode="auto">
          <a:xfrm>
            <a:off x="928688" y="2643188"/>
            <a:ext cx="7994650" cy="4019550"/>
            <a:chOff x="2305" y="3388"/>
            <a:chExt cx="12591" cy="6329"/>
          </a:xfrm>
        </p:grpSpPr>
        <p:grpSp>
          <p:nvGrpSpPr>
            <p:cNvPr id="34822" name="Group 18"/>
            <p:cNvGrpSpPr>
              <a:grpSpLocks/>
            </p:cNvGrpSpPr>
            <p:nvPr/>
          </p:nvGrpSpPr>
          <p:grpSpPr bwMode="auto">
            <a:xfrm>
              <a:off x="2305" y="3388"/>
              <a:ext cx="12591" cy="6329"/>
              <a:chOff x="3072" y="3003"/>
              <a:chExt cx="11782" cy="4973"/>
            </a:xfrm>
          </p:grpSpPr>
          <p:pic>
            <p:nvPicPr>
              <p:cNvPr id="34824" name="Imagen 7"/>
              <p:cNvPicPr>
                <a:picLocks noChangeAspect="1" noChangeArrowheads="1"/>
              </p:cNvPicPr>
              <p:nvPr/>
            </p:nvPicPr>
            <p:blipFill>
              <a:blip r:embed="rId3"/>
              <a:srcRect l="2943" t="39246" r="1556" b="20755"/>
              <a:stretch>
                <a:fillRect/>
              </a:stretch>
            </p:blipFill>
            <p:spPr bwMode="auto">
              <a:xfrm>
                <a:off x="3932" y="3003"/>
                <a:ext cx="10922" cy="4973"/>
              </a:xfrm>
              <a:prstGeom prst="rect">
                <a:avLst/>
              </a:prstGeom>
              <a:noFill/>
              <a:ln w="9525">
                <a:noFill/>
                <a:miter lim="800000"/>
                <a:headEnd/>
                <a:tailEnd/>
              </a:ln>
            </p:spPr>
          </p:pic>
          <p:pic>
            <p:nvPicPr>
              <p:cNvPr id="34825" name="Imagen 13"/>
              <p:cNvPicPr>
                <a:picLocks noChangeAspect="1" noChangeArrowheads="1"/>
              </p:cNvPicPr>
              <p:nvPr/>
            </p:nvPicPr>
            <p:blipFill>
              <a:blip r:embed="rId4"/>
              <a:srcRect/>
              <a:stretch>
                <a:fillRect/>
              </a:stretch>
            </p:blipFill>
            <p:spPr bwMode="auto">
              <a:xfrm>
                <a:off x="3072" y="5014"/>
                <a:ext cx="860" cy="2962"/>
              </a:xfrm>
              <a:prstGeom prst="rect">
                <a:avLst/>
              </a:prstGeom>
              <a:noFill/>
              <a:ln w="9525">
                <a:noFill/>
                <a:miter lim="800000"/>
                <a:headEnd/>
                <a:tailEnd/>
              </a:ln>
            </p:spPr>
          </p:pic>
        </p:grpSp>
        <p:pic>
          <p:nvPicPr>
            <p:cNvPr id="34823" name="Imagen 14"/>
            <p:cNvPicPr>
              <a:picLocks noChangeAspect="1" noChangeArrowheads="1"/>
            </p:cNvPicPr>
            <p:nvPr/>
          </p:nvPicPr>
          <p:blipFill>
            <a:blip r:embed="rId2"/>
            <a:srcRect l="2116" t="41302" r="91345" b="48029"/>
            <a:stretch>
              <a:fillRect/>
            </a:stretch>
          </p:blipFill>
          <p:spPr bwMode="auto">
            <a:xfrm>
              <a:off x="2305" y="3722"/>
              <a:ext cx="898" cy="1929"/>
            </a:xfrm>
            <a:prstGeom prst="rect">
              <a:avLst/>
            </a:prstGeom>
            <a:noFill/>
            <a:ln w="9525">
              <a:solidFill>
                <a:srgbClr val="000000"/>
              </a:solidFill>
              <a:miter lim="800000"/>
              <a:headEnd/>
              <a:tailEnd/>
            </a:ln>
          </p:spPr>
        </p:pic>
      </p:grpSp>
      <p:pic>
        <p:nvPicPr>
          <p:cNvPr id="34821" name="Picture 4" descr="http://www.actualicese.com/_ig/img/fotos/spa/pantallas_IVA.jpg"/>
          <p:cNvPicPr>
            <a:picLocks noChangeAspect="1" noChangeArrowheads="1"/>
          </p:cNvPicPr>
          <p:nvPr/>
        </p:nvPicPr>
        <p:blipFill>
          <a:blip r:embed="rId5"/>
          <a:srcRect/>
          <a:stretch>
            <a:fillRect/>
          </a:stretch>
        </p:blipFill>
        <p:spPr bwMode="auto">
          <a:xfrm>
            <a:off x="6858000" y="214313"/>
            <a:ext cx="1535113" cy="127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533400" y="457200"/>
            <a:ext cx="8077200" cy="1074738"/>
          </a:xfrm>
        </p:spPr>
        <p:txBody>
          <a:bodyPr/>
          <a:lstStyle/>
          <a:p>
            <a:pPr eaLnBrk="1" hangingPunct="1"/>
            <a:r>
              <a:rPr b="1" smtClean="0">
                <a:solidFill>
                  <a:srgbClr val="0070C0"/>
                </a:solidFill>
              </a:rPr>
              <a:t>Prueba de IVA</a:t>
            </a:r>
          </a:p>
        </p:txBody>
      </p:sp>
      <p:pic>
        <p:nvPicPr>
          <p:cNvPr id="35843" name="Picture 2"/>
          <p:cNvPicPr>
            <a:picLocks noChangeAspect="1" noChangeArrowheads="1"/>
          </p:cNvPicPr>
          <p:nvPr/>
        </p:nvPicPr>
        <p:blipFill>
          <a:blip r:embed="rId2"/>
          <a:srcRect/>
          <a:stretch>
            <a:fillRect/>
          </a:stretch>
        </p:blipFill>
        <p:spPr bwMode="auto">
          <a:xfrm>
            <a:off x="785813" y="1500188"/>
            <a:ext cx="7350125" cy="3087687"/>
          </a:xfrm>
          <a:prstGeom prst="rect">
            <a:avLst/>
          </a:prstGeom>
          <a:noFill/>
          <a:ln w="9525">
            <a:noFill/>
            <a:miter lim="800000"/>
            <a:headEnd/>
            <a:tailEnd/>
          </a:ln>
        </p:spPr>
      </p:pic>
      <p:sp>
        <p:nvSpPr>
          <p:cNvPr id="5" name="4 CuadroTexto"/>
          <p:cNvSpPr txBox="1"/>
          <p:nvPr/>
        </p:nvSpPr>
        <p:spPr>
          <a:xfrm>
            <a:off x="1214438" y="5286375"/>
            <a:ext cx="6429375"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es-ES" dirty="0"/>
              <a:t>No se muestra ninguna contingencia  debido a que lo que esta declarado y lo que se encuentra en libros es lo mismo y no se encuentra ninguna anomalía.</a:t>
            </a:r>
          </a:p>
        </p:txBody>
      </p:sp>
      <p:pic>
        <p:nvPicPr>
          <p:cNvPr id="35845" name="Picture 4" descr="http://www.actualicese.com/_ig/img/fotos/spa/pantallas_IVA.jpg"/>
          <p:cNvPicPr>
            <a:picLocks noChangeAspect="1" noChangeArrowheads="1"/>
          </p:cNvPicPr>
          <p:nvPr/>
        </p:nvPicPr>
        <p:blipFill>
          <a:blip r:embed="rId3"/>
          <a:srcRect/>
          <a:stretch>
            <a:fillRect/>
          </a:stretch>
        </p:blipFill>
        <p:spPr bwMode="auto">
          <a:xfrm>
            <a:off x="7072313" y="142875"/>
            <a:ext cx="1535112" cy="127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http://www.actualicese.com/_ig/img/fotos/finanzasnumeros.jpg"/>
          <p:cNvPicPr>
            <a:picLocks noChangeAspect="1" noChangeArrowheads="1"/>
          </p:cNvPicPr>
          <p:nvPr/>
        </p:nvPicPr>
        <p:blipFill>
          <a:blip r:embed="rId2"/>
          <a:srcRect/>
          <a:stretch>
            <a:fillRect/>
          </a:stretch>
        </p:blipFill>
        <p:spPr bwMode="auto">
          <a:xfrm>
            <a:off x="6357938" y="857250"/>
            <a:ext cx="2084387" cy="1136650"/>
          </a:xfrm>
          <a:prstGeom prst="rect">
            <a:avLst/>
          </a:prstGeom>
          <a:noFill/>
          <a:ln w="9525">
            <a:noFill/>
            <a:miter lim="800000"/>
            <a:headEnd/>
            <a:tailEnd/>
          </a:ln>
        </p:spPr>
      </p:pic>
      <p:sp>
        <p:nvSpPr>
          <p:cNvPr id="36867" name="1 Título"/>
          <p:cNvSpPr>
            <a:spLocks noGrp="1"/>
          </p:cNvSpPr>
          <p:nvPr>
            <p:ph type="title"/>
          </p:nvPr>
        </p:nvSpPr>
        <p:spPr>
          <a:xfrm>
            <a:off x="357188" y="142875"/>
            <a:ext cx="8077200" cy="1074738"/>
          </a:xfrm>
        </p:spPr>
        <p:txBody>
          <a:bodyPr/>
          <a:lstStyle/>
          <a:p>
            <a:pPr eaLnBrk="1" hangingPunct="1"/>
            <a:r>
              <a:rPr sz="2800" b="1" smtClean="0">
                <a:solidFill>
                  <a:srgbClr val="0070C0"/>
                </a:solidFill>
              </a:rPr>
              <a:t>Prueba de Retenciones en el Impuesto a la Renta</a:t>
            </a:r>
          </a:p>
        </p:txBody>
      </p:sp>
      <p:pic>
        <p:nvPicPr>
          <p:cNvPr id="36868" name="Picture 2"/>
          <p:cNvPicPr>
            <a:picLocks noChangeAspect="1" noChangeArrowheads="1"/>
          </p:cNvPicPr>
          <p:nvPr/>
        </p:nvPicPr>
        <p:blipFill>
          <a:blip r:embed="rId3"/>
          <a:srcRect/>
          <a:stretch>
            <a:fillRect/>
          </a:stretch>
        </p:blipFill>
        <p:spPr bwMode="auto">
          <a:xfrm>
            <a:off x="500063" y="1643063"/>
            <a:ext cx="8062912" cy="3740150"/>
          </a:xfrm>
          <a:prstGeom prst="rect">
            <a:avLst/>
          </a:prstGeom>
          <a:noFill/>
          <a:ln w="9525">
            <a:noFill/>
            <a:miter lim="800000"/>
            <a:headEnd/>
            <a:tailEnd/>
          </a:ln>
        </p:spPr>
      </p:pic>
      <p:sp>
        <p:nvSpPr>
          <p:cNvPr id="5" name="4 CuadroTexto"/>
          <p:cNvSpPr txBox="1"/>
          <p:nvPr/>
        </p:nvSpPr>
        <p:spPr>
          <a:xfrm>
            <a:off x="1571625" y="5572125"/>
            <a:ext cx="5929313" cy="1200150"/>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fontAlgn="auto">
              <a:spcBef>
                <a:spcPts val="0"/>
              </a:spcBef>
              <a:spcAft>
                <a:spcPts val="0"/>
              </a:spcAft>
              <a:defRPr/>
            </a:pPr>
            <a:r>
              <a:rPr lang="es-ES" dirty="0"/>
              <a:t>No se muestra ninguna contingencia especifica ya que las retenciones en la fuente en los libros son los mismos que las declaradas y no se encuentra diferencia significativa.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ttp://www.trenzamora.es/Fotosvarias/billetesytal/Nomina.jpg"/>
          <p:cNvPicPr>
            <a:picLocks noChangeAspect="1" noChangeArrowheads="1"/>
          </p:cNvPicPr>
          <p:nvPr/>
        </p:nvPicPr>
        <p:blipFill>
          <a:blip r:embed="rId2"/>
          <a:srcRect/>
          <a:stretch>
            <a:fillRect/>
          </a:stretch>
        </p:blipFill>
        <p:spPr bwMode="auto">
          <a:xfrm>
            <a:off x="7000875" y="214313"/>
            <a:ext cx="1508125" cy="1322387"/>
          </a:xfrm>
          <a:prstGeom prst="rect">
            <a:avLst/>
          </a:prstGeom>
          <a:noFill/>
          <a:ln w="9525">
            <a:noFill/>
            <a:miter lim="800000"/>
            <a:headEnd/>
            <a:tailEnd/>
          </a:ln>
        </p:spPr>
      </p:pic>
      <p:sp>
        <p:nvSpPr>
          <p:cNvPr id="37891" name="1 Título"/>
          <p:cNvSpPr>
            <a:spLocks noGrp="1"/>
          </p:cNvSpPr>
          <p:nvPr>
            <p:ph type="title"/>
          </p:nvPr>
        </p:nvSpPr>
        <p:spPr>
          <a:xfrm>
            <a:off x="500063" y="357188"/>
            <a:ext cx="8077200" cy="746125"/>
          </a:xfrm>
        </p:spPr>
        <p:txBody>
          <a:bodyPr/>
          <a:lstStyle/>
          <a:p>
            <a:pPr eaLnBrk="1" hangingPunct="1"/>
            <a:r>
              <a:rPr sz="3200" b="1" smtClean="0">
                <a:solidFill>
                  <a:srgbClr val="0070C0"/>
                </a:solidFill>
              </a:rPr>
              <a:t>Prueba de Nómina</a:t>
            </a:r>
          </a:p>
        </p:txBody>
      </p:sp>
      <p:pic>
        <p:nvPicPr>
          <p:cNvPr id="37892" name="Picture 2"/>
          <p:cNvPicPr>
            <a:picLocks noChangeAspect="1" noChangeArrowheads="1"/>
          </p:cNvPicPr>
          <p:nvPr/>
        </p:nvPicPr>
        <p:blipFill>
          <a:blip r:embed="rId3"/>
          <a:srcRect/>
          <a:stretch>
            <a:fillRect/>
          </a:stretch>
        </p:blipFill>
        <p:spPr bwMode="auto">
          <a:xfrm>
            <a:off x="857250" y="1071563"/>
            <a:ext cx="7350125" cy="4013200"/>
          </a:xfrm>
          <a:prstGeom prst="rect">
            <a:avLst/>
          </a:prstGeom>
          <a:noFill/>
          <a:ln w="9525">
            <a:noFill/>
            <a:miter lim="800000"/>
            <a:headEnd/>
            <a:tailEnd/>
          </a:ln>
        </p:spPr>
      </p:pic>
      <p:sp>
        <p:nvSpPr>
          <p:cNvPr id="5" name="4 CuadroTexto"/>
          <p:cNvSpPr txBox="1"/>
          <p:nvPr/>
        </p:nvSpPr>
        <p:spPr>
          <a:xfrm>
            <a:off x="642938" y="5286375"/>
            <a:ext cx="8143875" cy="13843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s-ES" sz="1400" dirty="0"/>
              <a:t>Como se aprecia en la tabla anterior hay una diferencia de 849.78 dólares, cifra que tanto nosotros como el S.R.I. considerará no tan significativa.</a:t>
            </a:r>
          </a:p>
          <a:p>
            <a:pPr fontAlgn="auto">
              <a:spcBef>
                <a:spcPts val="0"/>
              </a:spcBef>
              <a:spcAft>
                <a:spcPts val="0"/>
              </a:spcAft>
              <a:defRPr/>
            </a:pPr>
            <a:r>
              <a:rPr lang="es-ES" sz="1400" dirty="0"/>
              <a:t> </a:t>
            </a:r>
          </a:p>
          <a:p>
            <a:pPr fontAlgn="auto">
              <a:spcBef>
                <a:spcPts val="0"/>
              </a:spcBef>
              <a:spcAft>
                <a:spcPts val="0"/>
              </a:spcAft>
              <a:defRPr/>
            </a:pPr>
            <a:r>
              <a:rPr lang="es-ES" sz="1400" dirty="0"/>
              <a:t> Esta diferencia se origina por el cálculo erróneo de los impuestos bajo relación de dependencia que realiza el departamento de contabilidad más no por mal registro en libros como en formularios. </a:t>
            </a:r>
          </a:p>
          <a:p>
            <a:pPr fontAlgn="auto">
              <a:spcBef>
                <a:spcPts val="0"/>
              </a:spcBef>
              <a:spcAft>
                <a:spcPts val="0"/>
              </a:spcAft>
              <a:defRPr/>
            </a:pPr>
            <a:endParaRPr lang="es-E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2500306"/>
            <a:ext cx="8215370" cy="1938992"/>
          </a:xfrm>
          <a:prstGeom prst="rect">
            <a:avLst/>
          </a:prstGeom>
          <a:noFill/>
        </p:spPr>
        <p:txBody>
          <a:bodyPr>
            <a:spAutoFit/>
          </a:bodyPr>
          <a:lstStyle/>
          <a:p>
            <a:pPr algn="ctr" fontAlgn="auto">
              <a:spcBef>
                <a:spcPts val="0"/>
              </a:spcBef>
              <a:spcAft>
                <a:spcPts val="0"/>
              </a:spcAft>
              <a:defRPr/>
            </a:pPr>
            <a:r>
              <a:rPr lang="es-E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CAPÍTULO V</a:t>
            </a:r>
          </a:p>
          <a:p>
            <a:pPr algn="ctr" fontAlgn="auto">
              <a:spcBef>
                <a:spcPts val="0"/>
              </a:spcBef>
              <a:spcAft>
                <a:spcPts val="0"/>
              </a:spcAft>
              <a:defRPr/>
            </a:pPr>
            <a:r>
              <a:rPr lang="es-E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CONCLUSIONES Y RECOMENDACIONES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bn2.google.com/images?q=tbn:zgEiXSFTkylfJM:http://www.aja.espol.edu.ec/Auspiciantes/fotos/1235610760logoEspol.JPG">
            <a:hlinkClick r:id="rId2"/>
          </p:cNvPr>
          <p:cNvPicPr>
            <a:picLocks noChangeAspect="1" noChangeArrowheads="1"/>
          </p:cNvPicPr>
          <p:nvPr/>
        </p:nvPicPr>
        <p:blipFill>
          <a:blip r:embed="rId3" cstate="print"/>
          <a:srcRect/>
          <a:stretch>
            <a:fillRect/>
          </a:stretch>
        </p:blipFill>
        <p:spPr bwMode="auto">
          <a:xfrm>
            <a:off x="3357554" y="357166"/>
            <a:ext cx="2928958" cy="2786082"/>
          </a:xfrm>
          <a:prstGeom prst="ellipse">
            <a:avLst/>
          </a:prstGeom>
          <a:ln>
            <a:noFill/>
          </a:ln>
          <a:effectLst>
            <a:softEdge rad="112500"/>
          </a:effectLst>
        </p:spPr>
      </p:pic>
      <p:sp>
        <p:nvSpPr>
          <p:cNvPr id="39939" name="3 Rectángulo"/>
          <p:cNvSpPr>
            <a:spLocks noGrp="1" noChangeArrowheads="1"/>
          </p:cNvSpPr>
          <p:nvPr>
            <p:ph idx="1"/>
          </p:nvPr>
        </p:nvSpPr>
        <p:spPr>
          <a:xfrm>
            <a:off x="2114550" y="3071813"/>
            <a:ext cx="5822950" cy="3028950"/>
          </a:xfrm>
        </p:spPr>
        <p:txBody>
          <a:bodyPr wrap="none">
            <a:spAutoFit/>
          </a:bodyPr>
          <a:lstStyle/>
          <a:p>
            <a:pPr algn="ctr" eaLnBrk="1" hangingPunct="1">
              <a:buFont typeface="Arial" pitchFamily="34" charset="0"/>
              <a:buNone/>
            </a:pPr>
            <a:endParaRPr lang="es-EC" sz="1800" b="1" smtClean="0">
              <a:solidFill>
                <a:srgbClr val="002060"/>
              </a:solidFill>
              <a:latin typeface="Times New Roman" pitchFamily="18" charset="0"/>
            </a:endParaRPr>
          </a:p>
          <a:p>
            <a:pPr algn="ctr" eaLnBrk="1" hangingPunct="1">
              <a:buFont typeface="Arial" pitchFamily="34" charset="0"/>
              <a:buNone/>
            </a:pPr>
            <a:endParaRPr lang="es-EC" sz="1800" b="1" smtClean="0">
              <a:solidFill>
                <a:srgbClr val="002060"/>
              </a:solidFill>
              <a:latin typeface="Times New Roman" pitchFamily="18" charset="0"/>
            </a:endParaRPr>
          </a:p>
          <a:p>
            <a:pPr algn="ctr" eaLnBrk="1" hangingPunct="1">
              <a:buFont typeface="Arial" pitchFamily="34" charset="0"/>
              <a:buNone/>
            </a:pPr>
            <a:r>
              <a:rPr lang="es-EC" sz="1800" b="1" smtClean="0">
                <a:solidFill>
                  <a:srgbClr val="002060"/>
                </a:solidFill>
                <a:latin typeface="Times New Roman" pitchFamily="18" charset="0"/>
              </a:rPr>
              <a:t>ESCUELA SUPERIOR POLITECNICA DEL LITORAL</a:t>
            </a:r>
          </a:p>
          <a:p>
            <a:pPr algn="ctr" eaLnBrk="1" hangingPunct="1">
              <a:buFont typeface="Arial" pitchFamily="34" charset="0"/>
              <a:buNone/>
            </a:pPr>
            <a:r>
              <a:rPr lang="es-EC" sz="1800" b="1" smtClean="0">
                <a:solidFill>
                  <a:srgbClr val="002060"/>
                </a:solidFill>
                <a:latin typeface="Times New Roman" pitchFamily="18" charset="0"/>
              </a:rPr>
              <a:t>ICM – ESPOL</a:t>
            </a:r>
          </a:p>
          <a:p>
            <a:pPr algn="ctr" eaLnBrk="1" hangingPunct="1">
              <a:buFont typeface="Arial" pitchFamily="34" charset="0"/>
              <a:buNone/>
            </a:pPr>
            <a:endParaRPr lang="es-EC" sz="1800" b="1" smtClean="0">
              <a:solidFill>
                <a:srgbClr val="002060"/>
              </a:solidFill>
              <a:latin typeface="Times New Roman" pitchFamily="18" charset="0"/>
            </a:endParaRPr>
          </a:p>
          <a:p>
            <a:pPr algn="ctr" eaLnBrk="1" hangingPunct="1">
              <a:buFont typeface="Arial" pitchFamily="34" charset="0"/>
              <a:buNone/>
            </a:pPr>
            <a:r>
              <a:rPr lang="es-EC" sz="1800" b="1" smtClean="0">
                <a:solidFill>
                  <a:srgbClr val="002060"/>
                </a:solidFill>
                <a:latin typeface="Times New Roman" pitchFamily="18" charset="0"/>
              </a:rPr>
              <a:t>REALIZADO POR:</a:t>
            </a:r>
          </a:p>
          <a:p>
            <a:pPr algn="ctr" eaLnBrk="1" hangingPunct="1">
              <a:buFont typeface="Arial" pitchFamily="34" charset="0"/>
              <a:buNone/>
            </a:pPr>
            <a:endParaRPr lang="es-EC" sz="1800" b="1" smtClean="0">
              <a:solidFill>
                <a:srgbClr val="002060"/>
              </a:solidFill>
              <a:latin typeface="Times New Roman" pitchFamily="18" charset="0"/>
            </a:endParaRPr>
          </a:p>
          <a:p>
            <a:pPr algn="ctr" eaLnBrk="1" hangingPunct="1">
              <a:buFont typeface="Arial" pitchFamily="34" charset="0"/>
              <a:buNone/>
            </a:pPr>
            <a:r>
              <a:rPr lang="es-EC" sz="1800" b="1" smtClean="0">
                <a:solidFill>
                  <a:srgbClr val="002060"/>
                </a:solidFill>
                <a:latin typeface="Times New Roman" pitchFamily="18" charset="0"/>
              </a:rPr>
              <a:t>JAVIER ANTONIO ORDOÑEZ HIDALGO</a:t>
            </a:r>
          </a:p>
          <a:p>
            <a:pPr algn="ctr" eaLnBrk="1" hangingPunct="1">
              <a:buFont typeface="Arial" pitchFamily="34" charset="0"/>
              <a:buNone/>
            </a:pPr>
            <a:r>
              <a:rPr lang="es-EC" sz="1800" b="1" smtClean="0">
                <a:solidFill>
                  <a:srgbClr val="002060"/>
                </a:solidFill>
                <a:latin typeface="Times New Roman" pitchFamily="18" charset="0"/>
              </a:rPr>
              <a:t>PEDRO ALBERTO TIGRERO CASTRO</a:t>
            </a:r>
            <a:endParaRPr lang="en-US" sz="1800" b="1" smtClean="0">
              <a:solidFill>
                <a:srgbClr val="002060"/>
              </a:solidFill>
            </a:endParaRPr>
          </a:p>
        </p:txBody>
      </p:sp>
      <p:sp>
        <p:nvSpPr>
          <p:cNvPr id="7" name="WordArt 4"/>
          <p:cNvSpPr>
            <a:spLocks noChangeArrowheads="1" noChangeShapeType="1" noTextEdit="1"/>
          </p:cNvSpPr>
          <p:nvPr/>
        </p:nvSpPr>
        <p:spPr bwMode="gray">
          <a:xfrm rot="5400000">
            <a:off x="-1425575" y="2997200"/>
            <a:ext cx="5486400" cy="1206500"/>
          </a:xfrm>
          <a:prstGeom prst="rect">
            <a:avLst/>
          </a:prstGeom>
        </p:spPr>
        <p:style>
          <a:lnRef idx="1">
            <a:schemeClr val="accent3"/>
          </a:lnRef>
          <a:fillRef idx="2">
            <a:schemeClr val="accent3"/>
          </a:fillRef>
          <a:effectRef idx="1">
            <a:schemeClr val="accent3"/>
          </a:effectRef>
          <a:fontRef idx="minor">
            <a:schemeClr val="dk1"/>
          </a:fontRef>
        </p:style>
        <p:txBody>
          <a:bodyPr wrap="none" fromWordArt="1">
            <a:prstTxWarp prst="textDeflate">
              <a:avLst>
                <a:gd name="adj" fmla="val 0"/>
              </a:avLst>
            </a:prstTxWarp>
          </a:bodyPr>
          <a:lstStyle/>
          <a:p>
            <a:pPr algn="ctr">
              <a:defRPr/>
            </a:pPr>
            <a:r>
              <a:rPr lang="en-US" sz="3600" b="1" kern="1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a:cs typeface="Arial"/>
              </a:rPr>
              <a:t> ____  __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5984" y="2571744"/>
            <a:ext cx="4600939" cy="1323439"/>
          </a:xfrm>
          <a:prstGeom prst="rect">
            <a:avLst/>
          </a:prstGeom>
          <a:noFill/>
        </p:spPr>
        <p:txBody>
          <a:bodyPr wrap="none">
            <a:spAutoFit/>
          </a:bodyPr>
          <a:lstStyle/>
          <a:p>
            <a:pPr algn="ctr" fontAlgn="auto">
              <a:spcBef>
                <a:spcPts val="0"/>
              </a:spcBef>
              <a:spcAft>
                <a:spcPts val="0"/>
              </a:spcAft>
              <a:defRPr/>
            </a:pPr>
            <a:r>
              <a:rPr lang="es-E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CAPÍTULO I</a:t>
            </a:r>
          </a:p>
          <a:p>
            <a:pPr algn="ctr" fontAlgn="auto">
              <a:spcBef>
                <a:spcPts val="0"/>
              </a:spcBef>
              <a:spcAft>
                <a:spcPts val="0"/>
              </a:spcAft>
              <a:defRPr/>
            </a:pPr>
            <a:r>
              <a:rPr lang="es-E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MARCO TEÓRICO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533400" y="457200"/>
            <a:ext cx="8077200" cy="1074738"/>
          </a:xfrm>
        </p:spPr>
        <p:txBody>
          <a:bodyPr/>
          <a:lstStyle/>
          <a:p>
            <a:pPr eaLnBrk="1" hangingPunct="1"/>
            <a:r>
              <a:rPr smtClean="0"/>
              <a:t>Definición de Auditoría</a:t>
            </a:r>
          </a:p>
        </p:txBody>
      </p:sp>
      <p:sp>
        <p:nvSpPr>
          <p:cNvPr id="5" name="4 Elipse"/>
          <p:cNvSpPr/>
          <p:nvPr/>
        </p:nvSpPr>
        <p:spPr>
          <a:xfrm>
            <a:off x="1428750" y="2500313"/>
            <a:ext cx="6500813" cy="2928937"/>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CuadroTexto"/>
          <p:cNvSpPr txBox="1">
            <a:spLocks noChangeArrowheads="1"/>
          </p:cNvSpPr>
          <p:nvPr/>
        </p:nvSpPr>
        <p:spPr bwMode="auto">
          <a:xfrm>
            <a:off x="2000250" y="3000375"/>
            <a:ext cx="5357813" cy="2032000"/>
          </a:xfrm>
          <a:prstGeom prst="rect">
            <a:avLst/>
          </a:prstGeom>
          <a:noFill/>
          <a:ln w="9525">
            <a:noFill/>
            <a:miter lim="800000"/>
            <a:headEnd/>
            <a:tailEnd/>
          </a:ln>
        </p:spPr>
        <p:txBody>
          <a:bodyPr>
            <a:spAutoFit/>
          </a:bodyPr>
          <a:lstStyle/>
          <a:p>
            <a:pPr algn="ctr"/>
            <a:r>
              <a:rPr lang="es-ES" sz="1400">
                <a:latin typeface="Lucida Bright" pitchFamily="18" charset="0"/>
              </a:rPr>
              <a:t>La auditoría es un examen de los estados financieros por parte de un profesional independiente, con el propósito de emitir una opinión profesional sobre los mismos. Su objetivo es </a:t>
            </a:r>
            <a:r>
              <a:rPr lang="es-ES_tradnl" sz="1400">
                <a:latin typeface="Lucida Bright" pitchFamily="18" charset="0"/>
              </a:rPr>
              <a:t>dar una opinión si los estados financieros presentan en forma razonable la situación financiera, los resultados de las operaciones, cambios en el patrimonio y flujos de efectivo a una determinada fecha de acuerdo con un marco de referencia para la preparación de estados financieros.</a:t>
            </a:r>
            <a:endParaRPr lang="es-ES" sz="1400">
              <a:latin typeface="Lucida Br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33400" y="428604"/>
          <a:ext cx="8077200" cy="6143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nvGraphicFramePr>
        <p:xfrm>
          <a:off x="571472" y="500042"/>
          <a:ext cx="8077200" cy="6143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457200"/>
            <a:ext cx="8077200" cy="1074738"/>
          </a:xfrm>
        </p:spPr>
        <p:txBody>
          <a:bodyPr rtlCol="0">
            <a:normAutofit fontScale="90000"/>
          </a:bodyPr>
          <a:lstStyle/>
          <a:p>
            <a:pPr eaLnBrk="1" fontAlgn="auto" hangingPunct="1">
              <a:spcAft>
                <a:spcPts val="0"/>
              </a:spcAft>
              <a:defRPr/>
            </a:pPr>
            <a:r>
              <a:rPr dirty="0" smtClean="0"/>
              <a:t>Leyes y Reglamentos que se rigen:</a:t>
            </a:r>
            <a:endParaRPr dirty="0"/>
          </a:p>
        </p:txBody>
      </p:sp>
      <p:sp>
        <p:nvSpPr>
          <p:cNvPr id="12291" name="2 Marcador de contenido"/>
          <p:cNvSpPr>
            <a:spLocks noGrp="1"/>
          </p:cNvSpPr>
          <p:nvPr>
            <p:ph idx="1"/>
          </p:nvPr>
        </p:nvSpPr>
        <p:spPr/>
        <p:txBody>
          <a:bodyPr/>
          <a:lstStyle/>
          <a:p>
            <a:pPr eaLnBrk="1" hangingPunct="1"/>
            <a:endParaRPr smtClean="0"/>
          </a:p>
          <a:p>
            <a:pPr eaLnBrk="1" hangingPunct="1"/>
            <a:r>
              <a:rPr smtClean="0"/>
              <a:t>Ley Orgánica del Régimen Tributario Interno</a:t>
            </a:r>
          </a:p>
          <a:p>
            <a:pPr eaLnBrk="1" hangingPunct="1"/>
            <a:r>
              <a:rPr smtClean="0"/>
              <a:t>Reglamento a la Ley Orgánica del Régimen Tributario Interno</a:t>
            </a:r>
          </a:p>
          <a:p>
            <a:pPr eaLnBrk="1" hangingPunct="1"/>
            <a:r>
              <a:rPr smtClean="0"/>
              <a:t>Código Tributario</a:t>
            </a:r>
          </a:p>
          <a:p>
            <a:pPr eaLnBrk="1" hangingPunct="1"/>
            <a:r>
              <a:rPr smtClean="0"/>
              <a:t>Código de Trabajo</a:t>
            </a:r>
          </a:p>
          <a:p>
            <a:pPr eaLnBrk="1" hangingPunct="1">
              <a:buFont typeface="Arial" pitchFamily="34" charset="0"/>
              <a:buNone/>
            </a:pPr>
            <a:endParaRP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533400" y="457200"/>
            <a:ext cx="8077200" cy="1074738"/>
          </a:xfrm>
        </p:spPr>
        <p:txBody>
          <a:bodyPr/>
          <a:lstStyle/>
          <a:p>
            <a:pPr eaLnBrk="1" hangingPunct="1"/>
            <a:r>
              <a:rPr sz="2400" smtClean="0"/>
              <a:t>Ley Orgánica del Régimen de Tributario Interno y Reglamento a la Ley Orgánica del Régimen Tributario Interno</a:t>
            </a:r>
          </a:p>
        </p:txBody>
      </p:sp>
      <p:graphicFrame>
        <p:nvGraphicFramePr>
          <p:cNvPr id="4" name="3 Marcador de contenido"/>
          <p:cNvGraphicFramePr>
            <a:graphicFrameLocks noGrp="1"/>
          </p:cNvGraphicFramePr>
          <p:nvPr>
            <p:ph idx="1"/>
          </p:nvPr>
        </p:nvGraphicFramePr>
        <p:xfrm>
          <a:off x="533400" y="1600200"/>
          <a:ext cx="8077200" cy="4411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0A5FD95-5EE6-4900-9B86-E2ECA5912A1B}"/>
                                            </p:graphicEl>
                                          </p:spTgt>
                                        </p:tgtEl>
                                        <p:attrNameLst>
                                          <p:attrName>style.visibility</p:attrName>
                                        </p:attrNameLst>
                                      </p:cBhvr>
                                      <p:to>
                                        <p:strVal val="visible"/>
                                      </p:to>
                                    </p:set>
                                    <p:anim calcmode="lin" valueType="num">
                                      <p:cBhvr additive="base">
                                        <p:cTn id="7" dur="500" fill="hold"/>
                                        <p:tgtEl>
                                          <p:spTgt spid="4">
                                            <p:graphicEl>
                                              <a:dgm id="{60A5FD95-5EE6-4900-9B86-E2ECA5912A1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0A5FD95-5EE6-4900-9B86-E2ECA5912A1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703E4F1E-7B52-4BE1-8638-296C59558B94}"/>
                                            </p:graphicEl>
                                          </p:spTgt>
                                        </p:tgtEl>
                                        <p:attrNameLst>
                                          <p:attrName>style.visibility</p:attrName>
                                        </p:attrNameLst>
                                      </p:cBhvr>
                                      <p:to>
                                        <p:strVal val="visible"/>
                                      </p:to>
                                    </p:set>
                                    <p:anim calcmode="lin" valueType="num">
                                      <p:cBhvr additive="base">
                                        <p:cTn id="13" dur="500" fill="hold"/>
                                        <p:tgtEl>
                                          <p:spTgt spid="4">
                                            <p:graphicEl>
                                              <a:dgm id="{703E4F1E-7B52-4BE1-8638-296C59558B9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703E4F1E-7B52-4BE1-8638-296C59558B9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02AC53A8-A9FA-4B2F-BD89-BE4BE35FB9A6}"/>
                                            </p:graphicEl>
                                          </p:spTgt>
                                        </p:tgtEl>
                                        <p:attrNameLst>
                                          <p:attrName>style.visibility</p:attrName>
                                        </p:attrNameLst>
                                      </p:cBhvr>
                                      <p:to>
                                        <p:strVal val="visible"/>
                                      </p:to>
                                    </p:set>
                                    <p:anim calcmode="lin" valueType="num">
                                      <p:cBhvr additive="base">
                                        <p:cTn id="19" dur="500" fill="hold"/>
                                        <p:tgtEl>
                                          <p:spTgt spid="4">
                                            <p:graphicEl>
                                              <a:dgm id="{02AC53A8-A9FA-4B2F-BD89-BE4BE35FB9A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02AC53A8-A9FA-4B2F-BD89-BE4BE35FB9A6}"/>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62301BA7-9E2C-42BF-ABDB-C8EDEBA5A1EE}"/>
                                            </p:graphicEl>
                                          </p:spTgt>
                                        </p:tgtEl>
                                        <p:attrNameLst>
                                          <p:attrName>style.visibility</p:attrName>
                                        </p:attrNameLst>
                                      </p:cBhvr>
                                      <p:to>
                                        <p:strVal val="visible"/>
                                      </p:to>
                                    </p:set>
                                    <p:anim calcmode="lin" valueType="num">
                                      <p:cBhvr additive="base">
                                        <p:cTn id="25" dur="500" fill="hold"/>
                                        <p:tgtEl>
                                          <p:spTgt spid="4">
                                            <p:graphicEl>
                                              <a:dgm id="{62301BA7-9E2C-42BF-ABDB-C8EDEBA5A1E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62301BA7-9E2C-42BF-ABDB-C8EDEBA5A1E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345F2B09-399E-4188-BF1C-A12290BC934E}"/>
                                            </p:graphicEl>
                                          </p:spTgt>
                                        </p:tgtEl>
                                        <p:attrNameLst>
                                          <p:attrName>style.visibility</p:attrName>
                                        </p:attrNameLst>
                                      </p:cBhvr>
                                      <p:to>
                                        <p:strVal val="visible"/>
                                      </p:to>
                                    </p:set>
                                    <p:anim calcmode="lin" valueType="num">
                                      <p:cBhvr additive="base">
                                        <p:cTn id="31" dur="500" fill="hold"/>
                                        <p:tgtEl>
                                          <p:spTgt spid="4">
                                            <p:graphicEl>
                                              <a:dgm id="{345F2B09-399E-4188-BF1C-A12290BC934E}"/>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345F2B09-399E-4188-BF1C-A12290BC934E}"/>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8ED3425C-BAE5-487F-A602-2683D064F474}"/>
                                            </p:graphicEl>
                                          </p:spTgt>
                                        </p:tgtEl>
                                        <p:attrNameLst>
                                          <p:attrName>style.visibility</p:attrName>
                                        </p:attrNameLst>
                                      </p:cBhvr>
                                      <p:to>
                                        <p:strVal val="visible"/>
                                      </p:to>
                                    </p:set>
                                    <p:anim calcmode="lin" valueType="num">
                                      <p:cBhvr additive="base">
                                        <p:cTn id="37" dur="500" fill="hold"/>
                                        <p:tgtEl>
                                          <p:spTgt spid="4">
                                            <p:graphicEl>
                                              <a:dgm id="{8ED3425C-BAE5-487F-A602-2683D064F47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8ED3425C-BAE5-487F-A602-2683D064F47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Tema2">
  <a:themeElements>
    <a:clrScheme name="Business Plan">
      <a:dk1>
        <a:sysClr val="windowText" lastClr="000000"/>
      </a:dk1>
      <a:lt1>
        <a:sysClr val="window" lastClr="FFFFFF"/>
      </a:lt1>
      <a:dk2>
        <a:srgbClr val="284E6A"/>
      </a:dk2>
      <a:lt2>
        <a:srgbClr val="EFE3C4"/>
      </a:lt2>
      <a:accent1>
        <a:srgbClr val="646F4D"/>
      </a:accent1>
      <a:accent2>
        <a:srgbClr val="934721"/>
      </a:accent2>
      <a:accent3>
        <a:srgbClr val="A46721"/>
      </a:accent3>
      <a:accent4>
        <a:srgbClr val="655E6D"/>
      </a:accent4>
      <a:accent5>
        <a:srgbClr val="3A5F7B"/>
      </a:accent5>
      <a:accent6>
        <a:srgbClr val="665E45"/>
      </a:accent6>
      <a:hlink>
        <a:srgbClr val="64A2C8"/>
      </a:hlink>
      <a:folHlink>
        <a:srgbClr val="9BA967"/>
      </a:folHlink>
    </a:clrScheme>
    <a:fontScheme name="School Presentation">
      <a:majorFont>
        <a:latin typeface="Bookman Old Style"/>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905</TotalTime>
  <Words>2500</Words>
  <Application>Microsoft Office PowerPoint</Application>
  <PresentationFormat>Presentación en pantalla (4:3)</PresentationFormat>
  <Paragraphs>389</Paragraphs>
  <Slides>35</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35</vt:i4>
      </vt:variant>
    </vt:vector>
  </HeadingPairs>
  <TitlesOfParts>
    <vt:vector size="46" baseType="lpstr">
      <vt:lpstr>Arial</vt:lpstr>
      <vt:lpstr>Bookman Old Style</vt:lpstr>
      <vt:lpstr>Segoe Condensed</vt:lpstr>
      <vt:lpstr>Calibri</vt:lpstr>
      <vt:lpstr>Courier New</vt:lpstr>
      <vt:lpstr>Algerian</vt:lpstr>
      <vt:lpstr>Lucida Bright</vt:lpstr>
      <vt:lpstr>Times New Roman</vt:lpstr>
      <vt:lpstr>Symbol</vt:lpstr>
      <vt:lpstr>Wingdings</vt:lpstr>
      <vt:lpstr>Tema2</vt:lpstr>
      <vt:lpstr>“ANÁLISIS Y CONTROL DEL CUMPLIMIENTO TRIBUTARIO EN EL EJERCICIO FISCAL 2008 DE UNA EMPRESA LOCALIZADA EN LA CIUDAD DE GUAYAQUIL QUE SE DEDICA A LA ELABORACIÓN, PRODUCCIÓN Y EXPORTACIÓN DE ACEITE DE PESCADO” </vt:lpstr>
      <vt:lpstr>RESUMEN</vt:lpstr>
      <vt:lpstr>Diapositiva 3</vt:lpstr>
      <vt:lpstr>Diapositiva 4</vt:lpstr>
      <vt:lpstr>Definición de Auditoría</vt:lpstr>
      <vt:lpstr>Diapositiva 6</vt:lpstr>
      <vt:lpstr>Diapositiva 7</vt:lpstr>
      <vt:lpstr>Leyes y Reglamentos que se rigen:</vt:lpstr>
      <vt:lpstr>Ley Orgánica del Régimen de Tributario Interno y Reglamento a la Ley Orgánica del Régimen Tributario Interno</vt:lpstr>
      <vt:lpstr>Ley Orgánica del Régimen de Tributario Interno y Reglamento a la Ley Orgánica del Régimen Tributario Interno</vt:lpstr>
      <vt:lpstr>Diapositiva 11</vt:lpstr>
      <vt:lpstr>TIGANT S.A.</vt:lpstr>
      <vt:lpstr>Diapositiva 13</vt:lpstr>
      <vt:lpstr>Diapositiva 14</vt:lpstr>
      <vt:lpstr>Resumen de Políticas Contables</vt:lpstr>
      <vt:lpstr>Clientes de la Empresa </vt:lpstr>
      <vt:lpstr>Proveedores de la empresa</vt:lpstr>
      <vt:lpstr>Historia Tributaria</vt:lpstr>
      <vt:lpstr>Pasado Fiscal</vt:lpstr>
      <vt:lpstr>Análisis de Riesgos</vt:lpstr>
      <vt:lpstr>RIESGO DE CONTROL</vt:lpstr>
      <vt:lpstr>RIESGO COMBINADO</vt:lpstr>
      <vt:lpstr>Controles Internos Tributarios a Probar</vt:lpstr>
      <vt:lpstr>Evaluación sobre el manejo de Sistema Contable</vt:lpstr>
      <vt:lpstr>Diapositiva 25</vt:lpstr>
      <vt:lpstr>PRUEBAS DE AUDITORÍA</vt:lpstr>
      <vt:lpstr>Prueba de Gastos</vt:lpstr>
      <vt:lpstr>Prueba de Gastos</vt:lpstr>
      <vt:lpstr>Prueba del IVA</vt:lpstr>
      <vt:lpstr>Prueba del IVA</vt:lpstr>
      <vt:lpstr>Prueba de IVA</vt:lpstr>
      <vt:lpstr>Prueba de Retenciones en el Impuesto a la Renta</vt:lpstr>
      <vt:lpstr>Prueba de Nómina</vt:lpstr>
      <vt:lpstr>Diapositiva 34</vt:lpstr>
      <vt:lpstr>Diapositiva 35</vt:lpstr>
    </vt:vector>
  </TitlesOfParts>
  <Company>Mi 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Y CONTROL DEL CUMPLIMIENTO TRIBUTARIO EN EL EJERCICIO FISCAL 2008 DE UNA EMPRESA LOCALIZADA EN LA CIUDAD DE GUAYAQUIL QUE SE DEDICA A LA ELABORACIÓN, PRODUCCIÓN Y EXPORTACIÓN DE ACEITE DE PESCADO” </dc:title>
  <dc:creator>Mi Pc</dc:creator>
  <cp:lastModifiedBy>ehernand</cp:lastModifiedBy>
  <cp:revision>62</cp:revision>
  <dcterms:created xsi:type="dcterms:W3CDTF">2009-08-14T05:26:23Z</dcterms:created>
  <dcterms:modified xsi:type="dcterms:W3CDTF">2010-07-28T22:51:03Z</dcterms:modified>
</cp:coreProperties>
</file>